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5.png" /><Relationship Id="rId4" Type="http://schemas.openxmlformats.org/officeDocument/2006/relationships/image" Target="../media/image3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71567" y="2208720"/>
            <a:ext cx="7063105" cy="680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834286"/>
            <a:ext cx="2317115" cy="1452245"/>
          </a:xfrm>
          <a:custGeom>
            <a:avLst/>
            <a:gdLst/>
            <a:ahLst/>
            <a:cxnLst/>
            <a:rect l="l" t="t" r="r" b="b"/>
            <a:pathLst>
              <a:path w="2317115" h="1452245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17115" h="1452245">
                <a:moveTo>
                  <a:pt x="63789" y="138866"/>
                </a:moveTo>
                <a:lnTo>
                  <a:pt x="0" y="138866"/>
                </a:ln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close/>
              </a:path>
              <a:path w="2317115" h="1452245">
                <a:moveTo>
                  <a:pt x="2316695" y="1451790"/>
                </a:moveTo>
                <a:lnTo>
                  <a:pt x="2176651" y="1451790"/>
                </a:lnTo>
                <a:lnTo>
                  <a:pt x="2168275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5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5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5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60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4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7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5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3" y="631213"/>
                </a:lnTo>
                <a:lnTo>
                  <a:pt x="1872871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50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8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5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5" y="1363420"/>
                </a:lnTo>
                <a:lnTo>
                  <a:pt x="2301384" y="1401293"/>
                </a:lnTo>
                <a:lnTo>
                  <a:pt x="2316695" y="1451790"/>
                </a:lnTo>
                <a:close/>
              </a:path>
              <a:path w="2317115" h="1452245">
                <a:moveTo>
                  <a:pt x="0" y="504970"/>
                </a:moveTo>
                <a:lnTo>
                  <a:pt x="0" y="138866"/>
                </a:lnTo>
                <a:lnTo>
                  <a:pt x="523233" y="454473"/>
                </a:lnTo>
                <a:lnTo>
                  <a:pt x="272823" y="454473"/>
                </a:lnTo>
                <a:lnTo>
                  <a:pt x="223811" y="467097"/>
                </a:lnTo>
                <a:lnTo>
                  <a:pt x="175663" y="467097"/>
                </a:lnTo>
                <a:lnTo>
                  <a:pt x="82954" y="492346"/>
                </a:lnTo>
                <a:lnTo>
                  <a:pt x="37317" y="492346"/>
                </a:lnTo>
                <a:lnTo>
                  <a:pt x="0" y="504970"/>
                </a:lnTo>
                <a:close/>
              </a:path>
              <a:path w="2317115" h="1452245">
                <a:moveTo>
                  <a:pt x="1767711" y="1451790"/>
                </a:moveTo>
                <a:lnTo>
                  <a:pt x="0" y="643837"/>
                </a:lnTo>
                <a:lnTo>
                  <a:pt x="0" y="5049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223811" y="467097"/>
                </a:lnTo>
                <a:lnTo>
                  <a:pt x="272823" y="454473"/>
                </a:lnTo>
                <a:lnTo>
                  <a:pt x="523233" y="454473"/>
                </a:lnTo>
                <a:lnTo>
                  <a:pt x="732527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16524" y="643837"/>
                </a:lnTo>
                <a:lnTo>
                  <a:pt x="804023" y="643837"/>
                </a:lnTo>
                <a:lnTo>
                  <a:pt x="851751" y="656461"/>
                </a:lnTo>
                <a:lnTo>
                  <a:pt x="898256" y="681710"/>
                </a:lnTo>
                <a:lnTo>
                  <a:pt x="901438" y="682600"/>
                </a:lnTo>
                <a:lnTo>
                  <a:pt x="1118486" y="813521"/>
                </a:lnTo>
                <a:lnTo>
                  <a:pt x="1152617" y="845825"/>
                </a:lnTo>
                <a:lnTo>
                  <a:pt x="1193176" y="871074"/>
                </a:lnTo>
                <a:lnTo>
                  <a:pt x="1235674" y="908947"/>
                </a:lnTo>
                <a:lnTo>
                  <a:pt x="1278389" y="934195"/>
                </a:lnTo>
                <a:lnTo>
                  <a:pt x="1320070" y="959444"/>
                </a:lnTo>
                <a:lnTo>
                  <a:pt x="1360734" y="997316"/>
                </a:lnTo>
                <a:lnTo>
                  <a:pt x="1400398" y="1022565"/>
                </a:lnTo>
                <a:lnTo>
                  <a:pt x="1439080" y="1060438"/>
                </a:lnTo>
                <a:lnTo>
                  <a:pt x="1476798" y="1085686"/>
                </a:lnTo>
                <a:lnTo>
                  <a:pt x="1513569" y="1123559"/>
                </a:lnTo>
                <a:lnTo>
                  <a:pt x="1549411" y="1148808"/>
                </a:lnTo>
                <a:lnTo>
                  <a:pt x="1584341" y="1186680"/>
                </a:lnTo>
                <a:lnTo>
                  <a:pt x="1618377" y="1224553"/>
                </a:lnTo>
                <a:lnTo>
                  <a:pt x="1651536" y="1262426"/>
                </a:lnTo>
                <a:lnTo>
                  <a:pt x="1683836" y="1300299"/>
                </a:lnTo>
                <a:lnTo>
                  <a:pt x="1710073" y="1338172"/>
                </a:lnTo>
                <a:lnTo>
                  <a:pt x="1735158" y="1388669"/>
                </a:lnTo>
                <a:lnTo>
                  <a:pt x="1759061" y="1426541"/>
                </a:lnTo>
                <a:lnTo>
                  <a:pt x="1767711" y="1451790"/>
                </a:lnTo>
                <a:close/>
              </a:path>
              <a:path w="2317115" h="1452245">
                <a:moveTo>
                  <a:pt x="1771876" y="1207636"/>
                </a:moveTo>
                <a:lnTo>
                  <a:pt x="1118486" y="813521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7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901438" y="682600"/>
                </a:lnTo>
                <a:lnTo>
                  <a:pt x="523233" y="454473"/>
                </a:lnTo>
                <a:lnTo>
                  <a:pt x="525797" y="454473"/>
                </a:lnTo>
                <a:lnTo>
                  <a:pt x="576960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6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50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9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71876" y="1207636"/>
                </a:lnTo>
                <a:close/>
              </a:path>
              <a:path w="2317115" h="1452245">
                <a:moveTo>
                  <a:pt x="553304" y="593340"/>
                </a:moveTo>
                <a:lnTo>
                  <a:pt x="249527" y="593340"/>
                </a:lnTo>
                <a:lnTo>
                  <a:pt x="298884" y="580716"/>
                </a:lnTo>
                <a:lnTo>
                  <a:pt x="502000" y="580716"/>
                </a:lnTo>
                <a:lnTo>
                  <a:pt x="553304" y="593340"/>
                </a:lnTo>
                <a:close/>
              </a:path>
              <a:path w="2317115" h="1452245">
                <a:moveTo>
                  <a:pt x="901438" y="682600"/>
                </a:move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732527" y="580716"/>
                </a:lnTo>
                <a:lnTo>
                  <a:pt x="901438" y="682600"/>
                </a:lnTo>
                <a:close/>
              </a:path>
              <a:path w="2317115" h="1452245">
                <a:moveTo>
                  <a:pt x="804023" y="643837"/>
                </a:moveTo>
                <a:lnTo>
                  <a:pt x="16524" y="643837"/>
                </a:lnTo>
                <a:lnTo>
                  <a:pt x="201098" y="593340"/>
                </a:lnTo>
                <a:lnTo>
                  <a:pt x="604461" y="593340"/>
                </a:lnTo>
                <a:lnTo>
                  <a:pt x="804023" y="643837"/>
                </a:lnTo>
                <a:close/>
              </a:path>
              <a:path w="2317115" h="1452245">
                <a:moveTo>
                  <a:pt x="0" y="1060438"/>
                </a:moveTo>
                <a:lnTo>
                  <a:pt x="0" y="643837"/>
                </a:lnTo>
                <a:lnTo>
                  <a:pt x="745753" y="984692"/>
                </a:lnTo>
                <a:lnTo>
                  <a:pt x="349027" y="984692"/>
                </a:lnTo>
                <a:lnTo>
                  <a:pt x="296769" y="997316"/>
                </a:lnTo>
                <a:lnTo>
                  <a:pt x="199059" y="997316"/>
                </a:lnTo>
                <a:lnTo>
                  <a:pt x="18883" y="1047813"/>
                </a:lnTo>
                <a:lnTo>
                  <a:pt x="0" y="1060438"/>
                </a:lnTo>
                <a:close/>
              </a:path>
              <a:path w="2317115" h="1452245">
                <a:moveTo>
                  <a:pt x="1909192" y="1451790"/>
                </a:moveTo>
                <a:lnTo>
                  <a:pt x="1767711" y="1451790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2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4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8486" y="813521"/>
                </a:lnTo>
                <a:lnTo>
                  <a:pt x="1771876" y="1207636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2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09192" y="1451790"/>
                </a:lnTo>
                <a:close/>
              </a:path>
              <a:path w="2317115" h="1452245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17115" h="1452245">
                <a:moveTo>
                  <a:pt x="1767711" y="1451790"/>
                </a:moveTo>
                <a:lnTo>
                  <a:pt x="1353211" y="1451790"/>
                </a:lnTo>
                <a:lnTo>
                  <a:pt x="1326577" y="1413917"/>
                </a:lnTo>
                <a:lnTo>
                  <a:pt x="1298709" y="1376044"/>
                </a:lnTo>
                <a:lnTo>
                  <a:pt x="1269333" y="1338172"/>
                </a:lnTo>
                <a:lnTo>
                  <a:pt x="1238326" y="1312923"/>
                </a:lnTo>
                <a:lnTo>
                  <a:pt x="1205564" y="1287675"/>
                </a:lnTo>
                <a:lnTo>
                  <a:pt x="1170924" y="1249802"/>
                </a:lnTo>
                <a:lnTo>
                  <a:pt x="1134285" y="1224553"/>
                </a:lnTo>
                <a:lnTo>
                  <a:pt x="1095523" y="1199305"/>
                </a:lnTo>
                <a:lnTo>
                  <a:pt x="1054515" y="1174056"/>
                </a:lnTo>
                <a:lnTo>
                  <a:pt x="1011140" y="1148808"/>
                </a:lnTo>
                <a:lnTo>
                  <a:pt x="965273" y="1123559"/>
                </a:lnTo>
                <a:lnTo>
                  <a:pt x="916793" y="1098311"/>
                </a:lnTo>
                <a:lnTo>
                  <a:pt x="865576" y="1085686"/>
                </a:lnTo>
                <a:lnTo>
                  <a:pt x="811499" y="1060438"/>
                </a:lnTo>
                <a:lnTo>
                  <a:pt x="609522" y="1009941"/>
                </a:lnTo>
                <a:lnTo>
                  <a:pt x="557833" y="1009941"/>
                </a:lnTo>
                <a:lnTo>
                  <a:pt x="505848" y="997316"/>
                </a:lnTo>
                <a:lnTo>
                  <a:pt x="453658" y="997316"/>
                </a:lnTo>
                <a:lnTo>
                  <a:pt x="401354" y="984692"/>
                </a:lnTo>
                <a:lnTo>
                  <a:pt x="745753" y="984692"/>
                </a:lnTo>
                <a:lnTo>
                  <a:pt x="1767711" y="1451790"/>
                </a:lnTo>
                <a:close/>
              </a:path>
              <a:path w="2317115" h="1452245">
                <a:moveTo>
                  <a:pt x="0" y="1199305"/>
                </a:moveTo>
                <a:lnTo>
                  <a:pt x="0" y="1060438"/>
                </a:lnTo>
                <a:lnTo>
                  <a:pt x="18883" y="104781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1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0" y="1199305"/>
                </a:lnTo>
                <a:close/>
              </a:path>
              <a:path w="2317115" h="1452245">
                <a:moveTo>
                  <a:pt x="1183490" y="1451790"/>
                </a:moveTo>
                <a:lnTo>
                  <a:pt x="0" y="1199305"/>
                </a:lnTo>
                <a:lnTo>
                  <a:pt x="68852" y="1161432"/>
                </a:lnTo>
                <a:lnTo>
                  <a:pt x="161718" y="1136183"/>
                </a:lnTo>
                <a:lnTo>
                  <a:pt x="208706" y="1136183"/>
                </a:lnTo>
                <a:lnTo>
                  <a:pt x="256032" y="1123559"/>
                </a:lnTo>
                <a:lnTo>
                  <a:pt x="516092" y="1123559"/>
                </a:lnTo>
                <a:lnTo>
                  <a:pt x="768577" y="1186680"/>
                </a:lnTo>
                <a:lnTo>
                  <a:pt x="821666" y="1211929"/>
                </a:lnTo>
                <a:lnTo>
                  <a:pt x="871653" y="1224553"/>
                </a:lnTo>
                <a:lnTo>
                  <a:pt x="918687" y="1249802"/>
                </a:lnTo>
                <a:lnTo>
                  <a:pt x="962913" y="1275050"/>
                </a:lnTo>
                <a:lnTo>
                  <a:pt x="1004479" y="1300299"/>
                </a:lnTo>
                <a:lnTo>
                  <a:pt x="1043531" y="1325547"/>
                </a:lnTo>
                <a:lnTo>
                  <a:pt x="1080217" y="1350796"/>
                </a:lnTo>
                <a:lnTo>
                  <a:pt x="1114683" y="1376044"/>
                </a:lnTo>
                <a:lnTo>
                  <a:pt x="1147076" y="1413917"/>
                </a:lnTo>
                <a:lnTo>
                  <a:pt x="1177543" y="1439166"/>
                </a:lnTo>
                <a:lnTo>
                  <a:pt x="1183490" y="1451790"/>
                </a:lnTo>
                <a:close/>
              </a:path>
              <a:path w="2317115" h="1452245">
                <a:moveTo>
                  <a:pt x="1353211" y="1451790"/>
                </a:moveTo>
                <a:lnTo>
                  <a:pt x="1183490" y="1451790"/>
                </a:lnTo>
                <a:lnTo>
                  <a:pt x="1177543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2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4" y="1287675"/>
                </a:lnTo>
                <a:lnTo>
                  <a:pt x="1238326" y="1312923"/>
                </a:lnTo>
                <a:lnTo>
                  <a:pt x="1269333" y="1338172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211" y="1451790"/>
                </a:lnTo>
                <a:close/>
              </a:path>
              <a:path w="2317115" h="1452245">
                <a:moveTo>
                  <a:pt x="1183490" y="1451790"/>
                </a:moveTo>
                <a:lnTo>
                  <a:pt x="0" y="1451790"/>
                </a:lnTo>
                <a:lnTo>
                  <a:pt x="0" y="1199305"/>
                </a:lnTo>
                <a:lnTo>
                  <a:pt x="1183490" y="1451790"/>
                </a:lnTo>
                <a:close/>
              </a:path>
              <a:path w="2317115" h="1452245">
                <a:moveTo>
                  <a:pt x="2176651" y="1451790"/>
                </a:moveTo>
                <a:lnTo>
                  <a:pt x="1909192" y="1451790"/>
                </a:lnTo>
                <a:lnTo>
                  <a:pt x="1901160" y="1426541"/>
                </a:lnTo>
                <a:lnTo>
                  <a:pt x="1880018" y="1376044"/>
                </a:lnTo>
                <a:lnTo>
                  <a:pt x="1857909" y="1338172"/>
                </a:lnTo>
                <a:lnTo>
                  <a:pt x="1834864" y="1300299"/>
                </a:lnTo>
                <a:lnTo>
                  <a:pt x="1810915" y="1262426"/>
                </a:lnTo>
                <a:lnTo>
                  <a:pt x="1786092" y="1224553"/>
                </a:lnTo>
                <a:lnTo>
                  <a:pt x="1771876" y="1207636"/>
                </a:lnTo>
                <a:lnTo>
                  <a:pt x="2176651" y="145179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237278" y="6412551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09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09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07" y="241900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2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3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1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6" y="863599"/>
                </a:lnTo>
                <a:lnTo>
                  <a:pt x="721230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2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2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0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6" y="787399"/>
                </a:lnTo>
                <a:lnTo>
                  <a:pt x="1067443" y="812799"/>
                </a:lnTo>
                <a:lnTo>
                  <a:pt x="1134618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4" y="1003299"/>
                </a:lnTo>
                <a:lnTo>
                  <a:pt x="1522958" y="1054099"/>
                </a:lnTo>
                <a:lnTo>
                  <a:pt x="1548612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49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4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5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6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0" y="215899"/>
                </a:lnTo>
                <a:lnTo>
                  <a:pt x="741011" y="253999"/>
                </a:lnTo>
                <a:lnTo>
                  <a:pt x="775731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3" y="507999"/>
                </a:lnTo>
                <a:lnTo>
                  <a:pt x="1051212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0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7" y="876299"/>
                </a:lnTo>
                <a:lnTo>
                  <a:pt x="2046910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19" y="876299"/>
                </a:lnTo>
                <a:lnTo>
                  <a:pt x="2388968" y="863599"/>
                </a:lnTo>
                <a:lnTo>
                  <a:pt x="2441803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1" y="749299"/>
                </a:lnTo>
                <a:lnTo>
                  <a:pt x="2952372" y="698499"/>
                </a:lnTo>
                <a:lnTo>
                  <a:pt x="3001126" y="685799"/>
                </a:lnTo>
                <a:lnTo>
                  <a:pt x="3049317" y="660399"/>
                </a:lnTo>
                <a:lnTo>
                  <a:pt x="3190509" y="584199"/>
                </a:lnTo>
                <a:lnTo>
                  <a:pt x="3281819" y="533399"/>
                </a:lnTo>
                <a:lnTo>
                  <a:pt x="3324062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8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2" y="0"/>
                </a:lnTo>
                <a:lnTo>
                  <a:pt x="3925434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49" y="76199"/>
                </a:lnTo>
                <a:lnTo>
                  <a:pt x="3808804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2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6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8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2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6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8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8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5" y="685799"/>
                </a:lnTo>
                <a:lnTo>
                  <a:pt x="3594908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7" y="558799"/>
                </a:lnTo>
                <a:lnTo>
                  <a:pt x="3746688" y="520699"/>
                </a:lnTo>
                <a:lnTo>
                  <a:pt x="3782335" y="482599"/>
                </a:lnTo>
                <a:lnTo>
                  <a:pt x="3816936" y="444499"/>
                </a:lnTo>
                <a:lnTo>
                  <a:pt x="3850426" y="406399"/>
                </a:lnTo>
                <a:lnTo>
                  <a:pt x="3882742" y="368299"/>
                </a:lnTo>
                <a:lnTo>
                  <a:pt x="3913820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2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4" y="520699"/>
                </a:lnTo>
                <a:lnTo>
                  <a:pt x="3761071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8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06" y="1117599"/>
                </a:lnTo>
                <a:lnTo>
                  <a:pt x="2679812" y="1092199"/>
                </a:lnTo>
                <a:lnTo>
                  <a:pt x="2775050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7" y="698499"/>
                </a:lnTo>
                <a:lnTo>
                  <a:pt x="3412978" y="673099"/>
                </a:lnTo>
                <a:lnTo>
                  <a:pt x="3448975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6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2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5" y="101599"/>
                </a:lnTo>
                <a:lnTo>
                  <a:pt x="3860156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0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79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1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2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2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3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7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8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2" y="1181099"/>
                </a:lnTo>
                <a:lnTo>
                  <a:pt x="1956698" y="1181099"/>
                </a:lnTo>
                <a:lnTo>
                  <a:pt x="1904507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7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7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4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2" y="1181099"/>
                </a:lnTo>
                <a:lnTo>
                  <a:pt x="2324264" y="1193799"/>
                </a:lnTo>
                <a:close/>
              </a:path>
              <a:path w="4136390" h="1270000">
                <a:moveTo>
                  <a:pt x="2209452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6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2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2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3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3"/>
                </a:lnTo>
                <a:lnTo>
                  <a:pt x="2117418" y="542747"/>
                </a:lnTo>
                <a:lnTo>
                  <a:pt x="2106227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5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2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5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7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5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60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5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8" y="902645"/>
                </a:lnTo>
                <a:lnTo>
                  <a:pt x="3068437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4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8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8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1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3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451535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3" y="114299"/>
                </a:lnTo>
                <a:lnTo>
                  <a:pt x="693145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6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6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9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4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2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7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6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6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2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3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3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6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8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1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1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7" y="139699"/>
                </a:lnTo>
                <a:lnTo>
                  <a:pt x="2381207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2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6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2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8" y="1117599"/>
                </a:lnTo>
                <a:lnTo>
                  <a:pt x="2813391" y="1079499"/>
                </a:lnTo>
                <a:lnTo>
                  <a:pt x="2854088" y="1054099"/>
                </a:lnTo>
                <a:lnTo>
                  <a:pt x="2893791" y="1028699"/>
                </a:lnTo>
                <a:lnTo>
                  <a:pt x="2932511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6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2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2" y="546099"/>
                </a:lnTo>
                <a:lnTo>
                  <a:pt x="3350830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2" y="241299"/>
                </a:lnTo>
                <a:lnTo>
                  <a:pt x="3515496" y="190499"/>
                </a:lnTo>
                <a:lnTo>
                  <a:pt x="3535835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80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9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3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7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1" y="1104899"/>
                </a:lnTo>
                <a:lnTo>
                  <a:pt x="2820351" y="1130299"/>
                </a:lnTo>
                <a:lnTo>
                  <a:pt x="2777760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3" y="1168399"/>
                </a:lnTo>
                <a:lnTo>
                  <a:pt x="1895688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5" y="863599"/>
                </a:lnTo>
                <a:lnTo>
                  <a:pt x="1812931" y="850899"/>
                </a:lnTo>
                <a:lnTo>
                  <a:pt x="1859226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3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538415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9" y="7198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1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20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7"/>
                </a:lnTo>
                <a:lnTo>
                  <a:pt x="428187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4" y="521052"/>
                </a:lnTo>
                <a:lnTo>
                  <a:pt x="354340" y="540217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7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5"/>
                </a:lnTo>
                <a:lnTo>
                  <a:pt x="81082" y="163604"/>
                </a:lnTo>
                <a:lnTo>
                  <a:pt x="46452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1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266088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3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4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9194" y="410903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418488"/>
            <a:ext cx="895985" cy="988694"/>
          </a:xfrm>
          <a:custGeom>
            <a:avLst/>
            <a:gdLst/>
            <a:ahLst/>
            <a:cxnLst/>
            <a:rect l="l" t="t" r="r" b="b"/>
            <a:pathLst>
              <a:path w="895985" h="988695">
                <a:moveTo>
                  <a:pt x="176409" y="91357"/>
                </a:moveTo>
                <a:lnTo>
                  <a:pt x="224508" y="120046"/>
                </a:lnTo>
                <a:lnTo>
                  <a:pt x="272102" y="149448"/>
                </a:lnTo>
                <a:lnTo>
                  <a:pt x="360565" y="204782"/>
                </a:lnTo>
                <a:lnTo>
                  <a:pt x="362662" y="206067"/>
                </a:lnTo>
                <a:lnTo>
                  <a:pt x="365724" y="206128"/>
                </a:lnTo>
                <a:lnTo>
                  <a:pt x="367369" y="207759"/>
                </a:lnTo>
                <a:lnTo>
                  <a:pt x="378561" y="220208"/>
                </a:lnTo>
                <a:lnTo>
                  <a:pt x="389517" y="233167"/>
                </a:lnTo>
                <a:lnTo>
                  <a:pt x="401051" y="244573"/>
                </a:lnTo>
                <a:lnTo>
                  <a:pt x="413977" y="252361"/>
                </a:lnTo>
                <a:lnTo>
                  <a:pt x="429426" y="258701"/>
                </a:lnTo>
                <a:lnTo>
                  <a:pt x="443915" y="266594"/>
                </a:lnTo>
                <a:lnTo>
                  <a:pt x="457441" y="276040"/>
                </a:lnTo>
                <a:lnTo>
                  <a:pt x="470007" y="287039"/>
                </a:lnTo>
                <a:lnTo>
                  <a:pt x="532736" y="351173"/>
                </a:lnTo>
                <a:lnTo>
                  <a:pt x="553839" y="372333"/>
                </a:lnTo>
                <a:lnTo>
                  <a:pt x="588373" y="400040"/>
                </a:lnTo>
                <a:lnTo>
                  <a:pt x="630179" y="428393"/>
                </a:lnTo>
                <a:lnTo>
                  <a:pt x="669985" y="459173"/>
                </a:lnTo>
                <a:lnTo>
                  <a:pt x="707790" y="492378"/>
                </a:lnTo>
                <a:lnTo>
                  <a:pt x="743596" y="528010"/>
                </a:lnTo>
                <a:lnTo>
                  <a:pt x="777134" y="565784"/>
                </a:lnTo>
                <a:lnTo>
                  <a:pt x="808135" y="605417"/>
                </a:lnTo>
                <a:lnTo>
                  <a:pt x="836601" y="646908"/>
                </a:lnTo>
                <a:lnTo>
                  <a:pt x="862532" y="690258"/>
                </a:lnTo>
                <a:lnTo>
                  <a:pt x="887641" y="752619"/>
                </a:lnTo>
                <a:lnTo>
                  <a:pt x="895325" y="819405"/>
                </a:lnTo>
                <a:lnTo>
                  <a:pt x="895400" y="828777"/>
                </a:lnTo>
                <a:lnTo>
                  <a:pt x="894823" y="838086"/>
                </a:lnTo>
                <a:lnTo>
                  <a:pt x="882347" y="882876"/>
                </a:lnTo>
                <a:lnTo>
                  <a:pt x="855272" y="920730"/>
                </a:lnTo>
                <a:lnTo>
                  <a:pt x="811876" y="949808"/>
                </a:lnTo>
                <a:lnTo>
                  <a:pt x="778586" y="776509"/>
                </a:lnTo>
                <a:lnTo>
                  <a:pt x="767173" y="741300"/>
                </a:lnTo>
                <a:lnTo>
                  <a:pt x="730646" y="676352"/>
                </a:lnTo>
                <a:lnTo>
                  <a:pt x="708577" y="643687"/>
                </a:lnTo>
                <a:lnTo>
                  <a:pt x="683720" y="613560"/>
                </a:lnTo>
                <a:lnTo>
                  <a:pt x="656073" y="585969"/>
                </a:lnTo>
                <a:lnTo>
                  <a:pt x="615519" y="552591"/>
                </a:lnTo>
                <a:lnTo>
                  <a:pt x="605808" y="543834"/>
                </a:lnTo>
                <a:lnTo>
                  <a:pt x="596507" y="534642"/>
                </a:lnTo>
                <a:lnTo>
                  <a:pt x="587616" y="525017"/>
                </a:lnTo>
                <a:lnTo>
                  <a:pt x="553254" y="491545"/>
                </a:lnTo>
                <a:lnTo>
                  <a:pt x="518256" y="459110"/>
                </a:lnTo>
                <a:lnTo>
                  <a:pt x="482394" y="427497"/>
                </a:lnTo>
                <a:lnTo>
                  <a:pt x="445743" y="396779"/>
                </a:lnTo>
                <a:lnTo>
                  <a:pt x="408304" y="366956"/>
                </a:lnTo>
                <a:lnTo>
                  <a:pt x="374316" y="340931"/>
                </a:lnTo>
                <a:lnTo>
                  <a:pt x="341518" y="313226"/>
                </a:lnTo>
                <a:lnTo>
                  <a:pt x="309154" y="284897"/>
                </a:lnTo>
                <a:lnTo>
                  <a:pt x="276468" y="256997"/>
                </a:lnTo>
                <a:lnTo>
                  <a:pt x="240773" y="230720"/>
                </a:lnTo>
                <a:lnTo>
                  <a:pt x="199178" y="203565"/>
                </a:lnTo>
                <a:lnTo>
                  <a:pt x="177811" y="92335"/>
                </a:lnTo>
                <a:lnTo>
                  <a:pt x="176409" y="91357"/>
                </a:lnTo>
                <a:close/>
              </a:path>
              <a:path w="895985" h="988695">
                <a:moveTo>
                  <a:pt x="398439" y="807691"/>
                </a:moveTo>
                <a:lnTo>
                  <a:pt x="398518" y="807535"/>
                </a:lnTo>
                <a:lnTo>
                  <a:pt x="499191" y="848174"/>
                </a:lnTo>
                <a:lnTo>
                  <a:pt x="549557" y="868334"/>
                </a:lnTo>
                <a:lnTo>
                  <a:pt x="600043" y="888105"/>
                </a:lnTo>
                <a:lnTo>
                  <a:pt x="631122" y="896580"/>
                </a:lnTo>
                <a:lnTo>
                  <a:pt x="662353" y="900777"/>
                </a:lnTo>
                <a:lnTo>
                  <a:pt x="694020" y="900710"/>
                </a:lnTo>
                <a:lnTo>
                  <a:pt x="725789" y="896407"/>
                </a:lnTo>
                <a:lnTo>
                  <a:pt x="758392" y="887335"/>
                </a:lnTo>
                <a:lnTo>
                  <a:pt x="778047" y="871661"/>
                </a:lnTo>
                <a:lnTo>
                  <a:pt x="786485" y="847644"/>
                </a:lnTo>
                <a:lnTo>
                  <a:pt x="785433" y="813543"/>
                </a:lnTo>
                <a:lnTo>
                  <a:pt x="778586" y="776509"/>
                </a:lnTo>
                <a:lnTo>
                  <a:pt x="811876" y="949808"/>
                </a:lnTo>
                <a:lnTo>
                  <a:pt x="769514" y="968662"/>
                </a:lnTo>
                <a:lnTo>
                  <a:pt x="709919" y="983953"/>
                </a:lnTo>
                <a:lnTo>
                  <a:pt x="648694" y="988379"/>
                </a:lnTo>
                <a:lnTo>
                  <a:pt x="618173" y="986415"/>
                </a:lnTo>
                <a:lnTo>
                  <a:pt x="535351" y="968616"/>
                </a:lnTo>
                <a:lnTo>
                  <a:pt x="484391" y="952410"/>
                </a:lnTo>
                <a:lnTo>
                  <a:pt x="434788" y="933038"/>
                </a:lnTo>
                <a:lnTo>
                  <a:pt x="399966" y="808652"/>
                </a:lnTo>
                <a:lnTo>
                  <a:pt x="398439" y="807691"/>
                </a:lnTo>
                <a:close/>
              </a:path>
              <a:path w="895985" h="988695">
                <a:moveTo>
                  <a:pt x="397467" y="809628"/>
                </a:moveTo>
                <a:lnTo>
                  <a:pt x="398439" y="807691"/>
                </a:lnTo>
                <a:lnTo>
                  <a:pt x="399966" y="808652"/>
                </a:lnTo>
                <a:lnTo>
                  <a:pt x="397467" y="809628"/>
                </a:lnTo>
                <a:close/>
              </a:path>
              <a:path w="895985" h="988695">
                <a:moveTo>
                  <a:pt x="406166" y="919668"/>
                </a:moveTo>
                <a:lnTo>
                  <a:pt x="387670" y="823380"/>
                </a:lnTo>
                <a:lnTo>
                  <a:pt x="389507" y="822246"/>
                </a:lnTo>
                <a:lnTo>
                  <a:pt x="391122" y="820854"/>
                </a:lnTo>
                <a:lnTo>
                  <a:pt x="392515" y="819204"/>
                </a:lnTo>
                <a:lnTo>
                  <a:pt x="394850" y="815477"/>
                </a:lnTo>
                <a:lnTo>
                  <a:pt x="396569" y="811415"/>
                </a:lnTo>
                <a:lnTo>
                  <a:pt x="397479" y="809623"/>
                </a:lnTo>
                <a:lnTo>
                  <a:pt x="399966" y="808652"/>
                </a:lnTo>
                <a:lnTo>
                  <a:pt x="422783" y="927430"/>
                </a:lnTo>
                <a:lnTo>
                  <a:pt x="406166" y="919668"/>
                </a:lnTo>
                <a:close/>
              </a:path>
              <a:path w="895985" h="988695">
                <a:moveTo>
                  <a:pt x="224694" y="819130"/>
                </a:moveTo>
                <a:lnTo>
                  <a:pt x="209352" y="739261"/>
                </a:lnTo>
                <a:lnTo>
                  <a:pt x="259590" y="749401"/>
                </a:lnTo>
                <a:lnTo>
                  <a:pt x="308855" y="762281"/>
                </a:lnTo>
                <a:lnTo>
                  <a:pt x="356022" y="780999"/>
                </a:lnTo>
                <a:lnTo>
                  <a:pt x="398439" y="807691"/>
                </a:lnTo>
                <a:lnTo>
                  <a:pt x="397467" y="809628"/>
                </a:lnTo>
                <a:lnTo>
                  <a:pt x="395902" y="810238"/>
                </a:lnTo>
                <a:lnTo>
                  <a:pt x="392117" y="812329"/>
                </a:lnTo>
                <a:lnTo>
                  <a:pt x="388610" y="814923"/>
                </a:lnTo>
                <a:lnTo>
                  <a:pt x="387010" y="816399"/>
                </a:lnTo>
                <a:lnTo>
                  <a:pt x="387864" y="820844"/>
                </a:lnTo>
                <a:lnTo>
                  <a:pt x="387670" y="823380"/>
                </a:lnTo>
                <a:lnTo>
                  <a:pt x="406166" y="919668"/>
                </a:lnTo>
                <a:lnTo>
                  <a:pt x="386541" y="910500"/>
                </a:lnTo>
                <a:lnTo>
                  <a:pt x="339650" y="884796"/>
                </a:lnTo>
                <a:lnTo>
                  <a:pt x="294114" y="855926"/>
                </a:lnTo>
                <a:lnTo>
                  <a:pt x="268301" y="841085"/>
                </a:lnTo>
                <a:lnTo>
                  <a:pt x="241557" y="827689"/>
                </a:lnTo>
                <a:lnTo>
                  <a:pt x="224694" y="819130"/>
                </a:lnTo>
                <a:close/>
              </a:path>
              <a:path w="895985" h="988695">
                <a:moveTo>
                  <a:pt x="387864" y="820844"/>
                </a:moveTo>
                <a:lnTo>
                  <a:pt x="387010" y="816399"/>
                </a:lnTo>
                <a:lnTo>
                  <a:pt x="387892" y="820482"/>
                </a:lnTo>
                <a:lnTo>
                  <a:pt x="387864" y="820844"/>
                </a:lnTo>
                <a:close/>
              </a:path>
              <a:path w="895985" h="988695">
                <a:moveTo>
                  <a:pt x="174737" y="92208"/>
                </a:moveTo>
                <a:lnTo>
                  <a:pt x="176409" y="91357"/>
                </a:lnTo>
                <a:lnTo>
                  <a:pt x="177811" y="92335"/>
                </a:lnTo>
                <a:lnTo>
                  <a:pt x="174737" y="92208"/>
                </a:lnTo>
                <a:close/>
              </a:path>
              <a:path w="895985" h="988695">
                <a:moveTo>
                  <a:pt x="142708" y="166766"/>
                </a:moveTo>
                <a:lnTo>
                  <a:pt x="129675" y="98920"/>
                </a:lnTo>
                <a:lnTo>
                  <a:pt x="131637" y="104905"/>
                </a:lnTo>
                <a:lnTo>
                  <a:pt x="138101" y="109830"/>
                </a:lnTo>
                <a:lnTo>
                  <a:pt x="140145" y="108983"/>
                </a:lnTo>
                <a:lnTo>
                  <a:pt x="149392" y="104908"/>
                </a:lnTo>
                <a:lnTo>
                  <a:pt x="158523" y="100466"/>
                </a:lnTo>
                <a:lnTo>
                  <a:pt x="174737" y="92208"/>
                </a:lnTo>
                <a:lnTo>
                  <a:pt x="177811" y="92335"/>
                </a:lnTo>
                <a:lnTo>
                  <a:pt x="199178" y="203565"/>
                </a:lnTo>
                <a:lnTo>
                  <a:pt x="175309" y="187994"/>
                </a:lnTo>
                <a:lnTo>
                  <a:pt x="142708" y="166766"/>
                </a:lnTo>
                <a:close/>
              </a:path>
              <a:path w="895985" h="988695">
                <a:moveTo>
                  <a:pt x="0" y="76872"/>
                </a:moveTo>
                <a:lnTo>
                  <a:pt x="0" y="0"/>
                </a:lnTo>
                <a:lnTo>
                  <a:pt x="3834" y="2470"/>
                </a:lnTo>
                <a:lnTo>
                  <a:pt x="10502" y="4906"/>
                </a:lnTo>
                <a:lnTo>
                  <a:pt x="17783" y="5936"/>
                </a:lnTo>
                <a:lnTo>
                  <a:pt x="36289" y="8369"/>
                </a:lnTo>
                <a:lnTo>
                  <a:pt x="54332" y="12470"/>
                </a:lnTo>
                <a:lnTo>
                  <a:pt x="105402" y="34641"/>
                </a:lnTo>
                <a:lnTo>
                  <a:pt x="148307" y="69862"/>
                </a:lnTo>
                <a:lnTo>
                  <a:pt x="155448" y="75789"/>
                </a:lnTo>
                <a:lnTo>
                  <a:pt x="162745" y="81511"/>
                </a:lnTo>
                <a:lnTo>
                  <a:pt x="170200" y="87026"/>
                </a:lnTo>
                <a:lnTo>
                  <a:pt x="176409" y="91357"/>
                </a:lnTo>
                <a:lnTo>
                  <a:pt x="174737" y="92208"/>
                </a:lnTo>
                <a:lnTo>
                  <a:pt x="167298" y="91902"/>
                </a:lnTo>
                <a:lnTo>
                  <a:pt x="156777" y="91525"/>
                </a:lnTo>
                <a:lnTo>
                  <a:pt x="146334" y="91352"/>
                </a:lnTo>
                <a:lnTo>
                  <a:pt x="135565" y="91540"/>
                </a:lnTo>
                <a:lnTo>
                  <a:pt x="133788" y="91606"/>
                </a:lnTo>
                <a:lnTo>
                  <a:pt x="129675" y="98920"/>
                </a:lnTo>
                <a:lnTo>
                  <a:pt x="142708" y="166766"/>
                </a:lnTo>
                <a:lnTo>
                  <a:pt x="112317" y="147053"/>
                </a:lnTo>
                <a:lnTo>
                  <a:pt x="73477" y="122084"/>
                </a:lnTo>
                <a:lnTo>
                  <a:pt x="34498" y="97339"/>
                </a:lnTo>
                <a:lnTo>
                  <a:pt x="10504" y="82853"/>
                </a:lnTo>
                <a:lnTo>
                  <a:pt x="0" y="76872"/>
                </a:lnTo>
                <a:close/>
              </a:path>
              <a:path w="895985" h="988695">
                <a:moveTo>
                  <a:pt x="0" y="699266"/>
                </a:moveTo>
                <a:lnTo>
                  <a:pt x="0" y="596317"/>
                </a:lnTo>
                <a:lnTo>
                  <a:pt x="72310" y="633970"/>
                </a:lnTo>
                <a:lnTo>
                  <a:pt x="105153" y="651302"/>
                </a:lnTo>
                <a:lnTo>
                  <a:pt x="138086" y="669072"/>
                </a:lnTo>
                <a:lnTo>
                  <a:pt x="205575" y="705744"/>
                </a:lnTo>
                <a:lnTo>
                  <a:pt x="209352" y="739261"/>
                </a:lnTo>
                <a:lnTo>
                  <a:pt x="224694" y="819130"/>
                </a:lnTo>
                <a:lnTo>
                  <a:pt x="214931" y="814174"/>
                </a:lnTo>
                <a:lnTo>
                  <a:pt x="189468" y="798973"/>
                </a:lnTo>
                <a:lnTo>
                  <a:pt x="145573" y="773243"/>
                </a:lnTo>
                <a:lnTo>
                  <a:pt x="101026" y="748785"/>
                </a:lnTo>
                <a:lnTo>
                  <a:pt x="55824" y="725601"/>
                </a:lnTo>
                <a:lnTo>
                  <a:pt x="9970" y="703690"/>
                </a:lnTo>
                <a:lnTo>
                  <a:pt x="0" y="699266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8" y="268830"/>
                </a:lnTo>
                <a:lnTo>
                  <a:pt x="299659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1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5"/>
                </a:lnTo>
                <a:lnTo>
                  <a:pt x="226908" y="192045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5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7"/>
                </a:lnTo>
                <a:lnTo>
                  <a:pt x="211115" y="379060"/>
                </a:lnTo>
                <a:lnTo>
                  <a:pt x="194147" y="340198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8" y="668804"/>
                </a:lnTo>
                <a:lnTo>
                  <a:pt x="2660" y="664809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5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6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5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3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5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296106" y="1258453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0" y="581"/>
                </a:lnTo>
                <a:lnTo>
                  <a:pt x="581" y="0"/>
                </a:lnTo>
                <a:lnTo>
                  <a:pt x="581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6"/>
                </a:lnTo>
                <a:lnTo>
                  <a:pt x="0" y="348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24"/>
                </a:moveTo>
                <a:lnTo>
                  <a:pt x="10464" y="6985"/>
                </a:lnTo>
                <a:lnTo>
                  <a:pt x="11036" y="6400"/>
                </a:lnTo>
                <a:lnTo>
                  <a:pt x="11036" y="5524"/>
                </a:lnTo>
                <a:close/>
              </a:path>
              <a:path w="14604" h="17144">
                <a:moveTo>
                  <a:pt x="11811" y="5626"/>
                </a:moveTo>
                <a:lnTo>
                  <a:pt x="11620" y="4076"/>
                </a:lnTo>
                <a:lnTo>
                  <a:pt x="11137" y="5283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16"/>
                </a:lnTo>
                <a:lnTo>
                  <a:pt x="11811" y="5626"/>
                </a:lnTo>
                <a:lnTo>
                  <a:pt x="12204" y="8724"/>
                </a:lnTo>
                <a:lnTo>
                  <a:pt x="13868" y="5816"/>
                </a:lnTo>
                <a:lnTo>
                  <a:pt x="14528" y="464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301365" y="511340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7094384" y="77239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290" y="581"/>
                </a:moveTo>
                <a:lnTo>
                  <a:pt x="0" y="581"/>
                </a:lnTo>
                <a:lnTo>
                  <a:pt x="0" y="0"/>
                </a:lnTo>
                <a:lnTo>
                  <a:pt x="290" y="581"/>
                </a:lnTo>
                <a:close/>
              </a:path>
              <a:path w="1270" h="1904">
                <a:moveTo>
                  <a:pt x="581" y="1744"/>
                </a:moveTo>
                <a:lnTo>
                  <a:pt x="581" y="1162"/>
                </a:lnTo>
                <a:lnTo>
                  <a:pt x="290" y="581"/>
                </a:lnTo>
                <a:lnTo>
                  <a:pt x="581" y="581"/>
                </a:lnTo>
                <a:lnTo>
                  <a:pt x="1162" y="1162"/>
                </a:lnTo>
                <a:lnTo>
                  <a:pt x="581" y="174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884467" y="1203800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1" y="4651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581" y="465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5065841" y="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5305374" y="48808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65"/>
                </a:moveTo>
                <a:lnTo>
                  <a:pt x="0" y="16281"/>
                </a:lnTo>
                <a:lnTo>
                  <a:pt x="584" y="16865"/>
                </a:lnTo>
                <a:lnTo>
                  <a:pt x="1168" y="16865"/>
                </a:lnTo>
                <a:close/>
              </a:path>
              <a:path w="6350" h="17779">
                <a:moveTo>
                  <a:pt x="2324" y="17449"/>
                </a:moveTo>
                <a:lnTo>
                  <a:pt x="1752" y="16865"/>
                </a:lnTo>
                <a:lnTo>
                  <a:pt x="1168" y="16865"/>
                </a:lnTo>
                <a:lnTo>
                  <a:pt x="2324" y="17449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5816" y="16865"/>
                </a:moveTo>
                <a:lnTo>
                  <a:pt x="5232" y="18605"/>
                </a:lnTo>
                <a:lnTo>
                  <a:pt x="5816" y="18034"/>
                </a:lnTo>
                <a:lnTo>
                  <a:pt x="5816" y="1686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7547302" y="5086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1162" y="3488"/>
                </a:moveTo>
                <a:lnTo>
                  <a:pt x="0" y="581"/>
                </a:lnTo>
                <a:lnTo>
                  <a:pt x="0" y="0"/>
                </a:lnTo>
                <a:lnTo>
                  <a:pt x="1162" y="1744"/>
                </a:lnTo>
                <a:lnTo>
                  <a:pt x="1162" y="348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5918771" y="45630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744"/>
                </a:moveTo>
                <a:lnTo>
                  <a:pt x="0" y="1744"/>
                </a:lnTo>
                <a:lnTo>
                  <a:pt x="581" y="0"/>
                </a:lnTo>
                <a:lnTo>
                  <a:pt x="2907" y="174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bg object 7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5164" y="5896295"/>
            <a:ext cx="3932780" cy="4385424"/>
          </a:xfrm>
          <a:prstGeom prst="rect">
            <a:avLst/>
          </a:prstGeom>
        </p:spPr>
      </p:pic>
      <p:sp>
        <p:nvSpPr>
          <p:cNvPr id="72" name="bg object 72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4937925" y="386346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7304" h="55245">
                <a:moveTo>
                  <a:pt x="12446" y="53606"/>
                </a:moveTo>
                <a:lnTo>
                  <a:pt x="9880" y="53492"/>
                </a:lnTo>
                <a:lnTo>
                  <a:pt x="4064" y="54648"/>
                </a:lnTo>
                <a:lnTo>
                  <a:pt x="12446" y="53606"/>
                </a:lnTo>
                <a:close/>
              </a:path>
              <a:path w="27304" h="55245">
                <a:moveTo>
                  <a:pt x="13652" y="53657"/>
                </a:moveTo>
                <a:lnTo>
                  <a:pt x="13373" y="53492"/>
                </a:lnTo>
                <a:lnTo>
                  <a:pt x="12446" y="53606"/>
                </a:lnTo>
                <a:lnTo>
                  <a:pt x="13652" y="53657"/>
                </a:lnTo>
                <a:close/>
              </a:path>
              <a:path w="27304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7304" h="55245">
                <a:moveTo>
                  <a:pt x="26746" y="53492"/>
                </a:moveTo>
                <a:lnTo>
                  <a:pt x="22669" y="54063"/>
                </a:lnTo>
                <a:lnTo>
                  <a:pt x="13652" y="53657"/>
                </a:lnTo>
                <a:lnTo>
                  <a:pt x="16281" y="55232"/>
                </a:lnTo>
                <a:lnTo>
                  <a:pt x="23253" y="54063"/>
                </a:lnTo>
                <a:lnTo>
                  <a:pt x="26746" y="5349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4935601" y="34913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39" y="0"/>
                </a:moveTo>
                <a:lnTo>
                  <a:pt x="584" y="0"/>
                </a:lnTo>
                <a:lnTo>
                  <a:pt x="0" y="1155"/>
                </a:lnTo>
                <a:lnTo>
                  <a:pt x="584" y="584"/>
                </a:lnTo>
                <a:lnTo>
                  <a:pt x="1739" y="0"/>
                </a:lnTo>
                <a:close/>
              </a:path>
              <a:path w="13970" h="1270">
                <a:moveTo>
                  <a:pt x="13373" y="0"/>
                </a:moveTo>
                <a:lnTo>
                  <a:pt x="12204" y="0"/>
                </a:lnTo>
                <a:lnTo>
                  <a:pt x="11049" y="584"/>
                </a:lnTo>
                <a:lnTo>
                  <a:pt x="12204" y="584"/>
                </a:lnTo>
                <a:lnTo>
                  <a:pt x="13373" y="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855386" y="1209039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36" y="15113"/>
                </a:moveTo>
                <a:lnTo>
                  <a:pt x="1752" y="15697"/>
                </a:lnTo>
                <a:lnTo>
                  <a:pt x="1168" y="15697"/>
                </a:lnTo>
                <a:lnTo>
                  <a:pt x="584" y="16281"/>
                </a:lnTo>
                <a:lnTo>
                  <a:pt x="584" y="16865"/>
                </a:lnTo>
                <a:lnTo>
                  <a:pt x="0" y="18021"/>
                </a:lnTo>
                <a:lnTo>
                  <a:pt x="584" y="17437"/>
                </a:lnTo>
                <a:lnTo>
                  <a:pt x="1752" y="16865"/>
                </a:lnTo>
                <a:lnTo>
                  <a:pt x="2336" y="15113"/>
                </a:lnTo>
                <a:close/>
              </a:path>
              <a:path w="22225" h="18415">
                <a:moveTo>
                  <a:pt x="22098" y="0"/>
                </a:moveTo>
                <a:lnTo>
                  <a:pt x="21513" y="0"/>
                </a:lnTo>
                <a:lnTo>
                  <a:pt x="22098" y="1168"/>
                </a:lnTo>
                <a:lnTo>
                  <a:pt x="22098" y="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5767603" y="1182877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71" y="0"/>
                </a:moveTo>
                <a:lnTo>
                  <a:pt x="0" y="1155"/>
                </a:lnTo>
                <a:lnTo>
                  <a:pt x="0" y="1739"/>
                </a:lnTo>
                <a:lnTo>
                  <a:pt x="571" y="1155"/>
                </a:lnTo>
                <a:lnTo>
                  <a:pt x="571" y="0"/>
                </a:lnTo>
                <a:close/>
              </a:path>
              <a:path w="35560" h="21590">
                <a:moveTo>
                  <a:pt x="21501" y="15113"/>
                </a:moveTo>
                <a:lnTo>
                  <a:pt x="20929" y="12788"/>
                </a:lnTo>
                <a:lnTo>
                  <a:pt x="19761" y="10464"/>
                </a:lnTo>
                <a:lnTo>
                  <a:pt x="21501" y="15113"/>
                </a:lnTo>
                <a:close/>
              </a:path>
              <a:path w="35560" h="21590">
                <a:moveTo>
                  <a:pt x="35458" y="17437"/>
                </a:moveTo>
                <a:lnTo>
                  <a:pt x="34302" y="19761"/>
                </a:lnTo>
                <a:lnTo>
                  <a:pt x="33718" y="21513"/>
                </a:lnTo>
                <a:lnTo>
                  <a:pt x="35458" y="1743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5598413" y="7939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581"/>
                </a:moveTo>
                <a:lnTo>
                  <a:pt x="1453" y="581"/>
                </a:lnTo>
                <a:lnTo>
                  <a:pt x="1744" y="0"/>
                </a:lnTo>
                <a:lnTo>
                  <a:pt x="1744" y="581"/>
                </a:lnTo>
                <a:close/>
              </a:path>
              <a:path w="1904" h="1270">
                <a:moveTo>
                  <a:pt x="1162" y="1162"/>
                </a:moveTo>
                <a:lnTo>
                  <a:pt x="0" y="1162"/>
                </a:lnTo>
                <a:lnTo>
                  <a:pt x="1162" y="581"/>
                </a:lnTo>
                <a:lnTo>
                  <a:pt x="1453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5539691" y="244472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25" y="1744"/>
                </a:moveTo>
                <a:lnTo>
                  <a:pt x="0" y="0"/>
                </a:lnTo>
                <a:lnTo>
                  <a:pt x="1744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5620507" y="85960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close/>
              </a:path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2325" y="2907"/>
                </a:move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close/>
              </a:path>
              <a:path w="9525" h="3809">
                <a:moveTo>
                  <a:pt x="3488" y="3003"/>
                </a:moveTo>
                <a:lnTo>
                  <a:pt x="2325" y="2907"/>
                </a:lnTo>
                <a:lnTo>
                  <a:pt x="2907" y="2907"/>
                </a:lnTo>
                <a:lnTo>
                  <a:pt x="3488" y="3003"/>
                </a:lnTo>
                <a:close/>
              </a:path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3488" y="3003"/>
                </a:lnTo>
                <a:lnTo>
                  <a:pt x="9302" y="348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5671671" y="93053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581" y="581"/>
                </a:ln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5607134" y="21772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5601902" y="22644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581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79" y="3410"/>
                </a:lnTo>
                <a:lnTo>
                  <a:pt x="2325" y="4651"/>
                </a:lnTo>
                <a:close/>
              </a:path>
              <a:path w="11429" h="5079">
                <a:moveTo>
                  <a:pt x="4069" y="3488"/>
                </a:move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069" y="348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6972" y="43027"/>
                </a:moveTo>
                <a:lnTo>
                  <a:pt x="6388" y="42443"/>
                </a:lnTo>
                <a:lnTo>
                  <a:pt x="6388" y="43027"/>
                </a:lnTo>
                <a:lnTo>
                  <a:pt x="6972" y="43027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6117031" y="220064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24"/>
                </a:moveTo>
                <a:lnTo>
                  <a:pt x="4648" y="2324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24"/>
                </a:lnTo>
                <a:close/>
              </a:path>
              <a:path w="6350" h="3810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5626321" y="3749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6137962" y="93925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6271105" y="869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5559459" y="739253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71" y="3329"/>
                </a:moveTo>
                <a:lnTo>
                  <a:pt x="8721" y="0"/>
                </a:lnTo>
                <a:lnTo>
                  <a:pt x="9593" y="1744"/>
                </a:lnTo>
                <a:lnTo>
                  <a:pt x="6976" y="1744"/>
                </a:lnTo>
                <a:lnTo>
                  <a:pt x="3171" y="3329"/>
                </a:lnTo>
                <a:close/>
              </a:path>
              <a:path w="10795" h="5079">
                <a:moveTo>
                  <a:pt x="10465" y="3488"/>
                </a:moveTo>
                <a:lnTo>
                  <a:pt x="6976" y="1744"/>
                </a:lnTo>
                <a:lnTo>
                  <a:pt x="9593" y="1744"/>
                </a:lnTo>
                <a:lnTo>
                  <a:pt x="10465" y="3488"/>
                </a:lnTo>
                <a:close/>
              </a:path>
              <a:path w="10795" h="5079">
                <a:moveTo>
                  <a:pt x="0" y="4651"/>
                </a:moveTo>
                <a:lnTo>
                  <a:pt x="3171" y="3329"/>
                </a:lnTo>
                <a:lnTo>
                  <a:pt x="2907" y="3488"/>
                </a:lnTo>
                <a:lnTo>
                  <a:pt x="0" y="465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5653647" y="0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817" y="11653"/>
                </a:moveTo>
                <a:lnTo>
                  <a:pt x="11046" y="10465"/>
                </a:lnTo>
                <a:lnTo>
                  <a:pt x="13953" y="11628"/>
                </a:lnTo>
                <a:lnTo>
                  <a:pt x="13817" y="11653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817" y="11653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5901910" y="617738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0" y="1744"/>
                </a:moveTo>
                <a:lnTo>
                  <a:pt x="581" y="1162"/>
                </a:lnTo>
                <a:lnTo>
                  <a:pt x="1744" y="581"/>
                </a:lnTo>
                <a:lnTo>
                  <a:pt x="2325" y="0"/>
                </a:lnTo>
                <a:lnTo>
                  <a:pt x="1162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5029212" y="631111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4">
                <a:moveTo>
                  <a:pt x="5233" y="4650"/>
                </a:moveTo>
                <a:lnTo>
                  <a:pt x="5814" y="4069"/>
                </a:lnTo>
                <a:lnTo>
                  <a:pt x="8139" y="2325"/>
                </a:lnTo>
                <a:lnTo>
                  <a:pt x="11046" y="0"/>
                </a:lnTo>
                <a:lnTo>
                  <a:pt x="5233" y="4650"/>
                </a:lnTo>
                <a:close/>
              </a:path>
              <a:path w="11429" h="6984">
                <a:moveTo>
                  <a:pt x="3488" y="6395"/>
                </a:moveTo>
                <a:lnTo>
                  <a:pt x="0" y="1744"/>
                </a:lnTo>
                <a:lnTo>
                  <a:pt x="5232" y="4651"/>
                </a:lnTo>
                <a:lnTo>
                  <a:pt x="3488" y="6395"/>
                </a:lnTo>
                <a:close/>
              </a:path>
              <a:path w="11429" h="6984">
                <a:moveTo>
                  <a:pt x="5232" y="4651"/>
                </a:move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2325" y="0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0" y="5814"/>
                </a:moveTo>
                <a:lnTo>
                  <a:pt x="581" y="0"/>
                </a:lnTo>
                <a:lnTo>
                  <a:pt x="2325" y="5232"/>
                </a:lnTo>
                <a:lnTo>
                  <a:pt x="3121" y="5293"/>
                </a:lnTo>
                <a:lnTo>
                  <a:pt x="0" y="5814"/>
                </a:lnTo>
                <a:close/>
              </a:path>
              <a:path w="10160" h="6350">
                <a:moveTo>
                  <a:pt x="4215" y="5378"/>
                </a:moveTo>
                <a:lnTo>
                  <a:pt x="3121" y="5293"/>
                </a:lnTo>
                <a:lnTo>
                  <a:pt x="3488" y="5232"/>
                </a:lnTo>
                <a:lnTo>
                  <a:pt x="4215" y="5378"/>
                </a:lnTo>
                <a:close/>
              </a:path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4215" y="5378"/>
                </a:lnTo>
                <a:lnTo>
                  <a:pt x="9883" y="581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4847806" y="0"/>
            <a:ext cx="2706370" cy="1285240"/>
          </a:xfrm>
          <a:custGeom>
            <a:avLst/>
            <a:gdLst/>
            <a:ahLst/>
            <a:cxnLst/>
            <a:rect l="l" t="t" r="r" b="b"/>
            <a:pathLst>
              <a:path w="2706370" h="1285240">
                <a:moveTo>
                  <a:pt x="13614" y="36283"/>
                </a:moveTo>
                <a:lnTo>
                  <a:pt x="12141" y="27457"/>
                </a:lnTo>
                <a:lnTo>
                  <a:pt x="8674" y="27457"/>
                </a:lnTo>
                <a:lnTo>
                  <a:pt x="13614" y="36283"/>
                </a:lnTo>
                <a:close/>
              </a:path>
              <a:path w="2706370" h="1285240">
                <a:moveTo>
                  <a:pt x="15773" y="40157"/>
                </a:moveTo>
                <a:lnTo>
                  <a:pt x="13614" y="36283"/>
                </a:lnTo>
                <a:lnTo>
                  <a:pt x="14249" y="40157"/>
                </a:lnTo>
                <a:lnTo>
                  <a:pt x="15773" y="40157"/>
                </a:lnTo>
                <a:close/>
              </a:path>
              <a:path w="2706370" h="1285240">
                <a:moveTo>
                  <a:pt x="25006" y="103657"/>
                </a:moveTo>
                <a:lnTo>
                  <a:pt x="18605" y="90957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85240">
                <a:moveTo>
                  <a:pt x="38379" y="141757"/>
                </a:moveTo>
                <a:lnTo>
                  <a:pt x="26746" y="141757"/>
                </a:lnTo>
                <a:lnTo>
                  <a:pt x="31978" y="154457"/>
                </a:lnTo>
                <a:lnTo>
                  <a:pt x="38379" y="141757"/>
                </a:lnTo>
                <a:close/>
              </a:path>
              <a:path w="2706370" h="1285240">
                <a:moveTo>
                  <a:pt x="62814" y="164109"/>
                </a:moveTo>
                <a:lnTo>
                  <a:pt x="61048" y="154457"/>
                </a:lnTo>
                <a:lnTo>
                  <a:pt x="62788" y="167157"/>
                </a:lnTo>
                <a:lnTo>
                  <a:pt x="62814" y="164109"/>
                </a:lnTo>
                <a:close/>
              </a:path>
              <a:path w="2706370" h="1285240">
                <a:moveTo>
                  <a:pt x="104076" y="370357"/>
                </a:moveTo>
                <a:lnTo>
                  <a:pt x="91287" y="383057"/>
                </a:lnTo>
                <a:lnTo>
                  <a:pt x="100584" y="383057"/>
                </a:lnTo>
                <a:lnTo>
                  <a:pt x="104076" y="370357"/>
                </a:lnTo>
                <a:close/>
              </a:path>
              <a:path w="2706370" h="1285240">
                <a:moveTo>
                  <a:pt x="222681" y="52857"/>
                </a:moveTo>
                <a:lnTo>
                  <a:pt x="220916" y="40157"/>
                </a:lnTo>
                <a:lnTo>
                  <a:pt x="219189" y="40157"/>
                </a:lnTo>
                <a:lnTo>
                  <a:pt x="222681" y="52857"/>
                </a:lnTo>
                <a:close/>
              </a:path>
              <a:path w="2706370" h="1285240">
                <a:moveTo>
                  <a:pt x="238112" y="291274"/>
                </a:moveTo>
                <a:lnTo>
                  <a:pt x="237286" y="288505"/>
                </a:lnTo>
                <a:lnTo>
                  <a:pt x="235470" y="294157"/>
                </a:lnTo>
                <a:lnTo>
                  <a:pt x="238112" y="291274"/>
                </a:lnTo>
                <a:close/>
              </a:path>
              <a:path w="2706370" h="1285240">
                <a:moveTo>
                  <a:pt x="239547" y="281457"/>
                </a:moveTo>
                <a:lnTo>
                  <a:pt x="235191" y="281457"/>
                </a:lnTo>
                <a:lnTo>
                  <a:pt x="237286" y="288505"/>
                </a:lnTo>
                <a:lnTo>
                  <a:pt x="239547" y="281457"/>
                </a:lnTo>
                <a:close/>
              </a:path>
              <a:path w="2706370" h="1285240">
                <a:moveTo>
                  <a:pt x="248843" y="129057"/>
                </a:moveTo>
                <a:lnTo>
                  <a:pt x="238379" y="141757"/>
                </a:lnTo>
                <a:lnTo>
                  <a:pt x="245935" y="141757"/>
                </a:lnTo>
                <a:lnTo>
                  <a:pt x="248843" y="129057"/>
                </a:lnTo>
                <a:close/>
              </a:path>
              <a:path w="2706370" h="1285240">
                <a:moveTo>
                  <a:pt x="250583" y="268757"/>
                </a:moveTo>
                <a:lnTo>
                  <a:pt x="249428" y="268757"/>
                </a:lnTo>
                <a:lnTo>
                  <a:pt x="249707" y="269773"/>
                </a:lnTo>
                <a:lnTo>
                  <a:pt x="250583" y="268757"/>
                </a:lnTo>
                <a:close/>
              </a:path>
              <a:path w="2706370" h="1285240">
                <a:moveTo>
                  <a:pt x="252907" y="281457"/>
                </a:moveTo>
                <a:lnTo>
                  <a:pt x="249707" y="269773"/>
                </a:lnTo>
                <a:lnTo>
                  <a:pt x="239547" y="281457"/>
                </a:lnTo>
                <a:lnTo>
                  <a:pt x="247103" y="281457"/>
                </a:lnTo>
                <a:lnTo>
                  <a:pt x="238112" y="291274"/>
                </a:lnTo>
                <a:lnTo>
                  <a:pt x="238963" y="294157"/>
                </a:lnTo>
                <a:lnTo>
                  <a:pt x="245351" y="294157"/>
                </a:lnTo>
                <a:lnTo>
                  <a:pt x="248843" y="281457"/>
                </a:lnTo>
                <a:lnTo>
                  <a:pt x="252907" y="281457"/>
                </a:lnTo>
                <a:close/>
              </a:path>
              <a:path w="2706370" h="12852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85240">
                <a:moveTo>
                  <a:pt x="263385" y="357657"/>
                </a:moveTo>
                <a:lnTo>
                  <a:pt x="259918" y="362369"/>
                </a:lnTo>
                <a:lnTo>
                  <a:pt x="261073" y="364832"/>
                </a:lnTo>
                <a:lnTo>
                  <a:pt x="263385" y="357657"/>
                </a:lnTo>
                <a:close/>
              </a:path>
              <a:path w="2706370" h="12852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85240">
                <a:moveTo>
                  <a:pt x="361061" y="510057"/>
                </a:moveTo>
                <a:lnTo>
                  <a:pt x="355244" y="510057"/>
                </a:lnTo>
                <a:lnTo>
                  <a:pt x="350012" y="522757"/>
                </a:lnTo>
                <a:lnTo>
                  <a:pt x="355917" y="522757"/>
                </a:lnTo>
                <a:lnTo>
                  <a:pt x="361061" y="510057"/>
                </a:lnTo>
                <a:close/>
              </a:path>
              <a:path w="2706370" h="1285240">
                <a:moveTo>
                  <a:pt x="462661" y="612101"/>
                </a:moveTo>
                <a:lnTo>
                  <a:pt x="462508" y="611657"/>
                </a:lnTo>
                <a:lnTo>
                  <a:pt x="462216" y="611657"/>
                </a:lnTo>
                <a:lnTo>
                  <a:pt x="462661" y="612101"/>
                </a:lnTo>
                <a:close/>
              </a:path>
              <a:path w="2706370" h="1285240">
                <a:moveTo>
                  <a:pt x="467207" y="618909"/>
                </a:moveTo>
                <a:lnTo>
                  <a:pt x="465950" y="615467"/>
                </a:lnTo>
                <a:lnTo>
                  <a:pt x="465797" y="615327"/>
                </a:lnTo>
                <a:lnTo>
                  <a:pt x="465709" y="614832"/>
                </a:lnTo>
                <a:lnTo>
                  <a:pt x="464553" y="611657"/>
                </a:lnTo>
                <a:lnTo>
                  <a:pt x="465315" y="614832"/>
                </a:lnTo>
                <a:lnTo>
                  <a:pt x="462661" y="612101"/>
                </a:lnTo>
                <a:lnTo>
                  <a:pt x="462788" y="612482"/>
                </a:lnTo>
                <a:lnTo>
                  <a:pt x="465848" y="616940"/>
                </a:lnTo>
                <a:lnTo>
                  <a:pt x="466801" y="620788"/>
                </a:lnTo>
                <a:lnTo>
                  <a:pt x="466191" y="617423"/>
                </a:lnTo>
                <a:lnTo>
                  <a:pt x="467207" y="618909"/>
                </a:lnTo>
                <a:close/>
              </a:path>
              <a:path w="2706370" h="1285240">
                <a:moveTo>
                  <a:pt x="467258" y="616813"/>
                </a:moveTo>
                <a:lnTo>
                  <a:pt x="465124" y="611657"/>
                </a:lnTo>
                <a:lnTo>
                  <a:pt x="465709" y="614832"/>
                </a:lnTo>
                <a:lnTo>
                  <a:pt x="465950" y="615467"/>
                </a:lnTo>
                <a:lnTo>
                  <a:pt x="467258" y="616813"/>
                </a:lnTo>
                <a:close/>
              </a:path>
              <a:path w="2706370" h="1285240">
                <a:moveTo>
                  <a:pt x="473633" y="539915"/>
                </a:moveTo>
                <a:lnTo>
                  <a:pt x="470357" y="535457"/>
                </a:lnTo>
                <a:lnTo>
                  <a:pt x="471817" y="541807"/>
                </a:lnTo>
                <a:lnTo>
                  <a:pt x="473633" y="539915"/>
                </a:lnTo>
                <a:close/>
              </a:path>
              <a:path w="2706370" h="12852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85240">
                <a:moveTo>
                  <a:pt x="483730" y="90957"/>
                </a:moveTo>
                <a:lnTo>
                  <a:pt x="481406" y="78257"/>
                </a:lnTo>
                <a:lnTo>
                  <a:pt x="475589" y="78257"/>
                </a:lnTo>
                <a:lnTo>
                  <a:pt x="479082" y="90957"/>
                </a:lnTo>
                <a:lnTo>
                  <a:pt x="483730" y="90957"/>
                </a:lnTo>
                <a:close/>
              </a:path>
              <a:path w="2706370" h="1285240">
                <a:moveTo>
                  <a:pt x="497878" y="167157"/>
                </a:moveTo>
                <a:lnTo>
                  <a:pt x="489915" y="154457"/>
                </a:lnTo>
                <a:lnTo>
                  <a:pt x="478497" y="154457"/>
                </a:lnTo>
                <a:lnTo>
                  <a:pt x="480822" y="167157"/>
                </a:lnTo>
                <a:lnTo>
                  <a:pt x="497192" y="167157"/>
                </a:lnTo>
                <a:lnTo>
                  <a:pt x="497878" y="167157"/>
                </a:lnTo>
                <a:close/>
              </a:path>
              <a:path w="2706370" h="1285240">
                <a:moveTo>
                  <a:pt x="691883" y="192557"/>
                </a:moveTo>
                <a:lnTo>
                  <a:pt x="690714" y="179857"/>
                </a:lnTo>
                <a:lnTo>
                  <a:pt x="686650" y="179857"/>
                </a:lnTo>
                <a:lnTo>
                  <a:pt x="691883" y="192557"/>
                </a:lnTo>
                <a:close/>
              </a:path>
              <a:path w="2706370" h="1285240">
                <a:moveTo>
                  <a:pt x="694207" y="294157"/>
                </a:move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close/>
              </a:path>
              <a:path w="2706370" h="1285240">
                <a:moveTo>
                  <a:pt x="734237" y="1071753"/>
                </a:moveTo>
                <a:lnTo>
                  <a:pt x="726757" y="1081557"/>
                </a:lnTo>
                <a:lnTo>
                  <a:pt x="732002" y="1081557"/>
                </a:lnTo>
                <a:lnTo>
                  <a:pt x="734237" y="1071753"/>
                </a:lnTo>
                <a:close/>
              </a:path>
              <a:path w="2706370" h="1285240">
                <a:moveTo>
                  <a:pt x="734898" y="1068857"/>
                </a:moveTo>
                <a:lnTo>
                  <a:pt x="734237" y="1071753"/>
                </a:lnTo>
                <a:lnTo>
                  <a:pt x="734898" y="1070889"/>
                </a:lnTo>
                <a:lnTo>
                  <a:pt x="734898" y="1068857"/>
                </a:lnTo>
                <a:close/>
              </a:path>
              <a:path w="2706370" h="1285240">
                <a:moveTo>
                  <a:pt x="736066" y="52857"/>
                </a:moveTo>
                <a:lnTo>
                  <a:pt x="733717" y="40157"/>
                </a:lnTo>
                <a:lnTo>
                  <a:pt x="733158" y="40157"/>
                </a:lnTo>
                <a:lnTo>
                  <a:pt x="736066" y="52857"/>
                </a:lnTo>
                <a:close/>
              </a:path>
              <a:path w="2706370" h="1285240">
                <a:moveTo>
                  <a:pt x="748855" y="802157"/>
                </a:moveTo>
                <a:lnTo>
                  <a:pt x="747699" y="802157"/>
                </a:lnTo>
                <a:lnTo>
                  <a:pt x="741883" y="814857"/>
                </a:lnTo>
                <a:lnTo>
                  <a:pt x="745134" y="812317"/>
                </a:lnTo>
                <a:lnTo>
                  <a:pt x="748855" y="802157"/>
                </a:lnTo>
                <a:close/>
              </a:path>
              <a:path w="2706370" h="1285240">
                <a:moveTo>
                  <a:pt x="758164" y="802157"/>
                </a:moveTo>
                <a:lnTo>
                  <a:pt x="757580" y="802157"/>
                </a:lnTo>
                <a:lnTo>
                  <a:pt x="757453" y="802703"/>
                </a:lnTo>
                <a:lnTo>
                  <a:pt x="758164" y="802157"/>
                </a:lnTo>
                <a:close/>
              </a:path>
              <a:path w="2706370" h="1285240">
                <a:moveTo>
                  <a:pt x="768629" y="167157"/>
                </a:moveTo>
                <a:lnTo>
                  <a:pt x="765136" y="154457"/>
                </a:lnTo>
                <a:lnTo>
                  <a:pt x="766457" y="167157"/>
                </a:lnTo>
                <a:lnTo>
                  <a:pt x="768629" y="167157"/>
                </a:lnTo>
                <a:close/>
              </a:path>
              <a:path w="2706370" h="1285240">
                <a:moveTo>
                  <a:pt x="771537" y="1094257"/>
                </a:moveTo>
                <a:lnTo>
                  <a:pt x="765721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close/>
              </a:path>
              <a:path w="2706370" h="1285240">
                <a:moveTo>
                  <a:pt x="773277" y="90957"/>
                </a:moveTo>
                <a:lnTo>
                  <a:pt x="763968" y="78257"/>
                </a:lnTo>
                <a:lnTo>
                  <a:pt x="759904" y="90957"/>
                </a:lnTo>
                <a:lnTo>
                  <a:pt x="773277" y="90957"/>
                </a:lnTo>
                <a:close/>
              </a:path>
              <a:path w="2706370" h="1285240">
                <a:moveTo>
                  <a:pt x="799820" y="1106957"/>
                </a:moveTo>
                <a:lnTo>
                  <a:pt x="796531" y="1106957"/>
                </a:lnTo>
                <a:lnTo>
                  <a:pt x="795947" y="1106957"/>
                </a:lnTo>
                <a:lnTo>
                  <a:pt x="794791" y="1119657"/>
                </a:lnTo>
                <a:lnTo>
                  <a:pt x="799820" y="1106957"/>
                </a:lnTo>
                <a:close/>
              </a:path>
              <a:path w="2706370" h="1285240">
                <a:moveTo>
                  <a:pt x="800608" y="878357"/>
                </a:moveTo>
                <a:lnTo>
                  <a:pt x="796531" y="878357"/>
                </a:lnTo>
                <a:lnTo>
                  <a:pt x="796531" y="885190"/>
                </a:lnTo>
                <a:lnTo>
                  <a:pt x="800608" y="878357"/>
                </a:lnTo>
                <a:close/>
              </a:path>
              <a:path w="2706370" h="1285240">
                <a:moveTo>
                  <a:pt x="808012" y="1116482"/>
                </a:moveTo>
                <a:lnTo>
                  <a:pt x="806411" y="1119657"/>
                </a:lnTo>
                <a:lnTo>
                  <a:pt x="806996" y="1119657"/>
                </a:lnTo>
                <a:lnTo>
                  <a:pt x="808012" y="1116482"/>
                </a:lnTo>
                <a:close/>
              </a:path>
              <a:path w="2706370" h="1285240">
                <a:moveTo>
                  <a:pt x="818045" y="754672"/>
                </a:moveTo>
                <a:lnTo>
                  <a:pt x="817460" y="754672"/>
                </a:lnTo>
                <a:lnTo>
                  <a:pt x="816876" y="755256"/>
                </a:lnTo>
                <a:lnTo>
                  <a:pt x="817460" y="755256"/>
                </a:lnTo>
                <a:lnTo>
                  <a:pt x="818045" y="754672"/>
                </a:lnTo>
                <a:close/>
              </a:path>
              <a:path w="2706370" h="1285240">
                <a:moveTo>
                  <a:pt x="818045" y="687857"/>
                </a:moveTo>
                <a:lnTo>
                  <a:pt x="817626" y="686333"/>
                </a:lnTo>
                <a:lnTo>
                  <a:pt x="816305" y="687857"/>
                </a:lnTo>
                <a:lnTo>
                  <a:pt x="818045" y="687857"/>
                </a:lnTo>
                <a:close/>
              </a:path>
              <a:path w="2706370" h="1285240">
                <a:moveTo>
                  <a:pt x="843076" y="789457"/>
                </a:moveTo>
                <a:lnTo>
                  <a:pt x="840765" y="789457"/>
                </a:lnTo>
                <a:lnTo>
                  <a:pt x="834910" y="802157"/>
                </a:lnTo>
                <a:lnTo>
                  <a:pt x="843076" y="789457"/>
                </a:lnTo>
                <a:close/>
              </a:path>
              <a:path w="2706370" h="1285240">
                <a:moveTo>
                  <a:pt x="844384" y="802157"/>
                </a:moveTo>
                <a:lnTo>
                  <a:pt x="841883" y="802157"/>
                </a:lnTo>
                <a:lnTo>
                  <a:pt x="837819" y="814857"/>
                </a:lnTo>
                <a:lnTo>
                  <a:pt x="837958" y="814857"/>
                </a:lnTo>
                <a:lnTo>
                  <a:pt x="844384" y="802157"/>
                </a:lnTo>
                <a:close/>
              </a:path>
              <a:path w="2706370" h="1285240">
                <a:moveTo>
                  <a:pt x="920026" y="992657"/>
                </a:moveTo>
                <a:lnTo>
                  <a:pt x="919797" y="992657"/>
                </a:lnTo>
                <a:lnTo>
                  <a:pt x="919721" y="994168"/>
                </a:lnTo>
                <a:lnTo>
                  <a:pt x="920026" y="992657"/>
                </a:lnTo>
                <a:close/>
              </a:path>
              <a:path w="2706370" h="1285240">
                <a:moveTo>
                  <a:pt x="925029" y="992657"/>
                </a:moveTo>
                <a:lnTo>
                  <a:pt x="924445" y="992657"/>
                </a:lnTo>
                <a:lnTo>
                  <a:pt x="923569" y="995832"/>
                </a:lnTo>
                <a:lnTo>
                  <a:pt x="925029" y="992657"/>
                </a:lnTo>
                <a:close/>
              </a:path>
              <a:path w="2706370" h="1285240">
                <a:moveTo>
                  <a:pt x="936066" y="992657"/>
                </a:moveTo>
                <a:lnTo>
                  <a:pt x="931545" y="1005357"/>
                </a:lnTo>
                <a:lnTo>
                  <a:pt x="935494" y="1005357"/>
                </a:lnTo>
                <a:lnTo>
                  <a:pt x="936066" y="992657"/>
                </a:lnTo>
                <a:close/>
              </a:path>
              <a:path w="2706370" h="1285240">
                <a:moveTo>
                  <a:pt x="1018044" y="1208557"/>
                </a:moveTo>
                <a:lnTo>
                  <a:pt x="1016304" y="1208557"/>
                </a:lnTo>
                <a:lnTo>
                  <a:pt x="1013980" y="1221257"/>
                </a:lnTo>
                <a:lnTo>
                  <a:pt x="1018044" y="1208557"/>
                </a:lnTo>
                <a:close/>
              </a:path>
              <a:path w="2706370" h="1285240">
                <a:moveTo>
                  <a:pt x="1033754" y="1208557"/>
                </a:moveTo>
                <a:lnTo>
                  <a:pt x="1029677" y="1208557"/>
                </a:lnTo>
                <a:lnTo>
                  <a:pt x="1029627" y="11958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2121" y="1208557"/>
                </a:lnTo>
                <a:lnTo>
                  <a:pt x="1019797" y="1221257"/>
                </a:lnTo>
                <a:lnTo>
                  <a:pt x="1023861" y="1221257"/>
                </a:lnTo>
                <a:lnTo>
                  <a:pt x="1025613" y="1208557"/>
                </a:lnTo>
                <a:lnTo>
                  <a:pt x="1029093" y="1208557"/>
                </a:lnTo>
                <a:lnTo>
                  <a:pt x="1023861" y="1221257"/>
                </a:lnTo>
                <a:lnTo>
                  <a:pt x="1030262" y="1221257"/>
                </a:lnTo>
                <a:lnTo>
                  <a:pt x="1033754" y="1208557"/>
                </a:lnTo>
                <a:close/>
              </a:path>
              <a:path w="2706370" h="1285240">
                <a:moveTo>
                  <a:pt x="1062329" y="93065"/>
                </a:moveTo>
                <a:lnTo>
                  <a:pt x="1062240" y="90957"/>
                </a:lnTo>
                <a:lnTo>
                  <a:pt x="1057592" y="90957"/>
                </a:lnTo>
                <a:lnTo>
                  <a:pt x="1059916" y="103657"/>
                </a:lnTo>
                <a:lnTo>
                  <a:pt x="1062329" y="93065"/>
                </a:lnTo>
                <a:close/>
              </a:path>
              <a:path w="2706370" h="1285240">
                <a:moveTo>
                  <a:pt x="1062824" y="90957"/>
                </a:moveTo>
                <a:lnTo>
                  <a:pt x="1062329" y="93065"/>
                </a:lnTo>
                <a:lnTo>
                  <a:pt x="1062824" y="103657"/>
                </a:lnTo>
                <a:lnTo>
                  <a:pt x="1062824" y="90957"/>
                </a:lnTo>
                <a:close/>
              </a:path>
              <a:path w="2706370" h="1285240">
                <a:moveTo>
                  <a:pt x="1064564" y="27457"/>
                </a:moveTo>
                <a:lnTo>
                  <a:pt x="1059916" y="27457"/>
                </a:lnTo>
                <a:lnTo>
                  <a:pt x="1064564" y="40157"/>
                </a:lnTo>
                <a:lnTo>
                  <a:pt x="1064564" y="27457"/>
                </a:lnTo>
                <a:close/>
              </a:path>
              <a:path w="2706370" h="1285240">
                <a:moveTo>
                  <a:pt x="1069797" y="624357"/>
                </a:moveTo>
                <a:lnTo>
                  <a:pt x="1068362" y="622198"/>
                </a:lnTo>
                <a:lnTo>
                  <a:pt x="1067473" y="624357"/>
                </a:lnTo>
                <a:lnTo>
                  <a:pt x="1069797" y="624357"/>
                </a:lnTo>
                <a:close/>
              </a:path>
              <a:path w="2706370" h="1285240">
                <a:moveTo>
                  <a:pt x="1072705" y="1233957"/>
                </a:moveTo>
                <a:lnTo>
                  <a:pt x="1071829" y="1235227"/>
                </a:lnTo>
                <a:lnTo>
                  <a:pt x="1072515" y="1238186"/>
                </a:lnTo>
                <a:lnTo>
                  <a:pt x="1072705" y="1233957"/>
                </a:lnTo>
                <a:close/>
              </a:path>
              <a:path w="2706370" h="1285240">
                <a:moveTo>
                  <a:pt x="1074445" y="1246657"/>
                </a:moveTo>
                <a:lnTo>
                  <a:pt x="1072515" y="1238186"/>
                </a:lnTo>
                <a:lnTo>
                  <a:pt x="1072121" y="1246657"/>
                </a:lnTo>
                <a:lnTo>
                  <a:pt x="1074445" y="1246657"/>
                </a:lnTo>
                <a:close/>
              </a:path>
              <a:path w="2706370" h="1285240">
                <a:moveTo>
                  <a:pt x="1079093" y="52857"/>
                </a:moveTo>
                <a:lnTo>
                  <a:pt x="1070952" y="52857"/>
                </a:lnTo>
                <a:lnTo>
                  <a:pt x="1073861" y="65557"/>
                </a:lnTo>
                <a:lnTo>
                  <a:pt x="1074445" y="65557"/>
                </a:lnTo>
                <a:lnTo>
                  <a:pt x="1079093" y="52857"/>
                </a:lnTo>
                <a:close/>
              </a:path>
              <a:path w="2706370" h="1285240">
                <a:moveTo>
                  <a:pt x="1138402" y="1259357"/>
                </a:moveTo>
                <a:lnTo>
                  <a:pt x="1138047" y="1259357"/>
                </a:lnTo>
                <a:lnTo>
                  <a:pt x="1136662" y="1272057"/>
                </a:lnTo>
                <a:lnTo>
                  <a:pt x="1138402" y="1259357"/>
                </a:lnTo>
                <a:close/>
              </a:path>
              <a:path w="2706370" h="1285240">
                <a:moveTo>
                  <a:pt x="1161656" y="1284757"/>
                </a:moveTo>
                <a:lnTo>
                  <a:pt x="1161135" y="1273327"/>
                </a:lnTo>
                <a:lnTo>
                  <a:pt x="1156423" y="1284757"/>
                </a:lnTo>
                <a:lnTo>
                  <a:pt x="1161656" y="1284757"/>
                </a:lnTo>
                <a:close/>
              </a:path>
              <a:path w="2706370" h="1285240">
                <a:moveTo>
                  <a:pt x="1161656" y="1272057"/>
                </a:moveTo>
                <a:lnTo>
                  <a:pt x="1161072" y="1272057"/>
                </a:lnTo>
                <a:lnTo>
                  <a:pt x="1161135" y="1273327"/>
                </a:lnTo>
                <a:lnTo>
                  <a:pt x="1161656" y="1272057"/>
                </a:lnTo>
                <a:close/>
              </a:path>
              <a:path w="2706370" h="1285240">
                <a:moveTo>
                  <a:pt x="1189824" y="875741"/>
                </a:moveTo>
                <a:lnTo>
                  <a:pt x="1188986" y="876668"/>
                </a:lnTo>
                <a:lnTo>
                  <a:pt x="1188986" y="878357"/>
                </a:lnTo>
                <a:lnTo>
                  <a:pt x="1189824" y="875741"/>
                </a:lnTo>
                <a:close/>
              </a:path>
              <a:path w="2706370" h="1285240">
                <a:moveTo>
                  <a:pt x="1198867" y="865657"/>
                </a:moveTo>
                <a:lnTo>
                  <a:pt x="1193050" y="865657"/>
                </a:lnTo>
                <a:lnTo>
                  <a:pt x="1189824" y="875741"/>
                </a:lnTo>
                <a:lnTo>
                  <a:pt x="1198867" y="865657"/>
                </a:lnTo>
                <a:close/>
              </a:path>
              <a:path w="2706370" h="12852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85240">
                <a:moveTo>
                  <a:pt x="1273289" y="306857"/>
                </a:moveTo>
                <a:lnTo>
                  <a:pt x="1259332" y="306857"/>
                </a:lnTo>
                <a:lnTo>
                  <a:pt x="1265732" y="319557"/>
                </a:lnTo>
                <a:lnTo>
                  <a:pt x="1273289" y="306857"/>
                </a:lnTo>
                <a:close/>
              </a:path>
              <a:path w="2706370" h="12852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852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852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85240">
                <a:moveTo>
                  <a:pt x="1288986" y="167157"/>
                </a:moveTo>
                <a:lnTo>
                  <a:pt x="1280261" y="167157"/>
                </a:lnTo>
                <a:lnTo>
                  <a:pt x="1280845" y="179857"/>
                </a:lnTo>
                <a:lnTo>
                  <a:pt x="1288986" y="167157"/>
                </a:lnTo>
                <a:close/>
              </a:path>
              <a:path w="2706370" h="1285240">
                <a:moveTo>
                  <a:pt x="1316647" y="1271295"/>
                </a:moveTo>
                <a:lnTo>
                  <a:pt x="1312824" y="1259357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647" y="1271295"/>
                </a:lnTo>
                <a:close/>
              </a:path>
              <a:path w="2706370" h="1285240">
                <a:moveTo>
                  <a:pt x="1317472" y="1272057"/>
                </a:moveTo>
                <a:lnTo>
                  <a:pt x="1317282" y="1269885"/>
                </a:lnTo>
                <a:lnTo>
                  <a:pt x="1316647" y="1271295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852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85240">
                <a:moveTo>
                  <a:pt x="1329690" y="459257"/>
                </a:moveTo>
                <a:lnTo>
                  <a:pt x="1324457" y="446557"/>
                </a:lnTo>
                <a:lnTo>
                  <a:pt x="1324038" y="448043"/>
                </a:lnTo>
                <a:lnTo>
                  <a:pt x="1329690" y="459257"/>
                </a:lnTo>
                <a:close/>
              </a:path>
              <a:path w="2706370" h="1285240">
                <a:moveTo>
                  <a:pt x="1348257" y="932713"/>
                </a:moveTo>
                <a:lnTo>
                  <a:pt x="1347101" y="929157"/>
                </a:lnTo>
                <a:lnTo>
                  <a:pt x="1345971" y="929157"/>
                </a:lnTo>
                <a:lnTo>
                  <a:pt x="1348257" y="932713"/>
                </a:lnTo>
                <a:close/>
              </a:path>
              <a:path w="2706370" h="1285240">
                <a:moveTo>
                  <a:pt x="1351826" y="938301"/>
                </a:moveTo>
                <a:lnTo>
                  <a:pt x="1348257" y="932713"/>
                </a:lnTo>
                <a:lnTo>
                  <a:pt x="1350746" y="940447"/>
                </a:lnTo>
                <a:lnTo>
                  <a:pt x="1351826" y="938301"/>
                </a:lnTo>
                <a:close/>
              </a:path>
              <a:path w="2706370" h="1285240">
                <a:moveTo>
                  <a:pt x="1359331" y="4973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9331" y="497357"/>
                </a:lnTo>
                <a:close/>
              </a:path>
              <a:path w="2706370" h="1285240">
                <a:moveTo>
                  <a:pt x="1365148" y="497357"/>
                </a:moveTo>
                <a:lnTo>
                  <a:pt x="1363408" y="497357"/>
                </a:lnTo>
                <a:lnTo>
                  <a:pt x="1363662" y="500075"/>
                </a:lnTo>
                <a:lnTo>
                  <a:pt x="1365148" y="497357"/>
                </a:lnTo>
                <a:close/>
              </a:path>
              <a:path w="2706370" h="12852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852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852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85240">
                <a:moveTo>
                  <a:pt x="1377950" y="2057"/>
                </a:moveTo>
                <a:lnTo>
                  <a:pt x="1374216" y="2057"/>
                </a:lnTo>
                <a:lnTo>
                  <a:pt x="1368640" y="14757"/>
                </a:lnTo>
                <a:lnTo>
                  <a:pt x="1373289" y="14757"/>
                </a:lnTo>
                <a:lnTo>
                  <a:pt x="1377950" y="2057"/>
                </a:lnTo>
                <a:close/>
              </a:path>
              <a:path w="2706370" h="1285240">
                <a:moveTo>
                  <a:pt x="1387830" y="2057"/>
                </a:moveTo>
                <a:lnTo>
                  <a:pt x="1386662" y="2057"/>
                </a:lnTo>
                <a:lnTo>
                  <a:pt x="1385506" y="14757"/>
                </a:lnTo>
                <a:lnTo>
                  <a:pt x="1387830" y="2057"/>
                </a:lnTo>
                <a:close/>
              </a:path>
              <a:path w="2706370" h="1285240">
                <a:moveTo>
                  <a:pt x="1398879" y="14757"/>
                </a:moveTo>
                <a:lnTo>
                  <a:pt x="1396555" y="14757"/>
                </a:lnTo>
                <a:lnTo>
                  <a:pt x="1395387" y="14757"/>
                </a:lnTo>
                <a:lnTo>
                  <a:pt x="1394802" y="14757"/>
                </a:lnTo>
                <a:lnTo>
                  <a:pt x="1391894" y="14757"/>
                </a:lnTo>
                <a:lnTo>
                  <a:pt x="1390408" y="25641"/>
                </a:lnTo>
                <a:lnTo>
                  <a:pt x="1389570" y="27457"/>
                </a:lnTo>
                <a:lnTo>
                  <a:pt x="1390154" y="27457"/>
                </a:lnTo>
                <a:lnTo>
                  <a:pt x="1391704" y="27457"/>
                </a:lnTo>
                <a:lnTo>
                  <a:pt x="1393634" y="22377"/>
                </a:lnTo>
                <a:lnTo>
                  <a:pt x="1398879" y="14757"/>
                </a:lnTo>
                <a:close/>
              </a:path>
              <a:path w="2706370" h="1285240">
                <a:moveTo>
                  <a:pt x="1404112" y="2057"/>
                </a:moveTo>
                <a:lnTo>
                  <a:pt x="1401787" y="2057"/>
                </a:lnTo>
                <a:lnTo>
                  <a:pt x="1394802" y="14757"/>
                </a:lnTo>
                <a:lnTo>
                  <a:pt x="1404112" y="2057"/>
                </a:lnTo>
                <a:close/>
              </a:path>
              <a:path w="2706370" h="12852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85240">
                <a:moveTo>
                  <a:pt x="1429105" y="65557"/>
                </a:moveTo>
                <a:lnTo>
                  <a:pt x="1422908" y="65557"/>
                </a:lnTo>
                <a:lnTo>
                  <a:pt x="1417485" y="782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85240">
                <a:moveTo>
                  <a:pt x="1437246" y="135470"/>
                </a:moveTo>
                <a:lnTo>
                  <a:pt x="1436662" y="136055"/>
                </a:lnTo>
                <a:lnTo>
                  <a:pt x="1437246" y="136055"/>
                </a:lnTo>
                <a:lnTo>
                  <a:pt x="1437246" y="135470"/>
                </a:lnTo>
                <a:close/>
              </a:path>
              <a:path w="2706370" h="1285240">
                <a:moveTo>
                  <a:pt x="1455851" y="137223"/>
                </a:moveTo>
                <a:lnTo>
                  <a:pt x="1454111" y="138379"/>
                </a:lnTo>
                <a:lnTo>
                  <a:pt x="1448295" y="140131"/>
                </a:lnTo>
                <a:lnTo>
                  <a:pt x="1446555" y="140131"/>
                </a:lnTo>
                <a:lnTo>
                  <a:pt x="1444218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4802" y="141287"/>
                </a:lnTo>
                <a:lnTo>
                  <a:pt x="1446987" y="140703"/>
                </a:lnTo>
                <a:lnTo>
                  <a:pt x="1453527" y="138963"/>
                </a:lnTo>
                <a:lnTo>
                  <a:pt x="1455851" y="137223"/>
                </a:lnTo>
                <a:close/>
              </a:path>
              <a:path w="2706370" h="1285240">
                <a:moveTo>
                  <a:pt x="1472260" y="629056"/>
                </a:moveTo>
                <a:lnTo>
                  <a:pt x="1471828" y="624357"/>
                </a:lnTo>
                <a:lnTo>
                  <a:pt x="1470964" y="624357"/>
                </a:lnTo>
                <a:lnTo>
                  <a:pt x="1472260" y="629056"/>
                </a:lnTo>
                <a:close/>
              </a:path>
              <a:path w="2706370" h="1285240">
                <a:moveTo>
                  <a:pt x="1474457" y="624357"/>
                </a:moveTo>
                <a:lnTo>
                  <a:pt x="1473288" y="624357"/>
                </a:lnTo>
                <a:lnTo>
                  <a:pt x="1474457" y="625843"/>
                </a:lnTo>
                <a:lnTo>
                  <a:pt x="1474457" y="624357"/>
                </a:lnTo>
                <a:close/>
              </a:path>
              <a:path w="2706370" h="1285240">
                <a:moveTo>
                  <a:pt x="1494802" y="1233957"/>
                </a:moveTo>
                <a:lnTo>
                  <a:pt x="1491640" y="1224076"/>
                </a:lnTo>
                <a:lnTo>
                  <a:pt x="1490738" y="1233957"/>
                </a:lnTo>
                <a:lnTo>
                  <a:pt x="1494802" y="1233957"/>
                </a:lnTo>
                <a:close/>
              </a:path>
              <a:path w="2706370" h="1285240">
                <a:moveTo>
                  <a:pt x="1563408" y="687857"/>
                </a:moveTo>
                <a:lnTo>
                  <a:pt x="1562252" y="675157"/>
                </a:lnTo>
                <a:lnTo>
                  <a:pt x="1563052" y="687857"/>
                </a:lnTo>
                <a:lnTo>
                  <a:pt x="1563408" y="687857"/>
                </a:lnTo>
                <a:close/>
              </a:path>
              <a:path w="2706370" h="1285240">
                <a:moveTo>
                  <a:pt x="1681441" y="1183157"/>
                </a:moveTo>
                <a:lnTo>
                  <a:pt x="1679117" y="117680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85240">
                <a:moveTo>
                  <a:pt x="1784934" y="878357"/>
                </a:moveTo>
                <a:lnTo>
                  <a:pt x="1778889" y="870585"/>
                </a:lnTo>
                <a:lnTo>
                  <a:pt x="1778533" y="878357"/>
                </a:lnTo>
                <a:lnTo>
                  <a:pt x="1784934" y="878357"/>
                </a:lnTo>
                <a:close/>
              </a:path>
              <a:path w="2706370" h="1285240">
                <a:moveTo>
                  <a:pt x="1819236" y="858164"/>
                </a:moveTo>
                <a:lnTo>
                  <a:pt x="1818652" y="855840"/>
                </a:lnTo>
                <a:lnTo>
                  <a:pt x="1817484" y="854100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14588" y="854100"/>
                </a:lnTo>
                <a:lnTo>
                  <a:pt x="1819236" y="858164"/>
                </a:lnTo>
                <a:close/>
              </a:path>
              <a:path w="2706370" h="12852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85240">
                <a:moveTo>
                  <a:pt x="1918652" y="1043457"/>
                </a:moveTo>
                <a:lnTo>
                  <a:pt x="1914004" y="1030757"/>
                </a:lnTo>
                <a:lnTo>
                  <a:pt x="1913420" y="1030757"/>
                </a:lnTo>
                <a:lnTo>
                  <a:pt x="1914004" y="1043457"/>
                </a:lnTo>
                <a:lnTo>
                  <a:pt x="1918652" y="1043457"/>
                </a:lnTo>
                <a:close/>
              </a:path>
              <a:path w="2706370" h="12852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85240">
                <a:moveTo>
                  <a:pt x="2022729" y="237007"/>
                </a:moveTo>
                <a:lnTo>
                  <a:pt x="2022144" y="230657"/>
                </a:lnTo>
                <a:lnTo>
                  <a:pt x="2022144" y="243357"/>
                </a:lnTo>
                <a:lnTo>
                  <a:pt x="2022729" y="237007"/>
                </a:lnTo>
                <a:close/>
              </a:path>
              <a:path w="2706370" h="1285240">
                <a:moveTo>
                  <a:pt x="2097151" y="865657"/>
                </a:moveTo>
                <a:lnTo>
                  <a:pt x="2095576" y="863015"/>
                </a:lnTo>
                <a:lnTo>
                  <a:pt x="2095931" y="865657"/>
                </a:lnTo>
                <a:lnTo>
                  <a:pt x="2097151" y="865657"/>
                </a:lnTo>
                <a:close/>
              </a:path>
              <a:path w="2706370" h="12852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85240">
                <a:moveTo>
                  <a:pt x="2170988" y="814857"/>
                </a:moveTo>
                <a:lnTo>
                  <a:pt x="2168080" y="802157"/>
                </a:lnTo>
                <a:lnTo>
                  <a:pt x="2170404" y="802157"/>
                </a:lnTo>
                <a:lnTo>
                  <a:pt x="2167496" y="789457"/>
                </a:lnTo>
                <a:lnTo>
                  <a:pt x="2158555" y="789457"/>
                </a:lnTo>
                <a:lnTo>
                  <a:pt x="2159736" y="802157"/>
                </a:lnTo>
                <a:lnTo>
                  <a:pt x="2161108" y="802157"/>
                </a:lnTo>
                <a:lnTo>
                  <a:pt x="2164588" y="814857"/>
                </a:lnTo>
                <a:lnTo>
                  <a:pt x="2165629" y="803567"/>
                </a:lnTo>
                <a:lnTo>
                  <a:pt x="2169249" y="814857"/>
                </a:lnTo>
                <a:lnTo>
                  <a:pt x="2170988" y="814857"/>
                </a:lnTo>
                <a:close/>
              </a:path>
              <a:path w="2706370" h="1285240">
                <a:moveTo>
                  <a:pt x="2175929" y="795807"/>
                </a:moveTo>
                <a:lnTo>
                  <a:pt x="2175637" y="789457"/>
                </a:lnTo>
                <a:lnTo>
                  <a:pt x="2172728" y="789457"/>
                </a:lnTo>
                <a:lnTo>
                  <a:pt x="2175929" y="795807"/>
                </a:lnTo>
                <a:close/>
              </a:path>
              <a:path w="2706370" h="1285240">
                <a:moveTo>
                  <a:pt x="2179129" y="802157"/>
                </a:moveTo>
                <a:lnTo>
                  <a:pt x="2175929" y="795807"/>
                </a:lnTo>
                <a:lnTo>
                  <a:pt x="2176221" y="802157"/>
                </a:lnTo>
                <a:lnTo>
                  <a:pt x="2173897" y="802157"/>
                </a:lnTo>
                <a:lnTo>
                  <a:pt x="2176221" y="814857"/>
                </a:lnTo>
                <a:lnTo>
                  <a:pt x="2176805" y="802157"/>
                </a:lnTo>
                <a:lnTo>
                  <a:pt x="2179129" y="802157"/>
                </a:lnTo>
                <a:close/>
              </a:path>
              <a:path w="2706370" h="1285240">
                <a:moveTo>
                  <a:pt x="2217305" y="778167"/>
                </a:moveTo>
                <a:lnTo>
                  <a:pt x="2216924" y="776757"/>
                </a:lnTo>
                <a:lnTo>
                  <a:pt x="2217128" y="777900"/>
                </a:lnTo>
                <a:lnTo>
                  <a:pt x="2217305" y="778167"/>
                </a:lnTo>
                <a:close/>
              </a:path>
              <a:path w="2706370" h="1285240">
                <a:moveTo>
                  <a:pt x="2225065" y="789457"/>
                </a:moveTo>
                <a:lnTo>
                  <a:pt x="2217305" y="77816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85240">
                <a:moveTo>
                  <a:pt x="2294826" y="725957"/>
                </a:moveTo>
                <a:lnTo>
                  <a:pt x="2289010" y="713257"/>
                </a:lnTo>
                <a:lnTo>
                  <a:pt x="2289200" y="717270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85240">
                <a:moveTo>
                  <a:pt x="2452395" y="510057"/>
                </a:moveTo>
                <a:lnTo>
                  <a:pt x="2444572" y="502285"/>
                </a:lnTo>
                <a:lnTo>
                  <a:pt x="2445474" y="507225"/>
                </a:lnTo>
                <a:lnTo>
                  <a:pt x="2447163" y="510057"/>
                </a:lnTo>
                <a:lnTo>
                  <a:pt x="2452395" y="510057"/>
                </a:lnTo>
                <a:close/>
              </a:path>
              <a:path w="2706370" h="1285240">
                <a:moveTo>
                  <a:pt x="2482050" y="453237"/>
                </a:moveTo>
                <a:lnTo>
                  <a:pt x="2476233" y="446557"/>
                </a:lnTo>
                <a:lnTo>
                  <a:pt x="2476881" y="447967"/>
                </a:lnTo>
                <a:lnTo>
                  <a:pt x="2482050" y="453898"/>
                </a:lnTo>
                <a:lnTo>
                  <a:pt x="2482050" y="453237"/>
                </a:lnTo>
                <a:close/>
              </a:path>
              <a:path w="2706370" h="1285240">
                <a:moveTo>
                  <a:pt x="2487282" y="459257"/>
                </a:moveTo>
                <a:lnTo>
                  <a:pt x="2482050" y="446557"/>
                </a:lnTo>
                <a:lnTo>
                  <a:pt x="2482050" y="453237"/>
                </a:lnTo>
                <a:lnTo>
                  <a:pt x="2487282" y="459257"/>
                </a:lnTo>
                <a:close/>
              </a:path>
              <a:path w="2706370" h="1285240">
                <a:moveTo>
                  <a:pt x="2699486" y="40157"/>
                </a:moveTo>
                <a:lnTo>
                  <a:pt x="2697162" y="40157"/>
                </a:lnTo>
                <a:lnTo>
                  <a:pt x="2699486" y="52857"/>
                </a:lnTo>
                <a:lnTo>
                  <a:pt x="2699486" y="40157"/>
                </a:lnTo>
                <a:close/>
              </a:path>
              <a:path w="2706370" h="1285240">
                <a:moveTo>
                  <a:pt x="2705887" y="27457"/>
                </a:moveTo>
                <a:lnTo>
                  <a:pt x="2702014" y="23215"/>
                </a:lnTo>
                <a:lnTo>
                  <a:pt x="2702395" y="27457"/>
                </a:lnTo>
                <a:lnTo>
                  <a:pt x="2695422" y="27457"/>
                </a:lnTo>
                <a:lnTo>
                  <a:pt x="2697162" y="17932"/>
                </a:lnTo>
                <a:lnTo>
                  <a:pt x="2694254" y="14757"/>
                </a:lnTo>
                <a:lnTo>
                  <a:pt x="2697746" y="14757"/>
                </a:lnTo>
                <a:lnTo>
                  <a:pt x="2697162" y="17932"/>
                </a:lnTo>
                <a:lnTo>
                  <a:pt x="2702014" y="23215"/>
                </a:lnTo>
                <a:lnTo>
                  <a:pt x="2701239" y="14757"/>
                </a:lnTo>
                <a:lnTo>
                  <a:pt x="2703563" y="14757"/>
                </a:ln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80297" y="2057"/>
                </a:lnTo>
                <a:lnTo>
                  <a:pt x="2580297" y="167157"/>
                </a:lnTo>
                <a:lnTo>
                  <a:pt x="2573909" y="179857"/>
                </a:lnTo>
                <a:lnTo>
                  <a:pt x="2568270" y="179857"/>
                </a:lnTo>
                <a:lnTo>
                  <a:pt x="2567800" y="167157"/>
                </a:lnTo>
                <a:lnTo>
                  <a:pt x="2580297" y="167157"/>
                </a:lnTo>
                <a:lnTo>
                  <a:pt x="2580297" y="2057"/>
                </a:lnTo>
                <a:lnTo>
                  <a:pt x="2527973" y="2057"/>
                </a:lnTo>
                <a:lnTo>
                  <a:pt x="2527973" y="103657"/>
                </a:lnTo>
                <a:lnTo>
                  <a:pt x="2526817" y="116357"/>
                </a:lnTo>
                <a:lnTo>
                  <a:pt x="2526233" y="114947"/>
                </a:lnTo>
                <a:lnTo>
                  <a:pt x="2526233" y="141757"/>
                </a:lnTo>
                <a:lnTo>
                  <a:pt x="2524480" y="154457"/>
                </a:lnTo>
                <a:lnTo>
                  <a:pt x="2523909" y="154457"/>
                </a:lnTo>
                <a:lnTo>
                  <a:pt x="2520429" y="167157"/>
                </a:lnTo>
                <a:lnTo>
                  <a:pt x="2517876" y="154457"/>
                </a:lnTo>
                <a:lnTo>
                  <a:pt x="2515768" y="154457"/>
                </a:lnTo>
                <a:lnTo>
                  <a:pt x="2518092" y="141757"/>
                </a:lnTo>
                <a:lnTo>
                  <a:pt x="2526233" y="141757"/>
                </a:lnTo>
                <a:lnTo>
                  <a:pt x="2526233" y="11494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15768" y="116357"/>
                </a:lnTo>
                <a:lnTo>
                  <a:pt x="2516924" y="103657"/>
                </a:lnTo>
                <a:lnTo>
                  <a:pt x="2521585" y="103657"/>
                </a:lnTo>
                <a:lnTo>
                  <a:pt x="2527973" y="103657"/>
                </a:lnTo>
                <a:lnTo>
                  <a:pt x="2527973" y="2057"/>
                </a:lnTo>
                <a:lnTo>
                  <a:pt x="2468664" y="2057"/>
                </a:lnTo>
                <a:lnTo>
                  <a:pt x="2468664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64" y="129057"/>
                </a:lnTo>
                <a:lnTo>
                  <a:pt x="2468664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57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19921" y="2687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398903" y="344957"/>
                </a:lnTo>
                <a:lnTo>
                  <a:pt x="2399487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7163" y="2057"/>
                </a:lnTo>
                <a:lnTo>
                  <a:pt x="2397163" y="256057"/>
                </a:lnTo>
                <a:lnTo>
                  <a:pt x="2396579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7163" y="256057"/>
                </a:lnTo>
                <a:lnTo>
                  <a:pt x="2397163" y="2057"/>
                </a:lnTo>
                <a:lnTo>
                  <a:pt x="2360523" y="2057"/>
                </a:lnTo>
                <a:lnTo>
                  <a:pt x="2360523" y="65557"/>
                </a:lnTo>
                <a:lnTo>
                  <a:pt x="2360523" y="192557"/>
                </a:lnTo>
                <a:lnTo>
                  <a:pt x="2344826" y="192557"/>
                </a:lnTo>
                <a:lnTo>
                  <a:pt x="2345994" y="179857"/>
                </a:lnTo>
                <a:lnTo>
                  <a:pt x="2357615" y="179857"/>
                </a:lnTo>
                <a:lnTo>
                  <a:pt x="2360523" y="192557"/>
                </a:lnTo>
                <a:lnTo>
                  <a:pt x="2360523" y="65557"/>
                </a:lnTo>
                <a:lnTo>
                  <a:pt x="2358783" y="65557"/>
                </a:lnTo>
                <a:lnTo>
                  <a:pt x="2358199" y="52857"/>
                </a:lnTo>
                <a:lnTo>
                  <a:pt x="2358199" y="65557"/>
                </a:lnTo>
                <a:lnTo>
                  <a:pt x="2357043" y="65557"/>
                </a:lnTo>
                <a:lnTo>
                  <a:pt x="2358199" y="52857"/>
                </a:lnTo>
                <a:lnTo>
                  <a:pt x="2359952" y="52857"/>
                </a:lnTo>
                <a:lnTo>
                  <a:pt x="2360523" y="65557"/>
                </a:lnTo>
                <a:lnTo>
                  <a:pt x="2360523" y="2057"/>
                </a:lnTo>
                <a:lnTo>
                  <a:pt x="2350643" y="2057"/>
                </a:lnTo>
                <a:lnTo>
                  <a:pt x="2350643" y="40157"/>
                </a:lnTo>
                <a:lnTo>
                  <a:pt x="2347150" y="40157"/>
                </a:lnTo>
                <a:lnTo>
                  <a:pt x="2347150" y="52857"/>
                </a:lnTo>
                <a:lnTo>
                  <a:pt x="2346579" y="52857"/>
                </a:lnTo>
                <a:lnTo>
                  <a:pt x="2346579" y="40157"/>
                </a:lnTo>
                <a:lnTo>
                  <a:pt x="2344242" y="40157"/>
                </a:lnTo>
                <a:lnTo>
                  <a:pt x="2343670" y="27457"/>
                </a:lnTo>
                <a:lnTo>
                  <a:pt x="2350643" y="40157"/>
                </a:lnTo>
                <a:lnTo>
                  <a:pt x="2350643" y="2057"/>
                </a:lnTo>
                <a:lnTo>
                  <a:pt x="2340762" y="2057"/>
                </a:lnTo>
                <a:lnTo>
                  <a:pt x="2340762" y="40157"/>
                </a:lnTo>
                <a:lnTo>
                  <a:pt x="2339594" y="40157"/>
                </a:lnTo>
                <a:lnTo>
                  <a:pt x="2339009" y="27457"/>
                </a:lnTo>
                <a:lnTo>
                  <a:pt x="2340178" y="27457"/>
                </a:lnTo>
                <a:lnTo>
                  <a:pt x="2340762" y="40157"/>
                </a:lnTo>
                <a:lnTo>
                  <a:pt x="2340762" y="2057"/>
                </a:lnTo>
                <a:lnTo>
                  <a:pt x="2329129" y="2057"/>
                </a:lnTo>
                <a:lnTo>
                  <a:pt x="2329129" y="52857"/>
                </a:lnTo>
                <a:lnTo>
                  <a:pt x="2329129" y="65557"/>
                </a:lnTo>
                <a:lnTo>
                  <a:pt x="2328545" y="52857"/>
                </a:lnTo>
                <a:lnTo>
                  <a:pt x="2329129" y="52857"/>
                </a:lnTo>
                <a:lnTo>
                  <a:pt x="2329129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1334" y="2057"/>
                </a:lnTo>
                <a:lnTo>
                  <a:pt x="2291334" y="192557"/>
                </a:lnTo>
                <a:lnTo>
                  <a:pt x="2291334" y="205257"/>
                </a:lnTo>
                <a:lnTo>
                  <a:pt x="2290762" y="205257"/>
                </a:lnTo>
                <a:lnTo>
                  <a:pt x="2290762" y="446557"/>
                </a:lnTo>
                <a:lnTo>
                  <a:pt x="2289010" y="446557"/>
                </a:lnTo>
                <a:lnTo>
                  <a:pt x="2289010" y="675157"/>
                </a:lnTo>
                <a:lnTo>
                  <a:pt x="2286685" y="675157"/>
                </a:lnTo>
                <a:lnTo>
                  <a:pt x="2281453" y="662457"/>
                </a:lnTo>
                <a:lnTo>
                  <a:pt x="2289010" y="675157"/>
                </a:lnTo>
                <a:lnTo>
                  <a:pt x="2289010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257"/>
                </a:lnTo>
                <a:lnTo>
                  <a:pt x="2290762" y="192557"/>
                </a:lnTo>
                <a:lnTo>
                  <a:pt x="2291334" y="192557"/>
                </a:lnTo>
                <a:lnTo>
                  <a:pt x="2291334" y="2057"/>
                </a:lnTo>
                <a:lnTo>
                  <a:pt x="2289010" y="2057"/>
                </a:lnTo>
                <a:lnTo>
                  <a:pt x="2289010" y="383057"/>
                </a:lnTo>
                <a:lnTo>
                  <a:pt x="2289010" y="395757"/>
                </a:lnTo>
                <a:lnTo>
                  <a:pt x="2284946" y="395757"/>
                </a:lnTo>
                <a:lnTo>
                  <a:pt x="2284946" y="383057"/>
                </a:lnTo>
                <a:lnTo>
                  <a:pt x="2289010" y="383057"/>
                </a:lnTo>
                <a:lnTo>
                  <a:pt x="2289010" y="2057"/>
                </a:lnTo>
                <a:lnTo>
                  <a:pt x="2281453" y="2057"/>
                </a:lnTo>
                <a:lnTo>
                  <a:pt x="2281453" y="446557"/>
                </a:lnTo>
                <a:lnTo>
                  <a:pt x="2277389" y="459257"/>
                </a:lnTo>
                <a:lnTo>
                  <a:pt x="2275065" y="446557"/>
                </a:lnTo>
                <a:lnTo>
                  <a:pt x="2281453" y="446557"/>
                </a:lnTo>
                <a:lnTo>
                  <a:pt x="2281453" y="2057"/>
                </a:lnTo>
                <a:lnTo>
                  <a:pt x="2276805" y="2057"/>
                </a:lnTo>
                <a:lnTo>
                  <a:pt x="2276805" y="167157"/>
                </a:lnTo>
                <a:lnTo>
                  <a:pt x="2276221" y="179857"/>
                </a:lnTo>
                <a:lnTo>
                  <a:pt x="2270404" y="179857"/>
                </a:lnTo>
                <a:lnTo>
                  <a:pt x="2268080" y="167157"/>
                </a:lnTo>
                <a:lnTo>
                  <a:pt x="2276805" y="167157"/>
                </a:lnTo>
                <a:lnTo>
                  <a:pt x="2276805" y="2057"/>
                </a:lnTo>
                <a:lnTo>
                  <a:pt x="2267445" y="2057"/>
                </a:lnTo>
                <a:lnTo>
                  <a:pt x="2267445" y="141757"/>
                </a:lnTo>
                <a:lnTo>
                  <a:pt x="2258199" y="141757"/>
                </a:lnTo>
                <a:lnTo>
                  <a:pt x="2256739" y="154457"/>
                </a:lnTo>
                <a:lnTo>
                  <a:pt x="2258276" y="154457"/>
                </a:lnTo>
                <a:lnTo>
                  <a:pt x="2263838" y="167157"/>
                </a:lnTo>
                <a:lnTo>
                  <a:pt x="2265172" y="167157"/>
                </a:lnTo>
                <a:lnTo>
                  <a:pt x="2264600" y="169659"/>
                </a:lnTo>
                <a:lnTo>
                  <a:pt x="2264600" y="459257"/>
                </a:lnTo>
                <a:lnTo>
                  <a:pt x="2261108" y="459257"/>
                </a:lnTo>
                <a:lnTo>
                  <a:pt x="2261108" y="446557"/>
                </a:lnTo>
                <a:lnTo>
                  <a:pt x="2261692" y="446557"/>
                </a:lnTo>
                <a:lnTo>
                  <a:pt x="2264600" y="459257"/>
                </a:lnTo>
                <a:lnTo>
                  <a:pt x="2264600" y="169659"/>
                </a:lnTo>
                <a:lnTo>
                  <a:pt x="2262263" y="179857"/>
                </a:lnTo>
                <a:lnTo>
                  <a:pt x="2253551" y="174002"/>
                </a:lnTo>
                <a:lnTo>
                  <a:pt x="2253551" y="471957"/>
                </a:lnTo>
                <a:lnTo>
                  <a:pt x="2247735" y="484657"/>
                </a:lnTo>
                <a:lnTo>
                  <a:pt x="2245995" y="484657"/>
                </a:lnTo>
                <a:lnTo>
                  <a:pt x="2244242" y="471957"/>
                </a:lnTo>
                <a:lnTo>
                  <a:pt x="2253551" y="471957"/>
                </a:lnTo>
                <a:lnTo>
                  <a:pt x="2253551" y="174002"/>
                </a:lnTo>
                <a:lnTo>
                  <a:pt x="2252383" y="173228"/>
                </a:lnTo>
                <a:lnTo>
                  <a:pt x="2252383" y="332257"/>
                </a:lnTo>
                <a:lnTo>
                  <a:pt x="2244826" y="332257"/>
                </a:lnTo>
                <a:lnTo>
                  <a:pt x="2245410" y="319557"/>
                </a:lnTo>
                <a:lnTo>
                  <a:pt x="2250643" y="319557"/>
                </a:lnTo>
                <a:lnTo>
                  <a:pt x="2252383" y="332257"/>
                </a:lnTo>
                <a:lnTo>
                  <a:pt x="2252383" y="173228"/>
                </a:lnTo>
                <a:lnTo>
                  <a:pt x="2243366" y="167157"/>
                </a:lnTo>
                <a:lnTo>
                  <a:pt x="2244458" y="141757"/>
                </a:lnTo>
                <a:lnTo>
                  <a:pt x="2258098" y="129057"/>
                </a:lnTo>
                <a:lnTo>
                  <a:pt x="2267445" y="141757"/>
                </a:lnTo>
                <a:lnTo>
                  <a:pt x="2267445" y="2057"/>
                </a:lnTo>
                <a:lnTo>
                  <a:pt x="2235530" y="2057"/>
                </a:lnTo>
                <a:lnTo>
                  <a:pt x="2235530" y="484657"/>
                </a:lnTo>
                <a:lnTo>
                  <a:pt x="2234946" y="497357"/>
                </a:lnTo>
                <a:lnTo>
                  <a:pt x="2234361" y="497357"/>
                </a:lnTo>
                <a:lnTo>
                  <a:pt x="2234361" y="484657"/>
                </a:lnTo>
                <a:lnTo>
                  <a:pt x="2235530" y="484657"/>
                </a:lnTo>
                <a:lnTo>
                  <a:pt x="2235530" y="2057"/>
                </a:lnTo>
                <a:lnTo>
                  <a:pt x="2230297" y="2057"/>
                </a:lnTo>
                <a:lnTo>
                  <a:pt x="2230297" y="624357"/>
                </a:lnTo>
                <a:lnTo>
                  <a:pt x="2229713" y="637057"/>
                </a:lnTo>
                <a:lnTo>
                  <a:pt x="2219820" y="624357"/>
                </a:lnTo>
                <a:lnTo>
                  <a:pt x="2230297" y="624357"/>
                </a:lnTo>
                <a:lnTo>
                  <a:pt x="2230297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7496" y="2057"/>
                </a:lnTo>
                <a:lnTo>
                  <a:pt x="2217496" y="624357"/>
                </a:lnTo>
                <a:lnTo>
                  <a:pt x="2217356" y="637057"/>
                </a:lnTo>
                <a:lnTo>
                  <a:pt x="2215896" y="637057"/>
                </a:lnTo>
                <a:lnTo>
                  <a:pt x="2216848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496" y="624357"/>
                </a:lnTo>
                <a:lnTo>
                  <a:pt x="2217496" y="2057"/>
                </a:lnTo>
                <a:lnTo>
                  <a:pt x="2215756" y="2057"/>
                </a:lnTo>
                <a:lnTo>
                  <a:pt x="2215756" y="510057"/>
                </a:lnTo>
                <a:lnTo>
                  <a:pt x="2215756" y="522757"/>
                </a:lnTo>
                <a:lnTo>
                  <a:pt x="2212848" y="522757"/>
                </a:lnTo>
                <a:lnTo>
                  <a:pt x="2210524" y="518515"/>
                </a:lnTo>
                <a:lnTo>
                  <a:pt x="2210524" y="522757"/>
                </a:lnTo>
                <a:lnTo>
                  <a:pt x="2204123" y="522757"/>
                </a:lnTo>
                <a:lnTo>
                  <a:pt x="2202383" y="51513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7079" y="552386"/>
                </a:lnTo>
                <a:lnTo>
                  <a:pt x="2184946" y="559041"/>
                </a:lnTo>
                <a:lnTo>
                  <a:pt x="2184946" y="598957"/>
                </a:lnTo>
                <a:lnTo>
                  <a:pt x="2184362" y="611657"/>
                </a:lnTo>
                <a:lnTo>
                  <a:pt x="2169820" y="611657"/>
                </a:lnTo>
                <a:lnTo>
                  <a:pt x="2175052" y="598957"/>
                </a:lnTo>
                <a:lnTo>
                  <a:pt x="2184946" y="598957"/>
                </a:lnTo>
                <a:lnTo>
                  <a:pt x="2184946" y="559041"/>
                </a:lnTo>
                <a:lnTo>
                  <a:pt x="2184362" y="560857"/>
                </a:lnTo>
                <a:lnTo>
                  <a:pt x="2183777" y="560857"/>
                </a:lnTo>
                <a:lnTo>
                  <a:pt x="2184362" y="567207"/>
                </a:lnTo>
                <a:lnTo>
                  <a:pt x="2182622" y="560857"/>
                </a:lnTo>
                <a:lnTo>
                  <a:pt x="2179713" y="560857"/>
                </a:lnTo>
                <a:lnTo>
                  <a:pt x="2177961" y="548157"/>
                </a:lnTo>
                <a:lnTo>
                  <a:pt x="2187270" y="548157"/>
                </a:lnTo>
                <a:lnTo>
                  <a:pt x="2187079" y="552386"/>
                </a:lnTo>
                <a:lnTo>
                  <a:pt x="2188426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515137"/>
                </a:lnTo>
                <a:lnTo>
                  <a:pt x="2201227" y="510057"/>
                </a:lnTo>
                <a:lnTo>
                  <a:pt x="2205875" y="510057"/>
                </a:lnTo>
                <a:lnTo>
                  <a:pt x="2210524" y="518515"/>
                </a:lnTo>
                <a:lnTo>
                  <a:pt x="2210524" y="510057"/>
                </a:lnTo>
                <a:lnTo>
                  <a:pt x="2215756" y="510057"/>
                </a:lnTo>
                <a:lnTo>
                  <a:pt x="2215756" y="2057"/>
                </a:lnTo>
                <a:lnTo>
                  <a:pt x="2193086" y="2057"/>
                </a:lnTo>
                <a:lnTo>
                  <a:pt x="2193086" y="40157"/>
                </a:lnTo>
                <a:lnTo>
                  <a:pt x="2191918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93086" y="40157"/>
                </a:lnTo>
                <a:lnTo>
                  <a:pt x="2193086" y="2057"/>
                </a:lnTo>
                <a:lnTo>
                  <a:pt x="2172728" y="20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60857"/>
                </a:lnTo>
                <a:lnTo>
                  <a:pt x="2170404" y="65557"/>
                </a:lnTo>
                <a:lnTo>
                  <a:pt x="2164588" y="65557"/>
                </a:lnTo>
                <a:lnTo>
                  <a:pt x="2164588" y="332257"/>
                </a:lnTo>
                <a:lnTo>
                  <a:pt x="2157615" y="319557"/>
                </a:lnTo>
                <a:lnTo>
                  <a:pt x="2162264" y="319557"/>
                </a:lnTo>
                <a:lnTo>
                  <a:pt x="2164588" y="332257"/>
                </a:lnTo>
                <a:lnTo>
                  <a:pt x="2164588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72728" y="52857"/>
                </a:lnTo>
                <a:lnTo>
                  <a:pt x="2172728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611657"/>
                </a:lnTo>
                <a:lnTo>
                  <a:pt x="2136686" y="611657"/>
                </a:lnTo>
                <a:lnTo>
                  <a:pt x="2136686" y="827557"/>
                </a:lnTo>
                <a:lnTo>
                  <a:pt x="2129713" y="814857"/>
                </a:lnTo>
                <a:lnTo>
                  <a:pt x="2135517" y="814857"/>
                </a:lnTo>
                <a:lnTo>
                  <a:pt x="2136686" y="827557"/>
                </a:lnTo>
                <a:lnTo>
                  <a:pt x="2136686" y="611657"/>
                </a:lnTo>
                <a:lnTo>
                  <a:pt x="2135835" y="611657"/>
                </a:lnTo>
                <a:lnTo>
                  <a:pt x="2131022" y="598957"/>
                </a:lnTo>
                <a:lnTo>
                  <a:pt x="2135136" y="586257"/>
                </a:lnTo>
                <a:lnTo>
                  <a:pt x="2144547" y="586257"/>
                </a:lnTo>
                <a:lnTo>
                  <a:pt x="2139518" y="598957"/>
                </a:lnTo>
                <a:lnTo>
                  <a:pt x="2139188" y="598957"/>
                </a:lnTo>
                <a:lnTo>
                  <a:pt x="2147735" y="6116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35517" y="459257"/>
                </a:lnTo>
                <a:lnTo>
                  <a:pt x="2129129" y="459257"/>
                </a:lnTo>
                <a:lnTo>
                  <a:pt x="2132609" y="446557"/>
                </a:lnTo>
                <a:lnTo>
                  <a:pt x="2134946" y="446557"/>
                </a:lnTo>
                <a:lnTo>
                  <a:pt x="2135517" y="4592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16340" y="2057"/>
                </a:lnTo>
                <a:lnTo>
                  <a:pt x="2116340" y="27457"/>
                </a:lnTo>
                <a:lnTo>
                  <a:pt x="2113432" y="40157"/>
                </a:lnTo>
                <a:lnTo>
                  <a:pt x="2109355" y="40157"/>
                </a:lnTo>
                <a:lnTo>
                  <a:pt x="2109940" y="27457"/>
                </a:lnTo>
                <a:lnTo>
                  <a:pt x="2116340" y="27457"/>
                </a:lnTo>
                <a:lnTo>
                  <a:pt x="2116340" y="2057"/>
                </a:lnTo>
                <a:lnTo>
                  <a:pt x="2105291" y="2057"/>
                </a:lnTo>
                <a:lnTo>
                  <a:pt x="2105291" y="738657"/>
                </a:lnTo>
                <a:lnTo>
                  <a:pt x="2103539" y="751357"/>
                </a:lnTo>
                <a:lnTo>
                  <a:pt x="2098306" y="738657"/>
                </a:lnTo>
                <a:lnTo>
                  <a:pt x="2105291" y="738657"/>
                </a:lnTo>
                <a:lnTo>
                  <a:pt x="2105291" y="2057"/>
                </a:lnTo>
                <a:lnTo>
                  <a:pt x="2080869" y="2057"/>
                </a:lnTo>
                <a:lnTo>
                  <a:pt x="2080869" y="319557"/>
                </a:lnTo>
                <a:lnTo>
                  <a:pt x="2075141" y="319557"/>
                </a:lnTo>
                <a:lnTo>
                  <a:pt x="2076069" y="306857"/>
                </a:lnTo>
                <a:lnTo>
                  <a:pt x="2079396" y="306857"/>
                </a:lnTo>
                <a:lnTo>
                  <a:pt x="2080869" y="319557"/>
                </a:lnTo>
                <a:lnTo>
                  <a:pt x="2080869" y="2057"/>
                </a:lnTo>
                <a:lnTo>
                  <a:pt x="2074468" y="2057"/>
                </a:lnTo>
                <a:lnTo>
                  <a:pt x="2074468" y="116357"/>
                </a:lnTo>
                <a:lnTo>
                  <a:pt x="2072005" y="116357"/>
                </a:lnTo>
                <a:lnTo>
                  <a:pt x="2072005" y="535457"/>
                </a:lnTo>
                <a:lnTo>
                  <a:pt x="2065756" y="535457"/>
                </a:lnTo>
                <a:lnTo>
                  <a:pt x="2065756" y="878357"/>
                </a:lnTo>
                <a:lnTo>
                  <a:pt x="2065756" y="891057"/>
                </a:lnTo>
                <a:lnTo>
                  <a:pt x="2064004" y="891057"/>
                </a:lnTo>
                <a:lnTo>
                  <a:pt x="2061679" y="878357"/>
                </a:lnTo>
                <a:lnTo>
                  <a:pt x="2065756" y="878357"/>
                </a:lnTo>
                <a:lnTo>
                  <a:pt x="2065756" y="535457"/>
                </a:lnTo>
                <a:lnTo>
                  <a:pt x="2064588" y="535457"/>
                </a:lnTo>
                <a:lnTo>
                  <a:pt x="2064588" y="522757"/>
                </a:lnTo>
                <a:lnTo>
                  <a:pt x="2069985" y="522757"/>
                </a:lnTo>
                <a:lnTo>
                  <a:pt x="2072005" y="535457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2848" y="421157"/>
                </a:lnTo>
                <a:lnTo>
                  <a:pt x="2062848" y="548157"/>
                </a:lnTo>
                <a:lnTo>
                  <a:pt x="2061679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3778" y="560857"/>
                </a:lnTo>
                <a:lnTo>
                  <a:pt x="2041829" y="548157"/>
                </a:lnTo>
                <a:lnTo>
                  <a:pt x="2062848" y="548157"/>
                </a:lnTo>
                <a:lnTo>
                  <a:pt x="2062848" y="421157"/>
                </a:lnTo>
                <a:lnTo>
                  <a:pt x="2059940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8664" y="103657"/>
                </a:lnTo>
                <a:lnTo>
                  <a:pt x="2074468" y="116357"/>
                </a:lnTo>
                <a:lnTo>
                  <a:pt x="2074468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87257" y="27457"/>
                </a:lnTo>
                <a:lnTo>
                  <a:pt x="1988426" y="40157"/>
                </a:lnTo>
                <a:lnTo>
                  <a:pt x="1993874" y="40157"/>
                </a:lnTo>
                <a:lnTo>
                  <a:pt x="1996033" y="27457"/>
                </a:lnTo>
                <a:lnTo>
                  <a:pt x="1998891" y="40157"/>
                </a:lnTo>
                <a:lnTo>
                  <a:pt x="2009495" y="40157"/>
                </a:lnTo>
                <a:lnTo>
                  <a:pt x="2015680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23935" y="27457"/>
                </a:lnTo>
                <a:lnTo>
                  <a:pt x="2033778" y="401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4049" y="52857"/>
                </a:lnTo>
                <a:lnTo>
                  <a:pt x="2021560" y="65557"/>
                </a:lnTo>
                <a:lnTo>
                  <a:pt x="2029701" y="65557"/>
                </a:lnTo>
                <a:lnTo>
                  <a:pt x="2027961" y="78257"/>
                </a:lnTo>
                <a:lnTo>
                  <a:pt x="2023313" y="78257"/>
                </a:lnTo>
                <a:lnTo>
                  <a:pt x="2023313" y="230657"/>
                </a:lnTo>
                <a:lnTo>
                  <a:pt x="2022729" y="23700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5172" y="243357"/>
                </a:lnTo>
                <a:lnTo>
                  <a:pt x="2015172" y="789457"/>
                </a:lnTo>
                <a:lnTo>
                  <a:pt x="2013585" y="802157"/>
                </a:lnTo>
                <a:lnTo>
                  <a:pt x="2010371" y="802157"/>
                </a:lnTo>
                <a:lnTo>
                  <a:pt x="2006498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14857"/>
                </a:lnTo>
                <a:lnTo>
                  <a:pt x="2000211" y="789457"/>
                </a:lnTo>
                <a:lnTo>
                  <a:pt x="2015172" y="789457"/>
                </a:lnTo>
                <a:lnTo>
                  <a:pt x="2015172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3313" y="230657"/>
                </a:lnTo>
                <a:lnTo>
                  <a:pt x="2023313" y="78257"/>
                </a:lnTo>
                <a:lnTo>
                  <a:pt x="2017877" y="78257"/>
                </a:lnTo>
                <a:lnTo>
                  <a:pt x="2010956" y="65557"/>
                </a:lnTo>
                <a:lnTo>
                  <a:pt x="2010524" y="65557"/>
                </a:lnTo>
                <a:lnTo>
                  <a:pt x="2010524" y="141757"/>
                </a:lnTo>
                <a:lnTo>
                  <a:pt x="2002955" y="141757"/>
                </a:lnTo>
                <a:lnTo>
                  <a:pt x="2007616" y="129057"/>
                </a:lnTo>
                <a:lnTo>
                  <a:pt x="2010524" y="141757"/>
                </a:lnTo>
                <a:lnTo>
                  <a:pt x="2010524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1215" y="65557"/>
                </a:lnTo>
                <a:lnTo>
                  <a:pt x="1991334" y="52857"/>
                </a:lnTo>
                <a:lnTo>
                  <a:pt x="1989010" y="52857"/>
                </a:lnTo>
                <a:lnTo>
                  <a:pt x="1990750" y="65557"/>
                </a:lnTo>
                <a:lnTo>
                  <a:pt x="1989010" y="655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205257"/>
                </a:lnTo>
                <a:lnTo>
                  <a:pt x="1989010" y="217957"/>
                </a:lnTo>
                <a:lnTo>
                  <a:pt x="1989010" y="65557"/>
                </a:lnTo>
                <a:lnTo>
                  <a:pt x="1987257" y="65557"/>
                </a:lnTo>
                <a:lnTo>
                  <a:pt x="1985518" y="52857"/>
                </a:lnTo>
                <a:lnTo>
                  <a:pt x="1981454" y="52857"/>
                </a:lnTo>
                <a:lnTo>
                  <a:pt x="1981784" y="65557"/>
                </a:lnTo>
                <a:lnTo>
                  <a:pt x="1977161" y="65557"/>
                </a:lnTo>
                <a:lnTo>
                  <a:pt x="1976793" y="66852"/>
                </a:lnTo>
                <a:lnTo>
                  <a:pt x="1976793" y="116357"/>
                </a:lnTo>
                <a:lnTo>
                  <a:pt x="1970405" y="116357"/>
                </a:lnTo>
                <a:lnTo>
                  <a:pt x="1969236" y="103657"/>
                </a:lnTo>
                <a:lnTo>
                  <a:pt x="1972729" y="90957"/>
                </a:lnTo>
                <a:lnTo>
                  <a:pt x="1976221" y="103657"/>
                </a:lnTo>
                <a:lnTo>
                  <a:pt x="1976793" y="116357"/>
                </a:lnTo>
                <a:lnTo>
                  <a:pt x="1976793" y="66852"/>
                </a:lnTo>
                <a:lnTo>
                  <a:pt x="1973516" y="78257"/>
                </a:lnTo>
                <a:lnTo>
                  <a:pt x="1973313" y="78257"/>
                </a:lnTo>
                <a:lnTo>
                  <a:pt x="1970151" y="90957"/>
                </a:lnTo>
                <a:lnTo>
                  <a:pt x="1968512" y="103657"/>
                </a:lnTo>
                <a:lnTo>
                  <a:pt x="1967090" y="116357"/>
                </a:lnTo>
                <a:lnTo>
                  <a:pt x="1964588" y="129057"/>
                </a:lnTo>
                <a:lnTo>
                  <a:pt x="1972068" y="129057"/>
                </a:lnTo>
                <a:lnTo>
                  <a:pt x="1973821" y="141757"/>
                </a:lnTo>
                <a:lnTo>
                  <a:pt x="1973605" y="141757"/>
                </a:lnTo>
                <a:lnTo>
                  <a:pt x="1965198" y="154457"/>
                </a:lnTo>
                <a:lnTo>
                  <a:pt x="1961095" y="167157"/>
                </a:lnTo>
                <a:lnTo>
                  <a:pt x="1968080" y="167157"/>
                </a:lnTo>
                <a:lnTo>
                  <a:pt x="1965172" y="179857"/>
                </a:lnTo>
                <a:lnTo>
                  <a:pt x="1958771" y="167157"/>
                </a:lnTo>
                <a:lnTo>
                  <a:pt x="1955863" y="167157"/>
                </a:lnTo>
                <a:lnTo>
                  <a:pt x="1954707" y="179857"/>
                </a:lnTo>
                <a:lnTo>
                  <a:pt x="1955863" y="179857"/>
                </a:lnTo>
                <a:lnTo>
                  <a:pt x="1958187" y="192557"/>
                </a:lnTo>
                <a:lnTo>
                  <a:pt x="1962848" y="179857"/>
                </a:lnTo>
                <a:lnTo>
                  <a:pt x="1966912" y="192557"/>
                </a:lnTo>
                <a:lnTo>
                  <a:pt x="1958187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17957"/>
                </a:lnTo>
                <a:lnTo>
                  <a:pt x="1944484" y="2179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42426" y="2560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669" y="2687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495" y="217957"/>
                </a:lnTo>
                <a:lnTo>
                  <a:pt x="1934502" y="205257"/>
                </a:lnTo>
                <a:lnTo>
                  <a:pt x="1935848" y="179857"/>
                </a:lnTo>
                <a:lnTo>
                  <a:pt x="1936102" y="167157"/>
                </a:lnTo>
                <a:lnTo>
                  <a:pt x="1930171" y="154457"/>
                </a:lnTo>
                <a:lnTo>
                  <a:pt x="1926793" y="154457"/>
                </a:lnTo>
                <a:lnTo>
                  <a:pt x="1926793" y="179857"/>
                </a:lnTo>
                <a:lnTo>
                  <a:pt x="1924469" y="167157"/>
                </a:lnTo>
                <a:lnTo>
                  <a:pt x="1925637" y="167157"/>
                </a:lnTo>
                <a:lnTo>
                  <a:pt x="1926793" y="179857"/>
                </a:lnTo>
                <a:lnTo>
                  <a:pt x="1926793" y="154457"/>
                </a:lnTo>
                <a:lnTo>
                  <a:pt x="1919236" y="154457"/>
                </a:lnTo>
                <a:lnTo>
                  <a:pt x="1918068" y="152679"/>
                </a:lnTo>
                <a:lnTo>
                  <a:pt x="1918068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5744" y="319557"/>
                </a:lnTo>
                <a:lnTo>
                  <a:pt x="1918068" y="332257"/>
                </a:lnTo>
                <a:lnTo>
                  <a:pt x="1918068" y="152679"/>
                </a:lnTo>
                <a:lnTo>
                  <a:pt x="1910918" y="141757"/>
                </a:lnTo>
                <a:lnTo>
                  <a:pt x="1912835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7217" y="116357"/>
                </a:lnTo>
                <a:lnTo>
                  <a:pt x="1915172" y="116357"/>
                </a:lnTo>
                <a:lnTo>
                  <a:pt x="1913267" y="103657"/>
                </a:lnTo>
                <a:lnTo>
                  <a:pt x="1911756" y="103657"/>
                </a:lnTo>
                <a:lnTo>
                  <a:pt x="1910346" y="90957"/>
                </a:lnTo>
                <a:lnTo>
                  <a:pt x="1908771" y="90957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65557"/>
                </a:lnTo>
                <a:lnTo>
                  <a:pt x="1899399" y="52857"/>
                </a:lnTo>
                <a:lnTo>
                  <a:pt x="1896567" y="52857"/>
                </a:lnTo>
                <a:lnTo>
                  <a:pt x="1893290" y="40157"/>
                </a:lnTo>
                <a:lnTo>
                  <a:pt x="1897722" y="40157"/>
                </a:lnTo>
                <a:lnTo>
                  <a:pt x="1899119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90750" y="14757"/>
                </a:lnTo>
                <a:lnTo>
                  <a:pt x="1889125" y="2057"/>
                </a:lnTo>
                <a:lnTo>
                  <a:pt x="1880285" y="2057"/>
                </a:lnTo>
                <a:lnTo>
                  <a:pt x="1880285" y="27457"/>
                </a:lnTo>
                <a:lnTo>
                  <a:pt x="1879117" y="40157"/>
                </a:lnTo>
                <a:lnTo>
                  <a:pt x="1872729" y="32816"/>
                </a:lnTo>
                <a:lnTo>
                  <a:pt x="1872729" y="471957"/>
                </a:lnTo>
                <a:lnTo>
                  <a:pt x="1864004" y="4719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72729" y="32816"/>
                </a:lnTo>
                <a:lnTo>
                  <a:pt x="1868068" y="27457"/>
                </a:lnTo>
                <a:lnTo>
                  <a:pt x="1870392" y="40157"/>
                </a:lnTo>
                <a:lnTo>
                  <a:pt x="1867496" y="40157"/>
                </a:lnTo>
                <a:lnTo>
                  <a:pt x="1865744" y="27457"/>
                </a:lnTo>
                <a:lnTo>
                  <a:pt x="1868068" y="27457"/>
                </a:lnTo>
                <a:lnTo>
                  <a:pt x="1880285" y="27457"/>
                </a:lnTo>
                <a:lnTo>
                  <a:pt x="1880285" y="2057"/>
                </a:lnTo>
                <a:lnTo>
                  <a:pt x="1864245" y="2057"/>
                </a:lnTo>
                <a:lnTo>
                  <a:pt x="1858772" y="2057"/>
                </a:lnTo>
                <a:lnTo>
                  <a:pt x="1858772" y="116357"/>
                </a:lnTo>
                <a:lnTo>
                  <a:pt x="1855863" y="129057"/>
                </a:lnTo>
                <a:lnTo>
                  <a:pt x="1851799" y="129057"/>
                </a:lnTo>
                <a:lnTo>
                  <a:pt x="1852371" y="116357"/>
                </a:lnTo>
                <a:lnTo>
                  <a:pt x="1858772" y="116357"/>
                </a:lnTo>
                <a:lnTo>
                  <a:pt x="1858772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54" y="65557"/>
                </a:lnTo>
                <a:lnTo>
                  <a:pt x="1846554" y="78257"/>
                </a:lnTo>
                <a:lnTo>
                  <a:pt x="1842490" y="83489"/>
                </a:lnTo>
                <a:lnTo>
                  <a:pt x="1842490" y="814857"/>
                </a:lnTo>
                <a:lnTo>
                  <a:pt x="1837258" y="827557"/>
                </a:lnTo>
                <a:lnTo>
                  <a:pt x="1837258" y="852957"/>
                </a:lnTo>
                <a:lnTo>
                  <a:pt x="1820976" y="852957"/>
                </a:lnTo>
                <a:lnTo>
                  <a:pt x="1822716" y="865657"/>
                </a:lnTo>
                <a:lnTo>
                  <a:pt x="1814004" y="865657"/>
                </a:lnTo>
                <a:lnTo>
                  <a:pt x="1807019" y="852957"/>
                </a:lnTo>
                <a:lnTo>
                  <a:pt x="1806448" y="852957"/>
                </a:lnTo>
                <a:lnTo>
                  <a:pt x="1805063" y="865657"/>
                </a:lnTo>
                <a:lnTo>
                  <a:pt x="1798523" y="865657"/>
                </a:lnTo>
                <a:lnTo>
                  <a:pt x="1801596" y="878357"/>
                </a:lnTo>
                <a:lnTo>
                  <a:pt x="1788414" y="878357"/>
                </a:lnTo>
                <a:lnTo>
                  <a:pt x="1790166" y="8910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5053" y="878357"/>
                </a:lnTo>
                <a:lnTo>
                  <a:pt x="1774469" y="865657"/>
                </a:lnTo>
                <a:lnTo>
                  <a:pt x="1775053" y="865657"/>
                </a:lnTo>
                <a:lnTo>
                  <a:pt x="1778889" y="870585"/>
                </a:lnTo>
                <a:lnTo>
                  <a:pt x="1779117" y="865657"/>
                </a:lnTo>
                <a:lnTo>
                  <a:pt x="1784527" y="8656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8652" y="8275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827557"/>
                </a:lnTo>
                <a:lnTo>
                  <a:pt x="1834934" y="814857"/>
                </a:lnTo>
                <a:lnTo>
                  <a:pt x="1842490" y="814857"/>
                </a:lnTo>
                <a:lnTo>
                  <a:pt x="1842490" y="83489"/>
                </a:lnTo>
                <a:lnTo>
                  <a:pt x="1836674" y="90957"/>
                </a:lnTo>
                <a:lnTo>
                  <a:pt x="1837842" y="78257"/>
                </a:lnTo>
                <a:lnTo>
                  <a:pt x="1846554" y="78257"/>
                </a:lnTo>
                <a:lnTo>
                  <a:pt x="1846554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33765" y="2057"/>
                </a:lnTo>
                <a:lnTo>
                  <a:pt x="1833765" y="484657"/>
                </a:lnTo>
                <a:lnTo>
                  <a:pt x="1833765" y="4973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33765" y="484657"/>
                </a:lnTo>
                <a:lnTo>
                  <a:pt x="1833765" y="2057"/>
                </a:lnTo>
                <a:lnTo>
                  <a:pt x="1818068" y="2057"/>
                </a:lnTo>
                <a:lnTo>
                  <a:pt x="1818068" y="52857"/>
                </a:lnTo>
                <a:lnTo>
                  <a:pt x="1817484" y="65557"/>
                </a:lnTo>
                <a:lnTo>
                  <a:pt x="1812836" y="65557"/>
                </a:lnTo>
                <a:lnTo>
                  <a:pt x="1812721" y="64312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64312"/>
                </a:lnTo>
                <a:lnTo>
                  <a:pt x="1811680" y="52857"/>
                </a:lnTo>
                <a:lnTo>
                  <a:pt x="1811680" y="116357"/>
                </a:lnTo>
                <a:lnTo>
                  <a:pt x="1805901" y="129057"/>
                </a:lnTo>
                <a:lnTo>
                  <a:pt x="1802155" y="129057"/>
                </a:lnTo>
                <a:lnTo>
                  <a:pt x="1798510" y="141757"/>
                </a:lnTo>
                <a:lnTo>
                  <a:pt x="1795983" y="141757"/>
                </a:lnTo>
                <a:lnTo>
                  <a:pt x="1795983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3074" y="256057"/>
                </a:lnTo>
                <a:lnTo>
                  <a:pt x="1795983" y="268757"/>
                </a:lnTo>
                <a:lnTo>
                  <a:pt x="1795983" y="141757"/>
                </a:lnTo>
                <a:lnTo>
                  <a:pt x="1793074" y="1417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16357"/>
                </a:lnTo>
                <a:lnTo>
                  <a:pt x="1811680" y="116357"/>
                </a:lnTo>
                <a:lnTo>
                  <a:pt x="1811680" y="52857"/>
                </a:lnTo>
                <a:lnTo>
                  <a:pt x="1818068" y="52857"/>
                </a:lnTo>
                <a:lnTo>
                  <a:pt x="1818068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78" y="14757"/>
                </a:lnTo>
                <a:lnTo>
                  <a:pt x="1798878" y="2057"/>
                </a:lnTo>
                <a:lnTo>
                  <a:pt x="1788604" y="2057"/>
                </a:lnTo>
                <a:lnTo>
                  <a:pt x="1788604" y="167157"/>
                </a:lnTo>
                <a:lnTo>
                  <a:pt x="1788414" y="179857"/>
                </a:lnTo>
                <a:lnTo>
                  <a:pt x="1784934" y="172948"/>
                </a:lnTo>
                <a:lnTo>
                  <a:pt x="1784934" y="687857"/>
                </a:lnTo>
                <a:lnTo>
                  <a:pt x="1784350" y="700557"/>
                </a:lnTo>
                <a:lnTo>
                  <a:pt x="1777377" y="700557"/>
                </a:lnTo>
                <a:lnTo>
                  <a:pt x="1777377" y="687857"/>
                </a:lnTo>
                <a:lnTo>
                  <a:pt x="1784934" y="687857"/>
                </a:lnTo>
                <a:lnTo>
                  <a:pt x="1784934" y="172948"/>
                </a:lnTo>
                <a:lnTo>
                  <a:pt x="1782025" y="167157"/>
                </a:lnTo>
                <a:lnTo>
                  <a:pt x="1788604" y="167157"/>
                </a:lnTo>
                <a:lnTo>
                  <a:pt x="1788604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57"/>
                </a:lnTo>
                <a:lnTo>
                  <a:pt x="1770392" y="154457"/>
                </a:lnTo>
                <a:lnTo>
                  <a:pt x="1770392" y="878357"/>
                </a:lnTo>
                <a:lnTo>
                  <a:pt x="1769808" y="891057"/>
                </a:lnTo>
                <a:lnTo>
                  <a:pt x="1768652" y="891057"/>
                </a:lnTo>
                <a:lnTo>
                  <a:pt x="1767484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2252" y="916457"/>
                </a:lnTo>
                <a:lnTo>
                  <a:pt x="1762252" y="1081557"/>
                </a:lnTo>
                <a:lnTo>
                  <a:pt x="1757019" y="1081557"/>
                </a:lnTo>
                <a:lnTo>
                  <a:pt x="1757019" y="1068857"/>
                </a:lnTo>
                <a:lnTo>
                  <a:pt x="1761096" y="1068857"/>
                </a:lnTo>
                <a:lnTo>
                  <a:pt x="1762252" y="1081557"/>
                </a:lnTo>
                <a:lnTo>
                  <a:pt x="1762252" y="916457"/>
                </a:lnTo>
                <a:lnTo>
                  <a:pt x="1752955" y="916457"/>
                </a:lnTo>
                <a:lnTo>
                  <a:pt x="1747621" y="905865"/>
                </a:lnTo>
                <a:lnTo>
                  <a:pt x="1744192" y="916457"/>
                </a:lnTo>
                <a:lnTo>
                  <a:pt x="1741614" y="916457"/>
                </a:lnTo>
                <a:lnTo>
                  <a:pt x="1739468" y="929157"/>
                </a:lnTo>
                <a:lnTo>
                  <a:pt x="1729117" y="92915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6554" y="903757"/>
                </a:lnTo>
                <a:lnTo>
                  <a:pt x="1747621" y="905865"/>
                </a:lnTo>
                <a:lnTo>
                  <a:pt x="1748307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70392" y="878357"/>
                </a:lnTo>
                <a:lnTo>
                  <a:pt x="1770392" y="154457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2490" y="2057"/>
                </a:lnTo>
                <a:lnTo>
                  <a:pt x="1742490" y="116357"/>
                </a:lnTo>
                <a:lnTo>
                  <a:pt x="1732610" y="116357"/>
                </a:lnTo>
                <a:lnTo>
                  <a:pt x="1735505" y="103657"/>
                </a:lnTo>
                <a:lnTo>
                  <a:pt x="1741906" y="103657"/>
                </a:lnTo>
                <a:lnTo>
                  <a:pt x="1742490" y="116357"/>
                </a:lnTo>
                <a:lnTo>
                  <a:pt x="1742490" y="2057"/>
                </a:lnTo>
                <a:lnTo>
                  <a:pt x="1731441" y="2057"/>
                </a:lnTo>
                <a:lnTo>
                  <a:pt x="1731441" y="179857"/>
                </a:lnTo>
                <a:lnTo>
                  <a:pt x="1729701" y="192557"/>
                </a:lnTo>
                <a:lnTo>
                  <a:pt x="1722285" y="192557"/>
                </a:lnTo>
                <a:lnTo>
                  <a:pt x="1723720" y="179857"/>
                </a:lnTo>
                <a:lnTo>
                  <a:pt x="1731441" y="179857"/>
                </a:lnTo>
                <a:lnTo>
                  <a:pt x="1731441" y="2057"/>
                </a:lnTo>
                <a:lnTo>
                  <a:pt x="1722132" y="2057"/>
                </a:lnTo>
                <a:lnTo>
                  <a:pt x="1722132" y="941857"/>
                </a:lnTo>
                <a:lnTo>
                  <a:pt x="1707603" y="941857"/>
                </a:lnTo>
                <a:lnTo>
                  <a:pt x="1706435" y="929157"/>
                </a:lnTo>
                <a:lnTo>
                  <a:pt x="1720392" y="929157"/>
                </a:lnTo>
                <a:lnTo>
                  <a:pt x="1722132" y="941857"/>
                </a:lnTo>
                <a:lnTo>
                  <a:pt x="1722132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808" y="256057"/>
                </a:lnTo>
                <a:lnTo>
                  <a:pt x="1716468" y="256057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0512" y="725957"/>
                </a:lnTo>
                <a:lnTo>
                  <a:pt x="1702371" y="725957"/>
                </a:lnTo>
                <a:lnTo>
                  <a:pt x="1702371" y="954557"/>
                </a:lnTo>
                <a:lnTo>
                  <a:pt x="1700047" y="954557"/>
                </a:lnTo>
                <a:lnTo>
                  <a:pt x="1696554" y="967257"/>
                </a:lnTo>
                <a:lnTo>
                  <a:pt x="1694230" y="963028"/>
                </a:lnTo>
                <a:lnTo>
                  <a:pt x="1694230" y="979957"/>
                </a:lnTo>
                <a:lnTo>
                  <a:pt x="1689582" y="979957"/>
                </a:lnTo>
                <a:lnTo>
                  <a:pt x="1687258" y="967257"/>
                </a:lnTo>
                <a:lnTo>
                  <a:pt x="1692490" y="967257"/>
                </a:lnTo>
                <a:lnTo>
                  <a:pt x="1694230" y="979957"/>
                </a:lnTo>
                <a:lnTo>
                  <a:pt x="1694230" y="963028"/>
                </a:lnTo>
                <a:lnTo>
                  <a:pt x="1689582" y="954557"/>
                </a:lnTo>
                <a:lnTo>
                  <a:pt x="1683766" y="954557"/>
                </a:lnTo>
                <a:lnTo>
                  <a:pt x="1679702" y="954557"/>
                </a:lnTo>
                <a:lnTo>
                  <a:pt x="1676793" y="941857"/>
                </a:lnTo>
                <a:lnTo>
                  <a:pt x="1682026" y="941857"/>
                </a:lnTo>
                <a:lnTo>
                  <a:pt x="1683766" y="954557"/>
                </a:lnTo>
                <a:lnTo>
                  <a:pt x="1682597" y="941857"/>
                </a:lnTo>
                <a:lnTo>
                  <a:pt x="1691322" y="954557"/>
                </a:lnTo>
                <a:lnTo>
                  <a:pt x="1691906" y="954557"/>
                </a:lnTo>
                <a:lnTo>
                  <a:pt x="1687830" y="941857"/>
                </a:lnTo>
                <a:lnTo>
                  <a:pt x="1697240" y="941857"/>
                </a:lnTo>
                <a:lnTo>
                  <a:pt x="1702371" y="954557"/>
                </a:lnTo>
                <a:lnTo>
                  <a:pt x="1702371" y="7259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5279" y="510057"/>
                </a:lnTo>
                <a:lnTo>
                  <a:pt x="1704111" y="522757"/>
                </a:lnTo>
                <a:lnTo>
                  <a:pt x="1701203" y="522757"/>
                </a:lnTo>
                <a:lnTo>
                  <a:pt x="1696415" y="513232"/>
                </a:lnTo>
                <a:lnTo>
                  <a:pt x="1699463" y="522757"/>
                </a:lnTo>
                <a:lnTo>
                  <a:pt x="1698879" y="522757"/>
                </a:lnTo>
                <a:lnTo>
                  <a:pt x="1701292" y="535457"/>
                </a:lnTo>
                <a:lnTo>
                  <a:pt x="1708937" y="535457"/>
                </a:lnTo>
                <a:lnTo>
                  <a:pt x="1706435" y="548157"/>
                </a:lnTo>
                <a:lnTo>
                  <a:pt x="1697139" y="535457"/>
                </a:lnTo>
                <a:lnTo>
                  <a:pt x="1695399" y="548157"/>
                </a:lnTo>
                <a:lnTo>
                  <a:pt x="1694815" y="535457"/>
                </a:lnTo>
                <a:lnTo>
                  <a:pt x="1694815" y="586257"/>
                </a:lnTo>
                <a:lnTo>
                  <a:pt x="1694815" y="598957"/>
                </a:lnTo>
                <a:lnTo>
                  <a:pt x="1693062" y="598957"/>
                </a:lnTo>
                <a:lnTo>
                  <a:pt x="1691322" y="586257"/>
                </a:lnTo>
                <a:lnTo>
                  <a:pt x="1694815" y="586257"/>
                </a:lnTo>
                <a:lnTo>
                  <a:pt x="1694815" y="535457"/>
                </a:lnTo>
                <a:lnTo>
                  <a:pt x="1696262" y="535457"/>
                </a:lnTo>
                <a:lnTo>
                  <a:pt x="1690382" y="522757"/>
                </a:lnTo>
                <a:lnTo>
                  <a:pt x="1695399" y="522757"/>
                </a:lnTo>
                <a:lnTo>
                  <a:pt x="1694815" y="510057"/>
                </a:lnTo>
                <a:lnTo>
                  <a:pt x="1696415" y="513232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6057"/>
                </a:lnTo>
                <a:lnTo>
                  <a:pt x="1711667" y="256057"/>
                </a:lnTo>
                <a:lnTo>
                  <a:pt x="1713420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8652" y="2057"/>
                </a:lnTo>
                <a:lnTo>
                  <a:pt x="1718652" y="65557"/>
                </a:lnTo>
                <a:lnTo>
                  <a:pt x="1713420" y="78257"/>
                </a:lnTo>
                <a:lnTo>
                  <a:pt x="1711096" y="78257"/>
                </a:lnTo>
                <a:lnTo>
                  <a:pt x="1711096" y="471957"/>
                </a:lnTo>
                <a:lnTo>
                  <a:pt x="1709343" y="471957"/>
                </a:lnTo>
                <a:lnTo>
                  <a:pt x="1709928" y="484657"/>
                </a:lnTo>
                <a:lnTo>
                  <a:pt x="1707603" y="484657"/>
                </a:lnTo>
                <a:lnTo>
                  <a:pt x="1709343" y="471957"/>
                </a:lnTo>
                <a:lnTo>
                  <a:pt x="1704111" y="471957"/>
                </a:lnTo>
                <a:lnTo>
                  <a:pt x="1703539" y="459257"/>
                </a:lnTo>
                <a:lnTo>
                  <a:pt x="1709343" y="459257"/>
                </a:lnTo>
                <a:lnTo>
                  <a:pt x="1711096" y="471957"/>
                </a:lnTo>
                <a:lnTo>
                  <a:pt x="1711096" y="78257"/>
                </a:lnTo>
                <a:lnTo>
                  <a:pt x="1709343" y="78257"/>
                </a:lnTo>
                <a:lnTo>
                  <a:pt x="1710309" y="85267"/>
                </a:lnTo>
                <a:lnTo>
                  <a:pt x="1704327" y="78257"/>
                </a:lnTo>
                <a:lnTo>
                  <a:pt x="1702663" y="78257"/>
                </a:lnTo>
                <a:lnTo>
                  <a:pt x="1709280" y="65557"/>
                </a:lnTo>
                <a:lnTo>
                  <a:pt x="1718652" y="65557"/>
                </a:lnTo>
                <a:lnTo>
                  <a:pt x="1718652" y="2057"/>
                </a:lnTo>
                <a:lnTo>
                  <a:pt x="1699463" y="2057"/>
                </a:lnTo>
                <a:lnTo>
                  <a:pt x="1699463" y="90957"/>
                </a:lnTo>
                <a:lnTo>
                  <a:pt x="1697723" y="93205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205"/>
                </a:lnTo>
                <a:lnTo>
                  <a:pt x="1689582" y="103657"/>
                </a:lnTo>
                <a:lnTo>
                  <a:pt x="1689582" y="167157"/>
                </a:lnTo>
                <a:lnTo>
                  <a:pt x="1680273" y="167157"/>
                </a:lnTo>
                <a:lnTo>
                  <a:pt x="1680857" y="154457"/>
                </a:lnTo>
                <a:lnTo>
                  <a:pt x="1689582" y="167157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57"/>
                </a:lnTo>
                <a:lnTo>
                  <a:pt x="1699463" y="90957"/>
                </a:lnTo>
                <a:lnTo>
                  <a:pt x="1699463" y="2057"/>
                </a:lnTo>
                <a:lnTo>
                  <a:pt x="1697139" y="2057"/>
                </a:lnTo>
                <a:lnTo>
                  <a:pt x="1697139" y="27457"/>
                </a:lnTo>
                <a:lnTo>
                  <a:pt x="1697139" y="65557"/>
                </a:lnTo>
                <a:lnTo>
                  <a:pt x="1693062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70392" y="65557"/>
                </a:lnTo>
                <a:lnTo>
                  <a:pt x="1670392" y="383057"/>
                </a:lnTo>
                <a:lnTo>
                  <a:pt x="1668437" y="395757"/>
                </a:lnTo>
                <a:lnTo>
                  <a:pt x="1665592" y="395757"/>
                </a:lnTo>
                <a:lnTo>
                  <a:pt x="1665160" y="383057"/>
                </a:lnTo>
                <a:lnTo>
                  <a:pt x="1670392" y="383057"/>
                </a:lnTo>
                <a:lnTo>
                  <a:pt x="1670392" y="65557"/>
                </a:lnTo>
                <a:lnTo>
                  <a:pt x="1673885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78257"/>
                </a:lnTo>
                <a:lnTo>
                  <a:pt x="1659928" y="78257"/>
                </a:lnTo>
                <a:lnTo>
                  <a:pt x="1662303" y="65557"/>
                </a:lnTo>
                <a:lnTo>
                  <a:pt x="1663636" y="78257"/>
                </a:lnTo>
                <a:lnTo>
                  <a:pt x="1663636" y="54229"/>
                </a:lnTo>
                <a:lnTo>
                  <a:pt x="1659077" y="60871"/>
                </a:lnTo>
                <a:lnTo>
                  <a:pt x="1657604" y="52857"/>
                </a:lnTo>
                <a:lnTo>
                  <a:pt x="1661668" y="52857"/>
                </a:lnTo>
                <a:lnTo>
                  <a:pt x="1672132" y="40157"/>
                </a:lnTo>
                <a:lnTo>
                  <a:pt x="1661668" y="40157"/>
                </a:lnTo>
                <a:lnTo>
                  <a:pt x="1662836" y="27457"/>
                </a:lnTo>
                <a:lnTo>
                  <a:pt x="1673809" y="27457"/>
                </a:lnTo>
                <a:lnTo>
                  <a:pt x="1676755" y="40157"/>
                </a:lnTo>
                <a:lnTo>
                  <a:pt x="1682026" y="40157"/>
                </a:lnTo>
                <a:lnTo>
                  <a:pt x="1681441" y="52857"/>
                </a:lnTo>
                <a:lnTo>
                  <a:pt x="1686674" y="52857"/>
                </a:lnTo>
                <a:lnTo>
                  <a:pt x="1684934" y="65557"/>
                </a:lnTo>
                <a:lnTo>
                  <a:pt x="1697139" y="65557"/>
                </a:lnTo>
                <a:lnTo>
                  <a:pt x="1697139" y="27457"/>
                </a:lnTo>
                <a:lnTo>
                  <a:pt x="1691906" y="40157"/>
                </a:lnTo>
                <a:lnTo>
                  <a:pt x="1690166" y="27457"/>
                </a:lnTo>
                <a:lnTo>
                  <a:pt x="1697139" y="27457"/>
                </a:lnTo>
                <a:lnTo>
                  <a:pt x="1697139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371" y="14757"/>
                </a:lnTo>
                <a:lnTo>
                  <a:pt x="1652371" y="2057"/>
                </a:lnTo>
                <a:lnTo>
                  <a:pt x="1651203" y="14757"/>
                </a:lnTo>
                <a:lnTo>
                  <a:pt x="1650631" y="14757"/>
                </a:lnTo>
                <a:lnTo>
                  <a:pt x="1650631" y="675157"/>
                </a:lnTo>
                <a:lnTo>
                  <a:pt x="1644815" y="675157"/>
                </a:lnTo>
                <a:lnTo>
                  <a:pt x="1645970" y="662457"/>
                </a:lnTo>
                <a:lnTo>
                  <a:pt x="1650047" y="662457"/>
                </a:lnTo>
                <a:lnTo>
                  <a:pt x="1650631" y="675157"/>
                </a:lnTo>
                <a:lnTo>
                  <a:pt x="1650631" y="14757"/>
                </a:lnTo>
                <a:lnTo>
                  <a:pt x="1647355" y="14757"/>
                </a:lnTo>
                <a:lnTo>
                  <a:pt x="1651774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689" y="14757"/>
                </a:lnTo>
                <a:lnTo>
                  <a:pt x="1629689" y="395757"/>
                </a:lnTo>
                <a:lnTo>
                  <a:pt x="1629689" y="408457"/>
                </a:lnTo>
                <a:lnTo>
                  <a:pt x="1623885" y="408457"/>
                </a:lnTo>
                <a:lnTo>
                  <a:pt x="1623885" y="878357"/>
                </a:lnTo>
                <a:lnTo>
                  <a:pt x="1615160" y="878357"/>
                </a:lnTo>
                <a:lnTo>
                  <a:pt x="1615744" y="865657"/>
                </a:lnTo>
                <a:lnTo>
                  <a:pt x="1623885" y="878357"/>
                </a:lnTo>
                <a:lnTo>
                  <a:pt x="1623885" y="408457"/>
                </a:lnTo>
                <a:lnTo>
                  <a:pt x="1622132" y="408457"/>
                </a:lnTo>
                <a:lnTo>
                  <a:pt x="1623301" y="395757"/>
                </a:lnTo>
                <a:lnTo>
                  <a:pt x="1629689" y="395757"/>
                </a:lnTo>
                <a:lnTo>
                  <a:pt x="1629689" y="147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21409" y="2057"/>
                </a:lnTo>
                <a:lnTo>
                  <a:pt x="1621409" y="141757"/>
                </a:lnTo>
                <a:lnTo>
                  <a:pt x="1618742" y="154457"/>
                </a:lnTo>
                <a:lnTo>
                  <a:pt x="1619224" y="141757"/>
                </a:lnTo>
                <a:lnTo>
                  <a:pt x="1621409" y="141757"/>
                </a:lnTo>
                <a:lnTo>
                  <a:pt x="1621409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600619" y="789457"/>
                </a:lnTo>
                <a:lnTo>
                  <a:pt x="1592414" y="802157"/>
                </a:lnTo>
                <a:lnTo>
                  <a:pt x="1585582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3364" y="225679"/>
                </a:lnTo>
                <a:lnTo>
                  <a:pt x="1573364" y="700557"/>
                </a:lnTo>
                <a:lnTo>
                  <a:pt x="1561084" y="700557"/>
                </a:lnTo>
                <a:lnTo>
                  <a:pt x="1561084" y="1170457"/>
                </a:lnTo>
                <a:lnTo>
                  <a:pt x="1559928" y="1183157"/>
                </a:lnTo>
                <a:lnTo>
                  <a:pt x="1550035" y="1183157"/>
                </a:lnTo>
                <a:lnTo>
                  <a:pt x="1553527" y="1170457"/>
                </a:lnTo>
                <a:lnTo>
                  <a:pt x="1561084" y="1170457"/>
                </a:lnTo>
                <a:lnTo>
                  <a:pt x="1561084" y="700557"/>
                </a:lnTo>
                <a:lnTo>
                  <a:pt x="1558772" y="700557"/>
                </a:lnTo>
                <a:lnTo>
                  <a:pt x="1552879" y="694258"/>
                </a:lnTo>
                <a:lnTo>
                  <a:pt x="1552879" y="827557"/>
                </a:lnTo>
                <a:lnTo>
                  <a:pt x="1551927" y="840257"/>
                </a:lnTo>
                <a:lnTo>
                  <a:pt x="1550047" y="827557"/>
                </a:lnTo>
                <a:lnTo>
                  <a:pt x="1552879" y="827557"/>
                </a:lnTo>
                <a:lnTo>
                  <a:pt x="1552879" y="694258"/>
                </a:lnTo>
                <a:lnTo>
                  <a:pt x="1546910" y="687857"/>
                </a:lnTo>
                <a:lnTo>
                  <a:pt x="1541716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49757"/>
                </a:lnTo>
                <a:lnTo>
                  <a:pt x="1559026" y="662457"/>
                </a:lnTo>
                <a:lnTo>
                  <a:pt x="1559991" y="662457"/>
                </a:lnTo>
                <a:lnTo>
                  <a:pt x="1564132" y="675157"/>
                </a:lnTo>
                <a:lnTo>
                  <a:pt x="1570393" y="687857"/>
                </a:lnTo>
                <a:lnTo>
                  <a:pt x="1567776" y="687857"/>
                </a:lnTo>
                <a:lnTo>
                  <a:pt x="1573364" y="700557"/>
                </a:lnTo>
                <a:lnTo>
                  <a:pt x="1573364" y="225679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5160" y="154457"/>
                </a:lnTo>
                <a:lnTo>
                  <a:pt x="1562252" y="154457"/>
                </a:lnTo>
                <a:lnTo>
                  <a:pt x="1562252" y="598957"/>
                </a:lnTo>
                <a:lnTo>
                  <a:pt x="1551216" y="624357"/>
                </a:lnTo>
                <a:lnTo>
                  <a:pt x="1538046" y="611657"/>
                </a:lnTo>
                <a:lnTo>
                  <a:pt x="1537246" y="602018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537246" y="1119657"/>
                </a:lnTo>
                <a:lnTo>
                  <a:pt x="1537246" y="602018"/>
                </a:lnTo>
                <a:lnTo>
                  <a:pt x="1536992" y="598957"/>
                </a:lnTo>
                <a:lnTo>
                  <a:pt x="1562252" y="598957"/>
                </a:lnTo>
                <a:lnTo>
                  <a:pt x="1562252" y="154457"/>
                </a:lnTo>
                <a:lnTo>
                  <a:pt x="1557604" y="167157"/>
                </a:lnTo>
                <a:lnTo>
                  <a:pt x="1556435" y="154457"/>
                </a:lnTo>
                <a:lnTo>
                  <a:pt x="1555280" y="154457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53527" y="2057"/>
                </a:lnTo>
                <a:lnTo>
                  <a:pt x="1553527" y="319557"/>
                </a:lnTo>
                <a:lnTo>
                  <a:pt x="1550047" y="332257"/>
                </a:lnTo>
                <a:lnTo>
                  <a:pt x="1551787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3156" y="344957"/>
                </a:lnTo>
                <a:lnTo>
                  <a:pt x="1536153" y="332257"/>
                </a:lnTo>
                <a:lnTo>
                  <a:pt x="1545818" y="319557"/>
                </a:lnTo>
                <a:lnTo>
                  <a:pt x="1553527" y="319557"/>
                </a:lnTo>
                <a:lnTo>
                  <a:pt x="1553527" y="2057"/>
                </a:lnTo>
                <a:lnTo>
                  <a:pt x="1527365" y="2057"/>
                </a:lnTo>
                <a:lnTo>
                  <a:pt x="1527365" y="78257"/>
                </a:lnTo>
                <a:lnTo>
                  <a:pt x="1523301" y="78257"/>
                </a:lnTo>
                <a:lnTo>
                  <a:pt x="1523873" y="65557"/>
                </a:lnTo>
                <a:lnTo>
                  <a:pt x="1527365" y="78257"/>
                </a:lnTo>
                <a:lnTo>
                  <a:pt x="1527365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0619" y="78257"/>
                </a:lnTo>
                <a:lnTo>
                  <a:pt x="1504696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85226" y="2057"/>
                </a:lnTo>
                <a:lnTo>
                  <a:pt x="1478673" y="14757"/>
                </a:lnTo>
                <a:lnTo>
                  <a:pt x="1471891" y="2057"/>
                </a:lnTo>
                <a:lnTo>
                  <a:pt x="1460500" y="2057"/>
                </a:lnTo>
                <a:lnTo>
                  <a:pt x="1459357" y="14757"/>
                </a:lnTo>
                <a:lnTo>
                  <a:pt x="1450530" y="14757"/>
                </a:lnTo>
                <a:lnTo>
                  <a:pt x="1450035" y="2057"/>
                </a:lnTo>
                <a:lnTo>
                  <a:pt x="1404112" y="2057"/>
                </a:lnTo>
                <a:lnTo>
                  <a:pt x="1401203" y="14757"/>
                </a:lnTo>
                <a:lnTo>
                  <a:pt x="1399451" y="14757"/>
                </a:lnTo>
                <a:lnTo>
                  <a:pt x="1397711" y="27457"/>
                </a:lnTo>
                <a:lnTo>
                  <a:pt x="1392212" y="27457"/>
                </a:lnTo>
                <a:lnTo>
                  <a:pt x="1387246" y="40157"/>
                </a:lnTo>
                <a:lnTo>
                  <a:pt x="1406436" y="40157"/>
                </a:lnTo>
                <a:lnTo>
                  <a:pt x="1397711" y="52857"/>
                </a:lnTo>
                <a:lnTo>
                  <a:pt x="1409344" y="52857"/>
                </a:lnTo>
                <a:lnTo>
                  <a:pt x="1408176" y="65557"/>
                </a:lnTo>
                <a:lnTo>
                  <a:pt x="1411516" y="65557"/>
                </a:lnTo>
                <a:lnTo>
                  <a:pt x="1412824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429" y="78257"/>
                </a:lnTo>
                <a:lnTo>
                  <a:pt x="1420964" y="90957"/>
                </a:lnTo>
                <a:lnTo>
                  <a:pt x="1430502" y="90957"/>
                </a:lnTo>
                <a:lnTo>
                  <a:pt x="1425041" y="103657"/>
                </a:lnTo>
                <a:lnTo>
                  <a:pt x="1426425" y="103657"/>
                </a:lnTo>
                <a:lnTo>
                  <a:pt x="1424305" y="116357"/>
                </a:lnTo>
                <a:lnTo>
                  <a:pt x="1430858" y="116357"/>
                </a:lnTo>
                <a:lnTo>
                  <a:pt x="1433182" y="103657"/>
                </a:lnTo>
                <a:lnTo>
                  <a:pt x="1441894" y="103657"/>
                </a:lnTo>
                <a:lnTo>
                  <a:pt x="1446555" y="116357"/>
                </a:lnTo>
                <a:lnTo>
                  <a:pt x="1450035" y="103657"/>
                </a:lnTo>
                <a:lnTo>
                  <a:pt x="1455851" y="103657"/>
                </a:lnTo>
                <a:lnTo>
                  <a:pt x="1450619" y="116357"/>
                </a:lnTo>
                <a:lnTo>
                  <a:pt x="1446555" y="116357"/>
                </a:lnTo>
                <a:lnTo>
                  <a:pt x="1444802" y="116357"/>
                </a:lnTo>
                <a:lnTo>
                  <a:pt x="1436090" y="129057"/>
                </a:lnTo>
                <a:lnTo>
                  <a:pt x="1450035" y="129057"/>
                </a:lnTo>
                <a:lnTo>
                  <a:pt x="1457566" y="116357"/>
                </a:lnTo>
                <a:lnTo>
                  <a:pt x="1458175" y="116357"/>
                </a:lnTo>
                <a:lnTo>
                  <a:pt x="1462824" y="129057"/>
                </a:lnTo>
                <a:lnTo>
                  <a:pt x="1465732" y="129057"/>
                </a:lnTo>
                <a:lnTo>
                  <a:pt x="1456321" y="139306"/>
                </a:lnTo>
                <a:lnTo>
                  <a:pt x="1452943" y="140271"/>
                </a:lnTo>
                <a:lnTo>
                  <a:pt x="1448574" y="141757"/>
                </a:lnTo>
                <a:lnTo>
                  <a:pt x="1433360" y="141757"/>
                </a:lnTo>
                <a:lnTo>
                  <a:pt x="1425625" y="154457"/>
                </a:lnTo>
                <a:lnTo>
                  <a:pt x="1429105" y="154457"/>
                </a:lnTo>
                <a:lnTo>
                  <a:pt x="1426197" y="167157"/>
                </a:lnTo>
                <a:lnTo>
                  <a:pt x="1436662" y="167157"/>
                </a:lnTo>
                <a:lnTo>
                  <a:pt x="1434922" y="179857"/>
                </a:lnTo>
                <a:lnTo>
                  <a:pt x="1440548" y="179857"/>
                </a:lnTo>
                <a:lnTo>
                  <a:pt x="1433182" y="192557"/>
                </a:lnTo>
                <a:lnTo>
                  <a:pt x="1438706" y="192557"/>
                </a:lnTo>
                <a:lnTo>
                  <a:pt x="1437830" y="205257"/>
                </a:lnTo>
                <a:lnTo>
                  <a:pt x="1445374" y="205257"/>
                </a:lnTo>
                <a:lnTo>
                  <a:pt x="1450619" y="217957"/>
                </a:lnTo>
                <a:lnTo>
                  <a:pt x="1459166" y="217957"/>
                </a:lnTo>
                <a:lnTo>
                  <a:pt x="1452359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49527" y="243357"/>
                </a:lnTo>
                <a:lnTo>
                  <a:pt x="1443647" y="256057"/>
                </a:lnTo>
                <a:lnTo>
                  <a:pt x="1462900" y="256057"/>
                </a:lnTo>
                <a:lnTo>
                  <a:pt x="1465491" y="268757"/>
                </a:lnTo>
                <a:lnTo>
                  <a:pt x="1472717" y="268757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69224" y="281457"/>
                </a:lnTo>
                <a:lnTo>
                  <a:pt x="1472717" y="268757"/>
                </a:lnTo>
                <a:lnTo>
                  <a:pt x="1464640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8793" y="294157"/>
                </a:lnTo>
                <a:lnTo>
                  <a:pt x="1460334" y="306857"/>
                </a:lnTo>
                <a:lnTo>
                  <a:pt x="1473873" y="306857"/>
                </a:lnTo>
                <a:lnTo>
                  <a:pt x="1481124" y="306857"/>
                </a:lnTo>
                <a:lnTo>
                  <a:pt x="1479689" y="319557"/>
                </a:lnTo>
                <a:lnTo>
                  <a:pt x="1473873" y="319557"/>
                </a:lnTo>
                <a:lnTo>
                  <a:pt x="1473873" y="306857"/>
                </a:lnTo>
                <a:lnTo>
                  <a:pt x="1472717" y="319557"/>
                </a:lnTo>
                <a:lnTo>
                  <a:pt x="1469809" y="319557"/>
                </a:lnTo>
                <a:lnTo>
                  <a:pt x="1473301" y="332257"/>
                </a:lnTo>
                <a:lnTo>
                  <a:pt x="1483766" y="332257"/>
                </a:lnTo>
                <a:lnTo>
                  <a:pt x="1487246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75625" y="370357"/>
                </a:lnTo>
                <a:lnTo>
                  <a:pt x="1472133" y="383057"/>
                </a:lnTo>
                <a:lnTo>
                  <a:pt x="1482598" y="370357"/>
                </a:lnTo>
                <a:lnTo>
                  <a:pt x="1488414" y="370357"/>
                </a:lnTo>
                <a:lnTo>
                  <a:pt x="1481429" y="383057"/>
                </a:lnTo>
                <a:lnTo>
                  <a:pt x="1491615" y="383057"/>
                </a:lnTo>
                <a:lnTo>
                  <a:pt x="1493812" y="395757"/>
                </a:lnTo>
                <a:lnTo>
                  <a:pt x="1487843" y="395757"/>
                </a:lnTo>
                <a:lnTo>
                  <a:pt x="1494955" y="408457"/>
                </a:lnTo>
                <a:lnTo>
                  <a:pt x="1497139" y="408457"/>
                </a:lnTo>
                <a:lnTo>
                  <a:pt x="1496593" y="4211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8473" y="446557"/>
                </a:lnTo>
                <a:lnTo>
                  <a:pt x="1493215" y="459257"/>
                </a:lnTo>
                <a:lnTo>
                  <a:pt x="1483766" y="459257"/>
                </a:lnTo>
                <a:lnTo>
                  <a:pt x="1482598" y="471957"/>
                </a:lnTo>
                <a:lnTo>
                  <a:pt x="1498879" y="471957"/>
                </a:lnTo>
                <a:lnTo>
                  <a:pt x="149981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62" y="522757"/>
                </a:lnTo>
                <a:lnTo>
                  <a:pt x="1486090" y="535457"/>
                </a:lnTo>
                <a:lnTo>
                  <a:pt x="1487246" y="535457"/>
                </a:lnTo>
                <a:lnTo>
                  <a:pt x="1488643" y="548157"/>
                </a:lnTo>
                <a:lnTo>
                  <a:pt x="1484337" y="548157"/>
                </a:lnTo>
                <a:lnTo>
                  <a:pt x="1483766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6555" y="586257"/>
                </a:lnTo>
                <a:lnTo>
                  <a:pt x="1497126" y="5989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497711" y="611657"/>
                </a:lnTo>
                <a:lnTo>
                  <a:pt x="1496555" y="611657"/>
                </a:lnTo>
                <a:lnTo>
                  <a:pt x="1494231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2598" y="624357"/>
                </a:lnTo>
                <a:lnTo>
                  <a:pt x="1479689" y="624357"/>
                </a:lnTo>
                <a:lnTo>
                  <a:pt x="1486090" y="637057"/>
                </a:lnTo>
                <a:lnTo>
                  <a:pt x="1483182" y="637057"/>
                </a:lnTo>
                <a:lnTo>
                  <a:pt x="1474457" y="625843"/>
                </a:lnTo>
                <a:lnTo>
                  <a:pt x="1474457" y="637057"/>
                </a:lnTo>
                <a:lnTo>
                  <a:pt x="1473288" y="632802"/>
                </a:lnTo>
                <a:lnTo>
                  <a:pt x="1473288" y="637057"/>
                </a:lnTo>
                <a:lnTo>
                  <a:pt x="1473009" y="637057"/>
                </a:lnTo>
                <a:lnTo>
                  <a:pt x="1472704" y="633831"/>
                </a:lnTo>
                <a:lnTo>
                  <a:pt x="1473288" y="637057"/>
                </a:lnTo>
                <a:lnTo>
                  <a:pt x="1473288" y="632802"/>
                </a:lnTo>
                <a:lnTo>
                  <a:pt x="1472260" y="629056"/>
                </a:lnTo>
                <a:lnTo>
                  <a:pt x="1470964" y="624357"/>
                </a:lnTo>
                <a:lnTo>
                  <a:pt x="1472717" y="637057"/>
                </a:lnTo>
                <a:lnTo>
                  <a:pt x="1468056" y="637057"/>
                </a:lnTo>
                <a:lnTo>
                  <a:pt x="1467700" y="629119"/>
                </a:lnTo>
                <a:lnTo>
                  <a:pt x="1467650" y="622439"/>
                </a:lnTo>
                <a:lnTo>
                  <a:pt x="1468640" y="611657"/>
                </a:lnTo>
                <a:lnTo>
                  <a:pt x="1468056" y="611657"/>
                </a:lnTo>
                <a:lnTo>
                  <a:pt x="1465160" y="624357"/>
                </a:lnTo>
                <a:lnTo>
                  <a:pt x="1463992" y="624357"/>
                </a:lnTo>
                <a:lnTo>
                  <a:pt x="1463992" y="891057"/>
                </a:lnTo>
                <a:lnTo>
                  <a:pt x="1462824" y="891057"/>
                </a:lnTo>
                <a:lnTo>
                  <a:pt x="1463408" y="878357"/>
                </a:lnTo>
                <a:lnTo>
                  <a:pt x="1463992" y="891057"/>
                </a:lnTo>
                <a:lnTo>
                  <a:pt x="1463992" y="624357"/>
                </a:lnTo>
                <a:lnTo>
                  <a:pt x="1463408" y="624357"/>
                </a:lnTo>
                <a:lnTo>
                  <a:pt x="1462252" y="624357"/>
                </a:lnTo>
                <a:lnTo>
                  <a:pt x="1461643" y="62435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43647" y="903757"/>
                </a:lnTo>
                <a:lnTo>
                  <a:pt x="1443062" y="891057"/>
                </a:lnTo>
                <a:lnTo>
                  <a:pt x="1447711" y="891057"/>
                </a:lnTo>
                <a:lnTo>
                  <a:pt x="1450035" y="878357"/>
                </a:lnTo>
                <a:lnTo>
                  <a:pt x="1456436" y="878357"/>
                </a:lnTo>
                <a:lnTo>
                  <a:pt x="1457020" y="891057"/>
                </a:lnTo>
                <a:lnTo>
                  <a:pt x="1461643" y="891057"/>
                </a:lnTo>
                <a:lnTo>
                  <a:pt x="1461643" y="624357"/>
                </a:lnTo>
                <a:lnTo>
                  <a:pt x="1460309" y="624357"/>
                </a:lnTo>
                <a:lnTo>
                  <a:pt x="1460309" y="632815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0309" y="632815"/>
                </a:lnTo>
                <a:lnTo>
                  <a:pt x="1460309" y="624357"/>
                </a:lnTo>
                <a:lnTo>
                  <a:pt x="1454683" y="624357"/>
                </a:lnTo>
                <a:lnTo>
                  <a:pt x="1451203" y="611657"/>
                </a:lnTo>
                <a:lnTo>
                  <a:pt x="1448879" y="611657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30" y="611657"/>
                </a:lnTo>
                <a:lnTo>
                  <a:pt x="1437246" y="611657"/>
                </a:lnTo>
                <a:lnTo>
                  <a:pt x="1442478" y="598957"/>
                </a:lnTo>
                <a:lnTo>
                  <a:pt x="1436662" y="5989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1429" y="586257"/>
                </a:lnTo>
                <a:lnTo>
                  <a:pt x="1422133" y="598208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22133" y="1094257"/>
                </a:lnTo>
                <a:lnTo>
                  <a:pt x="1422133" y="598208"/>
                </a:lnTo>
                <a:lnTo>
                  <a:pt x="1421549" y="598957"/>
                </a:lnTo>
                <a:lnTo>
                  <a:pt x="1423873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6316" y="573557"/>
                </a:lnTo>
                <a:lnTo>
                  <a:pt x="1416316" y="725957"/>
                </a:lnTo>
                <a:lnTo>
                  <a:pt x="1413408" y="738657"/>
                </a:lnTo>
                <a:lnTo>
                  <a:pt x="1407020" y="738657"/>
                </a:lnTo>
                <a:lnTo>
                  <a:pt x="1406436" y="725957"/>
                </a:lnTo>
                <a:lnTo>
                  <a:pt x="1416316" y="725957"/>
                </a:lnTo>
                <a:lnTo>
                  <a:pt x="1416316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42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38301"/>
                </a:lnTo>
                <a:lnTo>
                  <a:pt x="1354112" y="941857"/>
                </a:lnTo>
                <a:lnTo>
                  <a:pt x="1351203" y="941857"/>
                </a:lnTo>
                <a:lnTo>
                  <a:pt x="1350746" y="940447"/>
                </a:lnTo>
                <a:lnTo>
                  <a:pt x="1350035" y="941857"/>
                </a:lnTo>
                <a:lnTo>
                  <a:pt x="1345971" y="941857"/>
                </a:lnTo>
                <a:lnTo>
                  <a:pt x="1345971" y="929157"/>
                </a:lnTo>
                <a:lnTo>
                  <a:pt x="1343279" y="929157"/>
                </a:lnTo>
                <a:lnTo>
                  <a:pt x="1340650" y="941857"/>
                </a:lnTo>
                <a:lnTo>
                  <a:pt x="1338402" y="941857"/>
                </a:lnTo>
                <a:lnTo>
                  <a:pt x="1336662" y="929157"/>
                </a:lnTo>
                <a:lnTo>
                  <a:pt x="1333804" y="929157"/>
                </a:lnTo>
                <a:lnTo>
                  <a:pt x="1331290" y="941857"/>
                </a:lnTo>
                <a:lnTo>
                  <a:pt x="1325041" y="9418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304683" y="941857"/>
                </a:lnTo>
                <a:lnTo>
                  <a:pt x="1302943" y="954557"/>
                </a:lnTo>
                <a:lnTo>
                  <a:pt x="1295958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634" y="941857"/>
                </a:lnTo>
                <a:lnTo>
                  <a:pt x="1287830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25029" y="903757"/>
                </a:lnTo>
                <a:lnTo>
                  <a:pt x="1218057" y="891057"/>
                </a:lnTo>
                <a:lnTo>
                  <a:pt x="1213980" y="891057"/>
                </a:lnTo>
                <a:lnTo>
                  <a:pt x="1210500" y="878357"/>
                </a:lnTo>
                <a:lnTo>
                  <a:pt x="1204683" y="878357"/>
                </a:lnTo>
                <a:lnTo>
                  <a:pt x="1198270" y="891057"/>
                </a:lnTo>
                <a:lnTo>
                  <a:pt x="1184313" y="891057"/>
                </a:lnTo>
                <a:lnTo>
                  <a:pt x="1185354" y="878357"/>
                </a:lnTo>
                <a:lnTo>
                  <a:pt x="1187475" y="878357"/>
                </a:lnTo>
                <a:lnTo>
                  <a:pt x="1188986" y="876668"/>
                </a:lnTo>
                <a:lnTo>
                  <a:pt x="1188986" y="865657"/>
                </a:lnTo>
                <a:lnTo>
                  <a:pt x="1172705" y="865657"/>
                </a:lnTo>
                <a:lnTo>
                  <a:pt x="1171536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6957" y="840257"/>
                </a:lnTo>
                <a:lnTo>
                  <a:pt x="1158316" y="827557"/>
                </a:lnTo>
                <a:lnTo>
                  <a:pt x="1163980" y="8275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38402" y="827557"/>
                </a:lnTo>
                <a:lnTo>
                  <a:pt x="1140142" y="814857"/>
                </a:lnTo>
                <a:lnTo>
                  <a:pt x="1133754" y="8148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30261" y="802157"/>
                </a:lnTo>
                <a:lnTo>
                  <a:pt x="1132586" y="7894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0500" y="776757"/>
                </a:lnTo>
                <a:lnTo>
                  <a:pt x="1106055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2824" y="751357"/>
                </a:lnTo>
                <a:lnTo>
                  <a:pt x="1106424" y="738657"/>
                </a:lnTo>
                <a:lnTo>
                  <a:pt x="1094790" y="738657"/>
                </a:lnTo>
                <a:lnTo>
                  <a:pt x="1090142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0676" y="713257"/>
                </a:lnTo>
                <a:lnTo>
                  <a:pt x="1086002" y="700557"/>
                </a:lnTo>
                <a:lnTo>
                  <a:pt x="1079474" y="700557"/>
                </a:lnTo>
                <a:lnTo>
                  <a:pt x="1072121" y="687857"/>
                </a:lnTo>
                <a:lnTo>
                  <a:pt x="1080262" y="687857"/>
                </a:lnTo>
                <a:lnTo>
                  <a:pt x="1075613" y="6751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62457"/>
                </a:lnTo>
                <a:lnTo>
                  <a:pt x="1067257" y="649757"/>
                </a:lnTo>
                <a:lnTo>
                  <a:pt x="1058189" y="649757"/>
                </a:lnTo>
                <a:lnTo>
                  <a:pt x="1055839" y="640473"/>
                </a:lnTo>
                <a:lnTo>
                  <a:pt x="1055839" y="1068857"/>
                </a:lnTo>
                <a:lnTo>
                  <a:pt x="1051191" y="1081557"/>
                </a:lnTo>
                <a:lnTo>
                  <a:pt x="1051775" y="1068857"/>
                </a:lnTo>
                <a:lnTo>
                  <a:pt x="1055839" y="1068857"/>
                </a:lnTo>
                <a:lnTo>
                  <a:pt x="1055839" y="640473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50023" y="624357"/>
                </a:lnTo>
                <a:lnTo>
                  <a:pt x="1054100" y="611657"/>
                </a:lnTo>
                <a:lnTo>
                  <a:pt x="1061326" y="611657"/>
                </a:lnTo>
                <a:lnTo>
                  <a:pt x="1068362" y="622198"/>
                </a:lnTo>
                <a:lnTo>
                  <a:pt x="1072705" y="611657"/>
                </a:lnTo>
                <a:lnTo>
                  <a:pt x="1084326" y="611657"/>
                </a:lnTo>
                <a:lnTo>
                  <a:pt x="1079284" y="624357"/>
                </a:lnTo>
                <a:lnTo>
                  <a:pt x="1090142" y="624357"/>
                </a:lnTo>
                <a:lnTo>
                  <a:pt x="1084338" y="637057"/>
                </a:lnTo>
                <a:lnTo>
                  <a:pt x="1080770" y="63705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6241" y="636308"/>
                </a:lnTo>
                <a:lnTo>
                  <a:pt x="1065149" y="624357"/>
                </a:lnTo>
                <a:lnTo>
                  <a:pt x="1059332" y="624357"/>
                </a:lnTo>
                <a:lnTo>
                  <a:pt x="1061072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00607" y="675157"/>
                </a:lnTo>
                <a:lnTo>
                  <a:pt x="1099896" y="687857"/>
                </a:lnTo>
                <a:lnTo>
                  <a:pt x="1102931" y="687857"/>
                </a:lnTo>
                <a:lnTo>
                  <a:pt x="1109713" y="700557"/>
                </a:lnTo>
                <a:lnTo>
                  <a:pt x="1126324" y="700557"/>
                </a:lnTo>
                <a:lnTo>
                  <a:pt x="1133754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4099" y="764057"/>
                </a:lnTo>
                <a:lnTo>
                  <a:pt x="1158748" y="751357"/>
                </a:lnTo>
                <a:lnTo>
                  <a:pt x="1166888" y="751357"/>
                </a:lnTo>
                <a:lnTo>
                  <a:pt x="1162240" y="764057"/>
                </a:lnTo>
                <a:lnTo>
                  <a:pt x="1179677" y="764057"/>
                </a:lnTo>
                <a:lnTo>
                  <a:pt x="1187767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3980" y="789457"/>
                </a:lnTo>
                <a:lnTo>
                  <a:pt x="1219161" y="802157"/>
                </a:lnTo>
                <a:lnTo>
                  <a:pt x="1228979" y="802157"/>
                </a:lnTo>
                <a:lnTo>
                  <a:pt x="1232738" y="8148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27557"/>
                </a:lnTo>
                <a:lnTo>
                  <a:pt x="1261656" y="827557"/>
                </a:lnTo>
                <a:lnTo>
                  <a:pt x="1261084" y="840257"/>
                </a:lnTo>
                <a:lnTo>
                  <a:pt x="1262240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290726" y="852957"/>
                </a:lnTo>
                <a:lnTo>
                  <a:pt x="1287246" y="865657"/>
                </a:lnTo>
                <a:lnTo>
                  <a:pt x="1291310" y="865657"/>
                </a:lnTo>
                <a:lnTo>
                  <a:pt x="1291310" y="852957"/>
                </a:lnTo>
                <a:lnTo>
                  <a:pt x="1298359" y="852957"/>
                </a:lnTo>
                <a:lnTo>
                  <a:pt x="1301927" y="865657"/>
                </a:lnTo>
                <a:lnTo>
                  <a:pt x="1303528" y="865657"/>
                </a:lnTo>
                <a:lnTo>
                  <a:pt x="1302943" y="878357"/>
                </a:lnTo>
                <a:lnTo>
                  <a:pt x="1309331" y="878357"/>
                </a:lnTo>
                <a:lnTo>
                  <a:pt x="1316316" y="865657"/>
                </a:lnTo>
                <a:lnTo>
                  <a:pt x="1322705" y="865657"/>
                </a:lnTo>
                <a:lnTo>
                  <a:pt x="132096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640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78915" y="548157"/>
                </a:lnTo>
                <a:lnTo>
                  <a:pt x="1372704" y="535457"/>
                </a:lnTo>
                <a:lnTo>
                  <a:pt x="1371244" y="535457"/>
                </a:lnTo>
                <a:lnTo>
                  <a:pt x="1368056" y="522757"/>
                </a:lnTo>
                <a:lnTo>
                  <a:pt x="1372349" y="522757"/>
                </a:lnTo>
                <a:lnTo>
                  <a:pt x="1369364" y="510057"/>
                </a:lnTo>
                <a:lnTo>
                  <a:pt x="1364576" y="510057"/>
                </a:lnTo>
                <a:lnTo>
                  <a:pt x="1363662" y="500075"/>
                </a:lnTo>
                <a:lnTo>
                  <a:pt x="1358176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0180" y="484657"/>
                </a:lnTo>
                <a:lnTo>
                  <a:pt x="1332953" y="471957"/>
                </a:lnTo>
                <a:lnTo>
                  <a:pt x="1333652" y="471957"/>
                </a:lnTo>
                <a:lnTo>
                  <a:pt x="1335722" y="459257"/>
                </a:lnTo>
                <a:lnTo>
                  <a:pt x="1329690" y="459257"/>
                </a:lnTo>
                <a:lnTo>
                  <a:pt x="1320965" y="459257"/>
                </a:lnTo>
                <a:lnTo>
                  <a:pt x="1324038" y="448043"/>
                </a:lnTo>
                <a:lnTo>
                  <a:pt x="1323289" y="446557"/>
                </a:lnTo>
                <a:lnTo>
                  <a:pt x="1320380" y="459257"/>
                </a:lnTo>
                <a:lnTo>
                  <a:pt x="1308176" y="459257"/>
                </a:lnTo>
                <a:lnTo>
                  <a:pt x="1305267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21157"/>
                </a:lnTo>
                <a:lnTo>
                  <a:pt x="1297711" y="408457"/>
                </a:lnTo>
                <a:lnTo>
                  <a:pt x="1316316" y="408457"/>
                </a:lnTo>
                <a:lnTo>
                  <a:pt x="1310767" y="395757"/>
                </a:lnTo>
                <a:lnTo>
                  <a:pt x="1297914" y="395757"/>
                </a:lnTo>
                <a:lnTo>
                  <a:pt x="1295958" y="383057"/>
                </a:lnTo>
                <a:lnTo>
                  <a:pt x="1294218" y="383057"/>
                </a:lnTo>
                <a:lnTo>
                  <a:pt x="1303528" y="370357"/>
                </a:lnTo>
                <a:lnTo>
                  <a:pt x="1293634" y="370357"/>
                </a:lnTo>
                <a:lnTo>
                  <a:pt x="1293063" y="369531"/>
                </a:lnTo>
                <a:lnTo>
                  <a:pt x="1293063" y="814857"/>
                </a:lnTo>
                <a:lnTo>
                  <a:pt x="1284338" y="814857"/>
                </a:lnTo>
                <a:lnTo>
                  <a:pt x="1284922" y="802157"/>
                </a:lnTo>
                <a:lnTo>
                  <a:pt x="1293063" y="814857"/>
                </a:lnTo>
                <a:lnTo>
                  <a:pt x="1293063" y="369531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78521" y="332257"/>
                </a:lnTo>
                <a:lnTo>
                  <a:pt x="1278521" y="548157"/>
                </a:lnTo>
                <a:lnTo>
                  <a:pt x="1270381" y="548157"/>
                </a:lnTo>
                <a:lnTo>
                  <a:pt x="1270381" y="535457"/>
                </a:lnTo>
                <a:lnTo>
                  <a:pt x="1278521" y="548157"/>
                </a:lnTo>
                <a:lnTo>
                  <a:pt x="1278521" y="332257"/>
                </a:lnTo>
                <a:lnTo>
                  <a:pt x="1275981" y="332257"/>
                </a:lnTo>
                <a:lnTo>
                  <a:pt x="1276629" y="319557"/>
                </a:lnTo>
                <a:lnTo>
                  <a:pt x="1286662" y="319557"/>
                </a:lnTo>
                <a:lnTo>
                  <a:pt x="1280261" y="306857"/>
                </a:lnTo>
                <a:lnTo>
                  <a:pt x="1272120" y="319557"/>
                </a:lnTo>
                <a:lnTo>
                  <a:pt x="1265732" y="319557"/>
                </a:lnTo>
                <a:lnTo>
                  <a:pt x="1259332" y="319557"/>
                </a:lnTo>
                <a:lnTo>
                  <a:pt x="1259332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74457" y="294157"/>
                </a:lnTo>
                <a:lnTo>
                  <a:pt x="1275613" y="281457"/>
                </a:lnTo>
                <a:lnTo>
                  <a:pt x="1260716" y="281457"/>
                </a:lnTo>
                <a:lnTo>
                  <a:pt x="1259433" y="268757"/>
                </a:lnTo>
                <a:lnTo>
                  <a:pt x="1278864" y="268757"/>
                </a:lnTo>
                <a:lnTo>
                  <a:pt x="1279982" y="256057"/>
                </a:lnTo>
                <a:lnTo>
                  <a:pt x="1268869" y="256057"/>
                </a:lnTo>
                <a:lnTo>
                  <a:pt x="1272120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59332" y="217957"/>
                </a:lnTo>
                <a:lnTo>
                  <a:pt x="1269796" y="217957"/>
                </a:lnTo>
                <a:lnTo>
                  <a:pt x="1266317" y="205257"/>
                </a:lnTo>
                <a:lnTo>
                  <a:pt x="1259598" y="205257"/>
                </a:lnTo>
                <a:lnTo>
                  <a:pt x="1262507" y="205219"/>
                </a:lnTo>
                <a:lnTo>
                  <a:pt x="1270965" y="204076"/>
                </a:lnTo>
                <a:lnTo>
                  <a:pt x="1264742" y="203301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772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205257"/>
                </a:lnTo>
                <a:lnTo>
                  <a:pt x="1238935" y="192557"/>
                </a:lnTo>
                <a:lnTo>
                  <a:pt x="1238402" y="179857"/>
                </a:lnTo>
                <a:lnTo>
                  <a:pt x="1247711" y="179857"/>
                </a:lnTo>
                <a:lnTo>
                  <a:pt x="1240218" y="167157"/>
                </a:lnTo>
                <a:lnTo>
                  <a:pt x="1239278" y="154457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57"/>
                </a:lnTo>
                <a:lnTo>
                  <a:pt x="1252651" y="167157"/>
                </a:lnTo>
                <a:lnTo>
                  <a:pt x="1251991" y="167157"/>
                </a:lnTo>
                <a:lnTo>
                  <a:pt x="1253528" y="179857"/>
                </a:lnTo>
                <a:lnTo>
                  <a:pt x="1271549" y="179857"/>
                </a:lnTo>
                <a:lnTo>
                  <a:pt x="1280261" y="167157"/>
                </a:lnTo>
                <a:lnTo>
                  <a:pt x="1271549" y="167157"/>
                </a:lnTo>
                <a:lnTo>
                  <a:pt x="1275524" y="154457"/>
                </a:lnTo>
                <a:lnTo>
                  <a:pt x="1285189" y="154457"/>
                </a:lnTo>
                <a:lnTo>
                  <a:pt x="1282153" y="141757"/>
                </a:lnTo>
                <a:lnTo>
                  <a:pt x="1281430" y="141757"/>
                </a:lnTo>
                <a:lnTo>
                  <a:pt x="1281430" y="129057"/>
                </a:lnTo>
                <a:lnTo>
                  <a:pt x="1293063" y="129057"/>
                </a:lnTo>
                <a:lnTo>
                  <a:pt x="1289570" y="116357"/>
                </a:lnTo>
                <a:lnTo>
                  <a:pt x="1269796" y="116357"/>
                </a:lnTo>
                <a:lnTo>
                  <a:pt x="1265732" y="103657"/>
                </a:lnTo>
                <a:lnTo>
                  <a:pt x="1278521" y="103657"/>
                </a:lnTo>
                <a:lnTo>
                  <a:pt x="1287538" y="90957"/>
                </a:lnTo>
                <a:lnTo>
                  <a:pt x="1282598" y="90957"/>
                </a:lnTo>
                <a:lnTo>
                  <a:pt x="1280845" y="78257"/>
                </a:lnTo>
                <a:lnTo>
                  <a:pt x="1278636" y="65557"/>
                </a:lnTo>
                <a:lnTo>
                  <a:pt x="1290726" y="65557"/>
                </a:lnTo>
                <a:lnTo>
                  <a:pt x="1279690" y="52857"/>
                </a:lnTo>
                <a:lnTo>
                  <a:pt x="1273657" y="52857"/>
                </a:lnTo>
                <a:lnTo>
                  <a:pt x="1272667" y="40157"/>
                </a:lnTo>
                <a:lnTo>
                  <a:pt x="1272794" y="40157"/>
                </a:lnTo>
                <a:lnTo>
                  <a:pt x="1272997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79105" y="14757"/>
                </a:lnTo>
                <a:lnTo>
                  <a:pt x="1276781" y="2057"/>
                </a:lnTo>
                <a:lnTo>
                  <a:pt x="1264348" y="2057"/>
                </a:lnTo>
                <a:lnTo>
                  <a:pt x="1264348" y="116357"/>
                </a:lnTo>
                <a:lnTo>
                  <a:pt x="1259916" y="116357"/>
                </a:lnTo>
                <a:lnTo>
                  <a:pt x="1255852" y="103657"/>
                </a:lnTo>
                <a:lnTo>
                  <a:pt x="1262367" y="103657"/>
                </a:lnTo>
                <a:lnTo>
                  <a:pt x="1264348" y="116357"/>
                </a:lnTo>
                <a:lnTo>
                  <a:pt x="1264348" y="2057"/>
                </a:lnTo>
                <a:lnTo>
                  <a:pt x="1256423" y="2057"/>
                </a:lnTo>
                <a:lnTo>
                  <a:pt x="1256423" y="52857"/>
                </a:lnTo>
                <a:lnTo>
                  <a:pt x="1255852" y="65557"/>
                </a:lnTo>
                <a:lnTo>
                  <a:pt x="1253528" y="65557"/>
                </a:lnTo>
                <a:lnTo>
                  <a:pt x="1253528" y="103657"/>
                </a:lnTo>
                <a:lnTo>
                  <a:pt x="1253528" y="116357"/>
                </a:lnTo>
                <a:lnTo>
                  <a:pt x="1252943" y="116357"/>
                </a:lnTo>
                <a:lnTo>
                  <a:pt x="1244219" y="103657"/>
                </a:lnTo>
                <a:lnTo>
                  <a:pt x="1253528" y="103657"/>
                </a:lnTo>
                <a:lnTo>
                  <a:pt x="1253528" y="65557"/>
                </a:lnTo>
                <a:lnTo>
                  <a:pt x="1247127" y="65557"/>
                </a:lnTo>
                <a:lnTo>
                  <a:pt x="1247711" y="52857"/>
                </a:lnTo>
                <a:lnTo>
                  <a:pt x="1256423" y="52857"/>
                </a:lnTo>
                <a:lnTo>
                  <a:pt x="1256423" y="2057"/>
                </a:lnTo>
                <a:lnTo>
                  <a:pt x="1233754" y="2057"/>
                </a:lnTo>
                <a:lnTo>
                  <a:pt x="1233754" y="370357"/>
                </a:lnTo>
                <a:lnTo>
                  <a:pt x="1233170" y="383057"/>
                </a:lnTo>
                <a:lnTo>
                  <a:pt x="1223873" y="383057"/>
                </a:lnTo>
                <a:lnTo>
                  <a:pt x="1225029" y="370357"/>
                </a:lnTo>
                <a:lnTo>
                  <a:pt x="1233754" y="370357"/>
                </a:lnTo>
                <a:lnTo>
                  <a:pt x="1233754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21549" y="2057"/>
                </a:lnTo>
                <a:lnTo>
                  <a:pt x="1221549" y="52857"/>
                </a:lnTo>
                <a:lnTo>
                  <a:pt x="1220965" y="65557"/>
                </a:lnTo>
                <a:lnTo>
                  <a:pt x="1218641" y="65557"/>
                </a:lnTo>
                <a:lnTo>
                  <a:pt x="1218641" y="103657"/>
                </a:lnTo>
                <a:lnTo>
                  <a:pt x="1218641" y="535457"/>
                </a:lnTo>
                <a:lnTo>
                  <a:pt x="1205268" y="535457"/>
                </a:lnTo>
                <a:lnTo>
                  <a:pt x="1208747" y="522757"/>
                </a:lnTo>
                <a:lnTo>
                  <a:pt x="1212824" y="522757"/>
                </a:lnTo>
                <a:lnTo>
                  <a:pt x="1218641" y="535457"/>
                </a:lnTo>
                <a:lnTo>
                  <a:pt x="1218641" y="103657"/>
                </a:lnTo>
                <a:lnTo>
                  <a:pt x="1216888" y="1163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8641" y="103657"/>
                </a:lnTo>
                <a:lnTo>
                  <a:pt x="1218641" y="65557"/>
                </a:lnTo>
                <a:lnTo>
                  <a:pt x="1214564" y="65557"/>
                </a:lnTo>
                <a:lnTo>
                  <a:pt x="1213980" y="52857"/>
                </a:lnTo>
                <a:lnTo>
                  <a:pt x="1221549" y="52857"/>
                </a:lnTo>
                <a:lnTo>
                  <a:pt x="1221549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9072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21157"/>
                </a:lnTo>
                <a:lnTo>
                  <a:pt x="1166304" y="408457"/>
                </a:lnTo>
                <a:lnTo>
                  <a:pt x="1171536" y="408457"/>
                </a:lnTo>
                <a:lnTo>
                  <a:pt x="1172705" y="395757"/>
                </a:lnTo>
                <a:lnTo>
                  <a:pt x="1175029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82585" y="268757"/>
                </a:lnTo>
                <a:lnTo>
                  <a:pt x="1175029" y="268757"/>
                </a:lnTo>
                <a:lnTo>
                  <a:pt x="1172121" y="2560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2347" y="2057"/>
                </a:lnTo>
                <a:lnTo>
                  <a:pt x="1152347" y="27457"/>
                </a:lnTo>
                <a:lnTo>
                  <a:pt x="1150035" y="31635"/>
                </a:lnTo>
                <a:lnTo>
                  <a:pt x="1150035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13257"/>
                </a:lnTo>
                <a:lnTo>
                  <a:pt x="1150035" y="31635"/>
                </a:lnTo>
                <a:lnTo>
                  <a:pt x="1145311" y="40157"/>
                </a:lnTo>
                <a:lnTo>
                  <a:pt x="1140333" y="40157"/>
                </a:lnTo>
                <a:lnTo>
                  <a:pt x="1141310" y="52857"/>
                </a:lnTo>
                <a:lnTo>
                  <a:pt x="1129131" y="40157"/>
                </a:lnTo>
                <a:lnTo>
                  <a:pt x="1131570" y="27457"/>
                </a:lnTo>
                <a:lnTo>
                  <a:pt x="1152347" y="27457"/>
                </a:lnTo>
                <a:lnTo>
                  <a:pt x="1152347" y="2057"/>
                </a:lnTo>
                <a:lnTo>
                  <a:pt x="1118514" y="2057"/>
                </a:lnTo>
                <a:lnTo>
                  <a:pt x="1118514" y="90957"/>
                </a:lnTo>
                <a:lnTo>
                  <a:pt x="1114933" y="103657"/>
                </a:lnTo>
                <a:lnTo>
                  <a:pt x="1111453" y="90957"/>
                </a:lnTo>
                <a:lnTo>
                  <a:pt x="1118514" y="90957"/>
                </a:lnTo>
                <a:lnTo>
                  <a:pt x="1118514" y="2057"/>
                </a:lnTo>
                <a:lnTo>
                  <a:pt x="1109332" y="2057"/>
                </a:lnTo>
                <a:lnTo>
                  <a:pt x="1109332" y="675157"/>
                </a:lnTo>
                <a:lnTo>
                  <a:pt x="1103515" y="687857"/>
                </a:lnTo>
                <a:lnTo>
                  <a:pt x="1101191" y="675157"/>
                </a:lnTo>
                <a:lnTo>
                  <a:pt x="1109332" y="675157"/>
                </a:lnTo>
                <a:lnTo>
                  <a:pt x="1109332" y="2057"/>
                </a:lnTo>
                <a:lnTo>
                  <a:pt x="1098867" y="2057"/>
                </a:lnTo>
                <a:lnTo>
                  <a:pt x="1098867" y="154457"/>
                </a:lnTo>
                <a:lnTo>
                  <a:pt x="1098867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5786" y="243357"/>
                </a:lnTo>
                <a:lnTo>
                  <a:pt x="1083144" y="243357"/>
                </a:lnTo>
                <a:lnTo>
                  <a:pt x="1084326" y="256057"/>
                </a:lnTo>
                <a:lnTo>
                  <a:pt x="1075029" y="2560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9558" y="159512"/>
                </a:lnTo>
                <a:lnTo>
                  <a:pt x="1089558" y="179857"/>
                </a:lnTo>
                <a:lnTo>
                  <a:pt x="1088986" y="192557"/>
                </a:lnTo>
                <a:lnTo>
                  <a:pt x="1078522" y="192557"/>
                </a:lnTo>
                <a:lnTo>
                  <a:pt x="1077937" y="179857"/>
                </a:lnTo>
                <a:lnTo>
                  <a:pt x="1089558" y="179857"/>
                </a:lnTo>
                <a:lnTo>
                  <a:pt x="1089558" y="159512"/>
                </a:lnTo>
                <a:lnTo>
                  <a:pt x="1088402" y="154457"/>
                </a:lnTo>
                <a:lnTo>
                  <a:pt x="1098867" y="154457"/>
                </a:lnTo>
                <a:lnTo>
                  <a:pt x="1098867" y="2057"/>
                </a:lnTo>
                <a:lnTo>
                  <a:pt x="1095959" y="2057"/>
                </a:lnTo>
                <a:lnTo>
                  <a:pt x="1087869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68628" y="40157"/>
                </a:lnTo>
                <a:lnTo>
                  <a:pt x="1073861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78257"/>
                </a:lnTo>
                <a:lnTo>
                  <a:pt x="1068628" y="78257"/>
                </a:lnTo>
                <a:lnTo>
                  <a:pt x="1070381" y="90957"/>
                </a:lnTo>
                <a:lnTo>
                  <a:pt x="1074445" y="90957"/>
                </a:lnTo>
                <a:lnTo>
                  <a:pt x="1075613" y="103657"/>
                </a:lnTo>
                <a:lnTo>
                  <a:pt x="1075029" y="103657"/>
                </a:lnTo>
                <a:lnTo>
                  <a:pt x="1070381" y="116357"/>
                </a:lnTo>
                <a:lnTo>
                  <a:pt x="1068628" y="116357"/>
                </a:lnTo>
                <a:lnTo>
                  <a:pt x="1069213" y="129057"/>
                </a:lnTo>
                <a:lnTo>
                  <a:pt x="1064564" y="116357"/>
                </a:lnTo>
                <a:lnTo>
                  <a:pt x="1063980" y="116357"/>
                </a:lnTo>
                <a:lnTo>
                  <a:pt x="1063980" y="154457"/>
                </a:lnTo>
                <a:lnTo>
                  <a:pt x="1056563" y="154457"/>
                </a:lnTo>
                <a:lnTo>
                  <a:pt x="1050023" y="142684"/>
                </a:lnTo>
                <a:lnTo>
                  <a:pt x="1050023" y="598957"/>
                </a:lnTo>
                <a:lnTo>
                  <a:pt x="1047699" y="611657"/>
                </a:lnTo>
                <a:lnTo>
                  <a:pt x="1032586" y="611657"/>
                </a:lnTo>
                <a:lnTo>
                  <a:pt x="1032002" y="598957"/>
                </a:lnTo>
                <a:lnTo>
                  <a:pt x="1031417" y="598957"/>
                </a:lnTo>
                <a:lnTo>
                  <a:pt x="1032002" y="586257"/>
                </a:lnTo>
                <a:lnTo>
                  <a:pt x="1035494" y="586257"/>
                </a:lnTo>
                <a:lnTo>
                  <a:pt x="1036650" y="598957"/>
                </a:lnTo>
                <a:lnTo>
                  <a:pt x="1050023" y="598957"/>
                </a:lnTo>
                <a:lnTo>
                  <a:pt x="1050023" y="142684"/>
                </a:lnTo>
                <a:lnTo>
                  <a:pt x="1049515" y="141757"/>
                </a:lnTo>
                <a:lnTo>
                  <a:pt x="1053223" y="141757"/>
                </a:lnTo>
                <a:lnTo>
                  <a:pt x="1057783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57"/>
                </a:lnTo>
                <a:lnTo>
                  <a:pt x="1063980" y="116357"/>
                </a:lnTo>
                <a:lnTo>
                  <a:pt x="1063713" y="116357"/>
                </a:lnTo>
                <a:lnTo>
                  <a:pt x="1059256" y="103657"/>
                </a:lnTo>
                <a:lnTo>
                  <a:pt x="1056868" y="103657"/>
                </a:lnTo>
                <a:lnTo>
                  <a:pt x="1057592" y="90957"/>
                </a:lnTo>
                <a:lnTo>
                  <a:pt x="1050607" y="78257"/>
                </a:lnTo>
                <a:lnTo>
                  <a:pt x="1048283" y="65557"/>
                </a:lnTo>
                <a:lnTo>
                  <a:pt x="1062888" y="65557"/>
                </a:lnTo>
                <a:lnTo>
                  <a:pt x="1065352" y="52857"/>
                </a:lnTo>
                <a:lnTo>
                  <a:pt x="1058164" y="52857"/>
                </a:lnTo>
                <a:lnTo>
                  <a:pt x="1059332" y="40157"/>
                </a:lnTo>
                <a:lnTo>
                  <a:pt x="1058164" y="40157"/>
                </a:lnTo>
                <a:lnTo>
                  <a:pt x="1057008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55255" y="14757"/>
                </a:lnTo>
                <a:lnTo>
                  <a:pt x="1048283" y="2057"/>
                </a:lnTo>
                <a:lnTo>
                  <a:pt x="1031417" y="2057"/>
                </a:lnTo>
                <a:lnTo>
                  <a:pt x="1031417" y="27457"/>
                </a:lnTo>
                <a:lnTo>
                  <a:pt x="1030846" y="40157"/>
                </a:lnTo>
                <a:lnTo>
                  <a:pt x="1030846" y="560857"/>
                </a:lnTo>
                <a:lnTo>
                  <a:pt x="1030846" y="573557"/>
                </a:lnTo>
                <a:lnTo>
                  <a:pt x="1029677" y="573557"/>
                </a:lnTo>
                <a:lnTo>
                  <a:pt x="1030846" y="560857"/>
                </a:lnTo>
                <a:lnTo>
                  <a:pt x="1030846" y="40157"/>
                </a:lnTo>
                <a:lnTo>
                  <a:pt x="1027353" y="40157"/>
                </a:lnTo>
                <a:lnTo>
                  <a:pt x="1027353" y="192557"/>
                </a:lnTo>
                <a:lnTo>
                  <a:pt x="1027353" y="205257"/>
                </a:lnTo>
                <a:lnTo>
                  <a:pt x="1023277" y="205257"/>
                </a:lnTo>
                <a:lnTo>
                  <a:pt x="1023277" y="192557"/>
                </a:lnTo>
                <a:lnTo>
                  <a:pt x="1027353" y="192557"/>
                </a:lnTo>
                <a:lnTo>
                  <a:pt x="1027353" y="40157"/>
                </a:lnTo>
                <a:lnTo>
                  <a:pt x="1024445" y="40157"/>
                </a:lnTo>
                <a:lnTo>
                  <a:pt x="1023277" y="27457"/>
                </a:lnTo>
                <a:lnTo>
                  <a:pt x="1031417" y="27457"/>
                </a:lnTo>
                <a:lnTo>
                  <a:pt x="1031417" y="2057"/>
                </a:lnTo>
                <a:lnTo>
                  <a:pt x="1018044" y="2057"/>
                </a:lnTo>
                <a:lnTo>
                  <a:pt x="1018044" y="103657"/>
                </a:lnTo>
                <a:lnTo>
                  <a:pt x="1017473" y="116357"/>
                </a:lnTo>
                <a:lnTo>
                  <a:pt x="1013904" y="116357"/>
                </a:lnTo>
                <a:lnTo>
                  <a:pt x="1013904" y="459257"/>
                </a:lnTo>
                <a:lnTo>
                  <a:pt x="1013447" y="471957"/>
                </a:lnTo>
                <a:lnTo>
                  <a:pt x="1011072" y="459257"/>
                </a:lnTo>
                <a:lnTo>
                  <a:pt x="1013904" y="459257"/>
                </a:lnTo>
                <a:lnTo>
                  <a:pt x="1013904" y="116357"/>
                </a:lnTo>
                <a:lnTo>
                  <a:pt x="1005255" y="116357"/>
                </a:lnTo>
                <a:lnTo>
                  <a:pt x="1007008" y="103657"/>
                </a:lnTo>
                <a:lnTo>
                  <a:pt x="1018044" y="103657"/>
                </a:lnTo>
                <a:lnTo>
                  <a:pt x="1018044" y="2057"/>
                </a:lnTo>
                <a:lnTo>
                  <a:pt x="1004684" y="2057"/>
                </a:lnTo>
                <a:lnTo>
                  <a:pt x="1004684" y="1030757"/>
                </a:lnTo>
                <a:lnTo>
                  <a:pt x="1001776" y="1043457"/>
                </a:lnTo>
                <a:lnTo>
                  <a:pt x="999439" y="1043457"/>
                </a:lnTo>
                <a:lnTo>
                  <a:pt x="999439" y="1030757"/>
                </a:lnTo>
                <a:lnTo>
                  <a:pt x="1004684" y="1030757"/>
                </a:lnTo>
                <a:lnTo>
                  <a:pt x="1004684" y="2057"/>
                </a:lnTo>
                <a:lnTo>
                  <a:pt x="1001776" y="2057"/>
                </a:lnTo>
                <a:lnTo>
                  <a:pt x="1001776" y="268757"/>
                </a:lnTo>
                <a:lnTo>
                  <a:pt x="991450" y="268757"/>
                </a:lnTo>
                <a:lnTo>
                  <a:pt x="991450" y="713257"/>
                </a:lnTo>
                <a:lnTo>
                  <a:pt x="991311" y="713257"/>
                </a:lnTo>
                <a:lnTo>
                  <a:pt x="991311" y="10053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005357"/>
                </a:lnTo>
                <a:lnTo>
                  <a:pt x="983742" y="1018057"/>
                </a:lnTo>
                <a:lnTo>
                  <a:pt x="987818" y="1018057"/>
                </a:lnTo>
                <a:lnTo>
                  <a:pt x="984326" y="1030757"/>
                </a:lnTo>
                <a:lnTo>
                  <a:pt x="982002" y="1018057"/>
                </a:lnTo>
                <a:lnTo>
                  <a:pt x="975601" y="1018057"/>
                </a:lnTo>
                <a:lnTo>
                  <a:pt x="987234" y="1005357"/>
                </a:lnTo>
                <a:lnTo>
                  <a:pt x="991311" y="1005357"/>
                </a:lnTo>
                <a:lnTo>
                  <a:pt x="991311" y="713257"/>
                </a:lnTo>
                <a:lnTo>
                  <a:pt x="988402" y="713257"/>
                </a:lnTo>
                <a:lnTo>
                  <a:pt x="990358" y="700557"/>
                </a:lnTo>
                <a:lnTo>
                  <a:pt x="991450" y="713257"/>
                </a:lnTo>
                <a:lnTo>
                  <a:pt x="991450" y="268757"/>
                </a:lnTo>
                <a:lnTo>
                  <a:pt x="991311" y="268757"/>
                </a:lnTo>
                <a:lnTo>
                  <a:pt x="994791" y="256057"/>
                </a:lnTo>
                <a:lnTo>
                  <a:pt x="1001191" y="256057"/>
                </a:lnTo>
                <a:lnTo>
                  <a:pt x="1001776" y="268757"/>
                </a:lnTo>
                <a:lnTo>
                  <a:pt x="1001776" y="2057"/>
                </a:lnTo>
                <a:lnTo>
                  <a:pt x="992466" y="2057"/>
                </a:lnTo>
                <a:lnTo>
                  <a:pt x="992466" y="27457"/>
                </a:lnTo>
                <a:lnTo>
                  <a:pt x="992466" y="40157"/>
                </a:lnTo>
                <a:lnTo>
                  <a:pt x="984326" y="40157"/>
                </a:lnTo>
                <a:lnTo>
                  <a:pt x="984326" y="27457"/>
                </a:lnTo>
                <a:lnTo>
                  <a:pt x="992466" y="27457"/>
                </a:lnTo>
                <a:lnTo>
                  <a:pt x="992466" y="2057"/>
                </a:lnTo>
                <a:lnTo>
                  <a:pt x="974445" y="2057"/>
                </a:lnTo>
                <a:lnTo>
                  <a:pt x="974445" y="141757"/>
                </a:lnTo>
                <a:lnTo>
                  <a:pt x="966304" y="141757"/>
                </a:lnTo>
                <a:lnTo>
                  <a:pt x="966304" y="129057"/>
                </a:lnTo>
                <a:lnTo>
                  <a:pt x="971537" y="129057"/>
                </a:lnTo>
                <a:lnTo>
                  <a:pt x="974445" y="1417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179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41108" y="459257"/>
                </a:lnTo>
                <a:lnTo>
                  <a:pt x="934910" y="471957"/>
                </a:lnTo>
                <a:lnTo>
                  <a:pt x="932002" y="459257"/>
                </a:lnTo>
                <a:lnTo>
                  <a:pt x="936066" y="459257"/>
                </a:lnTo>
                <a:lnTo>
                  <a:pt x="937234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9797" y="541375"/>
                </a:lnTo>
                <a:lnTo>
                  <a:pt x="919797" y="903757"/>
                </a:lnTo>
                <a:lnTo>
                  <a:pt x="915720" y="903757"/>
                </a:lnTo>
                <a:lnTo>
                  <a:pt x="919213" y="891057"/>
                </a:lnTo>
                <a:lnTo>
                  <a:pt x="919797" y="903757"/>
                </a:lnTo>
                <a:lnTo>
                  <a:pt x="919797" y="541375"/>
                </a:lnTo>
                <a:lnTo>
                  <a:pt x="918413" y="535457"/>
                </a:lnTo>
                <a:lnTo>
                  <a:pt x="917727" y="522757"/>
                </a:lnTo>
                <a:lnTo>
                  <a:pt x="922312" y="522757"/>
                </a:lnTo>
                <a:lnTo>
                  <a:pt x="924229" y="535457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877925" y="2057"/>
                </a:lnTo>
                <a:lnTo>
                  <a:pt x="877925" y="90957"/>
                </a:lnTo>
                <a:lnTo>
                  <a:pt x="868629" y="90957"/>
                </a:lnTo>
                <a:lnTo>
                  <a:pt x="871537" y="78257"/>
                </a:lnTo>
                <a:lnTo>
                  <a:pt x="875601" y="78257"/>
                </a:lnTo>
                <a:lnTo>
                  <a:pt x="877925" y="90957"/>
                </a:lnTo>
                <a:lnTo>
                  <a:pt x="877925" y="2057"/>
                </a:lnTo>
                <a:lnTo>
                  <a:pt x="840714" y="2057"/>
                </a:lnTo>
                <a:lnTo>
                  <a:pt x="840714" y="649757"/>
                </a:lnTo>
                <a:lnTo>
                  <a:pt x="840714" y="662457"/>
                </a:lnTo>
                <a:lnTo>
                  <a:pt x="832002" y="662457"/>
                </a:lnTo>
                <a:lnTo>
                  <a:pt x="840714" y="649757"/>
                </a:lnTo>
                <a:lnTo>
                  <a:pt x="84071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57"/>
                </a:lnTo>
                <a:lnTo>
                  <a:pt x="817460" y="90957"/>
                </a:lnTo>
                <a:lnTo>
                  <a:pt x="817460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9320" y="14757"/>
                </a:lnTo>
                <a:lnTo>
                  <a:pt x="809320" y="522757"/>
                </a:lnTo>
                <a:lnTo>
                  <a:pt x="805840" y="535457"/>
                </a:lnTo>
                <a:lnTo>
                  <a:pt x="799439" y="535457"/>
                </a:lnTo>
                <a:lnTo>
                  <a:pt x="809320" y="522757"/>
                </a:lnTo>
                <a:lnTo>
                  <a:pt x="809320" y="14757"/>
                </a:lnTo>
                <a:lnTo>
                  <a:pt x="800023" y="14757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5210" y="332257"/>
                </a:lnTo>
                <a:lnTo>
                  <a:pt x="795210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84657"/>
                </a:lnTo>
                <a:lnTo>
                  <a:pt x="795210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0834" y="27457"/>
                </a:lnTo>
                <a:lnTo>
                  <a:pt x="788974" y="40157"/>
                </a:lnTo>
                <a:lnTo>
                  <a:pt x="778649" y="40157"/>
                </a:lnTo>
                <a:lnTo>
                  <a:pt x="782574" y="52857"/>
                </a:lnTo>
                <a:lnTo>
                  <a:pt x="775601" y="52857"/>
                </a:lnTo>
                <a:lnTo>
                  <a:pt x="785482" y="65557"/>
                </a:lnTo>
                <a:lnTo>
                  <a:pt x="765721" y="65557"/>
                </a:lnTo>
                <a:lnTo>
                  <a:pt x="777925" y="78257"/>
                </a:lnTo>
                <a:lnTo>
                  <a:pt x="778154" y="78257"/>
                </a:lnTo>
                <a:lnTo>
                  <a:pt x="784326" y="90957"/>
                </a:lnTo>
                <a:lnTo>
                  <a:pt x="783158" y="90957"/>
                </a:lnTo>
                <a:lnTo>
                  <a:pt x="783234" y="103657"/>
                </a:lnTo>
                <a:lnTo>
                  <a:pt x="776909" y="103657"/>
                </a:lnTo>
                <a:lnTo>
                  <a:pt x="781380" y="116357"/>
                </a:lnTo>
                <a:lnTo>
                  <a:pt x="779094" y="1163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3861" y="332257"/>
                </a:lnTo>
                <a:lnTo>
                  <a:pt x="770953" y="332257"/>
                </a:lnTo>
                <a:lnTo>
                  <a:pt x="768629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16357"/>
                </a:lnTo>
                <a:lnTo>
                  <a:pt x="773277" y="116357"/>
                </a:lnTo>
                <a:lnTo>
                  <a:pt x="774433" y="103657"/>
                </a:lnTo>
                <a:lnTo>
                  <a:pt x="772693" y="103657"/>
                </a:lnTo>
                <a:lnTo>
                  <a:pt x="769048" y="116357"/>
                </a:lnTo>
                <a:lnTo>
                  <a:pt x="769200" y="116357"/>
                </a:lnTo>
                <a:lnTo>
                  <a:pt x="777341" y="129057"/>
                </a:lnTo>
                <a:lnTo>
                  <a:pt x="767168" y="129057"/>
                </a:lnTo>
                <a:lnTo>
                  <a:pt x="762393" y="141757"/>
                </a:lnTo>
                <a:lnTo>
                  <a:pt x="761644" y="141757"/>
                </a:lnTo>
                <a:lnTo>
                  <a:pt x="768134" y="154457"/>
                </a:lnTo>
                <a:lnTo>
                  <a:pt x="773912" y="154457"/>
                </a:lnTo>
                <a:lnTo>
                  <a:pt x="768629" y="167157"/>
                </a:lnTo>
                <a:lnTo>
                  <a:pt x="773176" y="167157"/>
                </a:lnTo>
                <a:lnTo>
                  <a:pt x="772909" y="179857"/>
                </a:lnTo>
                <a:lnTo>
                  <a:pt x="761644" y="179857"/>
                </a:lnTo>
                <a:lnTo>
                  <a:pt x="767435" y="192557"/>
                </a:lnTo>
                <a:lnTo>
                  <a:pt x="752932" y="192557"/>
                </a:lnTo>
                <a:lnTo>
                  <a:pt x="751763" y="205257"/>
                </a:lnTo>
                <a:lnTo>
                  <a:pt x="763752" y="205257"/>
                </a:lnTo>
                <a:lnTo>
                  <a:pt x="757809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595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58736" y="256057"/>
                </a:lnTo>
                <a:lnTo>
                  <a:pt x="756412" y="268757"/>
                </a:lnTo>
                <a:lnTo>
                  <a:pt x="754087" y="268757"/>
                </a:lnTo>
                <a:lnTo>
                  <a:pt x="759320" y="281457"/>
                </a:lnTo>
                <a:lnTo>
                  <a:pt x="762812" y="268757"/>
                </a:lnTo>
                <a:lnTo>
                  <a:pt x="769200" y="281457"/>
                </a:lnTo>
                <a:lnTo>
                  <a:pt x="759320" y="281457"/>
                </a:lnTo>
                <a:lnTo>
                  <a:pt x="755256" y="281457"/>
                </a:lnTo>
                <a:lnTo>
                  <a:pt x="762812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52348" y="306857"/>
                </a:lnTo>
                <a:lnTo>
                  <a:pt x="762812" y="319557"/>
                </a:lnTo>
                <a:lnTo>
                  <a:pt x="754430" y="319557"/>
                </a:lnTo>
                <a:lnTo>
                  <a:pt x="758164" y="332257"/>
                </a:lnTo>
                <a:lnTo>
                  <a:pt x="746315" y="332257"/>
                </a:lnTo>
                <a:lnTo>
                  <a:pt x="748271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38974" y="383057"/>
                </a:lnTo>
                <a:lnTo>
                  <a:pt x="745363" y="383057"/>
                </a:lnTo>
                <a:lnTo>
                  <a:pt x="752043" y="395757"/>
                </a:lnTo>
                <a:lnTo>
                  <a:pt x="752932" y="395757"/>
                </a:lnTo>
                <a:lnTo>
                  <a:pt x="753376" y="408457"/>
                </a:lnTo>
                <a:lnTo>
                  <a:pt x="753503" y="408457"/>
                </a:lnTo>
                <a:lnTo>
                  <a:pt x="749439" y="421157"/>
                </a:lnTo>
                <a:lnTo>
                  <a:pt x="753503" y="421157"/>
                </a:lnTo>
                <a:lnTo>
                  <a:pt x="763397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60412" y="446557"/>
                </a:lnTo>
                <a:lnTo>
                  <a:pt x="763384" y="459257"/>
                </a:lnTo>
                <a:lnTo>
                  <a:pt x="766521" y="459257"/>
                </a:lnTo>
                <a:lnTo>
                  <a:pt x="771182" y="471957"/>
                </a:lnTo>
                <a:lnTo>
                  <a:pt x="773150" y="471957"/>
                </a:lnTo>
                <a:lnTo>
                  <a:pt x="773277" y="484657"/>
                </a:lnTo>
                <a:lnTo>
                  <a:pt x="767549" y="484657"/>
                </a:lnTo>
                <a:lnTo>
                  <a:pt x="77210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6790" y="510057"/>
                </a:lnTo>
                <a:lnTo>
                  <a:pt x="791476" y="522757"/>
                </a:lnTo>
                <a:lnTo>
                  <a:pt x="793038" y="522757"/>
                </a:lnTo>
                <a:lnTo>
                  <a:pt x="788974" y="535457"/>
                </a:lnTo>
                <a:lnTo>
                  <a:pt x="785482" y="535457"/>
                </a:lnTo>
                <a:lnTo>
                  <a:pt x="791222" y="548157"/>
                </a:lnTo>
                <a:lnTo>
                  <a:pt x="797699" y="548157"/>
                </a:lnTo>
                <a:lnTo>
                  <a:pt x="794207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797699" y="586257"/>
                </a:lnTo>
                <a:lnTo>
                  <a:pt x="800023" y="598957"/>
                </a:lnTo>
                <a:lnTo>
                  <a:pt x="800836" y="598957"/>
                </a:lnTo>
                <a:lnTo>
                  <a:pt x="805840" y="611657"/>
                </a:lnTo>
                <a:lnTo>
                  <a:pt x="800608" y="611657"/>
                </a:lnTo>
                <a:lnTo>
                  <a:pt x="806411" y="624357"/>
                </a:lnTo>
                <a:lnTo>
                  <a:pt x="815136" y="611657"/>
                </a:lnTo>
                <a:lnTo>
                  <a:pt x="822109" y="611657"/>
                </a:lnTo>
                <a:lnTo>
                  <a:pt x="81398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49" y="637057"/>
                </a:lnTo>
                <a:lnTo>
                  <a:pt x="810488" y="649757"/>
                </a:lnTo>
                <a:lnTo>
                  <a:pt x="813574" y="649757"/>
                </a:lnTo>
                <a:lnTo>
                  <a:pt x="810488" y="662457"/>
                </a:lnTo>
                <a:lnTo>
                  <a:pt x="827925" y="662457"/>
                </a:lnTo>
                <a:lnTo>
                  <a:pt x="823277" y="675157"/>
                </a:lnTo>
                <a:lnTo>
                  <a:pt x="814552" y="675157"/>
                </a:lnTo>
                <a:lnTo>
                  <a:pt x="817626" y="686333"/>
                </a:lnTo>
                <a:lnTo>
                  <a:pt x="827341" y="675157"/>
                </a:lnTo>
                <a:lnTo>
                  <a:pt x="831418" y="675157"/>
                </a:lnTo>
                <a:lnTo>
                  <a:pt x="825601" y="687857"/>
                </a:lnTo>
                <a:lnTo>
                  <a:pt x="831418" y="687857"/>
                </a:lnTo>
                <a:lnTo>
                  <a:pt x="833742" y="675157"/>
                </a:lnTo>
                <a:lnTo>
                  <a:pt x="844791" y="675157"/>
                </a:lnTo>
                <a:lnTo>
                  <a:pt x="846531" y="687857"/>
                </a:lnTo>
                <a:lnTo>
                  <a:pt x="848855" y="687857"/>
                </a:lnTo>
                <a:lnTo>
                  <a:pt x="836764" y="700557"/>
                </a:lnTo>
                <a:lnTo>
                  <a:pt x="815416" y="700557"/>
                </a:lnTo>
                <a:lnTo>
                  <a:pt x="807580" y="713257"/>
                </a:lnTo>
                <a:lnTo>
                  <a:pt x="813396" y="713257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5080" y="738657"/>
                </a:lnTo>
                <a:lnTo>
                  <a:pt x="818045" y="751357"/>
                </a:lnTo>
                <a:lnTo>
                  <a:pt x="823861" y="75135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43076" y="789457"/>
                </a:lnTo>
                <a:lnTo>
                  <a:pt x="844931" y="802157"/>
                </a:lnTo>
                <a:lnTo>
                  <a:pt x="851700" y="802157"/>
                </a:lnTo>
                <a:lnTo>
                  <a:pt x="847991" y="814857"/>
                </a:lnTo>
                <a:lnTo>
                  <a:pt x="855395" y="814857"/>
                </a:lnTo>
                <a:lnTo>
                  <a:pt x="858240" y="827557"/>
                </a:lnTo>
                <a:lnTo>
                  <a:pt x="871537" y="827557"/>
                </a:lnTo>
                <a:lnTo>
                  <a:pt x="878509" y="827557"/>
                </a:lnTo>
                <a:lnTo>
                  <a:pt x="883158" y="814857"/>
                </a:lnTo>
                <a:lnTo>
                  <a:pt x="884326" y="8275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53516" y="840257"/>
                </a:lnTo>
                <a:lnTo>
                  <a:pt x="853516" y="852957"/>
                </a:lnTo>
                <a:lnTo>
                  <a:pt x="882015" y="852957"/>
                </a:lnTo>
                <a:lnTo>
                  <a:pt x="874585" y="865657"/>
                </a:lnTo>
                <a:lnTo>
                  <a:pt x="890727" y="865657"/>
                </a:lnTo>
                <a:lnTo>
                  <a:pt x="877354" y="878357"/>
                </a:lnTo>
                <a:lnTo>
                  <a:pt x="895375" y="878357"/>
                </a:lnTo>
                <a:lnTo>
                  <a:pt x="884326" y="891057"/>
                </a:lnTo>
                <a:lnTo>
                  <a:pt x="902233" y="891057"/>
                </a:lnTo>
                <a:lnTo>
                  <a:pt x="907580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06424" y="941857"/>
                </a:lnTo>
                <a:lnTo>
                  <a:pt x="917460" y="929157"/>
                </a:lnTo>
                <a:lnTo>
                  <a:pt x="910488" y="941857"/>
                </a:lnTo>
                <a:lnTo>
                  <a:pt x="913980" y="941857"/>
                </a:lnTo>
                <a:lnTo>
                  <a:pt x="918044" y="929157"/>
                </a:lnTo>
                <a:lnTo>
                  <a:pt x="923861" y="929157"/>
                </a:lnTo>
                <a:lnTo>
                  <a:pt x="918629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78204" y="992657"/>
                </a:lnTo>
                <a:lnTo>
                  <a:pt x="975893" y="1005357"/>
                </a:lnTo>
                <a:lnTo>
                  <a:pt x="974458" y="1005357"/>
                </a:lnTo>
                <a:lnTo>
                  <a:pt x="974445" y="1018057"/>
                </a:lnTo>
                <a:lnTo>
                  <a:pt x="968044" y="10180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656" y="1183157"/>
                </a:lnTo>
                <a:lnTo>
                  <a:pt x="968044" y="1170457"/>
                </a:lnTo>
                <a:lnTo>
                  <a:pt x="968044" y="1018057"/>
                </a:lnTo>
                <a:lnTo>
                  <a:pt x="965428" y="1018057"/>
                </a:lnTo>
                <a:lnTo>
                  <a:pt x="965644" y="1005357"/>
                </a:lnTo>
                <a:lnTo>
                  <a:pt x="957580" y="1005357"/>
                </a:lnTo>
                <a:lnTo>
                  <a:pt x="950023" y="1018057"/>
                </a:lnTo>
                <a:lnTo>
                  <a:pt x="948867" y="1005357"/>
                </a:lnTo>
                <a:lnTo>
                  <a:pt x="946531" y="1005357"/>
                </a:lnTo>
                <a:lnTo>
                  <a:pt x="947699" y="1018057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27354" y="1018057"/>
                </a:lnTo>
                <a:lnTo>
                  <a:pt x="929093" y="1005357"/>
                </a:lnTo>
                <a:lnTo>
                  <a:pt x="920953" y="1005357"/>
                </a:lnTo>
                <a:lnTo>
                  <a:pt x="923569" y="995832"/>
                </a:lnTo>
                <a:lnTo>
                  <a:pt x="919213" y="1005357"/>
                </a:lnTo>
                <a:lnTo>
                  <a:pt x="919721" y="994168"/>
                </a:lnTo>
                <a:lnTo>
                  <a:pt x="917460" y="1005357"/>
                </a:lnTo>
                <a:lnTo>
                  <a:pt x="914565" y="1005357"/>
                </a:lnTo>
                <a:lnTo>
                  <a:pt x="915136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9424" y="979957"/>
                </a:lnTo>
                <a:lnTo>
                  <a:pt x="876185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63981" y="967257"/>
                </a:lnTo>
                <a:lnTo>
                  <a:pt x="863981" y="954557"/>
                </a:lnTo>
                <a:lnTo>
                  <a:pt x="848855" y="954557"/>
                </a:lnTo>
                <a:lnTo>
                  <a:pt x="854087" y="941857"/>
                </a:lnTo>
                <a:lnTo>
                  <a:pt x="826770" y="941857"/>
                </a:lnTo>
                <a:lnTo>
                  <a:pt x="831418" y="929157"/>
                </a:lnTo>
                <a:lnTo>
                  <a:pt x="826185" y="929157"/>
                </a:lnTo>
                <a:lnTo>
                  <a:pt x="820953" y="941857"/>
                </a:lnTo>
                <a:lnTo>
                  <a:pt x="823277" y="929157"/>
                </a:lnTo>
                <a:lnTo>
                  <a:pt x="820369" y="941857"/>
                </a:lnTo>
                <a:lnTo>
                  <a:pt x="816876" y="941857"/>
                </a:lnTo>
                <a:lnTo>
                  <a:pt x="819785" y="929157"/>
                </a:lnTo>
                <a:lnTo>
                  <a:pt x="813396" y="929157"/>
                </a:lnTo>
                <a:lnTo>
                  <a:pt x="808291" y="941857"/>
                </a:lnTo>
                <a:lnTo>
                  <a:pt x="806996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800608" y="903757"/>
                </a:lnTo>
                <a:lnTo>
                  <a:pt x="801763" y="891057"/>
                </a:lnTo>
                <a:lnTo>
                  <a:pt x="796531" y="891057"/>
                </a:lnTo>
                <a:lnTo>
                  <a:pt x="796531" y="885190"/>
                </a:lnTo>
                <a:lnTo>
                  <a:pt x="793038" y="891057"/>
                </a:lnTo>
                <a:lnTo>
                  <a:pt x="787234" y="891057"/>
                </a:lnTo>
                <a:lnTo>
                  <a:pt x="787234" y="878357"/>
                </a:lnTo>
                <a:lnTo>
                  <a:pt x="761644" y="878357"/>
                </a:lnTo>
                <a:lnTo>
                  <a:pt x="763968" y="865657"/>
                </a:lnTo>
                <a:lnTo>
                  <a:pt x="758164" y="865657"/>
                </a:lnTo>
                <a:lnTo>
                  <a:pt x="763968" y="852957"/>
                </a:lnTo>
                <a:lnTo>
                  <a:pt x="760488" y="852957"/>
                </a:lnTo>
                <a:lnTo>
                  <a:pt x="756412" y="844067"/>
                </a:lnTo>
                <a:lnTo>
                  <a:pt x="756412" y="865657"/>
                </a:lnTo>
                <a:lnTo>
                  <a:pt x="751763" y="878357"/>
                </a:lnTo>
                <a:lnTo>
                  <a:pt x="746531" y="878357"/>
                </a:lnTo>
                <a:lnTo>
                  <a:pt x="756412" y="865657"/>
                </a:lnTo>
                <a:lnTo>
                  <a:pt x="756412" y="844067"/>
                </a:lnTo>
                <a:lnTo>
                  <a:pt x="754672" y="840257"/>
                </a:lnTo>
                <a:lnTo>
                  <a:pt x="745947" y="852957"/>
                </a:lnTo>
                <a:lnTo>
                  <a:pt x="746531" y="852957"/>
                </a:lnTo>
                <a:lnTo>
                  <a:pt x="740956" y="865657"/>
                </a:lnTo>
                <a:lnTo>
                  <a:pt x="755840" y="865657"/>
                </a:lnTo>
                <a:lnTo>
                  <a:pt x="744791" y="878357"/>
                </a:lnTo>
                <a:lnTo>
                  <a:pt x="739216" y="865657"/>
                </a:lnTo>
                <a:lnTo>
                  <a:pt x="733818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40257"/>
                </a:lnTo>
                <a:lnTo>
                  <a:pt x="743699" y="827557"/>
                </a:lnTo>
                <a:lnTo>
                  <a:pt x="752462" y="827557"/>
                </a:lnTo>
                <a:lnTo>
                  <a:pt x="759320" y="814857"/>
                </a:lnTo>
                <a:lnTo>
                  <a:pt x="756412" y="814857"/>
                </a:lnTo>
                <a:lnTo>
                  <a:pt x="762228" y="802157"/>
                </a:lnTo>
                <a:lnTo>
                  <a:pt x="755840" y="814857"/>
                </a:lnTo>
                <a:lnTo>
                  <a:pt x="754672" y="814857"/>
                </a:lnTo>
                <a:lnTo>
                  <a:pt x="757453" y="802703"/>
                </a:lnTo>
                <a:lnTo>
                  <a:pt x="745134" y="812317"/>
                </a:lnTo>
                <a:lnTo>
                  <a:pt x="744207" y="814857"/>
                </a:lnTo>
                <a:lnTo>
                  <a:pt x="741883" y="814857"/>
                </a:lnTo>
                <a:lnTo>
                  <a:pt x="738390" y="814857"/>
                </a:lnTo>
                <a:lnTo>
                  <a:pt x="744207" y="802157"/>
                </a:lnTo>
                <a:lnTo>
                  <a:pt x="741591" y="802157"/>
                </a:lnTo>
                <a:lnTo>
                  <a:pt x="742340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9559" y="776757"/>
                </a:lnTo>
                <a:lnTo>
                  <a:pt x="742467" y="764057"/>
                </a:lnTo>
                <a:lnTo>
                  <a:pt x="733869" y="776757"/>
                </a:lnTo>
                <a:lnTo>
                  <a:pt x="723353" y="776757"/>
                </a:lnTo>
                <a:lnTo>
                  <a:pt x="729742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19594" y="751357"/>
                </a:lnTo>
                <a:lnTo>
                  <a:pt x="717384" y="738657"/>
                </a:lnTo>
                <a:lnTo>
                  <a:pt x="716470" y="738657"/>
                </a:lnTo>
                <a:lnTo>
                  <a:pt x="725017" y="725957"/>
                </a:lnTo>
                <a:lnTo>
                  <a:pt x="709904" y="725957"/>
                </a:lnTo>
                <a:lnTo>
                  <a:pt x="706412" y="738657"/>
                </a:lnTo>
                <a:lnTo>
                  <a:pt x="710488" y="738657"/>
                </a:lnTo>
                <a:lnTo>
                  <a:pt x="697687" y="751357"/>
                </a:lnTo>
                <a:lnTo>
                  <a:pt x="683742" y="751357"/>
                </a:lnTo>
                <a:lnTo>
                  <a:pt x="691883" y="738657"/>
                </a:lnTo>
                <a:lnTo>
                  <a:pt x="704913" y="738657"/>
                </a:lnTo>
                <a:lnTo>
                  <a:pt x="709904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4088" y="713257"/>
                </a:lnTo>
                <a:lnTo>
                  <a:pt x="706882" y="700557"/>
                </a:lnTo>
                <a:lnTo>
                  <a:pt x="702932" y="700557"/>
                </a:lnTo>
                <a:lnTo>
                  <a:pt x="702932" y="713257"/>
                </a:lnTo>
                <a:lnTo>
                  <a:pt x="695921" y="713257"/>
                </a:lnTo>
                <a:lnTo>
                  <a:pt x="697115" y="700557"/>
                </a:lnTo>
                <a:lnTo>
                  <a:pt x="693039" y="700557"/>
                </a:lnTo>
                <a:lnTo>
                  <a:pt x="689559" y="687857"/>
                </a:lnTo>
                <a:lnTo>
                  <a:pt x="696887" y="687857"/>
                </a:lnTo>
                <a:lnTo>
                  <a:pt x="697039" y="675157"/>
                </a:lnTo>
                <a:lnTo>
                  <a:pt x="699706" y="675157"/>
                </a:lnTo>
                <a:lnTo>
                  <a:pt x="703503" y="662457"/>
                </a:lnTo>
                <a:lnTo>
                  <a:pt x="689317" y="662457"/>
                </a:lnTo>
                <a:lnTo>
                  <a:pt x="683158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871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42" y="611657"/>
                </a:lnTo>
                <a:lnTo>
                  <a:pt x="667461" y="611657"/>
                </a:lnTo>
                <a:lnTo>
                  <a:pt x="677341" y="598957"/>
                </a:lnTo>
                <a:lnTo>
                  <a:pt x="670369" y="598957"/>
                </a:lnTo>
                <a:lnTo>
                  <a:pt x="683742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83742" y="548157"/>
                </a:lnTo>
                <a:lnTo>
                  <a:pt x="682244" y="535457"/>
                </a:lnTo>
                <a:lnTo>
                  <a:pt x="685482" y="535457"/>
                </a:lnTo>
                <a:lnTo>
                  <a:pt x="681418" y="522757"/>
                </a:lnTo>
                <a:lnTo>
                  <a:pt x="663384" y="522757"/>
                </a:lnTo>
                <a:lnTo>
                  <a:pt x="666292" y="510057"/>
                </a:lnTo>
                <a:lnTo>
                  <a:pt x="668045" y="510057"/>
                </a:lnTo>
                <a:lnTo>
                  <a:pt x="666877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63968" y="484657"/>
                </a:lnTo>
                <a:lnTo>
                  <a:pt x="670369" y="471957"/>
                </a:lnTo>
                <a:lnTo>
                  <a:pt x="681990" y="471957"/>
                </a:lnTo>
                <a:lnTo>
                  <a:pt x="673277" y="459257"/>
                </a:lnTo>
                <a:lnTo>
                  <a:pt x="669518" y="459257"/>
                </a:lnTo>
                <a:lnTo>
                  <a:pt x="669925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78510" y="433857"/>
                </a:lnTo>
                <a:lnTo>
                  <a:pt x="675601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95757"/>
                </a:lnTo>
                <a:lnTo>
                  <a:pt x="692454" y="383057"/>
                </a:lnTo>
                <a:lnTo>
                  <a:pt x="688340" y="383057"/>
                </a:lnTo>
                <a:lnTo>
                  <a:pt x="678218" y="370357"/>
                </a:lnTo>
                <a:lnTo>
                  <a:pt x="680935" y="3703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6943" y="344957"/>
                </a:lnTo>
                <a:lnTo>
                  <a:pt x="683082" y="332257"/>
                </a:lnTo>
                <a:lnTo>
                  <a:pt x="686650" y="332257"/>
                </a:lnTo>
                <a:lnTo>
                  <a:pt x="690714" y="319557"/>
                </a:lnTo>
                <a:lnTo>
                  <a:pt x="680161" y="319557"/>
                </a:lnTo>
                <a:lnTo>
                  <a:pt x="681126" y="3068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87006" y="294157"/>
                </a:lnTo>
                <a:lnTo>
                  <a:pt x="684872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697" y="268757"/>
                </a:lnTo>
                <a:lnTo>
                  <a:pt x="679081" y="256057"/>
                </a:lnTo>
                <a:lnTo>
                  <a:pt x="686485" y="268757"/>
                </a:lnTo>
                <a:lnTo>
                  <a:pt x="691743" y="268757"/>
                </a:lnTo>
                <a:lnTo>
                  <a:pt x="685990" y="256057"/>
                </a:lnTo>
                <a:lnTo>
                  <a:pt x="683158" y="256057"/>
                </a:lnTo>
                <a:lnTo>
                  <a:pt x="685482" y="243357"/>
                </a:lnTo>
                <a:lnTo>
                  <a:pt x="690130" y="256057"/>
                </a:lnTo>
                <a:lnTo>
                  <a:pt x="693039" y="256057"/>
                </a:lnTo>
                <a:lnTo>
                  <a:pt x="691095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96531" y="230657"/>
                </a:lnTo>
                <a:lnTo>
                  <a:pt x="693039" y="217957"/>
                </a:lnTo>
                <a:lnTo>
                  <a:pt x="69013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714" y="192557"/>
                </a:lnTo>
                <a:lnTo>
                  <a:pt x="681418" y="179857"/>
                </a:lnTo>
                <a:lnTo>
                  <a:pt x="677341" y="167157"/>
                </a:lnTo>
                <a:lnTo>
                  <a:pt x="673849" y="167157"/>
                </a:lnTo>
                <a:lnTo>
                  <a:pt x="673277" y="154457"/>
                </a:lnTo>
                <a:lnTo>
                  <a:pt x="681990" y="154457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8390" y="154457"/>
                </a:lnTo>
                <a:lnTo>
                  <a:pt x="689559" y="154457"/>
                </a:lnTo>
                <a:lnTo>
                  <a:pt x="695363" y="167157"/>
                </a:lnTo>
                <a:lnTo>
                  <a:pt x="693991" y="154457"/>
                </a:lnTo>
                <a:lnTo>
                  <a:pt x="694791" y="154457"/>
                </a:lnTo>
                <a:lnTo>
                  <a:pt x="686066" y="141757"/>
                </a:lnTo>
                <a:lnTo>
                  <a:pt x="697738" y="141757"/>
                </a:lnTo>
                <a:lnTo>
                  <a:pt x="699223" y="154457"/>
                </a:lnTo>
                <a:lnTo>
                  <a:pt x="705827" y="154457"/>
                </a:lnTo>
                <a:lnTo>
                  <a:pt x="703338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710488" y="129057"/>
                </a:lnTo>
                <a:lnTo>
                  <a:pt x="704088" y="116357"/>
                </a:lnTo>
                <a:lnTo>
                  <a:pt x="709320" y="103657"/>
                </a:lnTo>
                <a:lnTo>
                  <a:pt x="700024" y="103657"/>
                </a:lnTo>
                <a:lnTo>
                  <a:pt x="711542" y="90957"/>
                </a:lnTo>
                <a:lnTo>
                  <a:pt x="709320" y="90957"/>
                </a:lnTo>
                <a:lnTo>
                  <a:pt x="706234" y="78257"/>
                </a:lnTo>
                <a:lnTo>
                  <a:pt x="704088" y="78257"/>
                </a:lnTo>
                <a:lnTo>
                  <a:pt x="703072" y="75488"/>
                </a:lnTo>
                <a:lnTo>
                  <a:pt x="709904" y="65557"/>
                </a:lnTo>
                <a:lnTo>
                  <a:pt x="709726" y="64579"/>
                </a:lnTo>
                <a:lnTo>
                  <a:pt x="709117" y="63792"/>
                </a:lnTo>
                <a:lnTo>
                  <a:pt x="709752" y="65557"/>
                </a:lnTo>
                <a:lnTo>
                  <a:pt x="704088" y="65557"/>
                </a:lnTo>
                <a:lnTo>
                  <a:pt x="698855" y="52857"/>
                </a:lnTo>
                <a:lnTo>
                  <a:pt x="696531" y="52857"/>
                </a:lnTo>
                <a:lnTo>
                  <a:pt x="696531" y="90957"/>
                </a:lnTo>
                <a:lnTo>
                  <a:pt x="689559" y="90957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31" y="90957"/>
                </a:lnTo>
                <a:lnTo>
                  <a:pt x="696531" y="52857"/>
                </a:lnTo>
                <a:lnTo>
                  <a:pt x="691794" y="52857"/>
                </a:lnTo>
                <a:lnTo>
                  <a:pt x="693039" y="40157"/>
                </a:lnTo>
                <a:lnTo>
                  <a:pt x="696480" y="40157"/>
                </a:lnTo>
                <a:lnTo>
                  <a:pt x="696531" y="27457"/>
                </a:lnTo>
                <a:lnTo>
                  <a:pt x="707517" y="27457"/>
                </a:lnTo>
                <a:lnTo>
                  <a:pt x="704888" y="40157"/>
                </a:lnTo>
                <a:lnTo>
                  <a:pt x="702589" y="52857"/>
                </a:lnTo>
                <a:lnTo>
                  <a:pt x="700595" y="52857"/>
                </a:lnTo>
                <a:lnTo>
                  <a:pt x="709117" y="63792"/>
                </a:lnTo>
                <a:lnTo>
                  <a:pt x="705104" y="52857"/>
                </a:lnTo>
                <a:lnTo>
                  <a:pt x="707580" y="52857"/>
                </a:lnTo>
                <a:lnTo>
                  <a:pt x="709726" y="64579"/>
                </a:lnTo>
                <a:lnTo>
                  <a:pt x="710488" y="65557"/>
                </a:lnTo>
                <a:lnTo>
                  <a:pt x="709904" y="65557"/>
                </a:lnTo>
                <a:lnTo>
                  <a:pt x="715137" y="78257"/>
                </a:lnTo>
                <a:lnTo>
                  <a:pt x="712812" y="65557"/>
                </a:lnTo>
                <a:lnTo>
                  <a:pt x="719201" y="65557"/>
                </a:lnTo>
                <a:lnTo>
                  <a:pt x="721525" y="52857"/>
                </a:lnTo>
                <a:lnTo>
                  <a:pt x="711860" y="52857"/>
                </a:lnTo>
                <a:lnTo>
                  <a:pt x="712165" y="40157"/>
                </a:lnTo>
                <a:lnTo>
                  <a:pt x="720471" y="40157"/>
                </a:lnTo>
                <a:lnTo>
                  <a:pt x="726186" y="52857"/>
                </a:lnTo>
                <a:lnTo>
                  <a:pt x="729665" y="52857"/>
                </a:lnTo>
                <a:lnTo>
                  <a:pt x="733158" y="40157"/>
                </a:lnTo>
                <a:lnTo>
                  <a:pt x="729500" y="40157"/>
                </a:lnTo>
                <a:lnTo>
                  <a:pt x="734390" y="27457"/>
                </a:lnTo>
                <a:lnTo>
                  <a:pt x="730008" y="14757"/>
                </a:lnTo>
                <a:lnTo>
                  <a:pt x="731418" y="14757"/>
                </a:lnTo>
                <a:lnTo>
                  <a:pt x="731418" y="2057"/>
                </a:lnTo>
                <a:lnTo>
                  <a:pt x="720369" y="20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653503" y="2057"/>
                </a:lnTo>
                <a:lnTo>
                  <a:pt x="653503" y="344957"/>
                </a:lnTo>
                <a:lnTo>
                  <a:pt x="653503" y="357657"/>
                </a:lnTo>
                <a:lnTo>
                  <a:pt x="648843" y="357657"/>
                </a:lnTo>
                <a:lnTo>
                  <a:pt x="648487" y="344957"/>
                </a:lnTo>
                <a:lnTo>
                  <a:pt x="653503" y="344957"/>
                </a:lnTo>
                <a:lnTo>
                  <a:pt x="653503" y="2057"/>
                </a:lnTo>
                <a:lnTo>
                  <a:pt x="594207" y="2057"/>
                </a:lnTo>
                <a:lnTo>
                  <a:pt x="594207" y="383057"/>
                </a:lnTo>
                <a:lnTo>
                  <a:pt x="588975" y="395757"/>
                </a:lnTo>
                <a:lnTo>
                  <a:pt x="586638" y="383057"/>
                </a:lnTo>
                <a:lnTo>
                  <a:pt x="594207" y="383057"/>
                </a:lnTo>
                <a:lnTo>
                  <a:pt x="594207" y="2057"/>
                </a:lnTo>
                <a:lnTo>
                  <a:pt x="568769" y="2057"/>
                </a:lnTo>
                <a:lnTo>
                  <a:pt x="568769" y="78257"/>
                </a:lnTo>
                <a:lnTo>
                  <a:pt x="565708" y="78257"/>
                </a:lnTo>
                <a:lnTo>
                  <a:pt x="566877" y="90957"/>
                </a:lnTo>
                <a:lnTo>
                  <a:pt x="561644" y="90957"/>
                </a:lnTo>
                <a:lnTo>
                  <a:pt x="565708" y="78257"/>
                </a:lnTo>
                <a:lnTo>
                  <a:pt x="567677" y="65557"/>
                </a:lnTo>
                <a:lnTo>
                  <a:pt x="568769" y="78257"/>
                </a:lnTo>
                <a:lnTo>
                  <a:pt x="568769" y="2057"/>
                </a:lnTo>
                <a:lnTo>
                  <a:pt x="554088" y="2057"/>
                </a:lnTo>
                <a:lnTo>
                  <a:pt x="554088" y="129057"/>
                </a:lnTo>
                <a:lnTo>
                  <a:pt x="552335" y="129057"/>
                </a:lnTo>
                <a:lnTo>
                  <a:pt x="551840" y="123609"/>
                </a:lnTo>
                <a:lnTo>
                  <a:pt x="554088" y="129057"/>
                </a:lnTo>
                <a:lnTo>
                  <a:pt x="554088" y="2057"/>
                </a:lnTo>
                <a:lnTo>
                  <a:pt x="549630" y="2057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57"/>
                </a:lnTo>
                <a:lnTo>
                  <a:pt x="548411" y="154457"/>
                </a:lnTo>
                <a:lnTo>
                  <a:pt x="549630" y="167157"/>
                </a:lnTo>
                <a:lnTo>
                  <a:pt x="549630" y="2057"/>
                </a:lnTo>
                <a:lnTo>
                  <a:pt x="545363" y="2057"/>
                </a:lnTo>
                <a:lnTo>
                  <a:pt x="545363" y="103657"/>
                </a:lnTo>
                <a:lnTo>
                  <a:pt x="544779" y="116357"/>
                </a:lnTo>
                <a:lnTo>
                  <a:pt x="540715" y="116357"/>
                </a:lnTo>
                <a:lnTo>
                  <a:pt x="541299" y="103657"/>
                </a:lnTo>
                <a:lnTo>
                  <a:pt x="545363" y="103657"/>
                </a:lnTo>
                <a:lnTo>
                  <a:pt x="545363" y="2057"/>
                </a:lnTo>
                <a:lnTo>
                  <a:pt x="520941" y="2057"/>
                </a:lnTo>
                <a:lnTo>
                  <a:pt x="520941" y="52857"/>
                </a:lnTo>
                <a:lnTo>
                  <a:pt x="512800" y="52857"/>
                </a:lnTo>
                <a:lnTo>
                  <a:pt x="512800" y="243357"/>
                </a:lnTo>
                <a:lnTo>
                  <a:pt x="512800" y="256057"/>
                </a:lnTo>
                <a:lnTo>
                  <a:pt x="508152" y="256057"/>
                </a:lnTo>
                <a:lnTo>
                  <a:pt x="507568" y="251802"/>
                </a:lnTo>
                <a:lnTo>
                  <a:pt x="507568" y="256057"/>
                </a:lnTo>
                <a:lnTo>
                  <a:pt x="507568" y="268757"/>
                </a:lnTo>
                <a:lnTo>
                  <a:pt x="495871" y="268757"/>
                </a:lnTo>
                <a:lnTo>
                  <a:pt x="494842" y="256057"/>
                </a:lnTo>
                <a:lnTo>
                  <a:pt x="507568" y="256057"/>
                </a:lnTo>
                <a:lnTo>
                  <a:pt x="507568" y="251802"/>
                </a:lnTo>
                <a:lnTo>
                  <a:pt x="506412" y="243357"/>
                </a:lnTo>
                <a:lnTo>
                  <a:pt x="512800" y="243357"/>
                </a:lnTo>
                <a:lnTo>
                  <a:pt x="512800" y="52857"/>
                </a:lnTo>
                <a:lnTo>
                  <a:pt x="510476" y="52857"/>
                </a:lnTo>
                <a:lnTo>
                  <a:pt x="510476" y="40157"/>
                </a:lnTo>
                <a:lnTo>
                  <a:pt x="518033" y="40157"/>
                </a:lnTo>
                <a:lnTo>
                  <a:pt x="520941" y="52857"/>
                </a:lnTo>
                <a:lnTo>
                  <a:pt x="520941" y="2057"/>
                </a:lnTo>
                <a:lnTo>
                  <a:pt x="496595" y="2057"/>
                </a:lnTo>
                <a:lnTo>
                  <a:pt x="491286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95363" y="27457"/>
                </a:lnTo>
                <a:lnTo>
                  <a:pt x="500595" y="40157"/>
                </a:lnTo>
                <a:lnTo>
                  <a:pt x="504520" y="40157"/>
                </a:lnTo>
                <a:lnTo>
                  <a:pt x="509320" y="52857"/>
                </a:lnTo>
                <a:lnTo>
                  <a:pt x="494195" y="40157"/>
                </a:lnTo>
                <a:lnTo>
                  <a:pt x="500595" y="40157"/>
                </a:lnTo>
                <a:lnTo>
                  <a:pt x="490131" y="27457"/>
                </a:lnTo>
                <a:lnTo>
                  <a:pt x="486638" y="27457"/>
                </a:lnTo>
                <a:lnTo>
                  <a:pt x="485482" y="40157"/>
                </a:lnTo>
                <a:lnTo>
                  <a:pt x="488391" y="40157"/>
                </a:lnTo>
                <a:lnTo>
                  <a:pt x="487489" y="52857"/>
                </a:lnTo>
                <a:lnTo>
                  <a:pt x="489978" y="52857"/>
                </a:lnTo>
                <a:lnTo>
                  <a:pt x="494385" y="65557"/>
                </a:lnTo>
                <a:lnTo>
                  <a:pt x="502335" y="65557"/>
                </a:lnTo>
                <a:lnTo>
                  <a:pt x="509892" y="78257"/>
                </a:lnTo>
                <a:lnTo>
                  <a:pt x="506984" y="78257"/>
                </a:lnTo>
                <a:lnTo>
                  <a:pt x="506984" y="217957"/>
                </a:lnTo>
                <a:lnTo>
                  <a:pt x="498017" y="217957"/>
                </a:lnTo>
                <a:lnTo>
                  <a:pt x="491439" y="205257"/>
                </a:lnTo>
                <a:lnTo>
                  <a:pt x="501357" y="205257"/>
                </a:lnTo>
                <a:lnTo>
                  <a:pt x="506984" y="217957"/>
                </a:lnTo>
                <a:lnTo>
                  <a:pt x="506984" y="78257"/>
                </a:lnTo>
                <a:lnTo>
                  <a:pt x="485482" y="78257"/>
                </a:lnTo>
                <a:lnTo>
                  <a:pt x="485482" y="90957"/>
                </a:lnTo>
                <a:lnTo>
                  <a:pt x="487807" y="90957"/>
                </a:lnTo>
                <a:lnTo>
                  <a:pt x="493268" y="103657"/>
                </a:lnTo>
                <a:lnTo>
                  <a:pt x="487070" y="103657"/>
                </a:lnTo>
                <a:lnTo>
                  <a:pt x="496163" y="116357"/>
                </a:lnTo>
                <a:lnTo>
                  <a:pt x="501751" y="116357"/>
                </a:lnTo>
                <a:lnTo>
                  <a:pt x="497332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500011" y="141757"/>
                </a:lnTo>
                <a:lnTo>
                  <a:pt x="494258" y="154457"/>
                </a:lnTo>
                <a:lnTo>
                  <a:pt x="503504" y="154457"/>
                </a:lnTo>
                <a:lnTo>
                  <a:pt x="497878" y="167157"/>
                </a:lnTo>
                <a:lnTo>
                  <a:pt x="505244" y="167157"/>
                </a:lnTo>
                <a:lnTo>
                  <a:pt x="505828" y="179857"/>
                </a:lnTo>
                <a:lnTo>
                  <a:pt x="497192" y="167157"/>
                </a:lnTo>
                <a:lnTo>
                  <a:pt x="494779" y="179857"/>
                </a:lnTo>
                <a:lnTo>
                  <a:pt x="490054" y="179857"/>
                </a:lnTo>
                <a:lnTo>
                  <a:pt x="492023" y="192557"/>
                </a:lnTo>
                <a:lnTo>
                  <a:pt x="484898" y="192557"/>
                </a:lnTo>
                <a:lnTo>
                  <a:pt x="481406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5190" y="243357"/>
                </a:lnTo>
                <a:lnTo>
                  <a:pt x="486130" y="256057"/>
                </a:lnTo>
                <a:lnTo>
                  <a:pt x="490715" y="256057"/>
                </a:lnTo>
                <a:lnTo>
                  <a:pt x="494195" y="268757"/>
                </a:lnTo>
                <a:lnTo>
                  <a:pt x="481190" y="268757"/>
                </a:lnTo>
                <a:lnTo>
                  <a:pt x="479996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5589" y="268757"/>
                </a:lnTo>
                <a:lnTo>
                  <a:pt x="470941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0941" y="306857"/>
                </a:lnTo>
                <a:lnTo>
                  <a:pt x="472998" y="319557"/>
                </a:lnTo>
                <a:lnTo>
                  <a:pt x="476465" y="319557"/>
                </a:lnTo>
                <a:lnTo>
                  <a:pt x="479933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3384" y="370357"/>
                </a:lnTo>
                <a:lnTo>
                  <a:pt x="469785" y="383057"/>
                </a:lnTo>
                <a:lnTo>
                  <a:pt x="474433" y="383057"/>
                </a:lnTo>
                <a:lnTo>
                  <a:pt x="475157" y="395757"/>
                </a:lnTo>
                <a:lnTo>
                  <a:pt x="472681" y="395757"/>
                </a:lnTo>
                <a:lnTo>
                  <a:pt x="477913" y="408457"/>
                </a:lnTo>
                <a:lnTo>
                  <a:pt x="476758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81406" y="408457"/>
                </a:lnTo>
                <a:lnTo>
                  <a:pt x="481406" y="637057"/>
                </a:lnTo>
                <a:lnTo>
                  <a:pt x="477913" y="633044"/>
                </a:lnTo>
                <a:lnTo>
                  <a:pt x="477913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13" y="637057"/>
                </a:lnTo>
                <a:lnTo>
                  <a:pt x="477913" y="633044"/>
                </a:lnTo>
                <a:lnTo>
                  <a:pt x="472059" y="626300"/>
                </a:lnTo>
                <a:lnTo>
                  <a:pt x="471525" y="624357"/>
                </a:lnTo>
                <a:lnTo>
                  <a:pt x="473265" y="624357"/>
                </a:lnTo>
                <a:lnTo>
                  <a:pt x="474433" y="624357"/>
                </a:lnTo>
                <a:lnTo>
                  <a:pt x="481406" y="637057"/>
                </a:lnTo>
                <a:lnTo>
                  <a:pt x="481406" y="408457"/>
                </a:lnTo>
                <a:lnTo>
                  <a:pt x="477913" y="408457"/>
                </a:lnTo>
                <a:lnTo>
                  <a:pt x="476758" y="408457"/>
                </a:lnTo>
                <a:lnTo>
                  <a:pt x="474916" y="4211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79082" y="446557"/>
                </a:lnTo>
                <a:lnTo>
                  <a:pt x="471944" y="459257"/>
                </a:lnTo>
                <a:lnTo>
                  <a:pt x="456412" y="459257"/>
                </a:lnTo>
                <a:lnTo>
                  <a:pt x="455244" y="471957"/>
                </a:lnTo>
                <a:lnTo>
                  <a:pt x="473265" y="471957"/>
                </a:lnTo>
                <a:lnTo>
                  <a:pt x="459320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3504" y="522757"/>
                </a:lnTo>
                <a:lnTo>
                  <a:pt x="455244" y="522757"/>
                </a:lnTo>
                <a:lnTo>
                  <a:pt x="457428" y="535457"/>
                </a:lnTo>
                <a:lnTo>
                  <a:pt x="470357" y="535457"/>
                </a:lnTo>
                <a:lnTo>
                  <a:pt x="477913" y="535457"/>
                </a:lnTo>
                <a:lnTo>
                  <a:pt x="473633" y="539915"/>
                </a:lnTo>
                <a:lnTo>
                  <a:pt x="479666" y="548157"/>
                </a:lnTo>
                <a:lnTo>
                  <a:pt x="473265" y="548157"/>
                </a:lnTo>
                <a:lnTo>
                  <a:pt x="471817" y="541807"/>
                </a:lnTo>
                <a:lnTo>
                  <a:pt x="465709" y="548157"/>
                </a:lnTo>
                <a:lnTo>
                  <a:pt x="454520" y="548157"/>
                </a:lnTo>
                <a:lnTo>
                  <a:pt x="452716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13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0941" y="598957"/>
                </a:lnTo>
                <a:lnTo>
                  <a:pt x="472681" y="611657"/>
                </a:lnTo>
                <a:lnTo>
                  <a:pt x="480822" y="624357"/>
                </a:lnTo>
                <a:lnTo>
                  <a:pt x="479666" y="624357"/>
                </a:lnTo>
                <a:lnTo>
                  <a:pt x="469785" y="611657"/>
                </a:lnTo>
                <a:lnTo>
                  <a:pt x="472744" y="622439"/>
                </a:lnTo>
                <a:lnTo>
                  <a:pt x="467258" y="616813"/>
                </a:lnTo>
                <a:lnTo>
                  <a:pt x="469468" y="622198"/>
                </a:lnTo>
                <a:lnTo>
                  <a:pt x="470941" y="624357"/>
                </a:lnTo>
                <a:lnTo>
                  <a:pt x="470357" y="624357"/>
                </a:lnTo>
                <a:lnTo>
                  <a:pt x="469468" y="622198"/>
                </a:lnTo>
                <a:lnTo>
                  <a:pt x="467207" y="618909"/>
                </a:lnTo>
                <a:lnTo>
                  <a:pt x="469201" y="624357"/>
                </a:lnTo>
                <a:lnTo>
                  <a:pt x="468922" y="624357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293" y="624357"/>
                </a:lnTo>
                <a:lnTo>
                  <a:pt x="468922" y="637057"/>
                </a:lnTo>
                <a:lnTo>
                  <a:pt x="468922" y="624357"/>
                </a:lnTo>
                <a:lnTo>
                  <a:pt x="467677" y="624357"/>
                </a:lnTo>
                <a:lnTo>
                  <a:pt x="466801" y="620788"/>
                </a:lnTo>
                <a:lnTo>
                  <a:pt x="467448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2216" y="611657"/>
                </a:lnTo>
                <a:lnTo>
                  <a:pt x="460768" y="611657"/>
                </a:lnTo>
                <a:lnTo>
                  <a:pt x="461873" y="616737"/>
                </a:lnTo>
                <a:lnTo>
                  <a:pt x="463969" y="624357"/>
                </a:lnTo>
                <a:lnTo>
                  <a:pt x="463524" y="624357"/>
                </a:lnTo>
                <a:lnTo>
                  <a:pt x="461911" y="616940"/>
                </a:lnTo>
                <a:lnTo>
                  <a:pt x="460476" y="611657"/>
                </a:lnTo>
                <a:lnTo>
                  <a:pt x="462800" y="624357"/>
                </a:lnTo>
                <a:lnTo>
                  <a:pt x="457568" y="624357"/>
                </a:lnTo>
                <a:lnTo>
                  <a:pt x="456984" y="611657"/>
                </a:lnTo>
                <a:lnTo>
                  <a:pt x="456412" y="624357"/>
                </a:lnTo>
                <a:lnTo>
                  <a:pt x="455828" y="624357"/>
                </a:lnTo>
                <a:lnTo>
                  <a:pt x="456412" y="611657"/>
                </a:lnTo>
                <a:lnTo>
                  <a:pt x="455828" y="611657"/>
                </a:lnTo>
                <a:lnTo>
                  <a:pt x="455244" y="611657"/>
                </a:lnTo>
                <a:lnTo>
                  <a:pt x="452335" y="624357"/>
                </a:lnTo>
                <a:lnTo>
                  <a:pt x="447751" y="624357"/>
                </a:lnTo>
                <a:lnTo>
                  <a:pt x="449072" y="611657"/>
                </a:lnTo>
                <a:lnTo>
                  <a:pt x="446786" y="611657"/>
                </a:lnTo>
                <a:lnTo>
                  <a:pt x="441286" y="624357"/>
                </a:lnTo>
                <a:lnTo>
                  <a:pt x="445363" y="611657"/>
                </a:lnTo>
                <a:lnTo>
                  <a:pt x="436638" y="611657"/>
                </a:lnTo>
                <a:lnTo>
                  <a:pt x="441871" y="598957"/>
                </a:lnTo>
                <a:lnTo>
                  <a:pt x="415417" y="598957"/>
                </a:lnTo>
                <a:lnTo>
                  <a:pt x="407809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8378" y="560857"/>
                </a:lnTo>
                <a:lnTo>
                  <a:pt x="389547" y="548157"/>
                </a:lnTo>
                <a:lnTo>
                  <a:pt x="383146" y="560857"/>
                </a:lnTo>
                <a:lnTo>
                  <a:pt x="371627" y="560857"/>
                </a:lnTo>
                <a:lnTo>
                  <a:pt x="383730" y="548157"/>
                </a:lnTo>
                <a:lnTo>
                  <a:pt x="372681" y="548157"/>
                </a:lnTo>
                <a:lnTo>
                  <a:pt x="376758" y="535457"/>
                </a:lnTo>
                <a:lnTo>
                  <a:pt x="370433" y="546087"/>
                </a:lnTo>
                <a:lnTo>
                  <a:pt x="370433" y="560857"/>
                </a:lnTo>
                <a:lnTo>
                  <a:pt x="362991" y="573557"/>
                </a:lnTo>
                <a:lnTo>
                  <a:pt x="357568" y="573557"/>
                </a:lnTo>
                <a:lnTo>
                  <a:pt x="366395" y="560857"/>
                </a:lnTo>
                <a:lnTo>
                  <a:pt x="370433" y="560857"/>
                </a:lnTo>
                <a:lnTo>
                  <a:pt x="370433" y="546087"/>
                </a:lnTo>
                <a:lnTo>
                  <a:pt x="369201" y="5481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47573" y="535457"/>
                </a:lnTo>
                <a:lnTo>
                  <a:pt x="345935" y="522757"/>
                </a:lnTo>
                <a:lnTo>
                  <a:pt x="350012" y="522757"/>
                </a:lnTo>
                <a:lnTo>
                  <a:pt x="348259" y="510057"/>
                </a:lnTo>
                <a:lnTo>
                  <a:pt x="337794" y="522757"/>
                </a:lnTo>
                <a:lnTo>
                  <a:pt x="340131" y="510057"/>
                </a:lnTo>
                <a:lnTo>
                  <a:pt x="329666" y="510057"/>
                </a:lnTo>
                <a:lnTo>
                  <a:pt x="322097" y="522757"/>
                </a:lnTo>
                <a:lnTo>
                  <a:pt x="323265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174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21932" y="471957"/>
                </a:lnTo>
                <a:lnTo>
                  <a:pt x="326758" y="459257"/>
                </a:lnTo>
                <a:lnTo>
                  <a:pt x="306806" y="459257"/>
                </a:lnTo>
                <a:lnTo>
                  <a:pt x="304076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1071" y="408457"/>
                </a:lnTo>
                <a:lnTo>
                  <a:pt x="288645" y="395757"/>
                </a:lnTo>
                <a:lnTo>
                  <a:pt x="276974" y="395757"/>
                </a:lnTo>
                <a:lnTo>
                  <a:pt x="276872" y="383057"/>
                </a:lnTo>
                <a:lnTo>
                  <a:pt x="286054" y="383057"/>
                </a:lnTo>
                <a:lnTo>
                  <a:pt x="278498" y="370357"/>
                </a:lnTo>
                <a:lnTo>
                  <a:pt x="271513" y="381241"/>
                </a:lnTo>
                <a:lnTo>
                  <a:pt x="275005" y="370357"/>
                </a:lnTo>
                <a:lnTo>
                  <a:pt x="269189" y="370357"/>
                </a:lnTo>
                <a:lnTo>
                  <a:pt x="269189" y="395757"/>
                </a:lnTo>
                <a:lnTo>
                  <a:pt x="267449" y="408457"/>
                </a:lnTo>
                <a:lnTo>
                  <a:pt x="259892" y="408457"/>
                </a:lnTo>
                <a:lnTo>
                  <a:pt x="263385" y="395757"/>
                </a:lnTo>
                <a:lnTo>
                  <a:pt x="269189" y="395757"/>
                </a:lnTo>
                <a:lnTo>
                  <a:pt x="269189" y="370357"/>
                </a:lnTo>
                <a:lnTo>
                  <a:pt x="263664" y="370357"/>
                </a:lnTo>
                <a:lnTo>
                  <a:pt x="261073" y="364832"/>
                </a:lnTo>
                <a:lnTo>
                  <a:pt x="259308" y="370357"/>
                </a:lnTo>
                <a:lnTo>
                  <a:pt x="254076" y="370357"/>
                </a:lnTo>
                <a:lnTo>
                  <a:pt x="259918" y="362369"/>
                </a:lnTo>
                <a:lnTo>
                  <a:pt x="257708" y="357657"/>
                </a:lnTo>
                <a:lnTo>
                  <a:pt x="263385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61480" y="344957"/>
                </a:lnTo>
                <a:lnTo>
                  <a:pt x="266865" y="332257"/>
                </a:lnTo>
                <a:lnTo>
                  <a:pt x="267449" y="332257"/>
                </a:lnTo>
                <a:lnTo>
                  <a:pt x="270941" y="319557"/>
                </a:lnTo>
                <a:lnTo>
                  <a:pt x="263817" y="319557"/>
                </a:lnTo>
                <a:lnTo>
                  <a:pt x="265049" y="306857"/>
                </a:lnTo>
                <a:lnTo>
                  <a:pt x="250012" y="306857"/>
                </a:lnTo>
                <a:lnTo>
                  <a:pt x="250012" y="687857"/>
                </a:lnTo>
                <a:lnTo>
                  <a:pt x="248259" y="700557"/>
                </a:lnTo>
                <a:lnTo>
                  <a:pt x="247103" y="687857"/>
                </a:lnTo>
                <a:lnTo>
                  <a:pt x="250012" y="687857"/>
                </a:lnTo>
                <a:lnTo>
                  <a:pt x="250012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30238" y="306857"/>
                </a:lnTo>
                <a:lnTo>
                  <a:pt x="230238" y="294157"/>
                </a:lnTo>
                <a:lnTo>
                  <a:pt x="226174" y="294157"/>
                </a:lnTo>
                <a:lnTo>
                  <a:pt x="223558" y="281457"/>
                </a:lnTo>
                <a:lnTo>
                  <a:pt x="221005" y="268757"/>
                </a:lnTo>
                <a:lnTo>
                  <a:pt x="218567" y="268757"/>
                </a:lnTo>
                <a:lnTo>
                  <a:pt x="216281" y="256057"/>
                </a:lnTo>
                <a:lnTo>
                  <a:pt x="219773" y="256057"/>
                </a:lnTo>
                <a:lnTo>
                  <a:pt x="225005" y="245656"/>
                </a:lnTo>
                <a:lnTo>
                  <a:pt x="230238" y="256057"/>
                </a:lnTo>
                <a:lnTo>
                  <a:pt x="238379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50583" y="230657"/>
                </a:lnTo>
                <a:lnTo>
                  <a:pt x="252907" y="217957"/>
                </a:lnTo>
                <a:lnTo>
                  <a:pt x="242443" y="217957"/>
                </a:lnTo>
                <a:lnTo>
                  <a:pt x="241287" y="205257"/>
                </a:lnTo>
                <a:lnTo>
                  <a:pt x="252984" y="205257"/>
                </a:lnTo>
                <a:lnTo>
                  <a:pt x="249428" y="192557"/>
                </a:lnTo>
                <a:lnTo>
                  <a:pt x="251167" y="192557"/>
                </a:lnTo>
                <a:lnTo>
                  <a:pt x="254660" y="179857"/>
                </a:lnTo>
                <a:lnTo>
                  <a:pt x="245478" y="192557"/>
                </a:lnTo>
                <a:lnTo>
                  <a:pt x="232994" y="192557"/>
                </a:lnTo>
                <a:lnTo>
                  <a:pt x="226745" y="179857"/>
                </a:lnTo>
                <a:lnTo>
                  <a:pt x="236054" y="179857"/>
                </a:lnTo>
                <a:lnTo>
                  <a:pt x="244195" y="167157"/>
                </a:lnTo>
                <a:lnTo>
                  <a:pt x="253492" y="167157"/>
                </a:lnTo>
                <a:lnTo>
                  <a:pt x="249428" y="154457"/>
                </a:lnTo>
                <a:lnTo>
                  <a:pt x="228498" y="154457"/>
                </a:lnTo>
                <a:lnTo>
                  <a:pt x="229654" y="141757"/>
                </a:lnTo>
                <a:lnTo>
                  <a:pt x="222681" y="154457"/>
                </a:lnTo>
                <a:lnTo>
                  <a:pt x="220941" y="154457"/>
                </a:lnTo>
                <a:lnTo>
                  <a:pt x="220941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198259" y="268757"/>
                </a:lnTo>
                <a:lnTo>
                  <a:pt x="197675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20941" y="154457"/>
                </a:lnTo>
                <a:lnTo>
                  <a:pt x="216865" y="154457"/>
                </a:lnTo>
                <a:lnTo>
                  <a:pt x="212801" y="141757"/>
                </a:lnTo>
                <a:lnTo>
                  <a:pt x="229654" y="141757"/>
                </a:lnTo>
                <a:lnTo>
                  <a:pt x="238379" y="141757"/>
                </a:lnTo>
                <a:lnTo>
                  <a:pt x="241287" y="129057"/>
                </a:lnTo>
                <a:lnTo>
                  <a:pt x="231838" y="129057"/>
                </a:lnTo>
                <a:lnTo>
                  <a:pt x="240525" y="116357"/>
                </a:lnTo>
                <a:lnTo>
                  <a:pt x="227914" y="116357"/>
                </a:lnTo>
                <a:lnTo>
                  <a:pt x="220992" y="116357"/>
                </a:lnTo>
                <a:lnTo>
                  <a:pt x="222681" y="103657"/>
                </a:lnTo>
                <a:lnTo>
                  <a:pt x="228498" y="103657"/>
                </a:lnTo>
                <a:lnTo>
                  <a:pt x="227914" y="116357"/>
                </a:lnTo>
                <a:lnTo>
                  <a:pt x="232956" y="103657"/>
                </a:lnTo>
                <a:lnTo>
                  <a:pt x="230822" y="103657"/>
                </a:lnTo>
                <a:lnTo>
                  <a:pt x="220941" y="90957"/>
                </a:lnTo>
                <a:lnTo>
                  <a:pt x="226491" y="90957"/>
                </a:lnTo>
                <a:lnTo>
                  <a:pt x="227406" y="78257"/>
                </a:lnTo>
                <a:lnTo>
                  <a:pt x="231051" y="78257"/>
                </a:lnTo>
                <a:lnTo>
                  <a:pt x="236054" y="65557"/>
                </a:lnTo>
                <a:lnTo>
                  <a:pt x="222300" y="65557"/>
                </a:lnTo>
                <a:lnTo>
                  <a:pt x="216573" y="52857"/>
                </a:lnTo>
                <a:lnTo>
                  <a:pt x="214782" y="52857"/>
                </a:lnTo>
                <a:lnTo>
                  <a:pt x="219189" y="40157"/>
                </a:lnTo>
                <a:lnTo>
                  <a:pt x="211937" y="40157"/>
                </a:lnTo>
                <a:lnTo>
                  <a:pt x="211124" y="27457"/>
                </a:lnTo>
                <a:lnTo>
                  <a:pt x="212610" y="27457"/>
                </a:lnTo>
                <a:lnTo>
                  <a:pt x="220357" y="14757"/>
                </a:lnTo>
                <a:lnTo>
                  <a:pt x="214147" y="14757"/>
                </a:lnTo>
                <a:lnTo>
                  <a:pt x="204660" y="2057"/>
                </a:lnTo>
                <a:lnTo>
                  <a:pt x="202336" y="2057"/>
                </a:lnTo>
                <a:lnTo>
                  <a:pt x="202336" y="103657"/>
                </a:lnTo>
                <a:lnTo>
                  <a:pt x="196278" y="116357"/>
                </a:lnTo>
                <a:lnTo>
                  <a:pt x="191287" y="106070"/>
                </a:lnTo>
                <a:lnTo>
                  <a:pt x="191287" y="256057"/>
                </a:lnTo>
                <a:lnTo>
                  <a:pt x="184886" y="256057"/>
                </a:lnTo>
                <a:lnTo>
                  <a:pt x="181978" y="268757"/>
                </a:lnTo>
                <a:lnTo>
                  <a:pt x="190119" y="268757"/>
                </a:lnTo>
                <a:lnTo>
                  <a:pt x="187210" y="281457"/>
                </a:lnTo>
                <a:lnTo>
                  <a:pt x="176745" y="281457"/>
                </a:lnTo>
                <a:lnTo>
                  <a:pt x="176745" y="522757"/>
                </a:lnTo>
                <a:lnTo>
                  <a:pt x="169214" y="522757"/>
                </a:lnTo>
                <a:lnTo>
                  <a:pt x="165696" y="510057"/>
                </a:lnTo>
                <a:lnTo>
                  <a:pt x="173837" y="510057"/>
                </a:lnTo>
                <a:lnTo>
                  <a:pt x="176745" y="522757"/>
                </a:lnTo>
                <a:lnTo>
                  <a:pt x="176745" y="281457"/>
                </a:lnTo>
                <a:lnTo>
                  <a:pt x="171513" y="281457"/>
                </a:lnTo>
                <a:lnTo>
                  <a:pt x="171780" y="268757"/>
                </a:lnTo>
                <a:lnTo>
                  <a:pt x="173621" y="268757"/>
                </a:lnTo>
                <a:lnTo>
                  <a:pt x="176009" y="256057"/>
                </a:lnTo>
                <a:lnTo>
                  <a:pt x="177914" y="256057"/>
                </a:lnTo>
                <a:lnTo>
                  <a:pt x="186639" y="243357"/>
                </a:lnTo>
                <a:lnTo>
                  <a:pt x="191287" y="256057"/>
                </a:lnTo>
                <a:lnTo>
                  <a:pt x="191287" y="106070"/>
                </a:lnTo>
                <a:lnTo>
                  <a:pt x="190982" y="105448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80238" y="217957"/>
                </a:lnTo>
                <a:lnTo>
                  <a:pt x="180238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63957" y="243357"/>
                </a:lnTo>
                <a:lnTo>
                  <a:pt x="158267" y="2560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210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1394" y="281457"/>
                </a:lnTo>
                <a:lnTo>
                  <a:pt x="131394" y="319557"/>
                </a:lnTo>
                <a:lnTo>
                  <a:pt x="126288" y="306857"/>
                </a:lnTo>
                <a:lnTo>
                  <a:pt x="129133" y="306857"/>
                </a:lnTo>
                <a:lnTo>
                  <a:pt x="131394" y="319557"/>
                </a:lnTo>
                <a:lnTo>
                  <a:pt x="131394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80238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73088" y="192557"/>
                </a:lnTo>
                <a:lnTo>
                  <a:pt x="184378" y="205257"/>
                </a:lnTo>
                <a:lnTo>
                  <a:pt x="190982" y="205257"/>
                </a:lnTo>
                <a:lnTo>
                  <a:pt x="190982" y="105448"/>
                </a:lnTo>
                <a:lnTo>
                  <a:pt x="190119" y="103657"/>
                </a:lnTo>
                <a:lnTo>
                  <a:pt x="202336" y="103657"/>
                </a:lnTo>
                <a:lnTo>
                  <a:pt x="202336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57556" y="27457"/>
                </a:lnTo>
                <a:lnTo>
                  <a:pt x="157556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54457"/>
                </a:lnTo>
                <a:lnTo>
                  <a:pt x="135102" y="154457"/>
                </a:lnTo>
                <a:lnTo>
                  <a:pt x="135191" y="141757"/>
                </a:lnTo>
                <a:lnTo>
                  <a:pt x="141859" y="141757"/>
                </a:lnTo>
                <a:lnTo>
                  <a:pt x="143611" y="1544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56057"/>
                </a:lnTo>
                <a:lnTo>
                  <a:pt x="119189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19189" y="256057"/>
                </a:lnTo>
                <a:lnTo>
                  <a:pt x="119189" y="2057"/>
                </a:lnTo>
                <a:lnTo>
                  <a:pt x="103492" y="2057"/>
                </a:lnTo>
                <a:lnTo>
                  <a:pt x="103492" y="319557"/>
                </a:lnTo>
                <a:lnTo>
                  <a:pt x="96520" y="319557"/>
                </a:lnTo>
                <a:lnTo>
                  <a:pt x="99999" y="306857"/>
                </a:lnTo>
                <a:lnTo>
                  <a:pt x="102908" y="306857"/>
                </a:lnTo>
                <a:lnTo>
                  <a:pt x="103492" y="319557"/>
                </a:lnTo>
                <a:lnTo>
                  <a:pt x="103492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22098" y="40157"/>
                </a:lnTo>
                <a:lnTo>
                  <a:pt x="20789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78257"/>
                </a:lnTo>
                <a:lnTo>
                  <a:pt x="37211" y="78257"/>
                </a:lnTo>
                <a:lnTo>
                  <a:pt x="40703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45542" y="78257"/>
                </a:lnTo>
                <a:lnTo>
                  <a:pt x="51168" y="90957"/>
                </a:lnTo>
                <a:lnTo>
                  <a:pt x="27901" y="90957"/>
                </a:lnTo>
                <a:lnTo>
                  <a:pt x="25006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33909" y="116357"/>
                </a:lnTo>
                <a:lnTo>
                  <a:pt x="40551" y="129057"/>
                </a:lnTo>
                <a:lnTo>
                  <a:pt x="45681" y="129057"/>
                </a:lnTo>
                <a:lnTo>
                  <a:pt x="45351" y="141757"/>
                </a:lnTo>
                <a:lnTo>
                  <a:pt x="38379" y="141757"/>
                </a:lnTo>
                <a:lnTo>
                  <a:pt x="38950" y="154457"/>
                </a:lnTo>
                <a:lnTo>
                  <a:pt x="39535" y="154457"/>
                </a:lnTo>
                <a:lnTo>
                  <a:pt x="43611" y="167157"/>
                </a:lnTo>
                <a:lnTo>
                  <a:pt x="48260" y="154457"/>
                </a:lnTo>
                <a:lnTo>
                  <a:pt x="61048" y="154457"/>
                </a:lnTo>
                <a:lnTo>
                  <a:pt x="62890" y="154457"/>
                </a:lnTo>
                <a:lnTo>
                  <a:pt x="62814" y="164109"/>
                </a:lnTo>
                <a:lnTo>
                  <a:pt x="63373" y="167157"/>
                </a:lnTo>
                <a:lnTo>
                  <a:pt x="65697" y="167157"/>
                </a:lnTo>
                <a:lnTo>
                  <a:pt x="62788" y="179857"/>
                </a:lnTo>
                <a:lnTo>
                  <a:pt x="52984" y="179857"/>
                </a:lnTo>
                <a:lnTo>
                  <a:pt x="55714" y="192557"/>
                </a:lnTo>
                <a:lnTo>
                  <a:pt x="56972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72682" y="243357"/>
                </a:lnTo>
                <a:lnTo>
                  <a:pt x="68351" y="256057"/>
                </a:lnTo>
                <a:lnTo>
                  <a:pt x="61633" y="256057"/>
                </a:lnTo>
                <a:lnTo>
                  <a:pt x="62293" y="268757"/>
                </a:lnTo>
                <a:lnTo>
                  <a:pt x="71691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78574" y="306857"/>
                </a:lnTo>
                <a:lnTo>
                  <a:pt x="82562" y="319557"/>
                </a:lnTo>
                <a:lnTo>
                  <a:pt x="89827" y="319557"/>
                </a:lnTo>
                <a:lnTo>
                  <a:pt x="89750" y="332257"/>
                </a:lnTo>
                <a:lnTo>
                  <a:pt x="79654" y="332257"/>
                </a:lnTo>
                <a:lnTo>
                  <a:pt x="87210" y="344957"/>
                </a:lnTo>
                <a:lnTo>
                  <a:pt x="95351" y="332257"/>
                </a:lnTo>
                <a:lnTo>
                  <a:pt x="101168" y="332257"/>
                </a:lnTo>
                <a:lnTo>
                  <a:pt x="94767" y="3449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3576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99415" y="357657"/>
                </a:lnTo>
                <a:lnTo>
                  <a:pt x="96520" y="357657"/>
                </a:lnTo>
                <a:lnTo>
                  <a:pt x="96520" y="370357"/>
                </a:lnTo>
                <a:lnTo>
                  <a:pt x="104076" y="370357"/>
                </a:lnTo>
                <a:lnTo>
                  <a:pt x="106172" y="370357"/>
                </a:lnTo>
                <a:lnTo>
                  <a:pt x="100584" y="383057"/>
                </a:lnTo>
                <a:lnTo>
                  <a:pt x="101752" y="383057"/>
                </a:lnTo>
                <a:lnTo>
                  <a:pt x="99415" y="395757"/>
                </a:lnTo>
                <a:lnTo>
                  <a:pt x="103492" y="395757"/>
                </a:lnTo>
                <a:lnTo>
                  <a:pt x="99999" y="408457"/>
                </a:lnTo>
                <a:lnTo>
                  <a:pt x="112788" y="4084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08724" y="421157"/>
                </a:lnTo>
                <a:lnTo>
                  <a:pt x="112217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93522" y="446557"/>
                </a:lnTo>
                <a:lnTo>
                  <a:pt x="99707" y="459257"/>
                </a:lnTo>
                <a:lnTo>
                  <a:pt x="95783" y="459257"/>
                </a:lnTo>
                <a:lnTo>
                  <a:pt x="94475" y="471957"/>
                </a:lnTo>
                <a:lnTo>
                  <a:pt x="104648" y="471957"/>
                </a:lnTo>
                <a:lnTo>
                  <a:pt x="94183" y="484657"/>
                </a:lnTo>
                <a:lnTo>
                  <a:pt x="100799" y="484657"/>
                </a:lnTo>
                <a:lnTo>
                  <a:pt x="105575" y="497357"/>
                </a:lnTo>
                <a:lnTo>
                  <a:pt x="105359" y="497357"/>
                </a:lnTo>
                <a:lnTo>
                  <a:pt x="105232" y="510057"/>
                </a:lnTo>
                <a:lnTo>
                  <a:pt x="110464" y="510057"/>
                </a:lnTo>
                <a:lnTo>
                  <a:pt x="105371" y="522757"/>
                </a:lnTo>
                <a:lnTo>
                  <a:pt x="122923" y="522757"/>
                </a:lnTo>
                <a:lnTo>
                  <a:pt x="115125" y="535457"/>
                </a:lnTo>
                <a:lnTo>
                  <a:pt x="144195" y="535457"/>
                </a:lnTo>
                <a:lnTo>
                  <a:pt x="144767" y="548157"/>
                </a:lnTo>
                <a:lnTo>
                  <a:pt x="144475" y="560857"/>
                </a:lnTo>
                <a:lnTo>
                  <a:pt x="145503" y="560857"/>
                </a:lnTo>
                <a:lnTo>
                  <a:pt x="150152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67233" y="586257"/>
                </a:lnTo>
                <a:lnTo>
                  <a:pt x="164820" y="598957"/>
                </a:lnTo>
                <a:lnTo>
                  <a:pt x="159893" y="598957"/>
                </a:lnTo>
                <a:lnTo>
                  <a:pt x="166865" y="611657"/>
                </a:lnTo>
                <a:lnTo>
                  <a:pt x="169545" y="611657"/>
                </a:lnTo>
                <a:lnTo>
                  <a:pt x="175590" y="598957"/>
                </a:lnTo>
                <a:lnTo>
                  <a:pt x="177025" y="611657"/>
                </a:lnTo>
                <a:lnTo>
                  <a:pt x="179654" y="611657"/>
                </a:lnTo>
                <a:lnTo>
                  <a:pt x="179070" y="624357"/>
                </a:lnTo>
                <a:lnTo>
                  <a:pt x="199428" y="624357"/>
                </a:lnTo>
                <a:lnTo>
                  <a:pt x="205232" y="624357"/>
                </a:lnTo>
                <a:lnTo>
                  <a:pt x="209892" y="611657"/>
                </a:lnTo>
                <a:lnTo>
                  <a:pt x="211048" y="624357"/>
                </a:lnTo>
                <a:lnTo>
                  <a:pt x="219189" y="611657"/>
                </a:lnTo>
                <a:lnTo>
                  <a:pt x="212217" y="624357"/>
                </a:lnTo>
                <a:lnTo>
                  <a:pt x="213956" y="624357"/>
                </a:lnTo>
                <a:lnTo>
                  <a:pt x="212801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09308" y="662457"/>
                </a:lnTo>
                <a:lnTo>
                  <a:pt x="213474" y="675157"/>
                </a:lnTo>
                <a:lnTo>
                  <a:pt x="219481" y="662457"/>
                </a:lnTo>
                <a:lnTo>
                  <a:pt x="224193" y="662457"/>
                </a:lnTo>
                <a:lnTo>
                  <a:pt x="224421" y="675157"/>
                </a:lnTo>
                <a:lnTo>
                  <a:pt x="217449" y="675157"/>
                </a:lnTo>
                <a:lnTo>
                  <a:pt x="222821" y="687857"/>
                </a:lnTo>
                <a:lnTo>
                  <a:pt x="234315" y="687857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71" y="713257"/>
                </a:lnTo>
                <a:lnTo>
                  <a:pt x="244424" y="713257"/>
                </a:lnTo>
                <a:lnTo>
                  <a:pt x="245351" y="725957"/>
                </a:lnTo>
                <a:lnTo>
                  <a:pt x="251167" y="725957"/>
                </a:lnTo>
                <a:lnTo>
                  <a:pt x="250583" y="738657"/>
                </a:lnTo>
                <a:lnTo>
                  <a:pt x="256400" y="725957"/>
                </a:lnTo>
                <a:lnTo>
                  <a:pt x="272465" y="725957"/>
                </a:lnTo>
                <a:lnTo>
                  <a:pt x="278117" y="738657"/>
                </a:lnTo>
                <a:lnTo>
                  <a:pt x="278498" y="738657"/>
                </a:lnTo>
                <a:lnTo>
                  <a:pt x="275005" y="751357"/>
                </a:lnTo>
                <a:lnTo>
                  <a:pt x="278460" y="751357"/>
                </a:lnTo>
                <a:lnTo>
                  <a:pt x="285178" y="738657"/>
                </a:lnTo>
                <a:lnTo>
                  <a:pt x="291871" y="738657"/>
                </a:lnTo>
                <a:lnTo>
                  <a:pt x="289547" y="751357"/>
                </a:lnTo>
                <a:lnTo>
                  <a:pt x="297688" y="751357"/>
                </a:lnTo>
                <a:lnTo>
                  <a:pt x="305816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50596" y="802157"/>
                </a:lnTo>
                <a:lnTo>
                  <a:pt x="347687" y="814857"/>
                </a:lnTo>
                <a:lnTo>
                  <a:pt x="355422" y="814857"/>
                </a:lnTo>
                <a:lnTo>
                  <a:pt x="353644" y="827557"/>
                </a:lnTo>
                <a:lnTo>
                  <a:pt x="356984" y="827557"/>
                </a:lnTo>
                <a:lnTo>
                  <a:pt x="360476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85254" y="840257"/>
                </a:lnTo>
                <a:lnTo>
                  <a:pt x="391871" y="8529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401167" y="827557"/>
                </a:lnTo>
                <a:lnTo>
                  <a:pt x="395935" y="840257"/>
                </a:lnTo>
                <a:lnTo>
                  <a:pt x="403504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398703" y="852957"/>
                </a:lnTo>
                <a:lnTo>
                  <a:pt x="400265" y="865657"/>
                </a:lnTo>
                <a:lnTo>
                  <a:pt x="404660" y="852957"/>
                </a:lnTo>
                <a:lnTo>
                  <a:pt x="403504" y="865657"/>
                </a:lnTo>
                <a:lnTo>
                  <a:pt x="425005" y="865657"/>
                </a:lnTo>
                <a:lnTo>
                  <a:pt x="429666" y="852957"/>
                </a:lnTo>
                <a:lnTo>
                  <a:pt x="431406" y="865657"/>
                </a:lnTo>
                <a:lnTo>
                  <a:pt x="436638" y="852957"/>
                </a:lnTo>
                <a:lnTo>
                  <a:pt x="440131" y="852957"/>
                </a:lnTo>
                <a:lnTo>
                  <a:pt x="443039" y="865657"/>
                </a:lnTo>
                <a:lnTo>
                  <a:pt x="454075" y="865657"/>
                </a:lnTo>
                <a:lnTo>
                  <a:pt x="458152" y="852957"/>
                </a:lnTo>
                <a:lnTo>
                  <a:pt x="455244" y="865657"/>
                </a:lnTo>
                <a:lnTo>
                  <a:pt x="461645" y="865657"/>
                </a:lnTo>
                <a:lnTo>
                  <a:pt x="455828" y="878357"/>
                </a:lnTo>
                <a:lnTo>
                  <a:pt x="466293" y="878357"/>
                </a:lnTo>
                <a:lnTo>
                  <a:pt x="478497" y="865657"/>
                </a:lnTo>
                <a:lnTo>
                  <a:pt x="489470" y="865657"/>
                </a:lnTo>
                <a:lnTo>
                  <a:pt x="493077" y="878357"/>
                </a:lnTo>
                <a:lnTo>
                  <a:pt x="496519" y="878357"/>
                </a:lnTo>
                <a:lnTo>
                  <a:pt x="500049" y="891057"/>
                </a:lnTo>
                <a:lnTo>
                  <a:pt x="516293" y="891057"/>
                </a:lnTo>
                <a:lnTo>
                  <a:pt x="519785" y="878357"/>
                </a:lnTo>
                <a:lnTo>
                  <a:pt x="527926" y="878357"/>
                </a:lnTo>
                <a:lnTo>
                  <a:pt x="519785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1644" y="903757"/>
                </a:lnTo>
                <a:lnTo>
                  <a:pt x="562800" y="903757"/>
                </a:lnTo>
                <a:lnTo>
                  <a:pt x="563384" y="903757"/>
                </a:lnTo>
                <a:lnTo>
                  <a:pt x="564553" y="897407"/>
                </a:lnTo>
                <a:lnTo>
                  <a:pt x="566293" y="891057"/>
                </a:lnTo>
                <a:lnTo>
                  <a:pt x="565137" y="894232"/>
                </a:lnTo>
                <a:lnTo>
                  <a:pt x="565708" y="891057"/>
                </a:lnTo>
                <a:lnTo>
                  <a:pt x="56629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0130" y="941857"/>
                </a:lnTo>
                <a:lnTo>
                  <a:pt x="593623" y="941857"/>
                </a:lnTo>
                <a:lnTo>
                  <a:pt x="597687" y="954557"/>
                </a:lnTo>
                <a:lnTo>
                  <a:pt x="607580" y="954557"/>
                </a:lnTo>
                <a:lnTo>
                  <a:pt x="604672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6531" y="992657"/>
                </a:lnTo>
                <a:lnTo>
                  <a:pt x="640295" y="1005357"/>
                </a:lnTo>
                <a:lnTo>
                  <a:pt x="645947" y="1005357"/>
                </a:lnTo>
                <a:lnTo>
                  <a:pt x="648271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0250" y="1030757"/>
                </a:lnTo>
                <a:lnTo>
                  <a:pt x="68877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18629" y="1068857"/>
                </a:lnTo>
                <a:lnTo>
                  <a:pt x="718045" y="1081557"/>
                </a:lnTo>
                <a:lnTo>
                  <a:pt x="723277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6460" y="1068857"/>
                </a:lnTo>
                <a:lnTo>
                  <a:pt x="734898" y="1070889"/>
                </a:lnTo>
                <a:lnTo>
                  <a:pt x="734898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81557"/>
                </a:lnTo>
                <a:lnTo>
                  <a:pt x="770369" y="1081557"/>
                </a:lnTo>
                <a:lnTo>
                  <a:pt x="771537" y="1094257"/>
                </a:lnTo>
                <a:lnTo>
                  <a:pt x="774433" y="1106957"/>
                </a:lnTo>
                <a:lnTo>
                  <a:pt x="783158" y="1094257"/>
                </a:lnTo>
                <a:lnTo>
                  <a:pt x="783742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6531" y="1094257"/>
                </a:lnTo>
                <a:lnTo>
                  <a:pt x="799439" y="1094257"/>
                </a:lnTo>
                <a:lnTo>
                  <a:pt x="796531" y="1106957"/>
                </a:lnTo>
                <a:lnTo>
                  <a:pt x="800608" y="1094257"/>
                </a:lnTo>
                <a:lnTo>
                  <a:pt x="805256" y="1094257"/>
                </a:lnTo>
                <a:lnTo>
                  <a:pt x="803503" y="1106957"/>
                </a:lnTo>
                <a:lnTo>
                  <a:pt x="811072" y="1106957"/>
                </a:lnTo>
                <a:lnTo>
                  <a:pt x="808012" y="1116482"/>
                </a:lnTo>
                <a:lnTo>
                  <a:pt x="812812" y="1106957"/>
                </a:lnTo>
                <a:lnTo>
                  <a:pt x="812812" y="1119657"/>
                </a:lnTo>
                <a:lnTo>
                  <a:pt x="814260" y="1119657"/>
                </a:lnTo>
                <a:lnTo>
                  <a:pt x="816597" y="1106957"/>
                </a:lnTo>
                <a:lnTo>
                  <a:pt x="818045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44410" y="1132357"/>
                </a:lnTo>
                <a:lnTo>
                  <a:pt x="850023" y="1145057"/>
                </a:lnTo>
                <a:lnTo>
                  <a:pt x="849439" y="1132357"/>
                </a:lnTo>
                <a:lnTo>
                  <a:pt x="854887" y="1132357"/>
                </a:lnTo>
                <a:lnTo>
                  <a:pt x="854913" y="1145057"/>
                </a:lnTo>
                <a:lnTo>
                  <a:pt x="852932" y="1145057"/>
                </a:lnTo>
                <a:lnTo>
                  <a:pt x="856564" y="1157757"/>
                </a:lnTo>
                <a:lnTo>
                  <a:pt x="861936" y="1157757"/>
                </a:lnTo>
                <a:lnTo>
                  <a:pt x="868629" y="1145057"/>
                </a:lnTo>
                <a:lnTo>
                  <a:pt x="876185" y="1145057"/>
                </a:lnTo>
                <a:lnTo>
                  <a:pt x="872693" y="1157757"/>
                </a:lnTo>
                <a:lnTo>
                  <a:pt x="888390" y="1157757"/>
                </a:lnTo>
                <a:lnTo>
                  <a:pt x="886650" y="1170457"/>
                </a:lnTo>
                <a:lnTo>
                  <a:pt x="900023" y="1170457"/>
                </a:lnTo>
                <a:lnTo>
                  <a:pt x="906424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10488" y="1145057"/>
                </a:lnTo>
                <a:lnTo>
                  <a:pt x="90816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11656" y="1170457"/>
                </a:lnTo>
                <a:lnTo>
                  <a:pt x="908164" y="1183157"/>
                </a:lnTo>
                <a:lnTo>
                  <a:pt x="919213" y="1183157"/>
                </a:lnTo>
                <a:lnTo>
                  <a:pt x="922121" y="1170457"/>
                </a:lnTo>
                <a:lnTo>
                  <a:pt x="921537" y="11704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53909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8629" y="1208557"/>
                </a:lnTo>
                <a:lnTo>
                  <a:pt x="969505" y="1202207"/>
                </a:lnTo>
                <a:lnTo>
                  <a:pt x="970368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5357" y="1195857"/>
                </a:lnTo>
                <a:lnTo>
                  <a:pt x="1009916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16304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46657"/>
                </a:lnTo>
                <a:lnTo>
                  <a:pt x="1071829" y="1235227"/>
                </a:lnTo>
                <a:lnTo>
                  <a:pt x="1071537" y="1233957"/>
                </a:lnTo>
                <a:lnTo>
                  <a:pt x="1072705" y="1233957"/>
                </a:lnTo>
                <a:lnTo>
                  <a:pt x="1076185" y="1233957"/>
                </a:lnTo>
                <a:lnTo>
                  <a:pt x="1076769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072" y="1272057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711" y="1233957"/>
                </a:lnTo>
                <a:lnTo>
                  <a:pt x="1197127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8747" y="1246657"/>
                </a:lnTo>
                <a:lnTo>
                  <a:pt x="1204899" y="1246657"/>
                </a:lnTo>
                <a:lnTo>
                  <a:pt x="1203109" y="1259357"/>
                </a:lnTo>
                <a:lnTo>
                  <a:pt x="1197317" y="1259357"/>
                </a:lnTo>
                <a:lnTo>
                  <a:pt x="1197711" y="1272057"/>
                </a:lnTo>
                <a:lnTo>
                  <a:pt x="1204683" y="1284757"/>
                </a:lnTo>
                <a:lnTo>
                  <a:pt x="1206423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2479" y="1259357"/>
                </a:lnTo>
                <a:lnTo>
                  <a:pt x="1243634" y="1272057"/>
                </a:lnTo>
                <a:lnTo>
                  <a:pt x="1247559" y="1272057"/>
                </a:lnTo>
                <a:lnTo>
                  <a:pt x="1248702" y="1259357"/>
                </a:lnTo>
                <a:lnTo>
                  <a:pt x="1250619" y="1259357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283068" y="1259357"/>
                </a:lnTo>
                <a:lnTo>
                  <a:pt x="1279105" y="1259357"/>
                </a:lnTo>
                <a:lnTo>
                  <a:pt x="1278521" y="1246657"/>
                </a:lnTo>
                <a:lnTo>
                  <a:pt x="1281430" y="1246657"/>
                </a:lnTo>
                <a:lnTo>
                  <a:pt x="1283169" y="1259357"/>
                </a:lnTo>
                <a:lnTo>
                  <a:pt x="1291386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6316" y="1259357"/>
                </a:lnTo>
                <a:lnTo>
                  <a:pt x="1317282" y="1269885"/>
                </a:lnTo>
                <a:lnTo>
                  <a:pt x="1321955" y="1259357"/>
                </a:lnTo>
                <a:lnTo>
                  <a:pt x="1346542" y="1259357"/>
                </a:lnTo>
                <a:lnTo>
                  <a:pt x="1348346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80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1762" y="1246657"/>
                </a:lnTo>
                <a:lnTo>
                  <a:pt x="1452943" y="1259357"/>
                </a:lnTo>
                <a:lnTo>
                  <a:pt x="1455851" y="1259357"/>
                </a:lnTo>
                <a:lnTo>
                  <a:pt x="1454696" y="1246657"/>
                </a:lnTo>
                <a:lnTo>
                  <a:pt x="1469224" y="1246657"/>
                </a:lnTo>
                <a:lnTo>
                  <a:pt x="1469809" y="1259357"/>
                </a:lnTo>
                <a:lnTo>
                  <a:pt x="1474457" y="1259357"/>
                </a:lnTo>
                <a:lnTo>
                  <a:pt x="1478534" y="1246657"/>
                </a:lnTo>
                <a:lnTo>
                  <a:pt x="1491322" y="1246657"/>
                </a:lnTo>
                <a:lnTo>
                  <a:pt x="1488414" y="1233957"/>
                </a:lnTo>
                <a:lnTo>
                  <a:pt x="1490738" y="1221257"/>
                </a:lnTo>
                <a:lnTo>
                  <a:pt x="1491640" y="1224076"/>
                </a:lnTo>
                <a:lnTo>
                  <a:pt x="1491894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496555" y="1246657"/>
                </a:lnTo>
                <a:lnTo>
                  <a:pt x="1499463" y="1233957"/>
                </a:lnTo>
                <a:lnTo>
                  <a:pt x="1500619" y="1233957"/>
                </a:lnTo>
                <a:lnTo>
                  <a:pt x="1500035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54695" y="1221257"/>
                </a:lnTo>
                <a:lnTo>
                  <a:pt x="1555851" y="1221257"/>
                </a:lnTo>
                <a:lnTo>
                  <a:pt x="1555407" y="1219835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9224" y="1221257"/>
                </a:lnTo>
                <a:lnTo>
                  <a:pt x="1576781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6807"/>
                </a:lnTo>
                <a:lnTo>
                  <a:pt x="1679117" y="1170457"/>
                </a:lnTo>
                <a:lnTo>
                  <a:pt x="1739582" y="1170457"/>
                </a:lnTo>
                <a:lnTo>
                  <a:pt x="1741195" y="1157757"/>
                </a:lnTo>
                <a:lnTo>
                  <a:pt x="1738490" y="1145057"/>
                </a:lnTo>
                <a:lnTo>
                  <a:pt x="1743075" y="1145057"/>
                </a:lnTo>
                <a:lnTo>
                  <a:pt x="1746554" y="1157757"/>
                </a:lnTo>
                <a:lnTo>
                  <a:pt x="1748307" y="1145057"/>
                </a:lnTo>
                <a:lnTo>
                  <a:pt x="1762836" y="1145057"/>
                </a:lnTo>
                <a:lnTo>
                  <a:pt x="1769821" y="1132357"/>
                </a:lnTo>
                <a:lnTo>
                  <a:pt x="1776209" y="1132357"/>
                </a:ln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lnTo>
                  <a:pt x="1809927" y="1119657"/>
                </a:lnTo>
                <a:lnTo>
                  <a:pt x="1809356" y="1106957"/>
                </a:lnTo>
                <a:lnTo>
                  <a:pt x="1819313" y="1106957"/>
                </a:lnTo>
                <a:lnTo>
                  <a:pt x="1821484" y="1094257"/>
                </a:lnTo>
                <a:lnTo>
                  <a:pt x="1825015" y="1094257"/>
                </a:lnTo>
                <a:lnTo>
                  <a:pt x="1829701" y="1106957"/>
                </a:lnTo>
                <a:lnTo>
                  <a:pt x="1832648" y="1094257"/>
                </a:lnTo>
                <a:lnTo>
                  <a:pt x="1838426" y="1094257"/>
                </a:lnTo>
                <a:lnTo>
                  <a:pt x="1840750" y="1106957"/>
                </a:lnTo>
                <a:lnTo>
                  <a:pt x="1844230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94257"/>
                </a:lnTo>
                <a:lnTo>
                  <a:pt x="1851799" y="1081557"/>
                </a:lnTo>
                <a:lnTo>
                  <a:pt x="1864791" y="10815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56157"/>
                </a:lnTo>
                <a:lnTo>
                  <a:pt x="1890750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8535" y="1056157"/>
                </a:lnTo>
                <a:lnTo>
                  <a:pt x="1904187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6524" y="1018057"/>
                </a:lnTo>
                <a:lnTo>
                  <a:pt x="1904923" y="1018057"/>
                </a:lnTo>
                <a:lnTo>
                  <a:pt x="1902955" y="1005357"/>
                </a:lnTo>
                <a:lnTo>
                  <a:pt x="1909102" y="1018057"/>
                </a:lnTo>
                <a:lnTo>
                  <a:pt x="1917915" y="1018057"/>
                </a:lnTo>
                <a:lnTo>
                  <a:pt x="1922462" y="1026147"/>
                </a:lnTo>
                <a:lnTo>
                  <a:pt x="1923313" y="1030757"/>
                </a:lnTo>
                <a:lnTo>
                  <a:pt x="1924469" y="1030757"/>
                </a:lnTo>
                <a:lnTo>
                  <a:pt x="1923910" y="1028725"/>
                </a:lnTo>
                <a:lnTo>
                  <a:pt x="1925053" y="1030757"/>
                </a:lnTo>
                <a:lnTo>
                  <a:pt x="1930285" y="1030757"/>
                </a:lnTo>
                <a:lnTo>
                  <a:pt x="1923313" y="1018057"/>
                </a:lnTo>
                <a:lnTo>
                  <a:pt x="1930285" y="1018057"/>
                </a:lnTo>
                <a:lnTo>
                  <a:pt x="1927961" y="1005357"/>
                </a:lnTo>
                <a:lnTo>
                  <a:pt x="1933778" y="1005357"/>
                </a:lnTo>
                <a:lnTo>
                  <a:pt x="1934933" y="1018057"/>
                </a:lnTo>
                <a:lnTo>
                  <a:pt x="1936102" y="1018057"/>
                </a:lnTo>
                <a:lnTo>
                  <a:pt x="1938388" y="1005357"/>
                </a:lnTo>
                <a:lnTo>
                  <a:pt x="1939150" y="1005357"/>
                </a:lnTo>
                <a:lnTo>
                  <a:pt x="1941004" y="992657"/>
                </a:lnTo>
                <a:lnTo>
                  <a:pt x="1946567" y="992657"/>
                </a:lnTo>
                <a:lnTo>
                  <a:pt x="1950783" y="1005357"/>
                </a:lnTo>
                <a:lnTo>
                  <a:pt x="1961680" y="1005357"/>
                </a:lnTo>
                <a:lnTo>
                  <a:pt x="1955863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59940" y="979957"/>
                </a:lnTo>
                <a:lnTo>
                  <a:pt x="1950046" y="967257"/>
                </a:lnTo>
                <a:lnTo>
                  <a:pt x="1972729" y="967257"/>
                </a:lnTo>
                <a:lnTo>
                  <a:pt x="1977961" y="9799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6102" y="954557"/>
                </a:lnTo>
                <a:lnTo>
                  <a:pt x="1987257" y="967257"/>
                </a:lnTo>
                <a:lnTo>
                  <a:pt x="1990864" y="967257"/>
                </a:lnTo>
                <a:lnTo>
                  <a:pt x="1987486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3539" y="941857"/>
                </a:lnTo>
                <a:lnTo>
                  <a:pt x="200774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41857"/>
                </a:lnTo>
                <a:lnTo>
                  <a:pt x="2023313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59355" y="916457"/>
                </a:lnTo>
                <a:lnTo>
                  <a:pt x="2057031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7270" y="878357"/>
                </a:lnTo>
                <a:lnTo>
                  <a:pt x="2086102" y="869899"/>
                </a:lnTo>
                <a:lnTo>
                  <a:pt x="2086102" y="878357"/>
                </a:lnTo>
                <a:lnTo>
                  <a:pt x="2078545" y="878357"/>
                </a:lnTo>
                <a:lnTo>
                  <a:pt x="2076221" y="865657"/>
                </a:lnTo>
                <a:lnTo>
                  <a:pt x="2077377" y="865657"/>
                </a:lnTo>
                <a:lnTo>
                  <a:pt x="2086102" y="878357"/>
                </a:lnTo>
                <a:lnTo>
                  <a:pt x="2086102" y="869899"/>
                </a:lnTo>
                <a:lnTo>
                  <a:pt x="2085517" y="865657"/>
                </a:lnTo>
                <a:lnTo>
                  <a:pt x="2089010" y="865657"/>
                </a:lnTo>
                <a:lnTo>
                  <a:pt x="2086686" y="852957"/>
                </a:lnTo>
                <a:lnTo>
                  <a:pt x="2089594" y="852957"/>
                </a:lnTo>
                <a:lnTo>
                  <a:pt x="2095576" y="863015"/>
                </a:lnTo>
                <a:lnTo>
                  <a:pt x="2094242" y="852957"/>
                </a:lnTo>
                <a:lnTo>
                  <a:pt x="2097151" y="852957"/>
                </a:lnTo>
                <a:lnTo>
                  <a:pt x="2097735" y="865657"/>
                </a:lnTo>
                <a:lnTo>
                  <a:pt x="2114016" y="865657"/>
                </a:lnTo>
                <a:lnTo>
                  <a:pt x="2108314" y="852957"/>
                </a:lnTo>
                <a:lnTo>
                  <a:pt x="2109432" y="852957"/>
                </a:lnTo>
                <a:lnTo>
                  <a:pt x="2111972" y="840257"/>
                </a:lnTo>
                <a:lnTo>
                  <a:pt x="2114486" y="840257"/>
                </a:lnTo>
                <a:lnTo>
                  <a:pt x="2116912" y="852957"/>
                </a:lnTo>
                <a:lnTo>
                  <a:pt x="2137854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275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8319" y="802157"/>
                </a:lnTo>
                <a:lnTo>
                  <a:pt x="2150059" y="814857"/>
                </a:lnTo>
                <a:lnTo>
                  <a:pt x="2157615" y="814857"/>
                </a:lnTo>
                <a:lnTo>
                  <a:pt x="2157031" y="802157"/>
                </a:lnTo>
                <a:lnTo>
                  <a:pt x="2158784" y="802157"/>
                </a:lnTo>
                <a:lnTo>
                  <a:pt x="2151215" y="7894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7128" y="777900"/>
                </a:lnTo>
                <a:lnTo>
                  <a:pt x="2216340" y="7767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76757"/>
                </a:lnTo>
                <a:lnTo>
                  <a:pt x="2230869" y="7767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51357"/>
                </a:lnTo>
                <a:lnTo>
                  <a:pt x="2260041" y="738657"/>
                </a:lnTo>
                <a:lnTo>
                  <a:pt x="2267280" y="738657"/>
                </a:lnTo>
                <a:lnTo>
                  <a:pt x="2263864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70696" y="725957"/>
                </a:lnTo>
                <a:lnTo>
                  <a:pt x="2274646" y="738657"/>
                </a:lnTo>
                <a:lnTo>
                  <a:pt x="2276424" y="738657"/>
                </a:lnTo>
                <a:lnTo>
                  <a:pt x="2274481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01" y="713257"/>
                </a:lnTo>
                <a:lnTo>
                  <a:pt x="2289594" y="725957"/>
                </a:lnTo>
                <a:lnTo>
                  <a:pt x="2289200" y="717270"/>
                </a:lnTo>
                <a:lnTo>
                  <a:pt x="2287498" y="713257"/>
                </a:lnTo>
                <a:lnTo>
                  <a:pt x="2289010" y="713257"/>
                </a:lnTo>
                <a:lnTo>
                  <a:pt x="2298319" y="713257"/>
                </a:lnTo>
                <a:lnTo>
                  <a:pt x="2290762" y="700557"/>
                </a:lnTo>
                <a:lnTo>
                  <a:pt x="2298395" y="700557"/>
                </a:lnTo>
                <a:lnTo>
                  <a:pt x="2300109" y="687857"/>
                </a:lnTo>
                <a:lnTo>
                  <a:pt x="2300643" y="687857"/>
                </a:lnTo>
                <a:lnTo>
                  <a:pt x="2299474" y="685317"/>
                </a:lnTo>
                <a:lnTo>
                  <a:pt x="2299474" y="675157"/>
                </a:lnTo>
                <a:lnTo>
                  <a:pt x="2298242" y="672172"/>
                </a:lnTo>
                <a:lnTo>
                  <a:pt x="2298242" y="682612"/>
                </a:lnTo>
                <a:lnTo>
                  <a:pt x="2294826" y="675157"/>
                </a:lnTo>
                <a:lnTo>
                  <a:pt x="2296477" y="675157"/>
                </a:lnTo>
                <a:lnTo>
                  <a:pt x="2298242" y="682612"/>
                </a:lnTo>
                <a:lnTo>
                  <a:pt x="2298242" y="672172"/>
                </a:lnTo>
                <a:lnTo>
                  <a:pt x="2294242" y="662457"/>
                </a:lnTo>
                <a:lnTo>
                  <a:pt x="2299474" y="662457"/>
                </a:lnTo>
                <a:lnTo>
                  <a:pt x="2303716" y="675157"/>
                </a:lnTo>
                <a:lnTo>
                  <a:pt x="2302383" y="675157"/>
                </a:lnTo>
                <a:lnTo>
                  <a:pt x="2309749" y="687857"/>
                </a:lnTo>
                <a:lnTo>
                  <a:pt x="2318664" y="687857"/>
                </a:lnTo>
                <a:lnTo>
                  <a:pt x="2325649" y="675157"/>
                </a:lnTo>
                <a:lnTo>
                  <a:pt x="2317508" y="675157"/>
                </a:lnTo>
                <a:lnTo>
                  <a:pt x="2312847" y="662457"/>
                </a:lnTo>
                <a:lnTo>
                  <a:pt x="2325357" y="662457"/>
                </a:lnTo>
                <a:lnTo>
                  <a:pt x="2333942" y="675157"/>
                </a:lnTo>
                <a:lnTo>
                  <a:pt x="2334361" y="662457"/>
                </a:lnTo>
                <a:lnTo>
                  <a:pt x="2329586" y="662457"/>
                </a:lnTo>
                <a:lnTo>
                  <a:pt x="2324912" y="649757"/>
                </a:lnTo>
                <a:lnTo>
                  <a:pt x="2326805" y="649757"/>
                </a:lnTo>
                <a:lnTo>
                  <a:pt x="2336685" y="662457"/>
                </a:lnTo>
                <a:lnTo>
                  <a:pt x="2336990" y="649757"/>
                </a:lnTo>
                <a:lnTo>
                  <a:pt x="2338438" y="649757"/>
                </a:lnTo>
                <a:lnTo>
                  <a:pt x="2335733" y="639927"/>
                </a:lnTo>
                <a:lnTo>
                  <a:pt x="2336457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5733" y="639927"/>
                </a:lnTo>
                <a:lnTo>
                  <a:pt x="2335530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64016" y="624357"/>
                </a:lnTo>
                <a:lnTo>
                  <a:pt x="2368664" y="611657"/>
                </a:lnTo>
                <a:lnTo>
                  <a:pt x="2386114" y="611657"/>
                </a:lnTo>
                <a:lnTo>
                  <a:pt x="2379713" y="598957"/>
                </a:lnTo>
                <a:lnTo>
                  <a:pt x="2377973" y="598957"/>
                </a:lnTo>
                <a:lnTo>
                  <a:pt x="2378557" y="586257"/>
                </a:lnTo>
                <a:lnTo>
                  <a:pt x="2384945" y="598957"/>
                </a:lnTo>
                <a:lnTo>
                  <a:pt x="2386698" y="598957"/>
                </a:lnTo>
                <a:lnTo>
                  <a:pt x="2384717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402675" y="560857"/>
                </a:lnTo>
                <a:lnTo>
                  <a:pt x="2407983" y="548157"/>
                </a:lnTo>
                <a:lnTo>
                  <a:pt x="2414714" y="548157"/>
                </a:lnTo>
                <a:lnTo>
                  <a:pt x="2425649" y="535457"/>
                </a:lnTo>
                <a:lnTo>
                  <a:pt x="2425433" y="535457"/>
                </a:lnTo>
                <a:lnTo>
                  <a:pt x="2427198" y="522757"/>
                </a:lnTo>
                <a:lnTo>
                  <a:pt x="2449487" y="522757"/>
                </a:lnTo>
                <a:lnTo>
                  <a:pt x="2437854" y="510057"/>
                </a:lnTo>
                <a:lnTo>
                  <a:pt x="2445994" y="510057"/>
                </a:lnTo>
                <a:lnTo>
                  <a:pt x="2445474" y="507225"/>
                </a:lnTo>
                <a:lnTo>
                  <a:pt x="2439606" y="497357"/>
                </a:lnTo>
                <a:lnTo>
                  <a:pt x="2444572" y="502285"/>
                </a:lnTo>
                <a:lnTo>
                  <a:pt x="2443670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2860" y="484657"/>
                </a:lnTo>
                <a:lnTo>
                  <a:pt x="2463444" y="497357"/>
                </a:lnTo>
                <a:lnTo>
                  <a:pt x="2470416" y="497357"/>
                </a:lnTo>
                <a:lnTo>
                  <a:pt x="2468092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8806" y="459257"/>
                </a:lnTo>
                <a:lnTo>
                  <a:pt x="2487282" y="459257"/>
                </a:lnTo>
                <a:lnTo>
                  <a:pt x="2486698" y="459257"/>
                </a:lnTo>
                <a:lnTo>
                  <a:pt x="2482050" y="453898"/>
                </a:lnTo>
                <a:lnTo>
                  <a:pt x="2482050" y="459257"/>
                </a:lnTo>
                <a:lnTo>
                  <a:pt x="2476881" y="447967"/>
                </a:lnTo>
                <a:lnTo>
                  <a:pt x="2475649" y="446557"/>
                </a:lnTo>
                <a:lnTo>
                  <a:pt x="2476233" y="446557"/>
                </a:lnTo>
                <a:lnTo>
                  <a:pt x="2482050" y="446557"/>
                </a:lnTo>
                <a:lnTo>
                  <a:pt x="2489022" y="446557"/>
                </a:lnTo>
                <a:lnTo>
                  <a:pt x="2491346" y="459257"/>
                </a:lnTo>
                <a:lnTo>
                  <a:pt x="2490178" y="446557"/>
                </a:lnTo>
                <a:lnTo>
                  <a:pt x="2494254" y="446557"/>
                </a:lnTo>
                <a:lnTo>
                  <a:pt x="2498318" y="459257"/>
                </a:lnTo>
                <a:lnTo>
                  <a:pt x="2498229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33857"/>
                </a:lnTo>
                <a:lnTo>
                  <a:pt x="2505303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21585" y="408457"/>
                </a:lnTo>
                <a:lnTo>
                  <a:pt x="2519248" y="395757"/>
                </a:lnTo>
                <a:lnTo>
                  <a:pt x="2528557" y="395757"/>
                </a:lnTo>
                <a:lnTo>
                  <a:pt x="2529141" y="383057"/>
                </a:lnTo>
                <a:lnTo>
                  <a:pt x="2527973" y="383057"/>
                </a:lnTo>
                <a:lnTo>
                  <a:pt x="2523909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6517" y="332257"/>
                </a:lnTo>
                <a:lnTo>
                  <a:pt x="2566352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05" y="268757"/>
                </a:lnTo>
                <a:lnTo>
                  <a:pt x="2609926" y="268757"/>
                </a:lnTo>
                <a:lnTo>
                  <a:pt x="2616568" y="256057"/>
                </a:lnTo>
                <a:lnTo>
                  <a:pt x="2623096" y="256057"/>
                </a:lnTo>
                <a:lnTo>
                  <a:pt x="2629141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5064" y="230657"/>
                </a:lnTo>
                <a:lnTo>
                  <a:pt x="2628557" y="217957"/>
                </a:lnTo>
                <a:lnTo>
                  <a:pt x="2632633" y="217957"/>
                </a:lnTo>
                <a:lnTo>
                  <a:pt x="2639606" y="205257"/>
                </a:lnTo>
                <a:lnTo>
                  <a:pt x="2637282" y="192557"/>
                </a:lnTo>
                <a:lnTo>
                  <a:pt x="2651810" y="192557"/>
                </a:lnTo>
                <a:lnTo>
                  <a:pt x="2647746" y="179857"/>
                </a:lnTo>
                <a:lnTo>
                  <a:pt x="2654147" y="179857"/>
                </a:lnTo>
                <a:lnTo>
                  <a:pt x="2659951" y="167157"/>
                </a:lnTo>
                <a:lnTo>
                  <a:pt x="2657627" y="167157"/>
                </a:lnTo>
                <a:lnTo>
                  <a:pt x="2650655" y="154457"/>
                </a:lnTo>
                <a:lnTo>
                  <a:pt x="2657271" y="154457"/>
                </a:lnTo>
                <a:lnTo>
                  <a:pt x="2658135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66936" y="141757"/>
                </a:lnTo>
                <a:lnTo>
                  <a:pt x="2668676" y="129057"/>
                </a:lnTo>
                <a:lnTo>
                  <a:pt x="2675077" y="141757"/>
                </a:lnTo>
                <a:lnTo>
                  <a:pt x="2676233" y="129057"/>
                </a:lnTo>
                <a:lnTo>
                  <a:pt x="2674378" y="129057"/>
                </a:lnTo>
                <a:lnTo>
                  <a:pt x="2672969" y="116357"/>
                </a:lnTo>
                <a:lnTo>
                  <a:pt x="2682633" y="116357"/>
                </a:lnTo>
                <a:lnTo>
                  <a:pt x="2680017" y="103657"/>
                </a:lnTo>
                <a:lnTo>
                  <a:pt x="2678265" y="90957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72" y="90957"/>
                </a:lnTo>
                <a:lnTo>
                  <a:pt x="2691346" y="90957"/>
                </a:lnTo>
                <a:lnTo>
                  <a:pt x="2688069" y="782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93644" y="65557"/>
                </a:lnTo>
                <a:lnTo>
                  <a:pt x="2696006" y="52857"/>
                </a:lnTo>
                <a:lnTo>
                  <a:pt x="2697924" y="52857"/>
                </a:lnTo>
                <a:lnTo>
                  <a:pt x="2696578" y="40157"/>
                </a:lnTo>
                <a:lnTo>
                  <a:pt x="2682481" y="40157"/>
                </a:lnTo>
                <a:lnTo>
                  <a:pt x="2676893" y="27457"/>
                </a:lnTo>
                <a:lnTo>
                  <a:pt x="2692108" y="27457"/>
                </a:lnTo>
                <a:lnTo>
                  <a:pt x="2704719" y="40157"/>
                </a:lnTo>
                <a:lnTo>
                  <a:pt x="2703563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17355836" y="3174086"/>
            <a:ext cx="932180" cy="1878330"/>
          </a:xfrm>
          <a:custGeom>
            <a:avLst/>
            <a:gdLst/>
            <a:ahLst/>
            <a:cxnLst/>
            <a:rect l="l" t="t" r="r" b="b"/>
            <a:pathLst>
              <a:path w="932180" h="1878329">
                <a:moveTo>
                  <a:pt x="738944" y="271705"/>
                </a:moveTo>
                <a:lnTo>
                  <a:pt x="698016" y="257605"/>
                </a:lnTo>
                <a:lnTo>
                  <a:pt x="665804" y="228755"/>
                </a:lnTo>
                <a:lnTo>
                  <a:pt x="645725" y="186632"/>
                </a:lnTo>
                <a:lnTo>
                  <a:pt x="642161" y="142073"/>
                </a:lnTo>
                <a:lnTo>
                  <a:pt x="656899" y="98855"/>
                </a:lnTo>
                <a:lnTo>
                  <a:pt x="686251" y="63949"/>
                </a:lnTo>
                <a:lnTo>
                  <a:pt x="726530" y="44329"/>
                </a:lnTo>
                <a:lnTo>
                  <a:pt x="932163" y="0"/>
                </a:lnTo>
                <a:lnTo>
                  <a:pt x="932163" y="237680"/>
                </a:lnTo>
                <a:lnTo>
                  <a:pt x="785168" y="269582"/>
                </a:lnTo>
                <a:lnTo>
                  <a:pt x="738944" y="271705"/>
                </a:lnTo>
                <a:close/>
              </a:path>
              <a:path w="932180" h="1878329">
                <a:moveTo>
                  <a:pt x="932163" y="772311"/>
                </a:moveTo>
                <a:lnTo>
                  <a:pt x="182347" y="769430"/>
                </a:lnTo>
                <a:lnTo>
                  <a:pt x="141252" y="761418"/>
                </a:lnTo>
                <a:lnTo>
                  <a:pt x="106727" y="740200"/>
                </a:lnTo>
                <a:lnTo>
                  <a:pt x="81587" y="708390"/>
                </a:lnTo>
                <a:lnTo>
                  <a:pt x="68648" y="668602"/>
                </a:lnTo>
                <a:lnTo>
                  <a:pt x="70648" y="627495"/>
                </a:lnTo>
                <a:lnTo>
                  <a:pt x="86257" y="589138"/>
                </a:lnTo>
                <a:lnTo>
                  <a:pt x="113799" y="558690"/>
                </a:lnTo>
                <a:lnTo>
                  <a:pt x="151598" y="541316"/>
                </a:lnTo>
                <a:lnTo>
                  <a:pt x="932163" y="373745"/>
                </a:lnTo>
                <a:lnTo>
                  <a:pt x="932163" y="535596"/>
                </a:lnTo>
                <a:lnTo>
                  <a:pt x="184493" y="535596"/>
                </a:lnTo>
                <a:lnTo>
                  <a:pt x="215241" y="762994"/>
                </a:lnTo>
                <a:lnTo>
                  <a:pt x="932163" y="762994"/>
                </a:lnTo>
                <a:lnTo>
                  <a:pt x="932163" y="772311"/>
                </a:lnTo>
                <a:close/>
              </a:path>
              <a:path w="932180" h="1878329">
                <a:moveTo>
                  <a:pt x="932163" y="538788"/>
                </a:moveTo>
                <a:lnTo>
                  <a:pt x="184493" y="535596"/>
                </a:lnTo>
                <a:lnTo>
                  <a:pt x="932163" y="535596"/>
                </a:lnTo>
                <a:lnTo>
                  <a:pt x="932163" y="538788"/>
                </a:lnTo>
                <a:close/>
              </a:path>
              <a:path w="932180" h="1878329">
                <a:moveTo>
                  <a:pt x="932163" y="762994"/>
                </a:moveTo>
                <a:lnTo>
                  <a:pt x="215241" y="762994"/>
                </a:lnTo>
                <a:lnTo>
                  <a:pt x="932163" y="609158"/>
                </a:lnTo>
                <a:lnTo>
                  <a:pt x="932163" y="762994"/>
                </a:lnTo>
                <a:close/>
              </a:path>
              <a:path w="932180" h="1878329">
                <a:moveTo>
                  <a:pt x="932163" y="1434706"/>
                </a:moveTo>
                <a:lnTo>
                  <a:pt x="882797" y="1427550"/>
                </a:lnTo>
                <a:lnTo>
                  <a:pt x="85095" y="1303601"/>
                </a:lnTo>
                <a:lnTo>
                  <a:pt x="24313" y="1262305"/>
                </a:lnTo>
                <a:lnTo>
                  <a:pt x="7061" y="1228182"/>
                </a:lnTo>
                <a:lnTo>
                  <a:pt x="0" y="1192047"/>
                </a:lnTo>
                <a:lnTo>
                  <a:pt x="5754" y="1155310"/>
                </a:lnTo>
                <a:lnTo>
                  <a:pt x="51586" y="1096315"/>
                </a:lnTo>
                <a:lnTo>
                  <a:pt x="135684" y="1067129"/>
                </a:lnTo>
                <a:lnTo>
                  <a:pt x="338510" y="1016081"/>
                </a:lnTo>
                <a:lnTo>
                  <a:pt x="542162" y="968885"/>
                </a:lnTo>
                <a:lnTo>
                  <a:pt x="746739" y="925542"/>
                </a:lnTo>
                <a:lnTo>
                  <a:pt x="932163" y="889785"/>
                </a:lnTo>
                <a:lnTo>
                  <a:pt x="932163" y="1079063"/>
                </a:lnTo>
                <a:lnTo>
                  <a:pt x="147308" y="1079063"/>
                </a:lnTo>
                <a:lnTo>
                  <a:pt x="147308" y="1302171"/>
                </a:lnTo>
                <a:lnTo>
                  <a:pt x="932163" y="1302171"/>
                </a:lnTo>
                <a:lnTo>
                  <a:pt x="932163" y="1434706"/>
                </a:lnTo>
                <a:close/>
              </a:path>
              <a:path w="932180" h="1878329">
                <a:moveTo>
                  <a:pt x="147308" y="1302171"/>
                </a:moveTo>
                <a:lnTo>
                  <a:pt x="147308" y="1079063"/>
                </a:lnTo>
                <a:lnTo>
                  <a:pt x="709696" y="1168178"/>
                </a:lnTo>
                <a:lnTo>
                  <a:pt x="546130" y="1203832"/>
                </a:lnTo>
                <a:lnTo>
                  <a:pt x="396119" y="1238860"/>
                </a:lnTo>
                <a:lnTo>
                  <a:pt x="246640" y="1276087"/>
                </a:lnTo>
                <a:lnTo>
                  <a:pt x="147308" y="1302171"/>
                </a:lnTo>
                <a:close/>
              </a:path>
              <a:path w="932180" h="1878329">
                <a:moveTo>
                  <a:pt x="709696" y="1168178"/>
                </a:moveTo>
                <a:lnTo>
                  <a:pt x="147308" y="1079063"/>
                </a:lnTo>
                <a:lnTo>
                  <a:pt x="932163" y="1079063"/>
                </a:lnTo>
                <a:lnTo>
                  <a:pt x="932163" y="1123602"/>
                </a:lnTo>
                <a:lnTo>
                  <a:pt x="746880" y="1160396"/>
                </a:lnTo>
                <a:lnTo>
                  <a:pt x="709696" y="1168178"/>
                </a:lnTo>
                <a:close/>
              </a:path>
              <a:path w="932180" h="1878329">
                <a:moveTo>
                  <a:pt x="932163" y="1302171"/>
                </a:moveTo>
                <a:lnTo>
                  <a:pt x="147308" y="1302171"/>
                </a:lnTo>
                <a:lnTo>
                  <a:pt x="246640" y="1276087"/>
                </a:lnTo>
                <a:lnTo>
                  <a:pt x="396119" y="1238860"/>
                </a:lnTo>
                <a:lnTo>
                  <a:pt x="546130" y="1203832"/>
                </a:lnTo>
                <a:lnTo>
                  <a:pt x="709696" y="1168178"/>
                </a:lnTo>
                <a:lnTo>
                  <a:pt x="932163" y="1201252"/>
                </a:lnTo>
                <a:lnTo>
                  <a:pt x="932163" y="1302171"/>
                </a:lnTo>
                <a:close/>
              </a:path>
              <a:path w="932180" h="1878329">
                <a:moveTo>
                  <a:pt x="597412" y="1878042"/>
                </a:moveTo>
                <a:lnTo>
                  <a:pt x="556339" y="1864410"/>
                </a:lnTo>
                <a:lnTo>
                  <a:pt x="523311" y="1836567"/>
                </a:lnTo>
                <a:lnTo>
                  <a:pt x="501277" y="1795583"/>
                </a:lnTo>
                <a:lnTo>
                  <a:pt x="497713" y="1751225"/>
                </a:lnTo>
                <a:lnTo>
                  <a:pt x="512450" y="1707806"/>
                </a:lnTo>
                <a:lnTo>
                  <a:pt x="541803" y="1672699"/>
                </a:lnTo>
                <a:lnTo>
                  <a:pt x="582082" y="1653280"/>
                </a:lnTo>
                <a:lnTo>
                  <a:pt x="932163" y="1586809"/>
                </a:lnTo>
                <a:lnTo>
                  <a:pt x="932163" y="1820760"/>
                </a:lnTo>
                <a:lnTo>
                  <a:pt x="643580" y="1876388"/>
                </a:lnTo>
                <a:lnTo>
                  <a:pt x="597412" y="187804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1" name="bg object 19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1272" y="9119061"/>
            <a:ext cx="2136206" cy="1167130"/>
          </a:xfrm>
          <a:prstGeom prst="rect">
            <a:avLst/>
          </a:prstGeom>
        </p:spPr>
      </p:pic>
      <p:sp>
        <p:nvSpPr>
          <p:cNvPr id="192" name="bg object 192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629291" y="190499"/>
                </a:moveTo>
                <a:lnTo>
                  <a:pt x="606464" y="190499"/>
                </a:lnTo>
                <a:lnTo>
                  <a:pt x="596912" y="177799"/>
                </a:lnTo>
                <a:lnTo>
                  <a:pt x="589593" y="1777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14299"/>
                </a:lnTo>
                <a:lnTo>
                  <a:pt x="475460" y="76199"/>
                </a:lnTo>
                <a:lnTo>
                  <a:pt x="446679" y="38099"/>
                </a:lnTo>
                <a:lnTo>
                  <a:pt x="442213" y="38099"/>
                </a:lnTo>
                <a:lnTo>
                  <a:pt x="440724" y="25399"/>
                </a:lnTo>
                <a:lnTo>
                  <a:pt x="442213" y="12699"/>
                </a:lnTo>
                <a:lnTo>
                  <a:pt x="446840" y="0"/>
                </a:lnTo>
                <a:lnTo>
                  <a:pt x="494317" y="0"/>
                </a:lnTo>
                <a:lnTo>
                  <a:pt x="565774" y="25399"/>
                </a:lnTo>
                <a:lnTo>
                  <a:pt x="619366" y="253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26999"/>
                </a:lnTo>
                <a:lnTo>
                  <a:pt x="635246" y="139699"/>
                </a:lnTo>
                <a:lnTo>
                  <a:pt x="625569" y="165099"/>
                </a:lnTo>
                <a:lnTo>
                  <a:pt x="629291" y="190499"/>
                </a:lnTo>
                <a:close/>
              </a:path>
              <a:path w="1287780" h="2679700">
                <a:moveTo>
                  <a:pt x="619366" y="25399"/>
                </a:moveTo>
                <a:lnTo>
                  <a:pt x="565774" y="25399"/>
                </a:lnTo>
                <a:lnTo>
                  <a:pt x="557735" y="0"/>
                </a:lnTo>
                <a:lnTo>
                  <a:pt x="608729" y="0"/>
                </a:lnTo>
                <a:lnTo>
                  <a:pt x="613412" y="12699"/>
                </a:lnTo>
                <a:lnTo>
                  <a:pt x="619366" y="253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38099"/>
                </a:lnTo>
                <a:lnTo>
                  <a:pt x="682511" y="507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3662" y="622299"/>
                </a:moveTo>
                <a:lnTo>
                  <a:pt x="818630" y="584199"/>
                </a:lnTo>
                <a:lnTo>
                  <a:pt x="791613" y="5460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80999"/>
                </a:lnTo>
                <a:lnTo>
                  <a:pt x="623336" y="304799"/>
                </a:lnTo>
                <a:lnTo>
                  <a:pt x="605472" y="2920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203199"/>
                </a:lnTo>
                <a:lnTo>
                  <a:pt x="629291" y="190499"/>
                </a:lnTo>
                <a:lnTo>
                  <a:pt x="700748" y="165099"/>
                </a:lnTo>
                <a:lnTo>
                  <a:pt x="676929" y="1142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90499"/>
                </a:lnTo>
                <a:lnTo>
                  <a:pt x="811345" y="203199"/>
                </a:lnTo>
                <a:lnTo>
                  <a:pt x="724567" y="203199"/>
                </a:lnTo>
                <a:lnTo>
                  <a:pt x="718612" y="215899"/>
                </a:lnTo>
                <a:lnTo>
                  <a:pt x="712657" y="215899"/>
                </a:lnTo>
                <a:lnTo>
                  <a:pt x="706703" y="228599"/>
                </a:lnTo>
                <a:lnTo>
                  <a:pt x="700748" y="228599"/>
                </a:lnTo>
                <a:lnTo>
                  <a:pt x="708688" y="253999"/>
                </a:lnTo>
                <a:lnTo>
                  <a:pt x="851570" y="253999"/>
                </a:lnTo>
                <a:lnTo>
                  <a:pt x="859541" y="266699"/>
                </a:lnTo>
                <a:lnTo>
                  <a:pt x="780144" y="2920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31184" y="355599"/>
                </a:lnTo>
                <a:lnTo>
                  <a:pt x="935960" y="368299"/>
                </a:lnTo>
                <a:lnTo>
                  <a:pt x="935526" y="380999"/>
                </a:lnTo>
                <a:lnTo>
                  <a:pt x="843662" y="380999"/>
                </a:lnTo>
                <a:lnTo>
                  <a:pt x="915119" y="520699"/>
                </a:lnTo>
                <a:lnTo>
                  <a:pt x="1040251" y="520699"/>
                </a:lnTo>
                <a:lnTo>
                  <a:pt x="1064235" y="546099"/>
                </a:lnTo>
                <a:lnTo>
                  <a:pt x="1089791" y="571499"/>
                </a:lnTo>
                <a:lnTo>
                  <a:pt x="1097752" y="584199"/>
                </a:lnTo>
                <a:lnTo>
                  <a:pt x="907179" y="584199"/>
                </a:lnTo>
                <a:lnTo>
                  <a:pt x="843662" y="622299"/>
                </a:lnTo>
                <a:close/>
              </a:path>
              <a:path w="1287780" h="2679700">
                <a:moveTo>
                  <a:pt x="851570" y="253999"/>
                </a:moveTo>
                <a:lnTo>
                  <a:pt x="716627" y="253999"/>
                </a:lnTo>
                <a:lnTo>
                  <a:pt x="740446" y="228599"/>
                </a:lnTo>
                <a:lnTo>
                  <a:pt x="742431" y="228599"/>
                </a:lnTo>
                <a:lnTo>
                  <a:pt x="738461" y="215899"/>
                </a:lnTo>
                <a:lnTo>
                  <a:pt x="731514" y="215899"/>
                </a:lnTo>
                <a:lnTo>
                  <a:pt x="724567" y="203199"/>
                </a:lnTo>
                <a:lnTo>
                  <a:pt x="811345" y="203199"/>
                </a:lnTo>
                <a:lnTo>
                  <a:pt x="827658" y="215899"/>
                </a:lnTo>
                <a:lnTo>
                  <a:pt x="851570" y="253999"/>
                </a:lnTo>
                <a:close/>
              </a:path>
              <a:path w="1287780" h="2679700">
                <a:moveTo>
                  <a:pt x="931184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07179" y="330199"/>
                </a:lnTo>
                <a:lnTo>
                  <a:pt x="926408" y="342899"/>
                </a:lnTo>
                <a:lnTo>
                  <a:pt x="931184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526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40251" y="520699"/>
                </a:moveTo>
                <a:lnTo>
                  <a:pt x="915119" y="5206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lnTo>
                  <a:pt x="1040251" y="520699"/>
                </a:lnTo>
                <a:close/>
              </a:path>
              <a:path w="1287780" h="2679700">
                <a:moveTo>
                  <a:pt x="681487" y="1320799"/>
                </a:moveTo>
                <a:lnTo>
                  <a:pt x="216723" y="1320799"/>
                </a:lnTo>
                <a:lnTo>
                  <a:pt x="164858" y="1308099"/>
                </a:lnTo>
                <a:lnTo>
                  <a:pt x="113213" y="1282699"/>
                </a:lnTo>
                <a:lnTo>
                  <a:pt x="9998" y="1282699"/>
                </a:lnTo>
                <a:lnTo>
                  <a:pt x="0" y="1231899"/>
                </a:lnTo>
                <a:lnTo>
                  <a:pt x="1470" y="1193799"/>
                </a:lnTo>
                <a:lnTo>
                  <a:pt x="13967" y="1155699"/>
                </a:lnTo>
                <a:lnTo>
                  <a:pt x="37051" y="11302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41399"/>
                </a:lnTo>
                <a:lnTo>
                  <a:pt x="848996" y="1028699"/>
                </a:lnTo>
                <a:lnTo>
                  <a:pt x="1033097" y="1028699"/>
                </a:lnTo>
                <a:lnTo>
                  <a:pt x="1081851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1003299"/>
                </a:lnTo>
                <a:lnTo>
                  <a:pt x="994515" y="800099"/>
                </a:lnTo>
                <a:lnTo>
                  <a:pt x="1042153" y="749299"/>
                </a:lnTo>
                <a:lnTo>
                  <a:pt x="883360" y="673099"/>
                </a:lnTo>
                <a:lnTo>
                  <a:pt x="907179" y="584199"/>
                </a:lnTo>
                <a:lnTo>
                  <a:pt x="1097752" y="584199"/>
                </a:lnTo>
                <a:lnTo>
                  <a:pt x="1113674" y="609599"/>
                </a:lnTo>
                <a:lnTo>
                  <a:pt x="1143654" y="634999"/>
                </a:lnTo>
                <a:lnTo>
                  <a:pt x="1174396" y="660399"/>
                </a:lnTo>
                <a:lnTo>
                  <a:pt x="1200565" y="685799"/>
                </a:lnTo>
                <a:lnTo>
                  <a:pt x="1216825" y="723899"/>
                </a:lnTo>
                <a:lnTo>
                  <a:pt x="1205536" y="749299"/>
                </a:lnTo>
                <a:lnTo>
                  <a:pt x="1192014" y="774699"/>
                </a:lnTo>
                <a:lnTo>
                  <a:pt x="1188913" y="8127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88999"/>
                </a:lnTo>
                <a:lnTo>
                  <a:pt x="1216825" y="8889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79499"/>
                </a:lnTo>
                <a:lnTo>
                  <a:pt x="819843" y="1079499"/>
                </a:lnTo>
                <a:lnTo>
                  <a:pt x="843662" y="1155699"/>
                </a:lnTo>
                <a:lnTo>
                  <a:pt x="1287600" y="11556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2064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976686" y="1295399"/>
                </a:lnTo>
                <a:lnTo>
                  <a:pt x="927066" y="1308099"/>
                </a:lnTo>
                <a:lnTo>
                  <a:pt x="780428" y="1308099"/>
                </a:lnTo>
                <a:lnTo>
                  <a:pt x="681487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16825" y="888999"/>
                </a:lnTo>
                <a:lnTo>
                  <a:pt x="1287600" y="8889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263210" y="1092199"/>
                </a:lnTo>
                <a:lnTo>
                  <a:pt x="312561" y="1092199"/>
                </a:lnTo>
                <a:lnTo>
                  <a:pt x="362051" y="1079499"/>
                </a:lnTo>
                <a:lnTo>
                  <a:pt x="462558" y="1079499"/>
                </a:lnTo>
                <a:lnTo>
                  <a:pt x="510260" y="1066799"/>
                </a:lnTo>
                <a:lnTo>
                  <a:pt x="607187" y="1066799"/>
                </a:lnTo>
                <a:lnTo>
                  <a:pt x="657175" y="1054099"/>
                </a:lnTo>
                <a:lnTo>
                  <a:pt x="708687" y="10540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55699"/>
                </a:moveTo>
                <a:lnTo>
                  <a:pt x="843662" y="1155699"/>
                </a:lnTo>
                <a:lnTo>
                  <a:pt x="891300" y="1117599"/>
                </a:lnTo>
                <a:lnTo>
                  <a:pt x="819843" y="1079499"/>
                </a:lnTo>
                <a:lnTo>
                  <a:pt x="1287600" y="10794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55699"/>
                </a:lnTo>
                <a:close/>
              </a:path>
              <a:path w="1287780" h="2679700">
                <a:moveTo>
                  <a:pt x="1287600" y="1155699"/>
                </a:moveTo>
                <a:lnTo>
                  <a:pt x="1232705" y="11556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556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701799"/>
                </a:moveTo>
                <a:lnTo>
                  <a:pt x="1026274" y="17017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74799"/>
                </a:lnTo>
                <a:lnTo>
                  <a:pt x="1042153" y="1536699"/>
                </a:lnTo>
                <a:lnTo>
                  <a:pt x="1061258" y="1498599"/>
                </a:lnTo>
                <a:lnTo>
                  <a:pt x="1081851" y="1460499"/>
                </a:lnTo>
                <a:lnTo>
                  <a:pt x="1102321" y="1422399"/>
                </a:lnTo>
                <a:lnTo>
                  <a:pt x="1126512" y="13842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85899"/>
                </a:lnTo>
                <a:lnTo>
                  <a:pt x="1287600" y="1511299"/>
                </a:lnTo>
                <a:lnTo>
                  <a:pt x="1161248" y="1511299"/>
                </a:lnTo>
                <a:lnTo>
                  <a:pt x="1139042" y="15239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74799"/>
                </a:lnTo>
                <a:lnTo>
                  <a:pt x="1185067" y="1574799"/>
                </a:lnTo>
                <a:lnTo>
                  <a:pt x="1224765" y="1587499"/>
                </a:lnTo>
                <a:lnTo>
                  <a:pt x="1206240" y="1676399"/>
                </a:lnTo>
                <a:lnTo>
                  <a:pt x="1058032" y="1676399"/>
                </a:lnTo>
                <a:lnTo>
                  <a:pt x="1089791" y="1701799"/>
                </a:lnTo>
                <a:close/>
              </a:path>
              <a:path w="1287780" h="2679700">
                <a:moveTo>
                  <a:pt x="430799" y="1333499"/>
                </a:moveTo>
                <a:lnTo>
                  <a:pt x="321997" y="1333499"/>
                </a:lnTo>
                <a:lnTo>
                  <a:pt x="269029" y="1320799"/>
                </a:lnTo>
                <a:lnTo>
                  <a:pt x="481819" y="1320799"/>
                </a:lnTo>
                <a:lnTo>
                  <a:pt x="430799" y="1333499"/>
                </a:lnTo>
                <a:close/>
              </a:path>
              <a:path w="1287780" h="2679700">
                <a:moveTo>
                  <a:pt x="1185067" y="1574799"/>
                </a:moveTo>
                <a:lnTo>
                  <a:pt x="1097731" y="1574799"/>
                </a:lnTo>
                <a:lnTo>
                  <a:pt x="1114354" y="1562099"/>
                </a:lnTo>
                <a:lnTo>
                  <a:pt x="1141399" y="1562099"/>
                </a:lnTo>
                <a:lnTo>
                  <a:pt x="1162489" y="1549399"/>
                </a:lnTo>
                <a:lnTo>
                  <a:pt x="1161248" y="1511299"/>
                </a:lnTo>
                <a:lnTo>
                  <a:pt x="1287600" y="15112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51887" y="1549399"/>
                </a:lnTo>
                <a:lnTo>
                  <a:pt x="1216762" y="1549399"/>
                </a:lnTo>
                <a:lnTo>
                  <a:pt x="1185067" y="1574799"/>
                </a:lnTo>
                <a:close/>
              </a:path>
              <a:path w="1287780" h="2679700">
                <a:moveTo>
                  <a:pt x="454618" y="26669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16199"/>
                </a:lnTo>
                <a:lnTo>
                  <a:pt x="414920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5018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621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588307" y="2222499"/>
                </a:lnTo>
                <a:lnTo>
                  <a:pt x="613412" y="21843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68499"/>
                </a:lnTo>
                <a:lnTo>
                  <a:pt x="772205" y="19430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89099"/>
                </a:lnTo>
                <a:lnTo>
                  <a:pt x="947001" y="16636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701799"/>
                </a:lnTo>
                <a:lnTo>
                  <a:pt x="1089791" y="1701799"/>
                </a:lnTo>
                <a:lnTo>
                  <a:pt x="1121550" y="1727199"/>
                </a:lnTo>
                <a:lnTo>
                  <a:pt x="1167823" y="1727199"/>
                </a:lnTo>
                <a:lnTo>
                  <a:pt x="1164226" y="1739899"/>
                </a:lnTo>
                <a:lnTo>
                  <a:pt x="1159139" y="1765299"/>
                </a:lnTo>
                <a:lnTo>
                  <a:pt x="1153309" y="1790699"/>
                </a:lnTo>
                <a:lnTo>
                  <a:pt x="1126760" y="1841499"/>
                </a:lnTo>
                <a:lnTo>
                  <a:pt x="1101701" y="1879599"/>
                </a:lnTo>
                <a:lnTo>
                  <a:pt x="1070686" y="1930399"/>
                </a:lnTo>
                <a:lnTo>
                  <a:pt x="1026274" y="1955799"/>
                </a:lnTo>
                <a:lnTo>
                  <a:pt x="1000594" y="1993899"/>
                </a:lnTo>
                <a:lnTo>
                  <a:pt x="994515" y="2019299"/>
                </a:lnTo>
                <a:lnTo>
                  <a:pt x="974418" y="2070099"/>
                </a:lnTo>
                <a:lnTo>
                  <a:pt x="946877" y="2108199"/>
                </a:lnTo>
                <a:lnTo>
                  <a:pt x="907427" y="21335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98699"/>
                </a:lnTo>
                <a:lnTo>
                  <a:pt x="819843" y="22986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25699"/>
                </a:lnTo>
                <a:lnTo>
                  <a:pt x="716627" y="24764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16199"/>
                </a:lnTo>
                <a:lnTo>
                  <a:pt x="478437" y="2616199"/>
                </a:lnTo>
                <a:lnTo>
                  <a:pt x="454618" y="2666999"/>
                </a:lnTo>
                <a:close/>
              </a:path>
              <a:path w="1287780" h="2679700">
                <a:moveTo>
                  <a:pt x="1167823" y="1727199"/>
                </a:moveTo>
                <a:lnTo>
                  <a:pt x="1121550" y="1727199"/>
                </a:lnTo>
                <a:lnTo>
                  <a:pt x="1120061" y="1714499"/>
                </a:lnTo>
                <a:lnTo>
                  <a:pt x="1115595" y="1701799"/>
                </a:lnTo>
                <a:lnTo>
                  <a:pt x="1108152" y="1689099"/>
                </a:lnTo>
                <a:lnTo>
                  <a:pt x="1097731" y="1676399"/>
                </a:lnTo>
                <a:lnTo>
                  <a:pt x="1206240" y="1676399"/>
                </a:lnTo>
                <a:lnTo>
                  <a:pt x="1200946" y="1701799"/>
                </a:lnTo>
                <a:lnTo>
                  <a:pt x="1169188" y="1701799"/>
                </a:lnTo>
                <a:lnTo>
                  <a:pt x="1167823" y="17271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834286"/>
            <a:ext cx="2317115" cy="1452245"/>
          </a:xfrm>
          <a:custGeom>
            <a:avLst/>
            <a:gdLst/>
            <a:ahLst/>
            <a:cxnLst/>
            <a:rect l="l" t="t" r="r" b="b"/>
            <a:pathLst>
              <a:path w="2317115" h="1452245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17115" h="1452245">
                <a:moveTo>
                  <a:pt x="63789" y="138866"/>
                </a:moveTo>
                <a:lnTo>
                  <a:pt x="0" y="138866"/>
                </a:ln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close/>
              </a:path>
              <a:path w="2317115" h="1452245">
                <a:moveTo>
                  <a:pt x="2316695" y="1451790"/>
                </a:moveTo>
                <a:lnTo>
                  <a:pt x="2176651" y="1451790"/>
                </a:lnTo>
                <a:lnTo>
                  <a:pt x="2168275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5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5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5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60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4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7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5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3" y="631213"/>
                </a:lnTo>
                <a:lnTo>
                  <a:pt x="1872871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50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8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5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5" y="1363420"/>
                </a:lnTo>
                <a:lnTo>
                  <a:pt x="2301384" y="1401293"/>
                </a:lnTo>
                <a:lnTo>
                  <a:pt x="2316695" y="1451790"/>
                </a:lnTo>
                <a:close/>
              </a:path>
              <a:path w="2317115" h="1452245">
                <a:moveTo>
                  <a:pt x="0" y="504970"/>
                </a:moveTo>
                <a:lnTo>
                  <a:pt x="0" y="138866"/>
                </a:lnTo>
                <a:lnTo>
                  <a:pt x="523233" y="454473"/>
                </a:lnTo>
                <a:lnTo>
                  <a:pt x="272823" y="454473"/>
                </a:lnTo>
                <a:lnTo>
                  <a:pt x="223811" y="467097"/>
                </a:lnTo>
                <a:lnTo>
                  <a:pt x="175663" y="467097"/>
                </a:lnTo>
                <a:lnTo>
                  <a:pt x="82954" y="492346"/>
                </a:lnTo>
                <a:lnTo>
                  <a:pt x="37317" y="492346"/>
                </a:lnTo>
                <a:lnTo>
                  <a:pt x="0" y="504970"/>
                </a:lnTo>
                <a:close/>
              </a:path>
              <a:path w="2317115" h="1452245">
                <a:moveTo>
                  <a:pt x="1767711" y="1451790"/>
                </a:moveTo>
                <a:lnTo>
                  <a:pt x="0" y="643837"/>
                </a:lnTo>
                <a:lnTo>
                  <a:pt x="0" y="5049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223811" y="467097"/>
                </a:lnTo>
                <a:lnTo>
                  <a:pt x="272823" y="454473"/>
                </a:lnTo>
                <a:lnTo>
                  <a:pt x="523233" y="454473"/>
                </a:lnTo>
                <a:lnTo>
                  <a:pt x="732527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16524" y="643837"/>
                </a:lnTo>
                <a:lnTo>
                  <a:pt x="804023" y="643837"/>
                </a:lnTo>
                <a:lnTo>
                  <a:pt x="851751" y="656461"/>
                </a:lnTo>
                <a:lnTo>
                  <a:pt x="898256" y="681710"/>
                </a:lnTo>
                <a:lnTo>
                  <a:pt x="901438" y="682600"/>
                </a:lnTo>
                <a:lnTo>
                  <a:pt x="1118486" y="813521"/>
                </a:lnTo>
                <a:lnTo>
                  <a:pt x="1152617" y="845825"/>
                </a:lnTo>
                <a:lnTo>
                  <a:pt x="1193176" y="871074"/>
                </a:lnTo>
                <a:lnTo>
                  <a:pt x="1235674" y="908947"/>
                </a:lnTo>
                <a:lnTo>
                  <a:pt x="1278389" y="934195"/>
                </a:lnTo>
                <a:lnTo>
                  <a:pt x="1320070" y="959444"/>
                </a:lnTo>
                <a:lnTo>
                  <a:pt x="1360734" y="997316"/>
                </a:lnTo>
                <a:lnTo>
                  <a:pt x="1400398" y="1022565"/>
                </a:lnTo>
                <a:lnTo>
                  <a:pt x="1439080" y="1060438"/>
                </a:lnTo>
                <a:lnTo>
                  <a:pt x="1476798" y="1085686"/>
                </a:lnTo>
                <a:lnTo>
                  <a:pt x="1513569" y="1123559"/>
                </a:lnTo>
                <a:lnTo>
                  <a:pt x="1549411" y="1148808"/>
                </a:lnTo>
                <a:lnTo>
                  <a:pt x="1584341" y="1186680"/>
                </a:lnTo>
                <a:lnTo>
                  <a:pt x="1618377" y="1224553"/>
                </a:lnTo>
                <a:lnTo>
                  <a:pt x="1651536" y="1262426"/>
                </a:lnTo>
                <a:lnTo>
                  <a:pt x="1683836" y="1300299"/>
                </a:lnTo>
                <a:lnTo>
                  <a:pt x="1710073" y="1338172"/>
                </a:lnTo>
                <a:lnTo>
                  <a:pt x="1735158" y="1388669"/>
                </a:lnTo>
                <a:lnTo>
                  <a:pt x="1759061" y="1426541"/>
                </a:lnTo>
                <a:lnTo>
                  <a:pt x="1767711" y="1451790"/>
                </a:lnTo>
                <a:close/>
              </a:path>
              <a:path w="2317115" h="1452245">
                <a:moveTo>
                  <a:pt x="1771876" y="1207636"/>
                </a:moveTo>
                <a:lnTo>
                  <a:pt x="1118486" y="813521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7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901438" y="682600"/>
                </a:lnTo>
                <a:lnTo>
                  <a:pt x="523233" y="454473"/>
                </a:lnTo>
                <a:lnTo>
                  <a:pt x="525797" y="454473"/>
                </a:lnTo>
                <a:lnTo>
                  <a:pt x="576960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6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50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9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71876" y="1207636"/>
                </a:lnTo>
                <a:close/>
              </a:path>
              <a:path w="2317115" h="1452245">
                <a:moveTo>
                  <a:pt x="553304" y="593340"/>
                </a:moveTo>
                <a:lnTo>
                  <a:pt x="249527" y="593340"/>
                </a:lnTo>
                <a:lnTo>
                  <a:pt x="298884" y="580716"/>
                </a:lnTo>
                <a:lnTo>
                  <a:pt x="502000" y="580716"/>
                </a:lnTo>
                <a:lnTo>
                  <a:pt x="553304" y="593340"/>
                </a:lnTo>
                <a:close/>
              </a:path>
              <a:path w="2317115" h="1452245">
                <a:moveTo>
                  <a:pt x="901438" y="682600"/>
                </a:move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732527" y="580716"/>
                </a:lnTo>
                <a:lnTo>
                  <a:pt x="901438" y="682600"/>
                </a:lnTo>
                <a:close/>
              </a:path>
              <a:path w="2317115" h="1452245">
                <a:moveTo>
                  <a:pt x="804023" y="643837"/>
                </a:moveTo>
                <a:lnTo>
                  <a:pt x="16524" y="643837"/>
                </a:lnTo>
                <a:lnTo>
                  <a:pt x="201098" y="593340"/>
                </a:lnTo>
                <a:lnTo>
                  <a:pt x="604461" y="593340"/>
                </a:lnTo>
                <a:lnTo>
                  <a:pt x="804023" y="643837"/>
                </a:lnTo>
                <a:close/>
              </a:path>
              <a:path w="2317115" h="1452245">
                <a:moveTo>
                  <a:pt x="0" y="1060438"/>
                </a:moveTo>
                <a:lnTo>
                  <a:pt x="0" y="643837"/>
                </a:lnTo>
                <a:lnTo>
                  <a:pt x="745753" y="984692"/>
                </a:lnTo>
                <a:lnTo>
                  <a:pt x="349027" y="984692"/>
                </a:lnTo>
                <a:lnTo>
                  <a:pt x="296769" y="997316"/>
                </a:lnTo>
                <a:lnTo>
                  <a:pt x="199059" y="997316"/>
                </a:lnTo>
                <a:lnTo>
                  <a:pt x="18883" y="1047813"/>
                </a:lnTo>
                <a:lnTo>
                  <a:pt x="0" y="1060438"/>
                </a:lnTo>
                <a:close/>
              </a:path>
              <a:path w="2317115" h="1452245">
                <a:moveTo>
                  <a:pt x="1909192" y="1451790"/>
                </a:moveTo>
                <a:lnTo>
                  <a:pt x="1767711" y="1451790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2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4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8486" y="813521"/>
                </a:lnTo>
                <a:lnTo>
                  <a:pt x="1771876" y="1207636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2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09192" y="1451790"/>
                </a:lnTo>
                <a:close/>
              </a:path>
              <a:path w="2317115" h="1452245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17115" h="1452245">
                <a:moveTo>
                  <a:pt x="1767711" y="1451790"/>
                </a:moveTo>
                <a:lnTo>
                  <a:pt x="1353211" y="1451790"/>
                </a:lnTo>
                <a:lnTo>
                  <a:pt x="1326577" y="1413917"/>
                </a:lnTo>
                <a:lnTo>
                  <a:pt x="1298709" y="1376044"/>
                </a:lnTo>
                <a:lnTo>
                  <a:pt x="1269333" y="1338172"/>
                </a:lnTo>
                <a:lnTo>
                  <a:pt x="1238326" y="1312923"/>
                </a:lnTo>
                <a:lnTo>
                  <a:pt x="1205564" y="1287675"/>
                </a:lnTo>
                <a:lnTo>
                  <a:pt x="1170924" y="1249802"/>
                </a:lnTo>
                <a:lnTo>
                  <a:pt x="1134285" y="1224553"/>
                </a:lnTo>
                <a:lnTo>
                  <a:pt x="1095523" y="1199305"/>
                </a:lnTo>
                <a:lnTo>
                  <a:pt x="1054515" y="1174056"/>
                </a:lnTo>
                <a:lnTo>
                  <a:pt x="1011140" y="1148808"/>
                </a:lnTo>
                <a:lnTo>
                  <a:pt x="965273" y="1123559"/>
                </a:lnTo>
                <a:lnTo>
                  <a:pt x="916793" y="1098311"/>
                </a:lnTo>
                <a:lnTo>
                  <a:pt x="865576" y="1085686"/>
                </a:lnTo>
                <a:lnTo>
                  <a:pt x="811499" y="1060438"/>
                </a:lnTo>
                <a:lnTo>
                  <a:pt x="609522" y="1009941"/>
                </a:lnTo>
                <a:lnTo>
                  <a:pt x="557833" y="1009941"/>
                </a:lnTo>
                <a:lnTo>
                  <a:pt x="505848" y="997316"/>
                </a:lnTo>
                <a:lnTo>
                  <a:pt x="453658" y="997316"/>
                </a:lnTo>
                <a:lnTo>
                  <a:pt x="401354" y="984692"/>
                </a:lnTo>
                <a:lnTo>
                  <a:pt x="745753" y="984692"/>
                </a:lnTo>
                <a:lnTo>
                  <a:pt x="1767711" y="1451790"/>
                </a:lnTo>
                <a:close/>
              </a:path>
              <a:path w="2317115" h="1452245">
                <a:moveTo>
                  <a:pt x="0" y="1199305"/>
                </a:moveTo>
                <a:lnTo>
                  <a:pt x="0" y="1060438"/>
                </a:lnTo>
                <a:lnTo>
                  <a:pt x="18883" y="104781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1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0" y="1199305"/>
                </a:lnTo>
                <a:close/>
              </a:path>
              <a:path w="2317115" h="1452245">
                <a:moveTo>
                  <a:pt x="1183490" y="1451790"/>
                </a:moveTo>
                <a:lnTo>
                  <a:pt x="0" y="1199305"/>
                </a:lnTo>
                <a:lnTo>
                  <a:pt x="68852" y="1161432"/>
                </a:lnTo>
                <a:lnTo>
                  <a:pt x="161718" y="1136183"/>
                </a:lnTo>
                <a:lnTo>
                  <a:pt x="208706" y="1136183"/>
                </a:lnTo>
                <a:lnTo>
                  <a:pt x="256032" y="1123559"/>
                </a:lnTo>
                <a:lnTo>
                  <a:pt x="516092" y="1123559"/>
                </a:lnTo>
                <a:lnTo>
                  <a:pt x="768577" y="1186680"/>
                </a:lnTo>
                <a:lnTo>
                  <a:pt x="821666" y="1211929"/>
                </a:lnTo>
                <a:lnTo>
                  <a:pt x="871653" y="1224553"/>
                </a:lnTo>
                <a:lnTo>
                  <a:pt x="918687" y="1249802"/>
                </a:lnTo>
                <a:lnTo>
                  <a:pt x="962913" y="1275050"/>
                </a:lnTo>
                <a:lnTo>
                  <a:pt x="1004479" y="1300299"/>
                </a:lnTo>
                <a:lnTo>
                  <a:pt x="1043531" y="1325547"/>
                </a:lnTo>
                <a:lnTo>
                  <a:pt x="1080217" y="1350796"/>
                </a:lnTo>
                <a:lnTo>
                  <a:pt x="1114683" y="1376044"/>
                </a:lnTo>
                <a:lnTo>
                  <a:pt x="1147076" y="1413917"/>
                </a:lnTo>
                <a:lnTo>
                  <a:pt x="1177543" y="1439166"/>
                </a:lnTo>
                <a:lnTo>
                  <a:pt x="1183490" y="1451790"/>
                </a:lnTo>
                <a:close/>
              </a:path>
              <a:path w="2317115" h="1452245">
                <a:moveTo>
                  <a:pt x="1353211" y="1451790"/>
                </a:moveTo>
                <a:lnTo>
                  <a:pt x="1183490" y="1451790"/>
                </a:lnTo>
                <a:lnTo>
                  <a:pt x="1177543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2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4" y="1287675"/>
                </a:lnTo>
                <a:lnTo>
                  <a:pt x="1238326" y="1312923"/>
                </a:lnTo>
                <a:lnTo>
                  <a:pt x="1269333" y="1338172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211" y="1451790"/>
                </a:lnTo>
                <a:close/>
              </a:path>
              <a:path w="2317115" h="1452245">
                <a:moveTo>
                  <a:pt x="1183490" y="1451790"/>
                </a:moveTo>
                <a:lnTo>
                  <a:pt x="0" y="1451790"/>
                </a:lnTo>
                <a:lnTo>
                  <a:pt x="0" y="1199305"/>
                </a:lnTo>
                <a:lnTo>
                  <a:pt x="1183490" y="1451790"/>
                </a:lnTo>
                <a:close/>
              </a:path>
              <a:path w="2317115" h="1452245">
                <a:moveTo>
                  <a:pt x="2176651" y="1451790"/>
                </a:moveTo>
                <a:lnTo>
                  <a:pt x="1909192" y="1451790"/>
                </a:lnTo>
                <a:lnTo>
                  <a:pt x="1901160" y="1426541"/>
                </a:lnTo>
                <a:lnTo>
                  <a:pt x="1880018" y="1376044"/>
                </a:lnTo>
                <a:lnTo>
                  <a:pt x="1857909" y="1338172"/>
                </a:lnTo>
                <a:lnTo>
                  <a:pt x="1834864" y="1300299"/>
                </a:lnTo>
                <a:lnTo>
                  <a:pt x="1810915" y="1262426"/>
                </a:lnTo>
                <a:lnTo>
                  <a:pt x="1786092" y="1224553"/>
                </a:lnTo>
                <a:lnTo>
                  <a:pt x="1771876" y="1207636"/>
                </a:lnTo>
                <a:lnTo>
                  <a:pt x="2176651" y="1451790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2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3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1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6" y="863599"/>
                </a:lnTo>
                <a:lnTo>
                  <a:pt x="721230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2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2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0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6" y="787399"/>
                </a:lnTo>
                <a:lnTo>
                  <a:pt x="1067443" y="812799"/>
                </a:lnTo>
                <a:lnTo>
                  <a:pt x="1134618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4" y="1003299"/>
                </a:lnTo>
                <a:lnTo>
                  <a:pt x="1522958" y="1054099"/>
                </a:lnTo>
                <a:lnTo>
                  <a:pt x="1548612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49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4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5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6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0" y="215899"/>
                </a:lnTo>
                <a:lnTo>
                  <a:pt x="741011" y="253999"/>
                </a:lnTo>
                <a:lnTo>
                  <a:pt x="775731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3" y="507999"/>
                </a:lnTo>
                <a:lnTo>
                  <a:pt x="1051212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0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7" y="876299"/>
                </a:lnTo>
                <a:lnTo>
                  <a:pt x="2046910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19" y="876299"/>
                </a:lnTo>
                <a:lnTo>
                  <a:pt x="2388968" y="863599"/>
                </a:lnTo>
                <a:lnTo>
                  <a:pt x="2441803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1" y="749299"/>
                </a:lnTo>
                <a:lnTo>
                  <a:pt x="2952372" y="698499"/>
                </a:lnTo>
                <a:lnTo>
                  <a:pt x="3001126" y="685799"/>
                </a:lnTo>
                <a:lnTo>
                  <a:pt x="3049317" y="660399"/>
                </a:lnTo>
                <a:lnTo>
                  <a:pt x="3190509" y="584199"/>
                </a:lnTo>
                <a:lnTo>
                  <a:pt x="3281819" y="533399"/>
                </a:lnTo>
                <a:lnTo>
                  <a:pt x="3324062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8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2" y="0"/>
                </a:lnTo>
                <a:lnTo>
                  <a:pt x="3925434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49" y="76199"/>
                </a:lnTo>
                <a:lnTo>
                  <a:pt x="3808804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2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6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8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2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6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8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8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5" y="685799"/>
                </a:lnTo>
                <a:lnTo>
                  <a:pt x="3594908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7" y="558799"/>
                </a:lnTo>
                <a:lnTo>
                  <a:pt x="3746688" y="520699"/>
                </a:lnTo>
                <a:lnTo>
                  <a:pt x="3782335" y="482599"/>
                </a:lnTo>
                <a:lnTo>
                  <a:pt x="3816936" y="444499"/>
                </a:lnTo>
                <a:lnTo>
                  <a:pt x="3850426" y="406399"/>
                </a:lnTo>
                <a:lnTo>
                  <a:pt x="3882742" y="368299"/>
                </a:lnTo>
                <a:lnTo>
                  <a:pt x="3913820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2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4" y="520699"/>
                </a:lnTo>
                <a:lnTo>
                  <a:pt x="3761071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8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06" y="1117599"/>
                </a:lnTo>
                <a:lnTo>
                  <a:pt x="2679812" y="1092199"/>
                </a:lnTo>
                <a:lnTo>
                  <a:pt x="2775050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7" y="698499"/>
                </a:lnTo>
                <a:lnTo>
                  <a:pt x="3412978" y="673099"/>
                </a:lnTo>
                <a:lnTo>
                  <a:pt x="3448975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6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2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5" y="101599"/>
                </a:lnTo>
                <a:lnTo>
                  <a:pt x="3860156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0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79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1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2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2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3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7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8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2" y="1181099"/>
                </a:lnTo>
                <a:lnTo>
                  <a:pt x="1956698" y="1181099"/>
                </a:lnTo>
                <a:lnTo>
                  <a:pt x="1904507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7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7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4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2" y="1181099"/>
                </a:lnTo>
                <a:lnTo>
                  <a:pt x="2324264" y="1193799"/>
                </a:lnTo>
                <a:close/>
              </a:path>
              <a:path w="4136390" h="1270000">
                <a:moveTo>
                  <a:pt x="2209452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6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2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2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3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3"/>
                </a:lnTo>
                <a:lnTo>
                  <a:pt x="2117418" y="542747"/>
                </a:lnTo>
                <a:lnTo>
                  <a:pt x="2106227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5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2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5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7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5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60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5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8" y="902645"/>
                </a:lnTo>
                <a:lnTo>
                  <a:pt x="3068437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4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8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8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1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3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451535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3" y="114299"/>
                </a:lnTo>
                <a:lnTo>
                  <a:pt x="693145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6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6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9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4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2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7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6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6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2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3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3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6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8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1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1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7" y="139699"/>
                </a:lnTo>
                <a:lnTo>
                  <a:pt x="2381207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2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6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2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8" y="1117599"/>
                </a:lnTo>
                <a:lnTo>
                  <a:pt x="2813391" y="1079499"/>
                </a:lnTo>
                <a:lnTo>
                  <a:pt x="2854088" y="1054099"/>
                </a:lnTo>
                <a:lnTo>
                  <a:pt x="2893791" y="1028699"/>
                </a:lnTo>
                <a:lnTo>
                  <a:pt x="2932511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6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2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2" y="546099"/>
                </a:lnTo>
                <a:lnTo>
                  <a:pt x="3350830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2" y="241299"/>
                </a:lnTo>
                <a:lnTo>
                  <a:pt x="3515496" y="190499"/>
                </a:lnTo>
                <a:lnTo>
                  <a:pt x="3535835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80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9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3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7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1" y="1104899"/>
                </a:lnTo>
                <a:lnTo>
                  <a:pt x="2820351" y="1130299"/>
                </a:lnTo>
                <a:lnTo>
                  <a:pt x="2777760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3" y="1168399"/>
                </a:lnTo>
                <a:lnTo>
                  <a:pt x="1895688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5" y="863599"/>
                </a:lnTo>
                <a:lnTo>
                  <a:pt x="1812931" y="850899"/>
                </a:lnTo>
                <a:lnTo>
                  <a:pt x="1859226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3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538415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9" y="7198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1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20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7"/>
                </a:lnTo>
                <a:lnTo>
                  <a:pt x="428187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4" y="521052"/>
                </a:lnTo>
                <a:lnTo>
                  <a:pt x="354340" y="540217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7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5"/>
                </a:lnTo>
                <a:lnTo>
                  <a:pt x="81082" y="163604"/>
                </a:lnTo>
                <a:lnTo>
                  <a:pt x="46452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1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3266088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3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4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9194" y="410903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418488"/>
            <a:ext cx="895985" cy="988694"/>
          </a:xfrm>
          <a:custGeom>
            <a:avLst/>
            <a:gdLst/>
            <a:ahLst/>
            <a:cxnLst/>
            <a:rect l="l" t="t" r="r" b="b"/>
            <a:pathLst>
              <a:path w="895985" h="988695">
                <a:moveTo>
                  <a:pt x="176409" y="91357"/>
                </a:moveTo>
                <a:lnTo>
                  <a:pt x="224508" y="120046"/>
                </a:lnTo>
                <a:lnTo>
                  <a:pt x="272102" y="149448"/>
                </a:lnTo>
                <a:lnTo>
                  <a:pt x="360565" y="204782"/>
                </a:lnTo>
                <a:lnTo>
                  <a:pt x="362662" y="206067"/>
                </a:lnTo>
                <a:lnTo>
                  <a:pt x="365724" y="206128"/>
                </a:lnTo>
                <a:lnTo>
                  <a:pt x="367369" y="207759"/>
                </a:lnTo>
                <a:lnTo>
                  <a:pt x="378561" y="220208"/>
                </a:lnTo>
                <a:lnTo>
                  <a:pt x="389517" y="233167"/>
                </a:lnTo>
                <a:lnTo>
                  <a:pt x="401051" y="244573"/>
                </a:lnTo>
                <a:lnTo>
                  <a:pt x="413977" y="252361"/>
                </a:lnTo>
                <a:lnTo>
                  <a:pt x="429426" y="258701"/>
                </a:lnTo>
                <a:lnTo>
                  <a:pt x="443915" y="266594"/>
                </a:lnTo>
                <a:lnTo>
                  <a:pt x="457441" y="276040"/>
                </a:lnTo>
                <a:lnTo>
                  <a:pt x="470007" y="287039"/>
                </a:lnTo>
                <a:lnTo>
                  <a:pt x="532736" y="351173"/>
                </a:lnTo>
                <a:lnTo>
                  <a:pt x="553839" y="372333"/>
                </a:lnTo>
                <a:lnTo>
                  <a:pt x="588373" y="400040"/>
                </a:lnTo>
                <a:lnTo>
                  <a:pt x="630179" y="428393"/>
                </a:lnTo>
                <a:lnTo>
                  <a:pt x="669985" y="459173"/>
                </a:lnTo>
                <a:lnTo>
                  <a:pt x="707790" y="492378"/>
                </a:lnTo>
                <a:lnTo>
                  <a:pt x="743596" y="528010"/>
                </a:lnTo>
                <a:lnTo>
                  <a:pt x="777134" y="565784"/>
                </a:lnTo>
                <a:lnTo>
                  <a:pt x="808135" y="605417"/>
                </a:lnTo>
                <a:lnTo>
                  <a:pt x="836601" y="646908"/>
                </a:lnTo>
                <a:lnTo>
                  <a:pt x="862532" y="690258"/>
                </a:lnTo>
                <a:lnTo>
                  <a:pt x="887641" y="752619"/>
                </a:lnTo>
                <a:lnTo>
                  <a:pt x="895325" y="819405"/>
                </a:lnTo>
                <a:lnTo>
                  <a:pt x="895400" y="828777"/>
                </a:lnTo>
                <a:lnTo>
                  <a:pt x="894823" y="838086"/>
                </a:lnTo>
                <a:lnTo>
                  <a:pt x="882347" y="882876"/>
                </a:lnTo>
                <a:lnTo>
                  <a:pt x="855272" y="920730"/>
                </a:lnTo>
                <a:lnTo>
                  <a:pt x="811876" y="949808"/>
                </a:lnTo>
                <a:lnTo>
                  <a:pt x="778586" y="776509"/>
                </a:lnTo>
                <a:lnTo>
                  <a:pt x="767173" y="741300"/>
                </a:lnTo>
                <a:lnTo>
                  <a:pt x="730646" y="676352"/>
                </a:lnTo>
                <a:lnTo>
                  <a:pt x="708577" y="643687"/>
                </a:lnTo>
                <a:lnTo>
                  <a:pt x="683720" y="613560"/>
                </a:lnTo>
                <a:lnTo>
                  <a:pt x="656073" y="585969"/>
                </a:lnTo>
                <a:lnTo>
                  <a:pt x="615519" y="552591"/>
                </a:lnTo>
                <a:lnTo>
                  <a:pt x="605808" y="543834"/>
                </a:lnTo>
                <a:lnTo>
                  <a:pt x="596507" y="534642"/>
                </a:lnTo>
                <a:lnTo>
                  <a:pt x="587616" y="525017"/>
                </a:lnTo>
                <a:lnTo>
                  <a:pt x="553254" y="491545"/>
                </a:lnTo>
                <a:lnTo>
                  <a:pt x="518256" y="459110"/>
                </a:lnTo>
                <a:lnTo>
                  <a:pt x="482394" y="427497"/>
                </a:lnTo>
                <a:lnTo>
                  <a:pt x="445743" y="396779"/>
                </a:lnTo>
                <a:lnTo>
                  <a:pt x="408304" y="366956"/>
                </a:lnTo>
                <a:lnTo>
                  <a:pt x="374316" y="340931"/>
                </a:lnTo>
                <a:lnTo>
                  <a:pt x="341518" y="313226"/>
                </a:lnTo>
                <a:lnTo>
                  <a:pt x="309154" y="284897"/>
                </a:lnTo>
                <a:lnTo>
                  <a:pt x="276468" y="256997"/>
                </a:lnTo>
                <a:lnTo>
                  <a:pt x="240773" y="230720"/>
                </a:lnTo>
                <a:lnTo>
                  <a:pt x="199178" y="203565"/>
                </a:lnTo>
                <a:lnTo>
                  <a:pt x="177811" y="92335"/>
                </a:lnTo>
                <a:lnTo>
                  <a:pt x="176409" y="91357"/>
                </a:lnTo>
                <a:close/>
              </a:path>
              <a:path w="895985" h="988695">
                <a:moveTo>
                  <a:pt x="398439" y="807691"/>
                </a:moveTo>
                <a:lnTo>
                  <a:pt x="398518" y="807535"/>
                </a:lnTo>
                <a:lnTo>
                  <a:pt x="499191" y="848174"/>
                </a:lnTo>
                <a:lnTo>
                  <a:pt x="549557" y="868334"/>
                </a:lnTo>
                <a:lnTo>
                  <a:pt x="600043" y="888105"/>
                </a:lnTo>
                <a:lnTo>
                  <a:pt x="631122" y="896580"/>
                </a:lnTo>
                <a:lnTo>
                  <a:pt x="662353" y="900777"/>
                </a:lnTo>
                <a:lnTo>
                  <a:pt x="694020" y="900710"/>
                </a:lnTo>
                <a:lnTo>
                  <a:pt x="725789" y="896407"/>
                </a:lnTo>
                <a:lnTo>
                  <a:pt x="758392" y="887335"/>
                </a:lnTo>
                <a:lnTo>
                  <a:pt x="778047" y="871661"/>
                </a:lnTo>
                <a:lnTo>
                  <a:pt x="786485" y="847644"/>
                </a:lnTo>
                <a:lnTo>
                  <a:pt x="785433" y="813543"/>
                </a:lnTo>
                <a:lnTo>
                  <a:pt x="778586" y="776509"/>
                </a:lnTo>
                <a:lnTo>
                  <a:pt x="811876" y="949808"/>
                </a:lnTo>
                <a:lnTo>
                  <a:pt x="769514" y="968662"/>
                </a:lnTo>
                <a:lnTo>
                  <a:pt x="709919" y="983953"/>
                </a:lnTo>
                <a:lnTo>
                  <a:pt x="648694" y="988379"/>
                </a:lnTo>
                <a:lnTo>
                  <a:pt x="618173" y="986415"/>
                </a:lnTo>
                <a:lnTo>
                  <a:pt x="535351" y="968616"/>
                </a:lnTo>
                <a:lnTo>
                  <a:pt x="484391" y="952410"/>
                </a:lnTo>
                <a:lnTo>
                  <a:pt x="434788" y="933038"/>
                </a:lnTo>
                <a:lnTo>
                  <a:pt x="399966" y="808652"/>
                </a:lnTo>
                <a:lnTo>
                  <a:pt x="398439" y="807691"/>
                </a:lnTo>
                <a:close/>
              </a:path>
              <a:path w="895985" h="988695">
                <a:moveTo>
                  <a:pt x="397467" y="809628"/>
                </a:moveTo>
                <a:lnTo>
                  <a:pt x="398439" y="807691"/>
                </a:lnTo>
                <a:lnTo>
                  <a:pt x="399966" y="808652"/>
                </a:lnTo>
                <a:lnTo>
                  <a:pt x="397467" y="809628"/>
                </a:lnTo>
                <a:close/>
              </a:path>
              <a:path w="895985" h="988695">
                <a:moveTo>
                  <a:pt x="406166" y="919668"/>
                </a:moveTo>
                <a:lnTo>
                  <a:pt x="387670" y="823380"/>
                </a:lnTo>
                <a:lnTo>
                  <a:pt x="389507" y="822246"/>
                </a:lnTo>
                <a:lnTo>
                  <a:pt x="391122" y="820854"/>
                </a:lnTo>
                <a:lnTo>
                  <a:pt x="392515" y="819204"/>
                </a:lnTo>
                <a:lnTo>
                  <a:pt x="394850" y="815477"/>
                </a:lnTo>
                <a:lnTo>
                  <a:pt x="396569" y="811415"/>
                </a:lnTo>
                <a:lnTo>
                  <a:pt x="397479" y="809623"/>
                </a:lnTo>
                <a:lnTo>
                  <a:pt x="399966" y="808652"/>
                </a:lnTo>
                <a:lnTo>
                  <a:pt x="422783" y="927430"/>
                </a:lnTo>
                <a:lnTo>
                  <a:pt x="406166" y="919668"/>
                </a:lnTo>
                <a:close/>
              </a:path>
              <a:path w="895985" h="988695">
                <a:moveTo>
                  <a:pt x="224694" y="819130"/>
                </a:moveTo>
                <a:lnTo>
                  <a:pt x="209352" y="739261"/>
                </a:lnTo>
                <a:lnTo>
                  <a:pt x="259590" y="749401"/>
                </a:lnTo>
                <a:lnTo>
                  <a:pt x="308855" y="762281"/>
                </a:lnTo>
                <a:lnTo>
                  <a:pt x="356022" y="780999"/>
                </a:lnTo>
                <a:lnTo>
                  <a:pt x="398439" y="807691"/>
                </a:lnTo>
                <a:lnTo>
                  <a:pt x="397467" y="809628"/>
                </a:lnTo>
                <a:lnTo>
                  <a:pt x="395902" y="810238"/>
                </a:lnTo>
                <a:lnTo>
                  <a:pt x="392117" y="812329"/>
                </a:lnTo>
                <a:lnTo>
                  <a:pt x="388610" y="814923"/>
                </a:lnTo>
                <a:lnTo>
                  <a:pt x="387010" y="816399"/>
                </a:lnTo>
                <a:lnTo>
                  <a:pt x="387864" y="820844"/>
                </a:lnTo>
                <a:lnTo>
                  <a:pt x="387670" y="823380"/>
                </a:lnTo>
                <a:lnTo>
                  <a:pt x="406166" y="919668"/>
                </a:lnTo>
                <a:lnTo>
                  <a:pt x="386541" y="910500"/>
                </a:lnTo>
                <a:lnTo>
                  <a:pt x="339650" y="884796"/>
                </a:lnTo>
                <a:lnTo>
                  <a:pt x="294114" y="855926"/>
                </a:lnTo>
                <a:lnTo>
                  <a:pt x="268301" y="841085"/>
                </a:lnTo>
                <a:lnTo>
                  <a:pt x="241557" y="827689"/>
                </a:lnTo>
                <a:lnTo>
                  <a:pt x="224694" y="819130"/>
                </a:lnTo>
                <a:close/>
              </a:path>
              <a:path w="895985" h="988695">
                <a:moveTo>
                  <a:pt x="387864" y="820844"/>
                </a:moveTo>
                <a:lnTo>
                  <a:pt x="387010" y="816399"/>
                </a:lnTo>
                <a:lnTo>
                  <a:pt x="387892" y="820482"/>
                </a:lnTo>
                <a:lnTo>
                  <a:pt x="387864" y="820844"/>
                </a:lnTo>
                <a:close/>
              </a:path>
              <a:path w="895985" h="988695">
                <a:moveTo>
                  <a:pt x="174737" y="92208"/>
                </a:moveTo>
                <a:lnTo>
                  <a:pt x="176409" y="91357"/>
                </a:lnTo>
                <a:lnTo>
                  <a:pt x="177811" y="92335"/>
                </a:lnTo>
                <a:lnTo>
                  <a:pt x="174737" y="92208"/>
                </a:lnTo>
                <a:close/>
              </a:path>
              <a:path w="895985" h="988695">
                <a:moveTo>
                  <a:pt x="142708" y="166766"/>
                </a:moveTo>
                <a:lnTo>
                  <a:pt x="129675" y="98920"/>
                </a:lnTo>
                <a:lnTo>
                  <a:pt x="131637" y="104905"/>
                </a:lnTo>
                <a:lnTo>
                  <a:pt x="138101" y="109830"/>
                </a:lnTo>
                <a:lnTo>
                  <a:pt x="140145" y="108983"/>
                </a:lnTo>
                <a:lnTo>
                  <a:pt x="149392" y="104908"/>
                </a:lnTo>
                <a:lnTo>
                  <a:pt x="158523" y="100466"/>
                </a:lnTo>
                <a:lnTo>
                  <a:pt x="174737" y="92208"/>
                </a:lnTo>
                <a:lnTo>
                  <a:pt x="177811" y="92335"/>
                </a:lnTo>
                <a:lnTo>
                  <a:pt x="199178" y="203565"/>
                </a:lnTo>
                <a:lnTo>
                  <a:pt x="175309" y="187994"/>
                </a:lnTo>
                <a:lnTo>
                  <a:pt x="142708" y="166766"/>
                </a:lnTo>
                <a:close/>
              </a:path>
              <a:path w="895985" h="988695">
                <a:moveTo>
                  <a:pt x="0" y="76872"/>
                </a:moveTo>
                <a:lnTo>
                  <a:pt x="0" y="0"/>
                </a:lnTo>
                <a:lnTo>
                  <a:pt x="3834" y="2470"/>
                </a:lnTo>
                <a:lnTo>
                  <a:pt x="10502" y="4906"/>
                </a:lnTo>
                <a:lnTo>
                  <a:pt x="17783" y="5936"/>
                </a:lnTo>
                <a:lnTo>
                  <a:pt x="36289" y="8369"/>
                </a:lnTo>
                <a:lnTo>
                  <a:pt x="54332" y="12470"/>
                </a:lnTo>
                <a:lnTo>
                  <a:pt x="105402" y="34641"/>
                </a:lnTo>
                <a:lnTo>
                  <a:pt x="148307" y="69862"/>
                </a:lnTo>
                <a:lnTo>
                  <a:pt x="155448" y="75789"/>
                </a:lnTo>
                <a:lnTo>
                  <a:pt x="162745" y="81511"/>
                </a:lnTo>
                <a:lnTo>
                  <a:pt x="170200" y="87026"/>
                </a:lnTo>
                <a:lnTo>
                  <a:pt x="176409" y="91357"/>
                </a:lnTo>
                <a:lnTo>
                  <a:pt x="174737" y="92208"/>
                </a:lnTo>
                <a:lnTo>
                  <a:pt x="167298" y="91902"/>
                </a:lnTo>
                <a:lnTo>
                  <a:pt x="156777" y="91525"/>
                </a:lnTo>
                <a:lnTo>
                  <a:pt x="146334" y="91352"/>
                </a:lnTo>
                <a:lnTo>
                  <a:pt x="135565" y="91540"/>
                </a:lnTo>
                <a:lnTo>
                  <a:pt x="133788" y="91606"/>
                </a:lnTo>
                <a:lnTo>
                  <a:pt x="129675" y="98920"/>
                </a:lnTo>
                <a:lnTo>
                  <a:pt x="142708" y="166766"/>
                </a:lnTo>
                <a:lnTo>
                  <a:pt x="112317" y="147053"/>
                </a:lnTo>
                <a:lnTo>
                  <a:pt x="73477" y="122084"/>
                </a:lnTo>
                <a:lnTo>
                  <a:pt x="34498" y="97339"/>
                </a:lnTo>
                <a:lnTo>
                  <a:pt x="10504" y="82853"/>
                </a:lnTo>
                <a:lnTo>
                  <a:pt x="0" y="76872"/>
                </a:lnTo>
                <a:close/>
              </a:path>
              <a:path w="895985" h="988695">
                <a:moveTo>
                  <a:pt x="0" y="699266"/>
                </a:moveTo>
                <a:lnTo>
                  <a:pt x="0" y="596317"/>
                </a:lnTo>
                <a:lnTo>
                  <a:pt x="72310" y="633970"/>
                </a:lnTo>
                <a:lnTo>
                  <a:pt x="105153" y="651302"/>
                </a:lnTo>
                <a:lnTo>
                  <a:pt x="138086" y="669072"/>
                </a:lnTo>
                <a:lnTo>
                  <a:pt x="205575" y="705744"/>
                </a:lnTo>
                <a:lnTo>
                  <a:pt x="209352" y="739261"/>
                </a:lnTo>
                <a:lnTo>
                  <a:pt x="224694" y="819130"/>
                </a:lnTo>
                <a:lnTo>
                  <a:pt x="214931" y="814174"/>
                </a:lnTo>
                <a:lnTo>
                  <a:pt x="189468" y="798973"/>
                </a:lnTo>
                <a:lnTo>
                  <a:pt x="145573" y="773243"/>
                </a:lnTo>
                <a:lnTo>
                  <a:pt x="101026" y="748785"/>
                </a:lnTo>
                <a:lnTo>
                  <a:pt x="55824" y="725601"/>
                </a:lnTo>
                <a:lnTo>
                  <a:pt x="9970" y="703690"/>
                </a:lnTo>
                <a:lnTo>
                  <a:pt x="0" y="69926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8" y="268830"/>
                </a:lnTo>
                <a:lnTo>
                  <a:pt x="299659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1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5"/>
                </a:lnTo>
                <a:lnTo>
                  <a:pt x="226908" y="192045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5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7"/>
                </a:lnTo>
                <a:lnTo>
                  <a:pt x="211115" y="379060"/>
                </a:lnTo>
                <a:lnTo>
                  <a:pt x="194147" y="340198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8" y="668804"/>
                </a:lnTo>
                <a:lnTo>
                  <a:pt x="2660" y="664809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5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6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5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3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5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296106" y="1258453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0" y="581"/>
                </a:lnTo>
                <a:lnTo>
                  <a:pt x="581" y="0"/>
                </a:lnTo>
                <a:lnTo>
                  <a:pt x="581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6"/>
                </a:lnTo>
                <a:lnTo>
                  <a:pt x="0" y="3488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24"/>
                </a:moveTo>
                <a:lnTo>
                  <a:pt x="10464" y="6985"/>
                </a:lnTo>
                <a:lnTo>
                  <a:pt x="11036" y="6400"/>
                </a:lnTo>
                <a:lnTo>
                  <a:pt x="11036" y="5524"/>
                </a:lnTo>
                <a:close/>
              </a:path>
              <a:path w="14604" h="17144">
                <a:moveTo>
                  <a:pt x="11811" y="5626"/>
                </a:moveTo>
                <a:lnTo>
                  <a:pt x="11620" y="4076"/>
                </a:lnTo>
                <a:lnTo>
                  <a:pt x="11137" y="5283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16"/>
                </a:lnTo>
                <a:lnTo>
                  <a:pt x="11811" y="5626"/>
                </a:lnTo>
                <a:lnTo>
                  <a:pt x="12204" y="8724"/>
                </a:lnTo>
                <a:lnTo>
                  <a:pt x="13868" y="5816"/>
                </a:lnTo>
                <a:lnTo>
                  <a:pt x="14528" y="4648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7301365" y="511340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094384" y="77239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290" y="581"/>
                </a:moveTo>
                <a:lnTo>
                  <a:pt x="0" y="581"/>
                </a:lnTo>
                <a:lnTo>
                  <a:pt x="0" y="0"/>
                </a:lnTo>
                <a:lnTo>
                  <a:pt x="290" y="581"/>
                </a:lnTo>
                <a:close/>
              </a:path>
              <a:path w="1270" h="1904">
                <a:moveTo>
                  <a:pt x="581" y="1744"/>
                </a:moveTo>
                <a:lnTo>
                  <a:pt x="581" y="1162"/>
                </a:lnTo>
                <a:lnTo>
                  <a:pt x="290" y="581"/>
                </a:lnTo>
                <a:lnTo>
                  <a:pt x="581" y="581"/>
                </a:lnTo>
                <a:lnTo>
                  <a:pt x="1162" y="1162"/>
                </a:lnTo>
                <a:lnTo>
                  <a:pt x="581" y="174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5884467" y="1203800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1" y="4651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581" y="465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065841" y="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5305374" y="48808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65"/>
                </a:moveTo>
                <a:lnTo>
                  <a:pt x="0" y="16281"/>
                </a:lnTo>
                <a:lnTo>
                  <a:pt x="584" y="16865"/>
                </a:lnTo>
                <a:lnTo>
                  <a:pt x="1168" y="16865"/>
                </a:lnTo>
                <a:close/>
              </a:path>
              <a:path w="6350" h="17779">
                <a:moveTo>
                  <a:pt x="2324" y="17449"/>
                </a:moveTo>
                <a:lnTo>
                  <a:pt x="1752" y="16865"/>
                </a:lnTo>
                <a:lnTo>
                  <a:pt x="1168" y="16865"/>
                </a:lnTo>
                <a:lnTo>
                  <a:pt x="2324" y="17449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5816" y="16865"/>
                </a:moveTo>
                <a:lnTo>
                  <a:pt x="5232" y="18605"/>
                </a:lnTo>
                <a:lnTo>
                  <a:pt x="5816" y="18034"/>
                </a:lnTo>
                <a:lnTo>
                  <a:pt x="5816" y="1686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7547302" y="5086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1162" y="3488"/>
                </a:moveTo>
                <a:lnTo>
                  <a:pt x="0" y="581"/>
                </a:lnTo>
                <a:lnTo>
                  <a:pt x="0" y="0"/>
                </a:lnTo>
                <a:lnTo>
                  <a:pt x="1162" y="1744"/>
                </a:lnTo>
                <a:lnTo>
                  <a:pt x="1162" y="3488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5918771" y="45630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744"/>
                </a:moveTo>
                <a:lnTo>
                  <a:pt x="0" y="1744"/>
                </a:lnTo>
                <a:lnTo>
                  <a:pt x="581" y="0"/>
                </a:lnTo>
                <a:lnTo>
                  <a:pt x="2907" y="174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bg object 7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5164" y="5896295"/>
            <a:ext cx="3932780" cy="4385424"/>
          </a:xfrm>
          <a:prstGeom prst="rect">
            <a:avLst/>
          </a:prstGeom>
        </p:spPr>
      </p:pic>
      <p:sp>
        <p:nvSpPr>
          <p:cNvPr id="71" name="bg object 71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4937925" y="386346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7304" h="55245">
                <a:moveTo>
                  <a:pt x="12446" y="53606"/>
                </a:moveTo>
                <a:lnTo>
                  <a:pt x="9880" y="53492"/>
                </a:lnTo>
                <a:lnTo>
                  <a:pt x="4064" y="54648"/>
                </a:lnTo>
                <a:lnTo>
                  <a:pt x="12446" y="53606"/>
                </a:lnTo>
                <a:close/>
              </a:path>
              <a:path w="27304" h="55245">
                <a:moveTo>
                  <a:pt x="13652" y="53657"/>
                </a:moveTo>
                <a:lnTo>
                  <a:pt x="13373" y="53492"/>
                </a:lnTo>
                <a:lnTo>
                  <a:pt x="12446" y="53606"/>
                </a:lnTo>
                <a:lnTo>
                  <a:pt x="13652" y="53657"/>
                </a:lnTo>
                <a:close/>
              </a:path>
              <a:path w="27304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7304" h="55245">
                <a:moveTo>
                  <a:pt x="26746" y="53492"/>
                </a:moveTo>
                <a:lnTo>
                  <a:pt x="22669" y="54063"/>
                </a:lnTo>
                <a:lnTo>
                  <a:pt x="13652" y="53657"/>
                </a:lnTo>
                <a:lnTo>
                  <a:pt x="16281" y="55232"/>
                </a:lnTo>
                <a:lnTo>
                  <a:pt x="23253" y="54063"/>
                </a:lnTo>
                <a:lnTo>
                  <a:pt x="26746" y="5349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4935601" y="34913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39" y="0"/>
                </a:moveTo>
                <a:lnTo>
                  <a:pt x="584" y="0"/>
                </a:lnTo>
                <a:lnTo>
                  <a:pt x="0" y="1155"/>
                </a:lnTo>
                <a:lnTo>
                  <a:pt x="584" y="584"/>
                </a:lnTo>
                <a:lnTo>
                  <a:pt x="1739" y="0"/>
                </a:lnTo>
                <a:close/>
              </a:path>
              <a:path w="13970" h="1270">
                <a:moveTo>
                  <a:pt x="13373" y="0"/>
                </a:moveTo>
                <a:lnTo>
                  <a:pt x="12204" y="0"/>
                </a:lnTo>
                <a:lnTo>
                  <a:pt x="11049" y="584"/>
                </a:lnTo>
                <a:lnTo>
                  <a:pt x="12204" y="584"/>
                </a:lnTo>
                <a:lnTo>
                  <a:pt x="13373" y="0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855386" y="1209039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36" y="15113"/>
                </a:moveTo>
                <a:lnTo>
                  <a:pt x="1752" y="15697"/>
                </a:lnTo>
                <a:lnTo>
                  <a:pt x="1168" y="15697"/>
                </a:lnTo>
                <a:lnTo>
                  <a:pt x="584" y="16281"/>
                </a:lnTo>
                <a:lnTo>
                  <a:pt x="584" y="16865"/>
                </a:lnTo>
                <a:lnTo>
                  <a:pt x="0" y="18021"/>
                </a:lnTo>
                <a:lnTo>
                  <a:pt x="584" y="17437"/>
                </a:lnTo>
                <a:lnTo>
                  <a:pt x="1752" y="16865"/>
                </a:lnTo>
                <a:lnTo>
                  <a:pt x="2336" y="15113"/>
                </a:lnTo>
                <a:close/>
              </a:path>
              <a:path w="22225" h="18415">
                <a:moveTo>
                  <a:pt x="22098" y="0"/>
                </a:moveTo>
                <a:lnTo>
                  <a:pt x="21513" y="0"/>
                </a:lnTo>
                <a:lnTo>
                  <a:pt x="22098" y="1168"/>
                </a:lnTo>
                <a:lnTo>
                  <a:pt x="22098" y="0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5767603" y="1182877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71" y="0"/>
                </a:moveTo>
                <a:lnTo>
                  <a:pt x="0" y="1155"/>
                </a:lnTo>
                <a:lnTo>
                  <a:pt x="0" y="1739"/>
                </a:lnTo>
                <a:lnTo>
                  <a:pt x="571" y="1155"/>
                </a:lnTo>
                <a:lnTo>
                  <a:pt x="571" y="0"/>
                </a:lnTo>
                <a:close/>
              </a:path>
              <a:path w="35560" h="21590">
                <a:moveTo>
                  <a:pt x="21501" y="15113"/>
                </a:moveTo>
                <a:lnTo>
                  <a:pt x="20929" y="12788"/>
                </a:lnTo>
                <a:lnTo>
                  <a:pt x="19761" y="10464"/>
                </a:lnTo>
                <a:lnTo>
                  <a:pt x="21501" y="15113"/>
                </a:lnTo>
                <a:close/>
              </a:path>
              <a:path w="35560" h="21590">
                <a:moveTo>
                  <a:pt x="35458" y="17437"/>
                </a:moveTo>
                <a:lnTo>
                  <a:pt x="34302" y="19761"/>
                </a:lnTo>
                <a:lnTo>
                  <a:pt x="33718" y="21513"/>
                </a:lnTo>
                <a:lnTo>
                  <a:pt x="35458" y="17437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5598413" y="7939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581"/>
                </a:moveTo>
                <a:lnTo>
                  <a:pt x="1453" y="581"/>
                </a:lnTo>
                <a:lnTo>
                  <a:pt x="1744" y="0"/>
                </a:lnTo>
                <a:lnTo>
                  <a:pt x="1744" y="581"/>
                </a:lnTo>
                <a:close/>
              </a:path>
              <a:path w="1904" h="1270">
                <a:moveTo>
                  <a:pt x="1162" y="1162"/>
                </a:moveTo>
                <a:lnTo>
                  <a:pt x="0" y="1162"/>
                </a:lnTo>
                <a:lnTo>
                  <a:pt x="1162" y="581"/>
                </a:lnTo>
                <a:lnTo>
                  <a:pt x="1453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5539691" y="244472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25" y="1744"/>
                </a:moveTo>
                <a:lnTo>
                  <a:pt x="0" y="0"/>
                </a:lnTo>
                <a:lnTo>
                  <a:pt x="1744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5620507" y="85960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close/>
              </a:path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2325" y="2907"/>
                </a:move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close/>
              </a:path>
              <a:path w="9525" h="3809">
                <a:moveTo>
                  <a:pt x="3488" y="3003"/>
                </a:moveTo>
                <a:lnTo>
                  <a:pt x="2325" y="2907"/>
                </a:lnTo>
                <a:lnTo>
                  <a:pt x="2907" y="2907"/>
                </a:lnTo>
                <a:lnTo>
                  <a:pt x="3488" y="3003"/>
                </a:lnTo>
                <a:close/>
              </a:path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3488" y="3003"/>
                </a:lnTo>
                <a:lnTo>
                  <a:pt x="9302" y="3488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5671671" y="93053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581" y="581"/>
                </a:ln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5607134" y="21772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5601902" y="22644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581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79" y="3410"/>
                </a:lnTo>
                <a:lnTo>
                  <a:pt x="2325" y="4651"/>
                </a:lnTo>
                <a:close/>
              </a:path>
              <a:path w="11429" h="5079">
                <a:moveTo>
                  <a:pt x="4069" y="3488"/>
                </a:move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069" y="3488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6972" y="43027"/>
                </a:moveTo>
                <a:lnTo>
                  <a:pt x="6388" y="42443"/>
                </a:lnTo>
                <a:lnTo>
                  <a:pt x="6388" y="43027"/>
                </a:lnTo>
                <a:lnTo>
                  <a:pt x="6972" y="43027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6117031" y="220064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24"/>
                </a:moveTo>
                <a:lnTo>
                  <a:pt x="4648" y="2324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24"/>
                </a:lnTo>
                <a:close/>
              </a:path>
              <a:path w="6350" h="3810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5626321" y="3749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6137962" y="93925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6271105" y="869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5559459" y="739253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71" y="3329"/>
                </a:moveTo>
                <a:lnTo>
                  <a:pt x="8721" y="0"/>
                </a:lnTo>
                <a:lnTo>
                  <a:pt x="9593" y="1744"/>
                </a:lnTo>
                <a:lnTo>
                  <a:pt x="6976" y="1744"/>
                </a:lnTo>
                <a:lnTo>
                  <a:pt x="3171" y="3329"/>
                </a:lnTo>
                <a:close/>
              </a:path>
              <a:path w="10795" h="5079">
                <a:moveTo>
                  <a:pt x="10465" y="3488"/>
                </a:moveTo>
                <a:lnTo>
                  <a:pt x="6976" y="1744"/>
                </a:lnTo>
                <a:lnTo>
                  <a:pt x="9593" y="1744"/>
                </a:lnTo>
                <a:lnTo>
                  <a:pt x="10465" y="3488"/>
                </a:lnTo>
                <a:close/>
              </a:path>
              <a:path w="10795" h="5079">
                <a:moveTo>
                  <a:pt x="0" y="4651"/>
                </a:moveTo>
                <a:lnTo>
                  <a:pt x="3171" y="3329"/>
                </a:lnTo>
                <a:lnTo>
                  <a:pt x="2907" y="3488"/>
                </a:lnTo>
                <a:lnTo>
                  <a:pt x="0" y="465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5653647" y="0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817" y="11653"/>
                </a:moveTo>
                <a:lnTo>
                  <a:pt x="11046" y="10465"/>
                </a:lnTo>
                <a:lnTo>
                  <a:pt x="13953" y="11628"/>
                </a:lnTo>
                <a:lnTo>
                  <a:pt x="13817" y="11653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817" y="11653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5901910" y="617738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0" y="1744"/>
                </a:moveTo>
                <a:lnTo>
                  <a:pt x="581" y="1162"/>
                </a:lnTo>
                <a:lnTo>
                  <a:pt x="1744" y="581"/>
                </a:lnTo>
                <a:lnTo>
                  <a:pt x="2325" y="0"/>
                </a:lnTo>
                <a:lnTo>
                  <a:pt x="1162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5029212" y="631111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4">
                <a:moveTo>
                  <a:pt x="5233" y="4650"/>
                </a:moveTo>
                <a:lnTo>
                  <a:pt x="5814" y="4069"/>
                </a:lnTo>
                <a:lnTo>
                  <a:pt x="8139" y="2325"/>
                </a:lnTo>
                <a:lnTo>
                  <a:pt x="11046" y="0"/>
                </a:lnTo>
                <a:lnTo>
                  <a:pt x="5233" y="4650"/>
                </a:lnTo>
                <a:close/>
              </a:path>
              <a:path w="11429" h="6984">
                <a:moveTo>
                  <a:pt x="3488" y="6395"/>
                </a:moveTo>
                <a:lnTo>
                  <a:pt x="0" y="1744"/>
                </a:lnTo>
                <a:lnTo>
                  <a:pt x="5232" y="4651"/>
                </a:lnTo>
                <a:lnTo>
                  <a:pt x="3488" y="6395"/>
                </a:lnTo>
                <a:close/>
              </a:path>
              <a:path w="11429" h="6984">
                <a:moveTo>
                  <a:pt x="5232" y="4651"/>
                </a:move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2325" y="0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0" y="5814"/>
                </a:moveTo>
                <a:lnTo>
                  <a:pt x="581" y="0"/>
                </a:lnTo>
                <a:lnTo>
                  <a:pt x="2325" y="5232"/>
                </a:lnTo>
                <a:lnTo>
                  <a:pt x="3121" y="5293"/>
                </a:lnTo>
                <a:lnTo>
                  <a:pt x="0" y="5814"/>
                </a:lnTo>
                <a:close/>
              </a:path>
              <a:path w="10160" h="6350">
                <a:moveTo>
                  <a:pt x="4215" y="5378"/>
                </a:moveTo>
                <a:lnTo>
                  <a:pt x="3121" y="5293"/>
                </a:lnTo>
                <a:lnTo>
                  <a:pt x="3488" y="5232"/>
                </a:lnTo>
                <a:lnTo>
                  <a:pt x="4215" y="5378"/>
                </a:lnTo>
                <a:close/>
              </a:path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4215" y="5378"/>
                </a:lnTo>
                <a:lnTo>
                  <a:pt x="9883" y="581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4847806" y="0"/>
            <a:ext cx="2706370" cy="1285240"/>
          </a:xfrm>
          <a:custGeom>
            <a:avLst/>
            <a:gdLst/>
            <a:ahLst/>
            <a:cxnLst/>
            <a:rect l="l" t="t" r="r" b="b"/>
            <a:pathLst>
              <a:path w="2706370" h="1285240">
                <a:moveTo>
                  <a:pt x="13614" y="36283"/>
                </a:moveTo>
                <a:lnTo>
                  <a:pt x="12141" y="27457"/>
                </a:lnTo>
                <a:lnTo>
                  <a:pt x="8674" y="27457"/>
                </a:lnTo>
                <a:lnTo>
                  <a:pt x="13614" y="36283"/>
                </a:lnTo>
                <a:close/>
              </a:path>
              <a:path w="2706370" h="1285240">
                <a:moveTo>
                  <a:pt x="15773" y="40157"/>
                </a:moveTo>
                <a:lnTo>
                  <a:pt x="13614" y="36283"/>
                </a:lnTo>
                <a:lnTo>
                  <a:pt x="14249" y="40157"/>
                </a:lnTo>
                <a:lnTo>
                  <a:pt x="15773" y="40157"/>
                </a:lnTo>
                <a:close/>
              </a:path>
              <a:path w="2706370" h="1285240">
                <a:moveTo>
                  <a:pt x="25006" y="103657"/>
                </a:moveTo>
                <a:lnTo>
                  <a:pt x="18605" y="90957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85240">
                <a:moveTo>
                  <a:pt x="38379" y="141757"/>
                </a:moveTo>
                <a:lnTo>
                  <a:pt x="26746" y="141757"/>
                </a:lnTo>
                <a:lnTo>
                  <a:pt x="31978" y="154457"/>
                </a:lnTo>
                <a:lnTo>
                  <a:pt x="38379" y="141757"/>
                </a:lnTo>
                <a:close/>
              </a:path>
              <a:path w="2706370" h="1285240">
                <a:moveTo>
                  <a:pt x="62814" y="164109"/>
                </a:moveTo>
                <a:lnTo>
                  <a:pt x="61048" y="154457"/>
                </a:lnTo>
                <a:lnTo>
                  <a:pt x="62788" y="167157"/>
                </a:lnTo>
                <a:lnTo>
                  <a:pt x="62814" y="164109"/>
                </a:lnTo>
                <a:close/>
              </a:path>
              <a:path w="2706370" h="1285240">
                <a:moveTo>
                  <a:pt x="104076" y="370357"/>
                </a:moveTo>
                <a:lnTo>
                  <a:pt x="91287" y="383057"/>
                </a:lnTo>
                <a:lnTo>
                  <a:pt x="100584" y="383057"/>
                </a:lnTo>
                <a:lnTo>
                  <a:pt x="104076" y="370357"/>
                </a:lnTo>
                <a:close/>
              </a:path>
              <a:path w="2706370" h="1285240">
                <a:moveTo>
                  <a:pt x="222681" y="52857"/>
                </a:moveTo>
                <a:lnTo>
                  <a:pt x="220916" y="40157"/>
                </a:lnTo>
                <a:lnTo>
                  <a:pt x="219189" y="40157"/>
                </a:lnTo>
                <a:lnTo>
                  <a:pt x="222681" y="52857"/>
                </a:lnTo>
                <a:close/>
              </a:path>
              <a:path w="2706370" h="1285240">
                <a:moveTo>
                  <a:pt x="238112" y="291274"/>
                </a:moveTo>
                <a:lnTo>
                  <a:pt x="237286" y="288505"/>
                </a:lnTo>
                <a:lnTo>
                  <a:pt x="235470" y="294157"/>
                </a:lnTo>
                <a:lnTo>
                  <a:pt x="238112" y="291274"/>
                </a:lnTo>
                <a:close/>
              </a:path>
              <a:path w="2706370" h="1285240">
                <a:moveTo>
                  <a:pt x="239547" y="281457"/>
                </a:moveTo>
                <a:lnTo>
                  <a:pt x="235191" y="281457"/>
                </a:lnTo>
                <a:lnTo>
                  <a:pt x="237286" y="288505"/>
                </a:lnTo>
                <a:lnTo>
                  <a:pt x="239547" y="281457"/>
                </a:lnTo>
                <a:close/>
              </a:path>
              <a:path w="2706370" h="1285240">
                <a:moveTo>
                  <a:pt x="248843" y="129057"/>
                </a:moveTo>
                <a:lnTo>
                  <a:pt x="238379" y="141757"/>
                </a:lnTo>
                <a:lnTo>
                  <a:pt x="245935" y="141757"/>
                </a:lnTo>
                <a:lnTo>
                  <a:pt x="248843" y="129057"/>
                </a:lnTo>
                <a:close/>
              </a:path>
              <a:path w="2706370" h="1285240">
                <a:moveTo>
                  <a:pt x="250583" y="268757"/>
                </a:moveTo>
                <a:lnTo>
                  <a:pt x="249428" y="268757"/>
                </a:lnTo>
                <a:lnTo>
                  <a:pt x="249707" y="269773"/>
                </a:lnTo>
                <a:lnTo>
                  <a:pt x="250583" y="268757"/>
                </a:lnTo>
                <a:close/>
              </a:path>
              <a:path w="2706370" h="1285240">
                <a:moveTo>
                  <a:pt x="252907" y="281457"/>
                </a:moveTo>
                <a:lnTo>
                  <a:pt x="249707" y="269773"/>
                </a:lnTo>
                <a:lnTo>
                  <a:pt x="239547" y="281457"/>
                </a:lnTo>
                <a:lnTo>
                  <a:pt x="247103" y="281457"/>
                </a:lnTo>
                <a:lnTo>
                  <a:pt x="238112" y="291274"/>
                </a:lnTo>
                <a:lnTo>
                  <a:pt x="238963" y="294157"/>
                </a:lnTo>
                <a:lnTo>
                  <a:pt x="245351" y="294157"/>
                </a:lnTo>
                <a:lnTo>
                  <a:pt x="248843" y="281457"/>
                </a:lnTo>
                <a:lnTo>
                  <a:pt x="252907" y="281457"/>
                </a:lnTo>
                <a:close/>
              </a:path>
              <a:path w="2706370" h="12852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85240">
                <a:moveTo>
                  <a:pt x="263385" y="357657"/>
                </a:moveTo>
                <a:lnTo>
                  <a:pt x="259918" y="362369"/>
                </a:lnTo>
                <a:lnTo>
                  <a:pt x="261073" y="364832"/>
                </a:lnTo>
                <a:lnTo>
                  <a:pt x="263385" y="357657"/>
                </a:lnTo>
                <a:close/>
              </a:path>
              <a:path w="2706370" h="12852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85240">
                <a:moveTo>
                  <a:pt x="361061" y="510057"/>
                </a:moveTo>
                <a:lnTo>
                  <a:pt x="355244" y="510057"/>
                </a:lnTo>
                <a:lnTo>
                  <a:pt x="350012" y="522757"/>
                </a:lnTo>
                <a:lnTo>
                  <a:pt x="355917" y="522757"/>
                </a:lnTo>
                <a:lnTo>
                  <a:pt x="361061" y="510057"/>
                </a:lnTo>
                <a:close/>
              </a:path>
              <a:path w="2706370" h="1285240">
                <a:moveTo>
                  <a:pt x="462661" y="612101"/>
                </a:moveTo>
                <a:lnTo>
                  <a:pt x="462508" y="611657"/>
                </a:lnTo>
                <a:lnTo>
                  <a:pt x="462216" y="611657"/>
                </a:lnTo>
                <a:lnTo>
                  <a:pt x="462661" y="612101"/>
                </a:lnTo>
                <a:close/>
              </a:path>
              <a:path w="2706370" h="1285240">
                <a:moveTo>
                  <a:pt x="467207" y="618909"/>
                </a:moveTo>
                <a:lnTo>
                  <a:pt x="465950" y="615467"/>
                </a:lnTo>
                <a:lnTo>
                  <a:pt x="465797" y="615327"/>
                </a:lnTo>
                <a:lnTo>
                  <a:pt x="465709" y="614832"/>
                </a:lnTo>
                <a:lnTo>
                  <a:pt x="464553" y="611657"/>
                </a:lnTo>
                <a:lnTo>
                  <a:pt x="465315" y="614832"/>
                </a:lnTo>
                <a:lnTo>
                  <a:pt x="462661" y="612101"/>
                </a:lnTo>
                <a:lnTo>
                  <a:pt x="462788" y="612482"/>
                </a:lnTo>
                <a:lnTo>
                  <a:pt x="465848" y="616940"/>
                </a:lnTo>
                <a:lnTo>
                  <a:pt x="466801" y="620788"/>
                </a:lnTo>
                <a:lnTo>
                  <a:pt x="466191" y="617423"/>
                </a:lnTo>
                <a:lnTo>
                  <a:pt x="467207" y="618909"/>
                </a:lnTo>
                <a:close/>
              </a:path>
              <a:path w="2706370" h="1285240">
                <a:moveTo>
                  <a:pt x="467258" y="616813"/>
                </a:moveTo>
                <a:lnTo>
                  <a:pt x="465124" y="611657"/>
                </a:lnTo>
                <a:lnTo>
                  <a:pt x="465709" y="614832"/>
                </a:lnTo>
                <a:lnTo>
                  <a:pt x="465950" y="615467"/>
                </a:lnTo>
                <a:lnTo>
                  <a:pt x="467258" y="616813"/>
                </a:lnTo>
                <a:close/>
              </a:path>
              <a:path w="2706370" h="1285240">
                <a:moveTo>
                  <a:pt x="473633" y="539915"/>
                </a:moveTo>
                <a:lnTo>
                  <a:pt x="470357" y="535457"/>
                </a:lnTo>
                <a:lnTo>
                  <a:pt x="471817" y="541807"/>
                </a:lnTo>
                <a:lnTo>
                  <a:pt x="473633" y="539915"/>
                </a:lnTo>
                <a:close/>
              </a:path>
              <a:path w="2706370" h="12852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85240">
                <a:moveTo>
                  <a:pt x="483730" y="90957"/>
                </a:moveTo>
                <a:lnTo>
                  <a:pt x="481406" y="78257"/>
                </a:lnTo>
                <a:lnTo>
                  <a:pt x="475589" y="78257"/>
                </a:lnTo>
                <a:lnTo>
                  <a:pt x="479082" y="90957"/>
                </a:lnTo>
                <a:lnTo>
                  <a:pt x="483730" y="90957"/>
                </a:lnTo>
                <a:close/>
              </a:path>
              <a:path w="2706370" h="1285240">
                <a:moveTo>
                  <a:pt x="497878" y="167157"/>
                </a:moveTo>
                <a:lnTo>
                  <a:pt x="489915" y="154457"/>
                </a:lnTo>
                <a:lnTo>
                  <a:pt x="478497" y="154457"/>
                </a:lnTo>
                <a:lnTo>
                  <a:pt x="480822" y="167157"/>
                </a:lnTo>
                <a:lnTo>
                  <a:pt x="497192" y="167157"/>
                </a:lnTo>
                <a:lnTo>
                  <a:pt x="497878" y="167157"/>
                </a:lnTo>
                <a:close/>
              </a:path>
              <a:path w="2706370" h="1285240">
                <a:moveTo>
                  <a:pt x="691883" y="192557"/>
                </a:moveTo>
                <a:lnTo>
                  <a:pt x="690714" y="179857"/>
                </a:lnTo>
                <a:lnTo>
                  <a:pt x="686650" y="179857"/>
                </a:lnTo>
                <a:lnTo>
                  <a:pt x="691883" y="192557"/>
                </a:lnTo>
                <a:close/>
              </a:path>
              <a:path w="2706370" h="1285240">
                <a:moveTo>
                  <a:pt x="694207" y="294157"/>
                </a:move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close/>
              </a:path>
              <a:path w="2706370" h="1285240">
                <a:moveTo>
                  <a:pt x="734237" y="1071753"/>
                </a:moveTo>
                <a:lnTo>
                  <a:pt x="726757" y="1081557"/>
                </a:lnTo>
                <a:lnTo>
                  <a:pt x="732002" y="1081557"/>
                </a:lnTo>
                <a:lnTo>
                  <a:pt x="734237" y="1071753"/>
                </a:lnTo>
                <a:close/>
              </a:path>
              <a:path w="2706370" h="1285240">
                <a:moveTo>
                  <a:pt x="734898" y="1068857"/>
                </a:moveTo>
                <a:lnTo>
                  <a:pt x="734237" y="1071753"/>
                </a:lnTo>
                <a:lnTo>
                  <a:pt x="734898" y="1070889"/>
                </a:lnTo>
                <a:lnTo>
                  <a:pt x="734898" y="1068857"/>
                </a:lnTo>
                <a:close/>
              </a:path>
              <a:path w="2706370" h="1285240">
                <a:moveTo>
                  <a:pt x="736066" y="52857"/>
                </a:moveTo>
                <a:lnTo>
                  <a:pt x="733717" y="40157"/>
                </a:lnTo>
                <a:lnTo>
                  <a:pt x="733158" y="40157"/>
                </a:lnTo>
                <a:lnTo>
                  <a:pt x="736066" y="52857"/>
                </a:lnTo>
                <a:close/>
              </a:path>
              <a:path w="2706370" h="1285240">
                <a:moveTo>
                  <a:pt x="748855" y="802157"/>
                </a:moveTo>
                <a:lnTo>
                  <a:pt x="747699" y="802157"/>
                </a:lnTo>
                <a:lnTo>
                  <a:pt x="741883" y="814857"/>
                </a:lnTo>
                <a:lnTo>
                  <a:pt x="745134" y="812317"/>
                </a:lnTo>
                <a:lnTo>
                  <a:pt x="748855" y="802157"/>
                </a:lnTo>
                <a:close/>
              </a:path>
              <a:path w="2706370" h="1285240">
                <a:moveTo>
                  <a:pt x="758164" y="802157"/>
                </a:moveTo>
                <a:lnTo>
                  <a:pt x="757580" y="802157"/>
                </a:lnTo>
                <a:lnTo>
                  <a:pt x="757453" y="802703"/>
                </a:lnTo>
                <a:lnTo>
                  <a:pt x="758164" y="802157"/>
                </a:lnTo>
                <a:close/>
              </a:path>
              <a:path w="2706370" h="1285240">
                <a:moveTo>
                  <a:pt x="768629" y="167157"/>
                </a:moveTo>
                <a:lnTo>
                  <a:pt x="765136" y="154457"/>
                </a:lnTo>
                <a:lnTo>
                  <a:pt x="766457" y="167157"/>
                </a:lnTo>
                <a:lnTo>
                  <a:pt x="768629" y="167157"/>
                </a:lnTo>
                <a:close/>
              </a:path>
              <a:path w="2706370" h="1285240">
                <a:moveTo>
                  <a:pt x="771537" y="1094257"/>
                </a:moveTo>
                <a:lnTo>
                  <a:pt x="765721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close/>
              </a:path>
              <a:path w="2706370" h="1285240">
                <a:moveTo>
                  <a:pt x="773277" y="90957"/>
                </a:moveTo>
                <a:lnTo>
                  <a:pt x="763968" y="78257"/>
                </a:lnTo>
                <a:lnTo>
                  <a:pt x="759904" y="90957"/>
                </a:lnTo>
                <a:lnTo>
                  <a:pt x="773277" y="90957"/>
                </a:lnTo>
                <a:close/>
              </a:path>
              <a:path w="2706370" h="1285240">
                <a:moveTo>
                  <a:pt x="799820" y="1106957"/>
                </a:moveTo>
                <a:lnTo>
                  <a:pt x="796531" y="1106957"/>
                </a:lnTo>
                <a:lnTo>
                  <a:pt x="795947" y="1106957"/>
                </a:lnTo>
                <a:lnTo>
                  <a:pt x="794791" y="1119657"/>
                </a:lnTo>
                <a:lnTo>
                  <a:pt x="799820" y="1106957"/>
                </a:lnTo>
                <a:close/>
              </a:path>
              <a:path w="2706370" h="1285240">
                <a:moveTo>
                  <a:pt x="800608" y="878357"/>
                </a:moveTo>
                <a:lnTo>
                  <a:pt x="796531" y="878357"/>
                </a:lnTo>
                <a:lnTo>
                  <a:pt x="796531" y="885190"/>
                </a:lnTo>
                <a:lnTo>
                  <a:pt x="800608" y="878357"/>
                </a:lnTo>
                <a:close/>
              </a:path>
              <a:path w="2706370" h="1285240">
                <a:moveTo>
                  <a:pt x="808012" y="1116482"/>
                </a:moveTo>
                <a:lnTo>
                  <a:pt x="806411" y="1119657"/>
                </a:lnTo>
                <a:lnTo>
                  <a:pt x="806996" y="1119657"/>
                </a:lnTo>
                <a:lnTo>
                  <a:pt x="808012" y="1116482"/>
                </a:lnTo>
                <a:close/>
              </a:path>
              <a:path w="2706370" h="1285240">
                <a:moveTo>
                  <a:pt x="818045" y="754672"/>
                </a:moveTo>
                <a:lnTo>
                  <a:pt x="817460" y="754672"/>
                </a:lnTo>
                <a:lnTo>
                  <a:pt x="816876" y="755256"/>
                </a:lnTo>
                <a:lnTo>
                  <a:pt x="817460" y="755256"/>
                </a:lnTo>
                <a:lnTo>
                  <a:pt x="818045" y="754672"/>
                </a:lnTo>
                <a:close/>
              </a:path>
              <a:path w="2706370" h="1285240">
                <a:moveTo>
                  <a:pt x="818045" y="687857"/>
                </a:moveTo>
                <a:lnTo>
                  <a:pt x="817626" y="686333"/>
                </a:lnTo>
                <a:lnTo>
                  <a:pt x="816305" y="687857"/>
                </a:lnTo>
                <a:lnTo>
                  <a:pt x="818045" y="687857"/>
                </a:lnTo>
                <a:close/>
              </a:path>
              <a:path w="2706370" h="1285240">
                <a:moveTo>
                  <a:pt x="843076" y="789457"/>
                </a:moveTo>
                <a:lnTo>
                  <a:pt x="840765" y="789457"/>
                </a:lnTo>
                <a:lnTo>
                  <a:pt x="834910" y="802157"/>
                </a:lnTo>
                <a:lnTo>
                  <a:pt x="843076" y="789457"/>
                </a:lnTo>
                <a:close/>
              </a:path>
              <a:path w="2706370" h="1285240">
                <a:moveTo>
                  <a:pt x="844384" y="802157"/>
                </a:moveTo>
                <a:lnTo>
                  <a:pt x="841883" y="802157"/>
                </a:lnTo>
                <a:lnTo>
                  <a:pt x="837819" y="814857"/>
                </a:lnTo>
                <a:lnTo>
                  <a:pt x="837958" y="814857"/>
                </a:lnTo>
                <a:lnTo>
                  <a:pt x="844384" y="802157"/>
                </a:lnTo>
                <a:close/>
              </a:path>
              <a:path w="2706370" h="1285240">
                <a:moveTo>
                  <a:pt x="920026" y="992657"/>
                </a:moveTo>
                <a:lnTo>
                  <a:pt x="919797" y="992657"/>
                </a:lnTo>
                <a:lnTo>
                  <a:pt x="919721" y="994168"/>
                </a:lnTo>
                <a:lnTo>
                  <a:pt x="920026" y="992657"/>
                </a:lnTo>
                <a:close/>
              </a:path>
              <a:path w="2706370" h="1285240">
                <a:moveTo>
                  <a:pt x="925029" y="992657"/>
                </a:moveTo>
                <a:lnTo>
                  <a:pt x="924445" y="992657"/>
                </a:lnTo>
                <a:lnTo>
                  <a:pt x="923569" y="995832"/>
                </a:lnTo>
                <a:lnTo>
                  <a:pt x="925029" y="992657"/>
                </a:lnTo>
                <a:close/>
              </a:path>
              <a:path w="2706370" h="1285240">
                <a:moveTo>
                  <a:pt x="936066" y="992657"/>
                </a:moveTo>
                <a:lnTo>
                  <a:pt x="931545" y="1005357"/>
                </a:lnTo>
                <a:lnTo>
                  <a:pt x="935494" y="1005357"/>
                </a:lnTo>
                <a:lnTo>
                  <a:pt x="936066" y="992657"/>
                </a:lnTo>
                <a:close/>
              </a:path>
              <a:path w="2706370" h="1285240">
                <a:moveTo>
                  <a:pt x="1018044" y="1208557"/>
                </a:moveTo>
                <a:lnTo>
                  <a:pt x="1016304" y="1208557"/>
                </a:lnTo>
                <a:lnTo>
                  <a:pt x="1013980" y="1221257"/>
                </a:lnTo>
                <a:lnTo>
                  <a:pt x="1018044" y="1208557"/>
                </a:lnTo>
                <a:close/>
              </a:path>
              <a:path w="2706370" h="1285240">
                <a:moveTo>
                  <a:pt x="1033754" y="1208557"/>
                </a:moveTo>
                <a:lnTo>
                  <a:pt x="1029677" y="1208557"/>
                </a:lnTo>
                <a:lnTo>
                  <a:pt x="1029627" y="11958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2121" y="1208557"/>
                </a:lnTo>
                <a:lnTo>
                  <a:pt x="1019797" y="1221257"/>
                </a:lnTo>
                <a:lnTo>
                  <a:pt x="1023861" y="1221257"/>
                </a:lnTo>
                <a:lnTo>
                  <a:pt x="1025613" y="1208557"/>
                </a:lnTo>
                <a:lnTo>
                  <a:pt x="1029093" y="1208557"/>
                </a:lnTo>
                <a:lnTo>
                  <a:pt x="1023861" y="1221257"/>
                </a:lnTo>
                <a:lnTo>
                  <a:pt x="1030262" y="1221257"/>
                </a:lnTo>
                <a:lnTo>
                  <a:pt x="1033754" y="1208557"/>
                </a:lnTo>
                <a:close/>
              </a:path>
              <a:path w="2706370" h="1285240">
                <a:moveTo>
                  <a:pt x="1062329" y="93065"/>
                </a:moveTo>
                <a:lnTo>
                  <a:pt x="1062240" y="90957"/>
                </a:lnTo>
                <a:lnTo>
                  <a:pt x="1057592" y="90957"/>
                </a:lnTo>
                <a:lnTo>
                  <a:pt x="1059916" y="103657"/>
                </a:lnTo>
                <a:lnTo>
                  <a:pt x="1062329" y="93065"/>
                </a:lnTo>
                <a:close/>
              </a:path>
              <a:path w="2706370" h="1285240">
                <a:moveTo>
                  <a:pt x="1062824" y="90957"/>
                </a:moveTo>
                <a:lnTo>
                  <a:pt x="1062329" y="93065"/>
                </a:lnTo>
                <a:lnTo>
                  <a:pt x="1062824" y="103657"/>
                </a:lnTo>
                <a:lnTo>
                  <a:pt x="1062824" y="90957"/>
                </a:lnTo>
                <a:close/>
              </a:path>
              <a:path w="2706370" h="1285240">
                <a:moveTo>
                  <a:pt x="1064564" y="27457"/>
                </a:moveTo>
                <a:lnTo>
                  <a:pt x="1059916" y="27457"/>
                </a:lnTo>
                <a:lnTo>
                  <a:pt x="1064564" y="40157"/>
                </a:lnTo>
                <a:lnTo>
                  <a:pt x="1064564" y="27457"/>
                </a:lnTo>
                <a:close/>
              </a:path>
              <a:path w="2706370" h="1285240">
                <a:moveTo>
                  <a:pt x="1069797" y="624357"/>
                </a:moveTo>
                <a:lnTo>
                  <a:pt x="1068362" y="622198"/>
                </a:lnTo>
                <a:lnTo>
                  <a:pt x="1067473" y="624357"/>
                </a:lnTo>
                <a:lnTo>
                  <a:pt x="1069797" y="624357"/>
                </a:lnTo>
                <a:close/>
              </a:path>
              <a:path w="2706370" h="1285240">
                <a:moveTo>
                  <a:pt x="1072705" y="1233957"/>
                </a:moveTo>
                <a:lnTo>
                  <a:pt x="1071829" y="1235227"/>
                </a:lnTo>
                <a:lnTo>
                  <a:pt x="1072515" y="1238186"/>
                </a:lnTo>
                <a:lnTo>
                  <a:pt x="1072705" y="1233957"/>
                </a:lnTo>
                <a:close/>
              </a:path>
              <a:path w="2706370" h="1285240">
                <a:moveTo>
                  <a:pt x="1074445" y="1246657"/>
                </a:moveTo>
                <a:lnTo>
                  <a:pt x="1072515" y="1238186"/>
                </a:lnTo>
                <a:lnTo>
                  <a:pt x="1072121" y="1246657"/>
                </a:lnTo>
                <a:lnTo>
                  <a:pt x="1074445" y="1246657"/>
                </a:lnTo>
                <a:close/>
              </a:path>
              <a:path w="2706370" h="1285240">
                <a:moveTo>
                  <a:pt x="1079093" y="52857"/>
                </a:moveTo>
                <a:lnTo>
                  <a:pt x="1070952" y="52857"/>
                </a:lnTo>
                <a:lnTo>
                  <a:pt x="1073861" y="65557"/>
                </a:lnTo>
                <a:lnTo>
                  <a:pt x="1074445" y="65557"/>
                </a:lnTo>
                <a:lnTo>
                  <a:pt x="1079093" y="52857"/>
                </a:lnTo>
                <a:close/>
              </a:path>
              <a:path w="2706370" h="1285240">
                <a:moveTo>
                  <a:pt x="1138402" y="1259357"/>
                </a:moveTo>
                <a:lnTo>
                  <a:pt x="1138047" y="1259357"/>
                </a:lnTo>
                <a:lnTo>
                  <a:pt x="1136662" y="1272057"/>
                </a:lnTo>
                <a:lnTo>
                  <a:pt x="1138402" y="1259357"/>
                </a:lnTo>
                <a:close/>
              </a:path>
              <a:path w="2706370" h="1285240">
                <a:moveTo>
                  <a:pt x="1161656" y="1284757"/>
                </a:moveTo>
                <a:lnTo>
                  <a:pt x="1161135" y="1273327"/>
                </a:lnTo>
                <a:lnTo>
                  <a:pt x="1156423" y="1284757"/>
                </a:lnTo>
                <a:lnTo>
                  <a:pt x="1161656" y="1284757"/>
                </a:lnTo>
                <a:close/>
              </a:path>
              <a:path w="2706370" h="1285240">
                <a:moveTo>
                  <a:pt x="1161656" y="1272057"/>
                </a:moveTo>
                <a:lnTo>
                  <a:pt x="1161072" y="1272057"/>
                </a:lnTo>
                <a:lnTo>
                  <a:pt x="1161135" y="1273327"/>
                </a:lnTo>
                <a:lnTo>
                  <a:pt x="1161656" y="1272057"/>
                </a:lnTo>
                <a:close/>
              </a:path>
              <a:path w="2706370" h="1285240">
                <a:moveTo>
                  <a:pt x="1189824" y="875741"/>
                </a:moveTo>
                <a:lnTo>
                  <a:pt x="1188986" y="876668"/>
                </a:lnTo>
                <a:lnTo>
                  <a:pt x="1188986" y="878357"/>
                </a:lnTo>
                <a:lnTo>
                  <a:pt x="1189824" y="875741"/>
                </a:lnTo>
                <a:close/>
              </a:path>
              <a:path w="2706370" h="1285240">
                <a:moveTo>
                  <a:pt x="1198867" y="865657"/>
                </a:moveTo>
                <a:lnTo>
                  <a:pt x="1193050" y="865657"/>
                </a:lnTo>
                <a:lnTo>
                  <a:pt x="1189824" y="875741"/>
                </a:lnTo>
                <a:lnTo>
                  <a:pt x="1198867" y="865657"/>
                </a:lnTo>
                <a:close/>
              </a:path>
              <a:path w="2706370" h="12852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85240">
                <a:moveTo>
                  <a:pt x="1273289" y="306857"/>
                </a:moveTo>
                <a:lnTo>
                  <a:pt x="1259332" y="306857"/>
                </a:lnTo>
                <a:lnTo>
                  <a:pt x="1265732" y="319557"/>
                </a:lnTo>
                <a:lnTo>
                  <a:pt x="1273289" y="306857"/>
                </a:lnTo>
                <a:close/>
              </a:path>
              <a:path w="2706370" h="12852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852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852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85240">
                <a:moveTo>
                  <a:pt x="1288986" y="167157"/>
                </a:moveTo>
                <a:lnTo>
                  <a:pt x="1280261" y="167157"/>
                </a:lnTo>
                <a:lnTo>
                  <a:pt x="1280845" y="179857"/>
                </a:lnTo>
                <a:lnTo>
                  <a:pt x="1288986" y="167157"/>
                </a:lnTo>
                <a:close/>
              </a:path>
              <a:path w="2706370" h="1285240">
                <a:moveTo>
                  <a:pt x="1316647" y="1271295"/>
                </a:moveTo>
                <a:lnTo>
                  <a:pt x="1312824" y="1259357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647" y="1271295"/>
                </a:lnTo>
                <a:close/>
              </a:path>
              <a:path w="2706370" h="1285240">
                <a:moveTo>
                  <a:pt x="1317472" y="1272057"/>
                </a:moveTo>
                <a:lnTo>
                  <a:pt x="1317282" y="1269885"/>
                </a:lnTo>
                <a:lnTo>
                  <a:pt x="1316647" y="1271295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852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85240">
                <a:moveTo>
                  <a:pt x="1329690" y="459257"/>
                </a:moveTo>
                <a:lnTo>
                  <a:pt x="1324457" y="446557"/>
                </a:lnTo>
                <a:lnTo>
                  <a:pt x="1324038" y="448043"/>
                </a:lnTo>
                <a:lnTo>
                  <a:pt x="1329690" y="459257"/>
                </a:lnTo>
                <a:close/>
              </a:path>
              <a:path w="2706370" h="1285240">
                <a:moveTo>
                  <a:pt x="1348257" y="932713"/>
                </a:moveTo>
                <a:lnTo>
                  <a:pt x="1347101" y="929157"/>
                </a:lnTo>
                <a:lnTo>
                  <a:pt x="1345971" y="929157"/>
                </a:lnTo>
                <a:lnTo>
                  <a:pt x="1348257" y="932713"/>
                </a:lnTo>
                <a:close/>
              </a:path>
              <a:path w="2706370" h="1285240">
                <a:moveTo>
                  <a:pt x="1351826" y="938301"/>
                </a:moveTo>
                <a:lnTo>
                  <a:pt x="1348257" y="932713"/>
                </a:lnTo>
                <a:lnTo>
                  <a:pt x="1350746" y="940447"/>
                </a:lnTo>
                <a:lnTo>
                  <a:pt x="1351826" y="938301"/>
                </a:lnTo>
                <a:close/>
              </a:path>
              <a:path w="2706370" h="1285240">
                <a:moveTo>
                  <a:pt x="1359331" y="4973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9331" y="497357"/>
                </a:lnTo>
                <a:close/>
              </a:path>
              <a:path w="2706370" h="1285240">
                <a:moveTo>
                  <a:pt x="1365148" y="497357"/>
                </a:moveTo>
                <a:lnTo>
                  <a:pt x="1363408" y="497357"/>
                </a:lnTo>
                <a:lnTo>
                  <a:pt x="1363662" y="500075"/>
                </a:lnTo>
                <a:lnTo>
                  <a:pt x="1365148" y="497357"/>
                </a:lnTo>
                <a:close/>
              </a:path>
              <a:path w="2706370" h="12852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852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852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85240">
                <a:moveTo>
                  <a:pt x="1377950" y="2057"/>
                </a:moveTo>
                <a:lnTo>
                  <a:pt x="1374216" y="2057"/>
                </a:lnTo>
                <a:lnTo>
                  <a:pt x="1368640" y="14757"/>
                </a:lnTo>
                <a:lnTo>
                  <a:pt x="1373289" y="14757"/>
                </a:lnTo>
                <a:lnTo>
                  <a:pt x="1377950" y="2057"/>
                </a:lnTo>
                <a:close/>
              </a:path>
              <a:path w="2706370" h="1285240">
                <a:moveTo>
                  <a:pt x="1387830" y="2057"/>
                </a:moveTo>
                <a:lnTo>
                  <a:pt x="1386662" y="2057"/>
                </a:lnTo>
                <a:lnTo>
                  <a:pt x="1385506" y="14757"/>
                </a:lnTo>
                <a:lnTo>
                  <a:pt x="1387830" y="2057"/>
                </a:lnTo>
                <a:close/>
              </a:path>
              <a:path w="2706370" h="1285240">
                <a:moveTo>
                  <a:pt x="1398879" y="14757"/>
                </a:moveTo>
                <a:lnTo>
                  <a:pt x="1396555" y="14757"/>
                </a:lnTo>
                <a:lnTo>
                  <a:pt x="1395387" y="14757"/>
                </a:lnTo>
                <a:lnTo>
                  <a:pt x="1394802" y="14757"/>
                </a:lnTo>
                <a:lnTo>
                  <a:pt x="1391894" y="14757"/>
                </a:lnTo>
                <a:lnTo>
                  <a:pt x="1390408" y="25641"/>
                </a:lnTo>
                <a:lnTo>
                  <a:pt x="1389570" y="27457"/>
                </a:lnTo>
                <a:lnTo>
                  <a:pt x="1390154" y="27457"/>
                </a:lnTo>
                <a:lnTo>
                  <a:pt x="1391704" y="27457"/>
                </a:lnTo>
                <a:lnTo>
                  <a:pt x="1393634" y="22377"/>
                </a:lnTo>
                <a:lnTo>
                  <a:pt x="1398879" y="14757"/>
                </a:lnTo>
                <a:close/>
              </a:path>
              <a:path w="2706370" h="1285240">
                <a:moveTo>
                  <a:pt x="1404112" y="2057"/>
                </a:moveTo>
                <a:lnTo>
                  <a:pt x="1401787" y="2057"/>
                </a:lnTo>
                <a:lnTo>
                  <a:pt x="1394802" y="14757"/>
                </a:lnTo>
                <a:lnTo>
                  <a:pt x="1404112" y="2057"/>
                </a:lnTo>
                <a:close/>
              </a:path>
              <a:path w="2706370" h="12852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85240">
                <a:moveTo>
                  <a:pt x="1429105" y="65557"/>
                </a:moveTo>
                <a:lnTo>
                  <a:pt x="1422908" y="65557"/>
                </a:lnTo>
                <a:lnTo>
                  <a:pt x="1417485" y="782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85240">
                <a:moveTo>
                  <a:pt x="1437246" y="135470"/>
                </a:moveTo>
                <a:lnTo>
                  <a:pt x="1436662" y="136055"/>
                </a:lnTo>
                <a:lnTo>
                  <a:pt x="1437246" y="136055"/>
                </a:lnTo>
                <a:lnTo>
                  <a:pt x="1437246" y="135470"/>
                </a:lnTo>
                <a:close/>
              </a:path>
              <a:path w="2706370" h="1285240">
                <a:moveTo>
                  <a:pt x="1455851" y="137223"/>
                </a:moveTo>
                <a:lnTo>
                  <a:pt x="1454111" y="138379"/>
                </a:lnTo>
                <a:lnTo>
                  <a:pt x="1448295" y="140131"/>
                </a:lnTo>
                <a:lnTo>
                  <a:pt x="1446555" y="140131"/>
                </a:lnTo>
                <a:lnTo>
                  <a:pt x="1444218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4802" y="141287"/>
                </a:lnTo>
                <a:lnTo>
                  <a:pt x="1446987" y="140703"/>
                </a:lnTo>
                <a:lnTo>
                  <a:pt x="1453527" y="138963"/>
                </a:lnTo>
                <a:lnTo>
                  <a:pt x="1455851" y="137223"/>
                </a:lnTo>
                <a:close/>
              </a:path>
              <a:path w="2706370" h="1285240">
                <a:moveTo>
                  <a:pt x="1472260" y="629056"/>
                </a:moveTo>
                <a:lnTo>
                  <a:pt x="1471828" y="624357"/>
                </a:lnTo>
                <a:lnTo>
                  <a:pt x="1470964" y="624357"/>
                </a:lnTo>
                <a:lnTo>
                  <a:pt x="1472260" y="629056"/>
                </a:lnTo>
                <a:close/>
              </a:path>
              <a:path w="2706370" h="1285240">
                <a:moveTo>
                  <a:pt x="1474457" y="624357"/>
                </a:moveTo>
                <a:lnTo>
                  <a:pt x="1473288" y="624357"/>
                </a:lnTo>
                <a:lnTo>
                  <a:pt x="1474457" y="625843"/>
                </a:lnTo>
                <a:lnTo>
                  <a:pt x="1474457" y="624357"/>
                </a:lnTo>
                <a:close/>
              </a:path>
              <a:path w="2706370" h="1285240">
                <a:moveTo>
                  <a:pt x="1494802" y="1233957"/>
                </a:moveTo>
                <a:lnTo>
                  <a:pt x="1491640" y="1224076"/>
                </a:lnTo>
                <a:lnTo>
                  <a:pt x="1490738" y="1233957"/>
                </a:lnTo>
                <a:lnTo>
                  <a:pt x="1494802" y="1233957"/>
                </a:lnTo>
                <a:close/>
              </a:path>
              <a:path w="2706370" h="1285240">
                <a:moveTo>
                  <a:pt x="1563408" y="687857"/>
                </a:moveTo>
                <a:lnTo>
                  <a:pt x="1562252" y="675157"/>
                </a:lnTo>
                <a:lnTo>
                  <a:pt x="1563052" y="687857"/>
                </a:lnTo>
                <a:lnTo>
                  <a:pt x="1563408" y="687857"/>
                </a:lnTo>
                <a:close/>
              </a:path>
              <a:path w="2706370" h="1285240">
                <a:moveTo>
                  <a:pt x="1681441" y="1183157"/>
                </a:moveTo>
                <a:lnTo>
                  <a:pt x="1679117" y="117680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85240">
                <a:moveTo>
                  <a:pt x="1784934" y="878357"/>
                </a:moveTo>
                <a:lnTo>
                  <a:pt x="1778889" y="870585"/>
                </a:lnTo>
                <a:lnTo>
                  <a:pt x="1778533" y="878357"/>
                </a:lnTo>
                <a:lnTo>
                  <a:pt x="1784934" y="878357"/>
                </a:lnTo>
                <a:close/>
              </a:path>
              <a:path w="2706370" h="1285240">
                <a:moveTo>
                  <a:pt x="1819236" y="858164"/>
                </a:moveTo>
                <a:lnTo>
                  <a:pt x="1818652" y="855840"/>
                </a:lnTo>
                <a:lnTo>
                  <a:pt x="1817484" y="854100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14588" y="854100"/>
                </a:lnTo>
                <a:lnTo>
                  <a:pt x="1819236" y="858164"/>
                </a:lnTo>
                <a:close/>
              </a:path>
              <a:path w="2706370" h="12852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85240">
                <a:moveTo>
                  <a:pt x="1918652" y="1043457"/>
                </a:moveTo>
                <a:lnTo>
                  <a:pt x="1914004" y="1030757"/>
                </a:lnTo>
                <a:lnTo>
                  <a:pt x="1913420" y="1030757"/>
                </a:lnTo>
                <a:lnTo>
                  <a:pt x="1914004" y="1043457"/>
                </a:lnTo>
                <a:lnTo>
                  <a:pt x="1918652" y="1043457"/>
                </a:lnTo>
                <a:close/>
              </a:path>
              <a:path w="2706370" h="12852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85240">
                <a:moveTo>
                  <a:pt x="2022729" y="237007"/>
                </a:moveTo>
                <a:lnTo>
                  <a:pt x="2022144" y="230657"/>
                </a:lnTo>
                <a:lnTo>
                  <a:pt x="2022144" y="243357"/>
                </a:lnTo>
                <a:lnTo>
                  <a:pt x="2022729" y="237007"/>
                </a:lnTo>
                <a:close/>
              </a:path>
              <a:path w="2706370" h="1285240">
                <a:moveTo>
                  <a:pt x="2097151" y="865657"/>
                </a:moveTo>
                <a:lnTo>
                  <a:pt x="2095576" y="863015"/>
                </a:lnTo>
                <a:lnTo>
                  <a:pt x="2095931" y="865657"/>
                </a:lnTo>
                <a:lnTo>
                  <a:pt x="2097151" y="865657"/>
                </a:lnTo>
                <a:close/>
              </a:path>
              <a:path w="2706370" h="12852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85240">
                <a:moveTo>
                  <a:pt x="2170988" y="814857"/>
                </a:moveTo>
                <a:lnTo>
                  <a:pt x="2168080" y="802157"/>
                </a:lnTo>
                <a:lnTo>
                  <a:pt x="2170404" y="802157"/>
                </a:lnTo>
                <a:lnTo>
                  <a:pt x="2167496" y="789457"/>
                </a:lnTo>
                <a:lnTo>
                  <a:pt x="2158555" y="789457"/>
                </a:lnTo>
                <a:lnTo>
                  <a:pt x="2159736" y="802157"/>
                </a:lnTo>
                <a:lnTo>
                  <a:pt x="2161108" y="802157"/>
                </a:lnTo>
                <a:lnTo>
                  <a:pt x="2164588" y="814857"/>
                </a:lnTo>
                <a:lnTo>
                  <a:pt x="2165629" y="803567"/>
                </a:lnTo>
                <a:lnTo>
                  <a:pt x="2169249" y="814857"/>
                </a:lnTo>
                <a:lnTo>
                  <a:pt x="2170988" y="814857"/>
                </a:lnTo>
                <a:close/>
              </a:path>
              <a:path w="2706370" h="1285240">
                <a:moveTo>
                  <a:pt x="2175929" y="795807"/>
                </a:moveTo>
                <a:lnTo>
                  <a:pt x="2175637" y="789457"/>
                </a:lnTo>
                <a:lnTo>
                  <a:pt x="2172728" y="789457"/>
                </a:lnTo>
                <a:lnTo>
                  <a:pt x="2175929" y="795807"/>
                </a:lnTo>
                <a:close/>
              </a:path>
              <a:path w="2706370" h="1285240">
                <a:moveTo>
                  <a:pt x="2179129" y="802157"/>
                </a:moveTo>
                <a:lnTo>
                  <a:pt x="2175929" y="795807"/>
                </a:lnTo>
                <a:lnTo>
                  <a:pt x="2176221" y="802157"/>
                </a:lnTo>
                <a:lnTo>
                  <a:pt x="2173897" y="802157"/>
                </a:lnTo>
                <a:lnTo>
                  <a:pt x="2176221" y="814857"/>
                </a:lnTo>
                <a:lnTo>
                  <a:pt x="2176805" y="802157"/>
                </a:lnTo>
                <a:lnTo>
                  <a:pt x="2179129" y="802157"/>
                </a:lnTo>
                <a:close/>
              </a:path>
              <a:path w="2706370" h="1285240">
                <a:moveTo>
                  <a:pt x="2217305" y="778167"/>
                </a:moveTo>
                <a:lnTo>
                  <a:pt x="2216924" y="776757"/>
                </a:lnTo>
                <a:lnTo>
                  <a:pt x="2217128" y="777900"/>
                </a:lnTo>
                <a:lnTo>
                  <a:pt x="2217305" y="778167"/>
                </a:lnTo>
                <a:close/>
              </a:path>
              <a:path w="2706370" h="1285240">
                <a:moveTo>
                  <a:pt x="2225065" y="789457"/>
                </a:moveTo>
                <a:lnTo>
                  <a:pt x="2217305" y="77816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85240">
                <a:moveTo>
                  <a:pt x="2294826" y="725957"/>
                </a:moveTo>
                <a:lnTo>
                  <a:pt x="2289010" y="713257"/>
                </a:lnTo>
                <a:lnTo>
                  <a:pt x="2289200" y="717270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85240">
                <a:moveTo>
                  <a:pt x="2452395" y="510057"/>
                </a:moveTo>
                <a:lnTo>
                  <a:pt x="2444572" y="502285"/>
                </a:lnTo>
                <a:lnTo>
                  <a:pt x="2445474" y="507225"/>
                </a:lnTo>
                <a:lnTo>
                  <a:pt x="2447163" y="510057"/>
                </a:lnTo>
                <a:lnTo>
                  <a:pt x="2452395" y="510057"/>
                </a:lnTo>
                <a:close/>
              </a:path>
              <a:path w="2706370" h="1285240">
                <a:moveTo>
                  <a:pt x="2482050" y="453237"/>
                </a:moveTo>
                <a:lnTo>
                  <a:pt x="2476233" y="446557"/>
                </a:lnTo>
                <a:lnTo>
                  <a:pt x="2476881" y="447967"/>
                </a:lnTo>
                <a:lnTo>
                  <a:pt x="2482050" y="453898"/>
                </a:lnTo>
                <a:lnTo>
                  <a:pt x="2482050" y="453237"/>
                </a:lnTo>
                <a:close/>
              </a:path>
              <a:path w="2706370" h="1285240">
                <a:moveTo>
                  <a:pt x="2487282" y="459257"/>
                </a:moveTo>
                <a:lnTo>
                  <a:pt x="2482050" y="446557"/>
                </a:lnTo>
                <a:lnTo>
                  <a:pt x="2482050" y="453237"/>
                </a:lnTo>
                <a:lnTo>
                  <a:pt x="2487282" y="459257"/>
                </a:lnTo>
                <a:close/>
              </a:path>
              <a:path w="2706370" h="1285240">
                <a:moveTo>
                  <a:pt x="2699486" y="40157"/>
                </a:moveTo>
                <a:lnTo>
                  <a:pt x="2697162" y="40157"/>
                </a:lnTo>
                <a:lnTo>
                  <a:pt x="2699486" y="52857"/>
                </a:lnTo>
                <a:lnTo>
                  <a:pt x="2699486" y="40157"/>
                </a:lnTo>
                <a:close/>
              </a:path>
              <a:path w="2706370" h="1285240">
                <a:moveTo>
                  <a:pt x="2705887" y="27457"/>
                </a:moveTo>
                <a:lnTo>
                  <a:pt x="2702014" y="23215"/>
                </a:lnTo>
                <a:lnTo>
                  <a:pt x="2702395" y="27457"/>
                </a:lnTo>
                <a:lnTo>
                  <a:pt x="2695422" y="27457"/>
                </a:lnTo>
                <a:lnTo>
                  <a:pt x="2697162" y="17932"/>
                </a:lnTo>
                <a:lnTo>
                  <a:pt x="2694254" y="14757"/>
                </a:lnTo>
                <a:lnTo>
                  <a:pt x="2697746" y="14757"/>
                </a:lnTo>
                <a:lnTo>
                  <a:pt x="2697162" y="17932"/>
                </a:lnTo>
                <a:lnTo>
                  <a:pt x="2702014" y="23215"/>
                </a:lnTo>
                <a:lnTo>
                  <a:pt x="2701239" y="14757"/>
                </a:lnTo>
                <a:lnTo>
                  <a:pt x="2703563" y="14757"/>
                </a:ln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80297" y="2057"/>
                </a:lnTo>
                <a:lnTo>
                  <a:pt x="2580297" y="167157"/>
                </a:lnTo>
                <a:lnTo>
                  <a:pt x="2573909" y="179857"/>
                </a:lnTo>
                <a:lnTo>
                  <a:pt x="2568270" y="179857"/>
                </a:lnTo>
                <a:lnTo>
                  <a:pt x="2567800" y="167157"/>
                </a:lnTo>
                <a:lnTo>
                  <a:pt x="2580297" y="167157"/>
                </a:lnTo>
                <a:lnTo>
                  <a:pt x="2580297" y="2057"/>
                </a:lnTo>
                <a:lnTo>
                  <a:pt x="2527973" y="2057"/>
                </a:lnTo>
                <a:lnTo>
                  <a:pt x="2527973" y="103657"/>
                </a:lnTo>
                <a:lnTo>
                  <a:pt x="2526817" y="116357"/>
                </a:lnTo>
                <a:lnTo>
                  <a:pt x="2526233" y="114947"/>
                </a:lnTo>
                <a:lnTo>
                  <a:pt x="2526233" y="141757"/>
                </a:lnTo>
                <a:lnTo>
                  <a:pt x="2524480" y="154457"/>
                </a:lnTo>
                <a:lnTo>
                  <a:pt x="2523909" y="154457"/>
                </a:lnTo>
                <a:lnTo>
                  <a:pt x="2520429" y="167157"/>
                </a:lnTo>
                <a:lnTo>
                  <a:pt x="2517876" y="154457"/>
                </a:lnTo>
                <a:lnTo>
                  <a:pt x="2515768" y="154457"/>
                </a:lnTo>
                <a:lnTo>
                  <a:pt x="2518092" y="141757"/>
                </a:lnTo>
                <a:lnTo>
                  <a:pt x="2526233" y="141757"/>
                </a:lnTo>
                <a:lnTo>
                  <a:pt x="2526233" y="11494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15768" y="116357"/>
                </a:lnTo>
                <a:lnTo>
                  <a:pt x="2516924" y="103657"/>
                </a:lnTo>
                <a:lnTo>
                  <a:pt x="2521585" y="103657"/>
                </a:lnTo>
                <a:lnTo>
                  <a:pt x="2527973" y="103657"/>
                </a:lnTo>
                <a:lnTo>
                  <a:pt x="2527973" y="2057"/>
                </a:lnTo>
                <a:lnTo>
                  <a:pt x="2468664" y="2057"/>
                </a:lnTo>
                <a:lnTo>
                  <a:pt x="2468664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64" y="129057"/>
                </a:lnTo>
                <a:lnTo>
                  <a:pt x="2468664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57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19921" y="2687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398903" y="344957"/>
                </a:lnTo>
                <a:lnTo>
                  <a:pt x="2399487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7163" y="2057"/>
                </a:lnTo>
                <a:lnTo>
                  <a:pt x="2397163" y="256057"/>
                </a:lnTo>
                <a:lnTo>
                  <a:pt x="2396579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7163" y="256057"/>
                </a:lnTo>
                <a:lnTo>
                  <a:pt x="2397163" y="2057"/>
                </a:lnTo>
                <a:lnTo>
                  <a:pt x="2360523" y="2057"/>
                </a:lnTo>
                <a:lnTo>
                  <a:pt x="2360523" y="65557"/>
                </a:lnTo>
                <a:lnTo>
                  <a:pt x="2360523" y="192557"/>
                </a:lnTo>
                <a:lnTo>
                  <a:pt x="2344826" y="192557"/>
                </a:lnTo>
                <a:lnTo>
                  <a:pt x="2345994" y="179857"/>
                </a:lnTo>
                <a:lnTo>
                  <a:pt x="2357615" y="179857"/>
                </a:lnTo>
                <a:lnTo>
                  <a:pt x="2360523" y="192557"/>
                </a:lnTo>
                <a:lnTo>
                  <a:pt x="2360523" y="65557"/>
                </a:lnTo>
                <a:lnTo>
                  <a:pt x="2358783" y="65557"/>
                </a:lnTo>
                <a:lnTo>
                  <a:pt x="2358199" y="52857"/>
                </a:lnTo>
                <a:lnTo>
                  <a:pt x="2358199" y="65557"/>
                </a:lnTo>
                <a:lnTo>
                  <a:pt x="2357043" y="65557"/>
                </a:lnTo>
                <a:lnTo>
                  <a:pt x="2358199" y="52857"/>
                </a:lnTo>
                <a:lnTo>
                  <a:pt x="2359952" y="52857"/>
                </a:lnTo>
                <a:lnTo>
                  <a:pt x="2360523" y="65557"/>
                </a:lnTo>
                <a:lnTo>
                  <a:pt x="2360523" y="2057"/>
                </a:lnTo>
                <a:lnTo>
                  <a:pt x="2350643" y="2057"/>
                </a:lnTo>
                <a:lnTo>
                  <a:pt x="2350643" y="40157"/>
                </a:lnTo>
                <a:lnTo>
                  <a:pt x="2347150" y="40157"/>
                </a:lnTo>
                <a:lnTo>
                  <a:pt x="2347150" y="52857"/>
                </a:lnTo>
                <a:lnTo>
                  <a:pt x="2346579" y="52857"/>
                </a:lnTo>
                <a:lnTo>
                  <a:pt x="2346579" y="40157"/>
                </a:lnTo>
                <a:lnTo>
                  <a:pt x="2344242" y="40157"/>
                </a:lnTo>
                <a:lnTo>
                  <a:pt x="2343670" y="27457"/>
                </a:lnTo>
                <a:lnTo>
                  <a:pt x="2350643" y="40157"/>
                </a:lnTo>
                <a:lnTo>
                  <a:pt x="2350643" y="2057"/>
                </a:lnTo>
                <a:lnTo>
                  <a:pt x="2340762" y="2057"/>
                </a:lnTo>
                <a:lnTo>
                  <a:pt x="2340762" y="40157"/>
                </a:lnTo>
                <a:lnTo>
                  <a:pt x="2339594" y="40157"/>
                </a:lnTo>
                <a:lnTo>
                  <a:pt x="2339009" y="27457"/>
                </a:lnTo>
                <a:lnTo>
                  <a:pt x="2340178" y="27457"/>
                </a:lnTo>
                <a:lnTo>
                  <a:pt x="2340762" y="40157"/>
                </a:lnTo>
                <a:lnTo>
                  <a:pt x="2340762" y="2057"/>
                </a:lnTo>
                <a:lnTo>
                  <a:pt x="2329129" y="2057"/>
                </a:lnTo>
                <a:lnTo>
                  <a:pt x="2329129" y="52857"/>
                </a:lnTo>
                <a:lnTo>
                  <a:pt x="2329129" y="65557"/>
                </a:lnTo>
                <a:lnTo>
                  <a:pt x="2328545" y="52857"/>
                </a:lnTo>
                <a:lnTo>
                  <a:pt x="2329129" y="52857"/>
                </a:lnTo>
                <a:lnTo>
                  <a:pt x="2329129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1334" y="2057"/>
                </a:lnTo>
                <a:lnTo>
                  <a:pt x="2291334" y="192557"/>
                </a:lnTo>
                <a:lnTo>
                  <a:pt x="2291334" y="205257"/>
                </a:lnTo>
                <a:lnTo>
                  <a:pt x="2290762" y="205257"/>
                </a:lnTo>
                <a:lnTo>
                  <a:pt x="2290762" y="446557"/>
                </a:lnTo>
                <a:lnTo>
                  <a:pt x="2289010" y="446557"/>
                </a:lnTo>
                <a:lnTo>
                  <a:pt x="2289010" y="675157"/>
                </a:lnTo>
                <a:lnTo>
                  <a:pt x="2286685" y="675157"/>
                </a:lnTo>
                <a:lnTo>
                  <a:pt x="2281453" y="662457"/>
                </a:lnTo>
                <a:lnTo>
                  <a:pt x="2289010" y="675157"/>
                </a:lnTo>
                <a:lnTo>
                  <a:pt x="2289010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257"/>
                </a:lnTo>
                <a:lnTo>
                  <a:pt x="2290762" y="192557"/>
                </a:lnTo>
                <a:lnTo>
                  <a:pt x="2291334" y="192557"/>
                </a:lnTo>
                <a:lnTo>
                  <a:pt x="2291334" y="2057"/>
                </a:lnTo>
                <a:lnTo>
                  <a:pt x="2289010" y="2057"/>
                </a:lnTo>
                <a:lnTo>
                  <a:pt x="2289010" y="383057"/>
                </a:lnTo>
                <a:lnTo>
                  <a:pt x="2289010" y="395757"/>
                </a:lnTo>
                <a:lnTo>
                  <a:pt x="2284946" y="395757"/>
                </a:lnTo>
                <a:lnTo>
                  <a:pt x="2284946" y="383057"/>
                </a:lnTo>
                <a:lnTo>
                  <a:pt x="2289010" y="383057"/>
                </a:lnTo>
                <a:lnTo>
                  <a:pt x="2289010" y="2057"/>
                </a:lnTo>
                <a:lnTo>
                  <a:pt x="2281453" y="2057"/>
                </a:lnTo>
                <a:lnTo>
                  <a:pt x="2281453" y="446557"/>
                </a:lnTo>
                <a:lnTo>
                  <a:pt x="2277389" y="459257"/>
                </a:lnTo>
                <a:lnTo>
                  <a:pt x="2275065" y="446557"/>
                </a:lnTo>
                <a:lnTo>
                  <a:pt x="2281453" y="446557"/>
                </a:lnTo>
                <a:lnTo>
                  <a:pt x="2281453" y="2057"/>
                </a:lnTo>
                <a:lnTo>
                  <a:pt x="2276805" y="2057"/>
                </a:lnTo>
                <a:lnTo>
                  <a:pt x="2276805" y="167157"/>
                </a:lnTo>
                <a:lnTo>
                  <a:pt x="2276221" y="179857"/>
                </a:lnTo>
                <a:lnTo>
                  <a:pt x="2270404" y="179857"/>
                </a:lnTo>
                <a:lnTo>
                  <a:pt x="2268080" y="167157"/>
                </a:lnTo>
                <a:lnTo>
                  <a:pt x="2276805" y="167157"/>
                </a:lnTo>
                <a:lnTo>
                  <a:pt x="2276805" y="2057"/>
                </a:lnTo>
                <a:lnTo>
                  <a:pt x="2267445" y="2057"/>
                </a:lnTo>
                <a:lnTo>
                  <a:pt x="2267445" y="141757"/>
                </a:lnTo>
                <a:lnTo>
                  <a:pt x="2258199" y="141757"/>
                </a:lnTo>
                <a:lnTo>
                  <a:pt x="2256739" y="154457"/>
                </a:lnTo>
                <a:lnTo>
                  <a:pt x="2258276" y="154457"/>
                </a:lnTo>
                <a:lnTo>
                  <a:pt x="2263838" y="167157"/>
                </a:lnTo>
                <a:lnTo>
                  <a:pt x="2265172" y="167157"/>
                </a:lnTo>
                <a:lnTo>
                  <a:pt x="2264600" y="169659"/>
                </a:lnTo>
                <a:lnTo>
                  <a:pt x="2264600" y="459257"/>
                </a:lnTo>
                <a:lnTo>
                  <a:pt x="2261108" y="459257"/>
                </a:lnTo>
                <a:lnTo>
                  <a:pt x="2261108" y="446557"/>
                </a:lnTo>
                <a:lnTo>
                  <a:pt x="2261692" y="446557"/>
                </a:lnTo>
                <a:lnTo>
                  <a:pt x="2264600" y="459257"/>
                </a:lnTo>
                <a:lnTo>
                  <a:pt x="2264600" y="169659"/>
                </a:lnTo>
                <a:lnTo>
                  <a:pt x="2262263" y="179857"/>
                </a:lnTo>
                <a:lnTo>
                  <a:pt x="2253551" y="174002"/>
                </a:lnTo>
                <a:lnTo>
                  <a:pt x="2253551" y="471957"/>
                </a:lnTo>
                <a:lnTo>
                  <a:pt x="2247735" y="484657"/>
                </a:lnTo>
                <a:lnTo>
                  <a:pt x="2245995" y="484657"/>
                </a:lnTo>
                <a:lnTo>
                  <a:pt x="2244242" y="471957"/>
                </a:lnTo>
                <a:lnTo>
                  <a:pt x="2253551" y="471957"/>
                </a:lnTo>
                <a:lnTo>
                  <a:pt x="2253551" y="174002"/>
                </a:lnTo>
                <a:lnTo>
                  <a:pt x="2252383" y="173228"/>
                </a:lnTo>
                <a:lnTo>
                  <a:pt x="2252383" y="332257"/>
                </a:lnTo>
                <a:lnTo>
                  <a:pt x="2244826" y="332257"/>
                </a:lnTo>
                <a:lnTo>
                  <a:pt x="2245410" y="319557"/>
                </a:lnTo>
                <a:lnTo>
                  <a:pt x="2250643" y="319557"/>
                </a:lnTo>
                <a:lnTo>
                  <a:pt x="2252383" y="332257"/>
                </a:lnTo>
                <a:lnTo>
                  <a:pt x="2252383" y="173228"/>
                </a:lnTo>
                <a:lnTo>
                  <a:pt x="2243366" y="167157"/>
                </a:lnTo>
                <a:lnTo>
                  <a:pt x="2244458" y="141757"/>
                </a:lnTo>
                <a:lnTo>
                  <a:pt x="2258098" y="129057"/>
                </a:lnTo>
                <a:lnTo>
                  <a:pt x="2267445" y="141757"/>
                </a:lnTo>
                <a:lnTo>
                  <a:pt x="2267445" y="2057"/>
                </a:lnTo>
                <a:lnTo>
                  <a:pt x="2235530" y="2057"/>
                </a:lnTo>
                <a:lnTo>
                  <a:pt x="2235530" y="484657"/>
                </a:lnTo>
                <a:lnTo>
                  <a:pt x="2234946" y="497357"/>
                </a:lnTo>
                <a:lnTo>
                  <a:pt x="2234361" y="497357"/>
                </a:lnTo>
                <a:lnTo>
                  <a:pt x="2234361" y="484657"/>
                </a:lnTo>
                <a:lnTo>
                  <a:pt x="2235530" y="484657"/>
                </a:lnTo>
                <a:lnTo>
                  <a:pt x="2235530" y="2057"/>
                </a:lnTo>
                <a:lnTo>
                  <a:pt x="2230297" y="2057"/>
                </a:lnTo>
                <a:lnTo>
                  <a:pt x="2230297" y="624357"/>
                </a:lnTo>
                <a:lnTo>
                  <a:pt x="2229713" y="637057"/>
                </a:lnTo>
                <a:lnTo>
                  <a:pt x="2219820" y="624357"/>
                </a:lnTo>
                <a:lnTo>
                  <a:pt x="2230297" y="624357"/>
                </a:lnTo>
                <a:lnTo>
                  <a:pt x="2230297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7496" y="2057"/>
                </a:lnTo>
                <a:lnTo>
                  <a:pt x="2217496" y="624357"/>
                </a:lnTo>
                <a:lnTo>
                  <a:pt x="2217356" y="637057"/>
                </a:lnTo>
                <a:lnTo>
                  <a:pt x="2215896" y="637057"/>
                </a:lnTo>
                <a:lnTo>
                  <a:pt x="2216848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496" y="624357"/>
                </a:lnTo>
                <a:lnTo>
                  <a:pt x="2217496" y="2057"/>
                </a:lnTo>
                <a:lnTo>
                  <a:pt x="2215756" y="2057"/>
                </a:lnTo>
                <a:lnTo>
                  <a:pt x="2215756" y="510057"/>
                </a:lnTo>
                <a:lnTo>
                  <a:pt x="2215756" y="522757"/>
                </a:lnTo>
                <a:lnTo>
                  <a:pt x="2212848" y="522757"/>
                </a:lnTo>
                <a:lnTo>
                  <a:pt x="2210524" y="518515"/>
                </a:lnTo>
                <a:lnTo>
                  <a:pt x="2210524" y="522757"/>
                </a:lnTo>
                <a:lnTo>
                  <a:pt x="2204123" y="522757"/>
                </a:lnTo>
                <a:lnTo>
                  <a:pt x="2202383" y="51513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7079" y="552386"/>
                </a:lnTo>
                <a:lnTo>
                  <a:pt x="2184946" y="559041"/>
                </a:lnTo>
                <a:lnTo>
                  <a:pt x="2184946" y="598957"/>
                </a:lnTo>
                <a:lnTo>
                  <a:pt x="2184362" y="611657"/>
                </a:lnTo>
                <a:lnTo>
                  <a:pt x="2169820" y="611657"/>
                </a:lnTo>
                <a:lnTo>
                  <a:pt x="2175052" y="598957"/>
                </a:lnTo>
                <a:lnTo>
                  <a:pt x="2184946" y="598957"/>
                </a:lnTo>
                <a:lnTo>
                  <a:pt x="2184946" y="559041"/>
                </a:lnTo>
                <a:lnTo>
                  <a:pt x="2184362" y="560857"/>
                </a:lnTo>
                <a:lnTo>
                  <a:pt x="2183777" y="560857"/>
                </a:lnTo>
                <a:lnTo>
                  <a:pt x="2184362" y="567207"/>
                </a:lnTo>
                <a:lnTo>
                  <a:pt x="2182622" y="560857"/>
                </a:lnTo>
                <a:lnTo>
                  <a:pt x="2179713" y="560857"/>
                </a:lnTo>
                <a:lnTo>
                  <a:pt x="2177961" y="548157"/>
                </a:lnTo>
                <a:lnTo>
                  <a:pt x="2187270" y="548157"/>
                </a:lnTo>
                <a:lnTo>
                  <a:pt x="2187079" y="552386"/>
                </a:lnTo>
                <a:lnTo>
                  <a:pt x="2188426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515137"/>
                </a:lnTo>
                <a:lnTo>
                  <a:pt x="2201227" y="510057"/>
                </a:lnTo>
                <a:lnTo>
                  <a:pt x="2205875" y="510057"/>
                </a:lnTo>
                <a:lnTo>
                  <a:pt x="2210524" y="518515"/>
                </a:lnTo>
                <a:lnTo>
                  <a:pt x="2210524" y="510057"/>
                </a:lnTo>
                <a:lnTo>
                  <a:pt x="2215756" y="510057"/>
                </a:lnTo>
                <a:lnTo>
                  <a:pt x="2215756" y="2057"/>
                </a:lnTo>
                <a:lnTo>
                  <a:pt x="2193086" y="2057"/>
                </a:lnTo>
                <a:lnTo>
                  <a:pt x="2193086" y="40157"/>
                </a:lnTo>
                <a:lnTo>
                  <a:pt x="2191918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93086" y="40157"/>
                </a:lnTo>
                <a:lnTo>
                  <a:pt x="2193086" y="2057"/>
                </a:lnTo>
                <a:lnTo>
                  <a:pt x="2172728" y="20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60857"/>
                </a:lnTo>
                <a:lnTo>
                  <a:pt x="2170404" y="65557"/>
                </a:lnTo>
                <a:lnTo>
                  <a:pt x="2164588" y="65557"/>
                </a:lnTo>
                <a:lnTo>
                  <a:pt x="2164588" y="332257"/>
                </a:lnTo>
                <a:lnTo>
                  <a:pt x="2157615" y="319557"/>
                </a:lnTo>
                <a:lnTo>
                  <a:pt x="2162264" y="319557"/>
                </a:lnTo>
                <a:lnTo>
                  <a:pt x="2164588" y="332257"/>
                </a:lnTo>
                <a:lnTo>
                  <a:pt x="2164588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72728" y="52857"/>
                </a:lnTo>
                <a:lnTo>
                  <a:pt x="2172728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611657"/>
                </a:lnTo>
                <a:lnTo>
                  <a:pt x="2136686" y="611657"/>
                </a:lnTo>
                <a:lnTo>
                  <a:pt x="2136686" y="827557"/>
                </a:lnTo>
                <a:lnTo>
                  <a:pt x="2129713" y="814857"/>
                </a:lnTo>
                <a:lnTo>
                  <a:pt x="2135517" y="814857"/>
                </a:lnTo>
                <a:lnTo>
                  <a:pt x="2136686" y="827557"/>
                </a:lnTo>
                <a:lnTo>
                  <a:pt x="2136686" y="611657"/>
                </a:lnTo>
                <a:lnTo>
                  <a:pt x="2135835" y="611657"/>
                </a:lnTo>
                <a:lnTo>
                  <a:pt x="2131022" y="598957"/>
                </a:lnTo>
                <a:lnTo>
                  <a:pt x="2135136" y="586257"/>
                </a:lnTo>
                <a:lnTo>
                  <a:pt x="2144547" y="586257"/>
                </a:lnTo>
                <a:lnTo>
                  <a:pt x="2139518" y="598957"/>
                </a:lnTo>
                <a:lnTo>
                  <a:pt x="2139188" y="598957"/>
                </a:lnTo>
                <a:lnTo>
                  <a:pt x="2147735" y="6116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35517" y="459257"/>
                </a:lnTo>
                <a:lnTo>
                  <a:pt x="2129129" y="459257"/>
                </a:lnTo>
                <a:lnTo>
                  <a:pt x="2132609" y="446557"/>
                </a:lnTo>
                <a:lnTo>
                  <a:pt x="2134946" y="446557"/>
                </a:lnTo>
                <a:lnTo>
                  <a:pt x="2135517" y="4592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16340" y="2057"/>
                </a:lnTo>
                <a:lnTo>
                  <a:pt x="2116340" y="27457"/>
                </a:lnTo>
                <a:lnTo>
                  <a:pt x="2113432" y="40157"/>
                </a:lnTo>
                <a:lnTo>
                  <a:pt x="2109355" y="40157"/>
                </a:lnTo>
                <a:lnTo>
                  <a:pt x="2109940" y="27457"/>
                </a:lnTo>
                <a:lnTo>
                  <a:pt x="2116340" y="27457"/>
                </a:lnTo>
                <a:lnTo>
                  <a:pt x="2116340" y="2057"/>
                </a:lnTo>
                <a:lnTo>
                  <a:pt x="2105291" y="2057"/>
                </a:lnTo>
                <a:lnTo>
                  <a:pt x="2105291" y="738657"/>
                </a:lnTo>
                <a:lnTo>
                  <a:pt x="2103539" y="751357"/>
                </a:lnTo>
                <a:lnTo>
                  <a:pt x="2098306" y="738657"/>
                </a:lnTo>
                <a:lnTo>
                  <a:pt x="2105291" y="738657"/>
                </a:lnTo>
                <a:lnTo>
                  <a:pt x="2105291" y="2057"/>
                </a:lnTo>
                <a:lnTo>
                  <a:pt x="2080869" y="2057"/>
                </a:lnTo>
                <a:lnTo>
                  <a:pt x="2080869" y="319557"/>
                </a:lnTo>
                <a:lnTo>
                  <a:pt x="2075141" y="319557"/>
                </a:lnTo>
                <a:lnTo>
                  <a:pt x="2076069" y="306857"/>
                </a:lnTo>
                <a:lnTo>
                  <a:pt x="2079396" y="306857"/>
                </a:lnTo>
                <a:lnTo>
                  <a:pt x="2080869" y="319557"/>
                </a:lnTo>
                <a:lnTo>
                  <a:pt x="2080869" y="2057"/>
                </a:lnTo>
                <a:lnTo>
                  <a:pt x="2074468" y="2057"/>
                </a:lnTo>
                <a:lnTo>
                  <a:pt x="2074468" y="116357"/>
                </a:lnTo>
                <a:lnTo>
                  <a:pt x="2072005" y="116357"/>
                </a:lnTo>
                <a:lnTo>
                  <a:pt x="2072005" y="535457"/>
                </a:lnTo>
                <a:lnTo>
                  <a:pt x="2065756" y="535457"/>
                </a:lnTo>
                <a:lnTo>
                  <a:pt x="2065756" y="878357"/>
                </a:lnTo>
                <a:lnTo>
                  <a:pt x="2065756" y="891057"/>
                </a:lnTo>
                <a:lnTo>
                  <a:pt x="2064004" y="891057"/>
                </a:lnTo>
                <a:lnTo>
                  <a:pt x="2061679" y="878357"/>
                </a:lnTo>
                <a:lnTo>
                  <a:pt x="2065756" y="878357"/>
                </a:lnTo>
                <a:lnTo>
                  <a:pt x="2065756" y="535457"/>
                </a:lnTo>
                <a:lnTo>
                  <a:pt x="2064588" y="535457"/>
                </a:lnTo>
                <a:lnTo>
                  <a:pt x="2064588" y="522757"/>
                </a:lnTo>
                <a:lnTo>
                  <a:pt x="2069985" y="522757"/>
                </a:lnTo>
                <a:lnTo>
                  <a:pt x="2072005" y="535457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2848" y="421157"/>
                </a:lnTo>
                <a:lnTo>
                  <a:pt x="2062848" y="548157"/>
                </a:lnTo>
                <a:lnTo>
                  <a:pt x="2061679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3778" y="560857"/>
                </a:lnTo>
                <a:lnTo>
                  <a:pt x="2041829" y="548157"/>
                </a:lnTo>
                <a:lnTo>
                  <a:pt x="2062848" y="548157"/>
                </a:lnTo>
                <a:lnTo>
                  <a:pt x="2062848" y="421157"/>
                </a:lnTo>
                <a:lnTo>
                  <a:pt x="2059940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8664" y="103657"/>
                </a:lnTo>
                <a:lnTo>
                  <a:pt x="2074468" y="116357"/>
                </a:lnTo>
                <a:lnTo>
                  <a:pt x="2074468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87257" y="27457"/>
                </a:lnTo>
                <a:lnTo>
                  <a:pt x="1988426" y="40157"/>
                </a:lnTo>
                <a:lnTo>
                  <a:pt x="1993874" y="40157"/>
                </a:lnTo>
                <a:lnTo>
                  <a:pt x="1996033" y="27457"/>
                </a:lnTo>
                <a:lnTo>
                  <a:pt x="1998891" y="40157"/>
                </a:lnTo>
                <a:lnTo>
                  <a:pt x="2009495" y="40157"/>
                </a:lnTo>
                <a:lnTo>
                  <a:pt x="2015680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23935" y="27457"/>
                </a:lnTo>
                <a:lnTo>
                  <a:pt x="2033778" y="401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4049" y="52857"/>
                </a:lnTo>
                <a:lnTo>
                  <a:pt x="2021560" y="65557"/>
                </a:lnTo>
                <a:lnTo>
                  <a:pt x="2029701" y="65557"/>
                </a:lnTo>
                <a:lnTo>
                  <a:pt x="2027961" y="78257"/>
                </a:lnTo>
                <a:lnTo>
                  <a:pt x="2023313" y="78257"/>
                </a:lnTo>
                <a:lnTo>
                  <a:pt x="2023313" y="230657"/>
                </a:lnTo>
                <a:lnTo>
                  <a:pt x="2022729" y="23700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5172" y="243357"/>
                </a:lnTo>
                <a:lnTo>
                  <a:pt x="2015172" y="789457"/>
                </a:lnTo>
                <a:lnTo>
                  <a:pt x="2013585" y="802157"/>
                </a:lnTo>
                <a:lnTo>
                  <a:pt x="2010371" y="802157"/>
                </a:lnTo>
                <a:lnTo>
                  <a:pt x="2006498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14857"/>
                </a:lnTo>
                <a:lnTo>
                  <a:pt x="2000211" y="789457"/>
                </a:lnTo>
                <a:lnTo>
                  <a:pt x="2015172" y="789457"/>
                </a:lnTo>
                <a:lnTo>
                  <a:pt x="2015172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3313" y="230657"/>
                </a:lnTo>
                <a:lnTo>
                  <a:pt x="2023313" y="78257"/>
                </a:lnTo>
                <a:lnTo>
                  <a:pt x="2017877" y="78257"/>
                </a:lnTo>
                <a:lnTo>
                  <a:pt x="2010956" y="65557"/>
                </a:lnTo>
                <a:lnTo>
                  <a:pt x="2010524" y="65557"/>
                </a:lnTo>
                <a:lnTo>
                  <a:pt x="2010524" y="141757"/>
                </a:lnTo>
                <a:lnTo>
                  <a:pt x="2002955" y="141757"/>
                </a:lnTo>
                <a:lnTo>
                  <a:pt x="2007616" y="129057"/>
                </a:lnTo>
                <a:lnTo>
                  <a:pt x="2010524" y="141757"/>
                </a:lnTo>
                <a:lnTo>
                  <a:pt x="2010524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1215" y="65557"/>
                </a:lnTo>
                <a:lnTo>
                  <a:pt x="1991334" y="52857"/>
                </a:lnTo>
                <a:lnTo>
                  <a:pt x="1989010" y="52857"/>
                </a:lnTo>
                <a:lnTo>
                  <a:pt x="1990750" y="65557"/>
                </a:lnTo>
                <a:lnTo>
                  <a:pt x="1989010" y="655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205257"/>
                </a:lnTo>
                <a:lnTo>
                  <a:pt x="1989010" y="217957"/>
                </a:lnTo>
                <a:lnTo>
                  <a:pt x="1989010" y="65557"/>
                </a:lnTo>
                <a:lnTo>
                  <a:pt x="1987257" y="65557"/>
                </a:lnTo>
                <a:lnTo>
                  <a:pt x="1985518" y="52857"/>
                </a:lnTo>
                <a:lnTo>
                  <a:pt x="1981454" y="52857"/>
                </a:lnTo>
                <a:lnTo>
                  <a:pt x="1981784" y="65557"/>
                </a:lnTo>
                <a:lnTo>
                  <a:pt x="1977161" y="65557"/>
                </a:lnTo>
                <a:lnTo>
                  <a:pt x="1976793" y="66852"/>
                </a:lnTo>
                <a:lnTo>
                  <a:pt x="1976793" y="116357"/>
                </a:lnTo>
                <a:lnTo>
                  <a:pt x="1970405" y="116357"/>
                </a:lnTo>
                <a:lnTo>
                  <a:pt x="1969236" y="103657"/>
                </a:lnTo>
                <a:lnTo>
                  <a:pt x="1972729" y="90957"/>
                </a:lnTo>
                <a:lnTo>
                  <a:pt x="1976221" y="103657"/>
                </a:lnTo>
                <a:lnTo>
                  <a:pt x="1976793" y="116357"/>
                </a:lnTo>
                <a:lnTo>
                  <a:pt x="1976793" y="66852"/>
                </a:lnTo>
                <a:lnTo>
                  <a:pt x="1973516" y="78257"/>
                </a:lnTo>
                <a:lnTo>
                  <a:pt x="1973313" y="78257"/>
                </a:lnTo>
                <a:lnTo>
                  <a:pt x="1970151" y="90957"/>
                </a:lnTo>
                <a:lnTo>
                  <a:pt x="1968512" y="103657"/>
                </a:lnTo>
                <a:lnTo>
                  <a:pt x="1967090" y="116357"/>
                </a:lnTo>
                <a:lnTo>
                  <a:pt x="1964588" y="129057"/>
                </a:lnTo>
                <a:lnTo>
                  <a:pt x="1972068" y="129057"/>
                </a:lnTo>
                <a:lnTo>
                  <a:pt x="1973821" y="141757"/>
                </a:lnTo>
                <a:lnTo>
                  <a:pt x="1973605" y="141757"/>
                </a:lnTo>
                <a:lnTo>
                  <a:pt x="1965198" y="154457"/>
                </a:lnTo>
                <a:lnTo>
                  <a:pt x="1961095" y="167157"/>
                </a:lnTo>
                <a:lnTo>
                  <a:pt x="1968080" y="167157"/>
                </a:lnTo>
                <a:lnTo>
                  <a:pt x="1965172" y="179857"/>
                </a:lnTo>
                <a:lnTo>
                  <a:pt x="1958771" y="167157"/>
                </a:lnTo>
                <a:lnTo>
                  <a:pt x="1955863" y="167157"/>
                </a:lnTo>
                <a:lnTo>
                  <a:pt x="1954707" y="179857"/>
                </a:lnTo>
                <a:lnTo>
                  <a:pt x="1955863" y="179857"/>
                </a:lnTo>
                <a:lnTo>
                  <a:pt x="1958187" y="192557"/>
                </a:lnTo>
                <a:lnTo>
                  <a:pt x="1962848" y="179857"/>
                </a:lnTo>
                <a:lnTo>
                  <a:pt x="1966912" y="192557"/>
                </a:lnTo>
                <a:lnTo>
                  <a:pt x="1958187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17957"/>
                </a:lnTo>
                <a:lnTo>
                  <a:pt x="1944484" y="2179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42426" y="2560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669" y="2687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495" y="217957"/>
                </a:lnTo>
                <a:lnTo>
                  <a:pt x="1934502" y="205257"/>
                </a:lnTo>
                <a:lnTo>
                  <a:pt x="1935848" y="179857"/>
                </a:lnTo>
                <a:lnTo>
                  <a:pt x="1936102" y="167157"/>
                </a:lnTo>
                <a:lnTo>
                  <a:pt x="1930171" y="154457"/>
                </a:lnTo>
                <a:lnTo>
                  <a:pt x="1926793" y="154457"/>
                </a:lnTo>
                <a:lnTo>
                  <a:pt x="1926793" y="179857"/>
                </a:lnTo>
                <a:lnTo>
                  <a:pt x="1924469" y="167157"/>
                </a:lnTo>
                <a:lnTo>
                  <a:pt x="1925637" y="167157"/>
                </a:lnTo>
                <a:lnTo>
                  <a:pt x="1926793" y="179857"/>
                </a:lnTo>
                <a:lnTo>
                  <a:pt x="1926793" y="154457"/>
                </a:lnTo>
                <a:lnTo>
                  <a:pt x="1919236" y="154457"/>
                </a:lnTo>
                <a:lnTo>
                  <a:pt x="1918068" y="152679"/>
                </a:lnTo>
                <a:lnTo>
                  <a:pt x="1918068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5744" y="319557"/>
                </a:lnTo>
                <a:lnTo>
                  <a:pt x="1918068" y="332257"/>
                </a:lnTo>
                <a:lnTo>
                  <a:pt x="1918068" y="152679"/>
                </a:lnTo>
                <a:lnTo>
                  <a:pt x="1910918" y="141757"/>
                </a:lnTo>
                <a:lnTo>
                  <a:pt x="1912835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7217" y="116357"/>
                </a:lnTo>
                <a:lnTo>
                  <a:pt x="1915172" y="116357"/>
                </a:lnTo>
                <a:lnTo>
                  <a:pt x="1913267" y="103657"/>
                </a:lnTo>
                <a:lnTo>
                  <a:pt x="1911756" y="103657"/>
                </a:lnTo>
                <a:lnTo>
                  <a:pt x="1910346" y="90957"/>
                </a:lnTo>
                <a:lnTo>
                  <a:pt x="1908771" y="90957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65557"/>
                </a:lnTo>
                <a:lnTo>
                  <a:pt x="1899399" y="52857"/>
                </a:lnTo>
                <a:lnTo>
                  <a:pt x="1896567" y="52857"/>
                </a:lnTo>
                <a:lnTo>
                  <a:pt x="1893290" y="40157"/>
                </a:lnTo>
                <a:lnTo>
                  <a:pt x="1897722" y="40157"/>
                </a:lnTo>
                <a:lnTo>
                  <a:pt x="1899119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90750" y="14757"/>
                </a:lnTo>
                <a:lnTo>
                  <a:pt x="1889125" y="2057"/>
                </a:lnTo>
                <a:lnTo>
                  <a:pt x="1880285" y="2057"/>
                </a:lnTo>
                <a:lnTo>
                  <a:pt x="1880285" y="27457"/>
                </a:lnTo>
                <a:lnTo>
                  <a:pt x="1879117" y="40157"/>
                </a:lnTo>
                <a:lnTo>
                  <a:pt x="1872729" y="32816"/>
                </a:lnTo>
                <a:lnTo>
                  <a:pt x="1872729" y="471957"/>
                </a:lnTo>
                <a:lnTo>
                  <a:pt x="1864004" y="4719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72729" y="32816"/>
                </a:lnTo>
                <a:lnTo>
                  <a:pt x="1868068" y="27457"/>
                </a:lnTo>
                <a:lnTo>
                  <a:pt x="1870392" y="40157"/>
                </a:lnTo>
                <a:lnTo>
                  <a:pt x="1867496" y="40157"/>
                </a:lnTo>
                <a:lnTo>
                  <a:pt x="1865744" y="27457"/>
                </a:lnTo>
                <a:lnTo>
                  <a:pt x="1868068" y="27457"/>
                </a:lnTo>
                <a:lnTo>
                  <a:pt x="1880285" y="27457"/>
                </a:lnTo>
                <a:lnTo>
                  <a:pt x="1880285" y="2057"/>
                </a:lnTo>
                <a:lnTo>
                  <a:pt x="1864245" y="2057"/>
                </a:lnTo>
                <a:lnTo>
                  <a:pt x="1858772" y="2057"/>
                </a:lnTo>
                <a:lnTo>
                  <a:pt x="1858772" y="116357"/>
                </a:lnTo>
                <a:lnTo>
                  <a:pt x="1855863" y="129057"/>
                </a:lnTo>
                <a:lnTo>
                  <a:pt x="1851799" y="129057"/>
                </a:lnTo>
                <a:lnTo>
                  <a:pt x="1852371" y="116357"/>
                </a:lnTo>
                <a:lnTo>
                  <a:pt x="1858772" y="116357"/>
                </a:lnTo>
                <a:lnTo>
                  <a:pt x="1858772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54" y="65557"/>
                </a:lnTo>
                <a:lnTo>
                  <a:pt x="1846554" y="78257"/>
                </a:lnTo>
                <a:lnTo>
                  <a:pt x="1842490" y="83489"/>
                </a:lnTo>
                <a:lnTo>
                  <a:pt x="1842490" y="814857"/>
                </a:lnTo>
                <a:lnTo>
                  <a:pt x="1837258" y="827557"/>
                </a:lnTo>
                <a:lnTo>
                  <a:pt x="1837258" y="852957"/>
                </a:lnTo>
                <a:lnTo>
                  <a:pt x="1820976" y="852957"/>
                </a:lnTo>
                <a:lnTo>
                  <a:pt x="1822716" y="865657"/>
                </a:lnTo>
                <a:lnTo>
                  <a:pt x="1814004" y="865657"/>
                </a:lnTo>
                <a:lnTo>
                  <a:pt x="1807019" y="852957"/>
                </a:lnTo>
                <a:lnTo>
                  <a:pt x="1806448" y="852957"/>
                </a:lnTo>
                <a:lnTo>
                  <a:pt x="1805063" y="865657"/>
                </a:lnTo>
                <a:lnTo>
                  <a:pt x="1798523" y="865657"/>
                </a:lnTo>
                <a:lnTo>
                  <a:pt x="1801596" y="878357"/>
                </a:lnTo>
                <a:lnTo>
                  <a:pt x="1788414" y="878357"/>
                </a:lnTo>
                <a:lnTo>
                  <a:pt x="1790166" y="8910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5053" y="878357"/>
                </a:lnTo>
                <a:lnTo>
                  <a:pt x="1774469" y="865657"/>
                </a:lnTo>
                <a:lnTo>
                  <a:pt x="1775053" y="865657"/>
                </a:lnTo>
                <a:lnTo>
                  <a:pt x="1778889" y="870585"/>
                </a:lnTo>
                <a:lnTo>
                  <a:pt x="1779117" y="865657"/>
                </a:lnTo>
                <a:lnTo>
                  <a:pt x="1784527" y="8656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8652" y="8275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827557"/>
                </a:lnTo>
                <a:lnTo>
                  <a:pt x="1834934" y="814857"/>
                </a:lnTo>
                <a:lnTo>
                  <a:pt x="1842490" y="814857"/>
                </a:lnTo>
                <a:lnTo>
                  <a:pt x="1842490" y="83489"/>
                </a:lnTo>
                <a:lnTo>
                  <a:pt x="1836674" y="90957"/>
                </a:lnTo>
                <a:lnTo>
                  <a:pt x="1837842" y="78257"/>
                </a:lnTo>
                <a:lnTo>
                  <a:pt x="1846554" y="78257"/>
                </a:lnTo>
                <a:lnTo>
                  <a:pt x="1846554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33765" y="2057"/>
                </a:lnTo>
                <a:lnTo>
                  <a:pt x="1833765" y="484657"/>
                </a:lnTo>
                <a:lnTo>
                  <a:pt x="1833765" y="4973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33765" y="484657"/>
                </a:lnTo>
                <a:lnTo>
                  <a:pt x="1833765" y="2057"/>
                </a:lnTo>
                <a:lnTo>
                  <a:pt x="1818068" y="2057"/>
                </a:lnTo>
                <a:lnTo>
                  <a:pt x="1818068" y="52857"/>
                </a:lnTo>
                <a:lnTo>
                  <a:pt x="1817484" y="65557"/>
                </a:lnTo>
                <a:lnTo>
                  <a:pt x="1812836" y="65557"/>
                </a:lnTo>
                <a:lnTo>
                  <a:pt x="1812721" y="64312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64312"/>
                </a:lnTo>
                <a:lnTo>
                  <a:pt x="1811680" y="52857"/>
                </a:lnTo>
                <a:lnTo>
                  <a:pt x="1811680" y="116357"/>
                </a:lnTo>
                <a:lnTo>
                  <a:pt x="1805901" y="129057"/>
                </a:lnTo>
                <a:lnTo>
                  <a:pt x="1802155" y="129057"/>
                </a:lnTo>
                <a:lnTo>
                  <a:pt x="1798510" y="141757"/>
                </a:lnTo>
                <a:lnTo>
                  <a:pt x="1795983" y="141757"/>
                </a:lnTo>
                <a:lnTo>
                  <a:pt x="1795983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3074" y="256057"/>
                </a:lnTo>
                <a:lnTo>
                  <a:pt x="1795983" y="268757"/>
                </a:lnTo>
                <a:lnTo>
                  <a:pt x="1795983" y="141757"/>
                </a:lnTo>
                <a:lnTo>
                  <a:pt x="1793074" y="1417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16357"/>
                </a:lnTo>
                <a:lnTo>
                  <a:pt x="1811680" y="116357"/>
                </a:lnTo>
                <a:lnTo>
                  <a:pt x="1811680" y="52857"/>
                </a:lnTo>
                <a:lnTo>
                  <a:pt x="1818068" y="52857"/>
                </a:lnTo>
                <a:lnTo>
                  <a:pt x="1818068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78" y="14757"/>
                </a:lnTo>
                <a:lnTo>
                  <a:pt x="1798878" y="2057"/>
                </a:lnTo>
                <a:lnTo>
                  <a:pt x="1788604" y="2057"/>
                </a:lnTo>
                <a:lnTo>
                  <a:pt x="1788604" y="167157"/>
                </a:lnTo>
                <a:lnTo>
                  <a:pt x="1788414" y="179857"/>
                </a:lnTo>
                <a:lnTo>
                  <a:pt x="1784934" y="172948"/>
                </a:lnTo>
                <a:lnTo>
                  <a:pt x="1784934" y="687857"/>
                </a:lnTo>
                <a:lnTo>
                  <a:pt x="1784350" y="700557"/>
                </a:lnTo>
                <a:lnTo>
                  <a:pt x="1777377" y="700557"/>
                </a:lnTo>
                <a:lnTo>
                  <a:pt x="1777377" y="687857"/>
                </a:lnTo>
                <a:lnTo>
                  <a:pt x="1784934" y="687857"/>
                </a:lnTo>
                <a:lnTo>
                  <a:pt x="1784934" y="172948"/>
                </a:lnTo>
                <a:lnTo>
                  <a:pt x="1782025" y="167157"/>
                </a:lnTo>
                <a:lnTo>
                  <a:pt x="1788604" y="167157"/>
                </a:lnTo>
                <a:lnTo>
                  <a:pt x="1788604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57"/>
                </a:lnTo>
                <a:lnTo>
                  <a:pt x="1770392" y="154457"/>
                </a:lnTo>
                <a:lnTo>
                  <a:pt x="1770392" y="878357"/>
                </a:lnTo>
                <a:lnTo>
                  <a:pt x="1769808" y="891057"/>
                </a:lnTo>
                <a:lnTo>
                  <a:pt x="1768652" y="891057"/>
                </a:lnTo>
                <a:lnTo>
                  <a:pt x="1767484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2252" y="916457"/>
                </a:lnTo>
                <a:lnTo>
                  <a:pt x="1762252" y="1081557"/>
                </a:lnTo>
                <a:lnTo>
                  <a:pt x="1757019" y="1081557"/>
                </a:lnTo>
                <a:lnTo>
                  <a:pt x="1757019" y="1068857"/>
                </a:lnTo>
                <a:lnTo>
                  <a:pt x="1761096" y="1068857"/>
                </a:lnTo>
                <a:lnTo>
                  <a:pt x="1762252" y="1081557"/>
                </a:lnTo>
                <a:lnTo>
                  <a:pt x="1762252" y="916457"/>
                </a:lnTo>
                <a:lnTo>
                  <a:pt x="1752955" y="916457"/>
                </a:lnTo>
                <a:lnTo>
                  <a:pt x="1747621" y="905865"/>
                </a:lnTo>
                <a:lnTo>
                  <a:pt x="1744192" y="916457"/>
                </a:lnTo>
                <a:lnTo>
                  <a:pt x="1741614" y="916457"/>
                </a:lnTo>
                <a:lnTo>
                  <a:pt x="1739468" y="929157"/>
                </a:lnTo>
                <a:lnTo>
                  <a:pt x="1729117" y="92915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6554" y="903757"/>
                </a:lnTo>
                <a:lnTo>
                  <a:pt x="1747621" y="905865"/>
                </a:lnTo>
                <a:lnTo>
                  <a:pt x="1748307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70392" y="878357"/>
                </a:lnTo>
                <a:lnTo>
                  <a:pt x="1770392" y="154457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2490" y="2057"/>
                </a:lnTo>
                <a:lnTo>
                  <a:pt x="1742490" y="116357"/>
                </a:lnTo>
                <a:lnTo>
                  <a:pt x="1732610" y="116357"/>
                </a:lnTo>
                <a:lnTo>
                  <a:pt x="1735505" y="103657"/>
                </a:lnTo>
                <a:lnTo>
                  <a:pt x="1741906" y="103657"/>
                </a:lnTo>
                <a:lnTo>
                  <a:pt x="1742490" y="116357"/>
                </a:lnTo>
                <a:lnTo>
                  <a:pt x="1742490" y="2057"/>
                </a:lnTo>
                <a:lnTo>
                  <a:pt x="1731441" y="2057"/>
                </a:lnTo>
                <a:lnTo>
                  <a:pt x="1731441" y="179857"/>
                </a:lnTo>
                <a:lnTo>
                  <a:pt x="1729701" y="192557"/>
                </a:lnTo>
                <a:lnTo>
                  <a:pt x="1722285" y="192557"/>
                </a:lnTo>
                <a:lnTo>
                  <a:pt x="1723720" y="179857"/>
                </a:lnTo>
                <a:lnTo>
                  <a:pt x="1731441" y="179857"/>
                </a:lnTo>
                <a:lnTo>
                  <a:pt x="1731441" y="2057"/>
                </a:lnTo>
                <a:lnTo>
                  <a:pt x="1722132" y="2057"/>
                </a:lnTo>
                <a:lnTo>
                  <a:pt x="1722132" y="941857"/>
                </a:lnTo>
                <a:lnTo>
                  <a:pt x="1707603" y="941857"/>
                </a:lnTo>
                <a:lnTo>
                  <a:pt x="1706435" y="929157"/>
                </a:lnTo>
                <a:lnTo>
                  <a:pt x="1720392" y="929157"/>
                </a:lnTo>
                <a:lnTo>
                  <a:pt x="1722132" y="941857"/>
                </a:lnTo>
                <a:lnTo>
                  <a:pt x="1722132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808" y="256057"/>
                </a:lnTo>
                <a:lnTo>
                  <a:pt x="1716468" y="256057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0512" y="725957"/>
                </a:lnTo>
                <a:lnTo>
                  <a:pt x="1702371" y="725957"/>
                </a:lnTo>
                <a:lnTo>
                  <a:pt x="1702371" y="954557"/>
                </a:lnTo>
                <a:lnTo>
                  <a:pt x="1700047" y="954557"/>
                </a:lnTo>
                <a:lnTo>
                  <a:pt x="1696554" y="967257"/>
                </a:lnTo>
                <a:lnTo>
                  <a:pt x="1694230" y="963028"/>
                </a:lnTo>
                <a:lnTo>
                  <a:pt x="1694230" y="979957"/>
                </a:lnTo>
                <a:lnTo>
                  <a:pt x="1689582" y="979957"/>
                </a:lnTo>
                <a:lnTo>
                  <a:pt x="1687258" y="967257"/>
                </a:lnTo>
                <a:lnTo>
                  <a:pt x="1692490" y="967257"/>
                </a:lnTo>
                <a:lnTo>
                  <a:pt x="1694230" y="979957"/>
                </a:lnTo>
                <a:lnTo>
                  <a:pt x="1694230" y="963028"/>
                </a:lnTo>
                <a:lnTo>
                  <a:pt x="1689582" y="954557"/>
                </a:lnTo>
                <a:lnTo>
                  <a:pt x="1683766" y="954557"/>
                </a:lnTo>
                <a:lnTo>
                  <a:pt x="1679702" y="954557"/>
                </a:lnTo>
                <a:lnTo>
                  <a:pt x="1676793" y="941857"/>
                </a:lnTo>
                <a:lnTo>
                  <a:pt x="1682026" y="941857"/>
                </a:lnTo>
                <a:lnTo>
                  <a:pt x="1683766" y="954557"/>
                </a:lnTo>
                <a:lnTo>
                  <a:pt x="1682597" y="941857"/>
                </a:lnTo>
                <a:lnTo>
                  <a:pt x="1691322" y="954557"/>
                </a:lnTo>
                <a:lnTo>
                  <a:pt x="1691906" y="954557"/>
                </a:lnTo>
                <a:lnTo>
                  <a:pt x="1687830" y="941857"/>
                </a:lnTo>
                <a:lnTo>
                  <a:pt x="1697240" y="941857"/>
                </a:lnTo>
                <a:lnTo>
                  <a:pt x="1702371" y="954557"/>
                </a:lnTo>
                <a:lnTo>
                  <a:pt x="1702371" y="7259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5279" y="510057"/>
                </a:lnTo>
                <a:lnTo>
                  <a:pt x="1704111" y="522757"/>
                </a:lnTo>
                <a:lnTo>
                  <a:pt x="1701203" y="522757"/>
                </a:lnTo>
                <a:lnTo>
                  <a:pt x="1696415" y="513232"/>
                </a:lnTo>
                <a:lnTo>
                  <a:pt x="1699463" y="522757"/>
                </a:lnTo>
                <a:lnTo>
                  <a:pt x="1698879" y="522757"/>
                </a:lnTo>
                <a:lnTo>
                  <a:pt x="1701292" y="535457"/>
                </a:lnTo>
                <a:lnTo>
                  <a:pt x="1708937" y="535457"/>
                </a:lnTo>
                <a:lnTo>
                  <a:pt x="1706435" y="548157"/>
                </a:lnTo>
                <a:lnTo>
                  <a:pt x="1697139" y="535457"/>
                </a:lnTo>
                <a:lnTo>
                  <a:pt x="1695399" y="548157"/>
                </a:lnTo>
                <a:lnTo>
                  <a:pt x="1694815" y="535457"/>
                </a:lnTo>
                <a:lnTo>
                  <a:pt x="1694815" y="586257"/>
                </a:lnTo>
                <a:lnTo>
                  <a:pt x="1694815" y="598957"/>
                </a:lnTo>
                <a:lnTo>
                  <a:pt x="1693062" y="598957"/>
                </a:lnTo>
                <a:lnTo>
                  <a:pt x="1691322" y="586257"/>
                </a:lnTo>
                <a:lnTo>
                  <a:pt x="1694815" y="586257"/>
                </a:lnTo>
                <a:lnTo>
                  <a:pt x="1694815" y="535457"/>
                </a:lnTo>
                <a:lnTo>
                  <a:pt x="1696262" y="535457"/>
                </a:lnTo>
                <a:lnTo>
                  <a:pt x="1690382" y="522757"/>
                </a:lnTo>
                <a:lnTo>
                  <a:pt x="1695399" y="522757"/>
                </a:lnTo>
                <a:lnTo>
                  <a:pt x="1694815" y="510057"/>
                </a:lnTo>
                <a:lnTo>
                  <a:pt x="1696415" y="513232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6057"/>
                </a:lnTo>
                <a:lnTo>
                  <a:pt x="1711667" y="256057"/>
                </a:lnTo>
                <a:lnTo>
                  <a:pt x="1713420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8652" y="2057"/>
                </a:lnTo>
                <a:lnTo>
                  <a:pt x="1718652" y="65557"/>
                </a:lnTo>
                <a:lnTo>
                  <a:pt x="1713420" y="78257"/>
                </a:lnTo>
                <a:lnTo>
                  <a:pt x="1711096" y="78257"/>
                </a:lnTo>
                <a:lnTo>
                  <a:pt x="1711096" y="471957"/>
                </a:lnTo>
                <a:lnTo>
                  <a:pt x="1709343" y="471957"/>
                </a:lnTo>
                <a:lnTo>
                  <a:pt x="1709928" y="484657"/>
                </a:lnTo>
                <a:lnTo>
                  <a:pt x="1707603" y="484657"/>
                </a:lnTo>
                <a:lnTo>
                  <a:pt x="1709343" y="471957"/>
                </a:lnTo>
                <a:lnTo>
                  <a:pt x="1704111" y="471957"/>
                </a:lnTo>
                <a:lnTo>
                  <a:pt x="1703539" y="459257"/>
                </a:lnTo>
                <a:lnTo>
                  <a:pt x="1709343" y="459257"/>
                </a:lnTo>
                <a:lnTo>
                  <a:pt x="1711096" y="471957"/>
                </a:lnTo>
                <a:lnTo>
                  <a:pt x="1711096" y="78257"/>
                </a:lnTo>
                <a:lnTo>
                  <a:pt x="1709343" y="78257"/>
                </a:lnTo>
                <a:lnTo>
                  <a:pt x="1710309" y="85267"/>
                </a:lnTo>
                <a:lnTo>
                  <a:pt x="1704327" y="78257"/>
                </a:lnTo>
                <a:lnTo>
                  <a:pt x="1702663" y="78257"/>
                </a:lnTo>
                <a:lnTo>
                  <a:pt x="1709280" y="65557"/>
                </a:lnTo>
                <a:lnTo>
                  <a:pt x="1718652" y="65557"/>
                </a:lnTo>
                <a:lnTo>
                  <a:pt x="1718652" y="2057"/>
                </a:lnTo>
                <a:lnTo>
                  <a:pt x="1699463" y="2057"/>
                </a:lnTo>
                <a:lnTo>
                  <a:pt x="1699463" y="90957"/>
                </a:lnTo>
                <a:lnTo>
                  <a:pt x="1697723" y="93205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205"/>
                </a:lnTo>
                <a:lnTo>
                  <a:pt x="1689582" y="103657"/>
                </a:lnTo>
                <a:lnTo>
                  <a:pt x="1689582" y="167157"/>
                </a:lnTo>
                <a:lnTo>
                  <a:pt x="1680273" y="167157"/>
                </a:lnTo>
                <a:lnTo>
                  <a:pt x="1680857" y="154457"/>
                </a:lnTo>
                <a:lnTo>
                  <a:pt x="1689582" y="167157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57"/>
                </a:lnTo>
                <a:lnTo>
                  <a:pt x="1699463" y="90957"/>
                </a:lnTo>
                <a:lnTo>
                  <a:pt x="1699463" y="2057"/>
                </a:lnTo>
                <a:lnTo>
                  <a:pt x="1697139" y="2057"/>
                </a:lnTo>
                <a:lnTo>
                  <a:pt x="1697139" y="27457"/>
                </a:lnTo>
                <a:lnTo>
                  <a:pt x="1697139" y="65557"/>
                </a:lnTo>
                <a:lnTo>
                  <a:pt x="1693062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70392" y="65557"/>
                </a:lnTo>
                <a:lnTo>
                  <a:pt x="1670392" y="383057"/>
                </a:lnTo>
                <a:lnTo>
                  <a:pt x="1668437" y="395757"/>
                </a:lnTo>
                <a:lnTo>
                  <a:pt x="1665592" y="395757"/>
                </a:lnTo>
                <a:lnTo>
                  <a:pt x="1665160" y="383057"/>
                </a:lnTo>
                <a:lnTo>
                  <a:pt x="1670392" y="383057"/>
                </a:lnTo>
                <a:lnTo>
                  <a:pt x="1670392" y="65557"/>
                </a:lnTo>
                <a:lnTo>
                  <a:pt x="1673885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78257"/>
                </a:lnTo>
                <a:lnTo>
                  <a:pt x="1659928" y="78257"/>
                </a:lnTo>
                <a:lnTo>
                  <a:pt x="1662303" y="65557"/>
                </a:lnTo>
                <a:lnTo>
                  <a:pt x="1663636" y="78257"/>
                </a:lnTo>
                <a:lnTo>
                  <a:pt x="1663636" y="54229"/>
                </a:lnTo>
                <a:lnTo>
                  <a:pt x="1659077" y="60871"/>
                </a:lnTo>
                <a:lnTo>
                  <a:pt x="1657604" y="52857"/>
                </a:lnTo>
                <a:lnTo>
                  <a:pt x="1661668" y="52857"/>
                </a:lnTo>
                <a:lnTo>
                  <a:pt x="1672132" y="40157"/>
                </a:lnTo>
                <a:lnTo>
                  <a:pt x="1661668" y="40157"/>
                </a:lnTo>
                <a:lnTo>
                  <a:pt x="1662836" y="27457"/>
                </a:lnTo>
                <a:lnTo>
                  <a:pt x="1673809" y="27457"/>
                </a:lnTo>
                <a:lnTo>
                  <a:pt x="1676755" y="40157"/>
                </a:lnTo>
                <a:lnTo>
                  <a:pt x="1682026" y="40157"/>
                </a:lnTo>
                <a:lnTo>
                  <a:pt x="1681441" y="52857"/>
                </a:lnTo>
                <a:lnTo>
                  <a:pt x="1686674" y="52857"/>
                </a:lnTo>
                <a:lnTo>
                  <a:pt x="1684934" y="65557"/>
                </a:lnTo>
                <a:lnTo>
                  <a:pt x="1697139" y="65557"/>
                </a:lnTo>
                <a:lnTo>
                  <a:pt x="1697139" y="27457"/>
                </a:lnTo>
                <a:lnTo>
                  <a:pt x="1691906" y="40157"/>
                </a:lnTo>
                <a:lnTo>
                  <a:pt x="1690166" y="27457"/>
                </a:lnTo>
                <a:lnTo>
                  <a:pt x="1697139" y="27457"/>
                </a:lnTo>
                <a:lnTo>
                  <a:pt x="1697139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371" y="14757"/>
                </a:lnTo>
                <a:lnTo>
                  <a:pt x="1652371" y="2057"/>
                </a:lnTo>
                <a:lnTo>
                  <a:pt x="1651203" y="14757"/>
                </a:lnTo>
                <a:lnTo>
                  <a:pt x="1650631" y="14757"/>
                </a:lnTo>
                <a:lnTo>
                  <a:pt x="1650631" y="675157"/>
                </a:lnTo>
                <a:lnTo>
                  <a:pt x="1644815" y="675157"/>
                </a:lnTo>
                <a:lnTo>
                  <a:pt x="1645970" y="662457"/>
                </a:lnTo>
                <a:lnTo>
                  <a:pt x="1650047" y="662457"/>
                </a:lnTo>
                <a:lnTo>
                  <a:pt x="1650631" y="675157"/>
                </a:lnTo>
                <a:lnTo>
                  <a:pt x="1650631" y="14757"/>
                </a:lnTo>
                <a:lnTo>
                  <a:pt x="1647355" y="14757"/>
                </a:lnTo>
                <a:lnTo>
                  <a:pt x="1651774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689" y="14757"/>
                </a:lnTo>
                <a:lnTo>
                  <a:pt x="1629689" y="395757"/>
                </a:lnTo>
                <a:lnTo>
                  <a:pt x="1629689" y="408457"/>
                </a:lnTo>
                <a:lnTo>
                  <a:pt x="1623885" y="408457"/>
                </a:lnTo>
                <a:lnTo>
                  <a:pt x="1623885" y="878357"/>
                </a:lnTo>
                <a:lnTo>
                  <a:pt x="1615160" y="878357"/>
                </a:lnTo>
                <a:lnTo>
                  <a:pt x="1615744" y="865657"/>
                </a:lnTo>
                <a:lnTo>
                  <a:pt x="1623885" y="878357"/>
                </a:lnTo>
                <a:lnTo>
                  <a:pt x="1623885" y="408457"/>
                </a:lnTo>
                <a:lnTo>
                  <a:pt x="1622132" y="408457"/>
                </a:lnTo>
                <a:lnTo>
                  <a:pt x="1623301" y="395757"/>
                </a:lnTo>
                <a:lnTo>
                  <a:pt x="1629689" y="395757"/>
                </a:lnTo>
                <a:lnTo>
                  <a:pt x="1629689" y="147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21409" y="2057"/>
                </a:lnTo>
                <a:lnTo>
                  <a:pt x="1621409" y="141757"/>
                </a:lnTo>
                <a:lnTo>
                  <a:pt x="1618742" y="154457"/>
                </a:lnTo>
                <a:lnTo>
                  <a:pt x="1619224" y="141757"/>
                </a:lnTo>
                <a:lnTo>
                  <a:pt x="1621409" y="141757"/>
                </a:lnTo>
                <a:lnTo>
                  <a:pt x="1621409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600619" y="789457"/>
                </a:lnTo>
                <a:lnTo>
                  <a:pt x="1592414" y="802157"/>
                </a:lnTo>
                <a:lnTo>
                  <a:pt x="1585582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3364" y="225679"/>
                </a:lnTo>
                <a:lnTo>
                  <a:pt x="1573364" y="700557"/>
                </a:lnTo>
                <a:lnTo>
                  <a:pt x="1561084" y="700557"/>
                </a:lnTo>
                <a:lnTo>
                  <a:pt x="1561084" y="1170457"/>
                </a:lnTo>
                <a:lnTo>
                  <a:pt x="1559928" y="1183157"/>
                </a:lnTo>
                <a:lnTo>
                  <a:pt x="1550035" y="1183157"/>
                </a:lnTo>
                <a:lnTo>
                  <a:pt x="1553527" y="1170457"/>
                </a:lnTo>
                <a:lnTo>
                  <a:pt x="1561084" y="1170457"/>
                </a:lnTo>
                <a:lnTo>
                  <a:pt x="1561084" y="700557"/>
                </a:lnTo>
                <a:lnTo>
                  <a:pt x="1558772" y="700557"/>
                </a:lnTo>
                <a:lnTo>
                  <a:pt x="1552879" y="694258"/>
                </a:lnTo>
                <a:lnTo>
                  <a:pt x="1552879" y="827557"/>
                </a:lnTo>
                <a:lnTo>
                  <a:pt x="1551927" y="840257"/>
                </a:lnTo>
                <a:lnTo>
                  <a:pt x="1550047" y="827557"/>
                </a:lnTo>
                <a:lnTo>
                  <a:pt x="1552879" y="827557"/>
                </a:lnTo>
                <a:lnTo>
                  <a:pt x="1552879" y="694258"/>
                </a:lnTo>
                <a:lnTo>
                  <a:pt x="1546910" y="687857"/>
                </a:lnTo>
                <a:lnTo>
                  <a:pt x="1541716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49757"/>
                </a:lnTo>
                <a:lnTo>
                  <a:pt x="1559026" y="662457"/>
                </a:lnTo>
                <a:lnTo>
                  <a:pt x="1559991" y="662457"/>
                </a:lnTo>
                <a:lnTo>
                  <a:pt x="1564132" y="675157"/>
                </a:lnTo>
                <a:lnTo>
                  <a:pt x="1570393" y="687857"/>
                </a:lnTo>
                <a:lnTo>
                  <a:pt x="1567776" y="687857"/>
                </a:lnTo>
                <a:lnTo>
                  <a:pt x="1573364" y="700557"/>
                </a:lnTo>
                <a:lnTo>
                  <a:pt x="1573364" y="225679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5160" y="154457"/>
                </a:lnTo>
                <a:lnTo>
                  <a:pt x="1562252" y="154457"/>
                </a:lnTo>
                <a:lnTo>
                  <a:pt x="1562252" y="598957"/>
                </a:lnTo>
                <a:lnTo>
                  <a:pt x="1551216" y="624357"/>
                </a:lnTo>
                <a:lnTo>
                  <a:pt x="1538046" y="611657"/>
                </a:lnTo>
                <a:lnTo>
                  <a:pt x="1537246" y="602018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537246" y="1119657"/>
                </a:lnTo>
                <a:lnTo>
                  <a:pt x="1537246" y="602018"/>
                </a:lnTo>
                <a:lnTo>
                  <a:pt x="1536992" y="598957"/>
                </a:lnTo>
                <a:lnTo>
                  <a:pt x="1562252" y="598957"/>
                </a:lnTo>
                <a:lnTo>
                  <a:pt x="1562252" y="154457"/>
                </a:lnTo>
                <a:lnTo>
                  <a:pt x="1557604" y="167157"/>
                </a:lnTo>
                <a:lnTo>
                  <a:pt x="1556435" y="154457"/>
                </a:lnTo>
                <a:lnTo>
                  <a:pt x="1555280" y="154457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53527" y="2057"/>
                </a:lnTo>
                <a:lnTo>
                  <a:pt x="1553527" y="319557"/>
                </a:lnTo>
                <a:lnTo>
                  <a:pt x="1550047" y="332257"/>
                </a:lnTo>
                <a:lnTo>
                  <a:pt x="1551787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3156" y="344957"/>
                </a:lnTo>
                <a:lnTo>
                  <a:pt x="1536153" y="332257"/>
                </a:lnTo>
                <a:lnTo>
                  <a:pt x="1545818" y="319557"/>
                </a:lnTo>
                <a:lnTo>
                  <a:pt x="1553527" y="319557"/>
                </a:lnTo>
                <a:lnTo>
                  <a:pt x="1553527" y="2057"/>
                </a:lnTo>
                <a:lnTo>
                  <a:pt x="1527365" y="2057"/>
                </a:lnTo>
                <a:lnTo>
                  <a:pt x="1527365" y="78257"/>
                </a:lnTo>
                <a:lnTo>
                  <a:pt x="1523301" y="78257"/>
                </a:lnTo>
                <a:lnTo>
                  <a:pt x="1523873" y="65557"/>
                </a:lnTo>
                <a:lnTo>
                  <a:pt x="1527365" y="78257"/>
                </a:lnTo>
                <a:lnTo>
                  <a:pt x="1527365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0619" y="78257"/>
                </a:lnTo>
                <a:lnTo>
                  <a:pt x="1504696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85226" y="2057"/>
                </a:lnTo>
                <a:lnTo>
                  <a:pt x="1478673" y="14757"/>
                </a:lnTo>
                <a:lnTo>
                  <a:pt x="1471891" y="2057"/>
                </a:lnTo>
                <a:lnTo>
                  <a:pt x="1460500" y="2057"/>
                </a:lnTo>
                <a:lnTo>
                  <a:pt x="1459357" y="14757"/>
                </a:lnTo>
                <a:lnTo>
                  <a:pt x="1450530" y="14757"/>
                </a:lnTo>
                <a:lnTo>
                  <a:pt x="1450035" y="2057"/>
                </a:lnTo>
                <a:lnTo>
                  <a:pt x="1404112" y="2057"/>
                </a:lnTo>
                <a:lnTo>
                  <a:pt x="1401203" y="14757"/>
                </a:lnTo>
                <a:lnTo>
                  <a:pt x="1399451" y="14757"/>
                </a:lnTo>
                <a:lnTo>
                  <a:pt x="1397711" y="27457"/>
                </a:lnTo>
                <a:lnTo>
                  <a:pt x="1392212" y="27457"/>
                </a:lnTo>
                <a:lnTo>
                  <a:pt x="1387246" y="40157"/>
                </a:lnTo>
                <a:lnTo>
                  <a:pt x="1406436" y="40157"/>
                </a:lnTo>
                <a:lnTo>
                  <a:pt x="1397711" y="52857"/>
                </a:lnTo>
                <a:lnTo>
                  <a:pt x="1409344" y="52857"/>
                </a:lnTo>
                <a:lnTo>
                  <a:pt x="1408176" y="65557"/>
                </a:lnTo>
                <a:lnTo>
                  <a:pt x="1411516" y="65557"/>
                </a:lnTo>
                <a:lnTo>
                  <a:pt x="1412824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429" y="78257"/>
                </a:lnTo>
                <a:lnTo>
                  <a:pt x="1420964" y="90957"/>
                </a:lnTo>
                <a:lnTo>
                  <a:pt x="1430502" y="90957"/>
                </a:lnTo>
                <a:lnTo>
                  <a:pt x="1425041" y="103657"/>
                </a:lnTo>
                <a:lnTo>
                  <a:pt x="1426425" y="103657"/>
                </a:lnTo>
                <a:lnTo>
                  <a:pt x="1424305" y="116357"/>
                </a:lnTo>
                <a:lnTo>
                  <a:pt x="1430858" y="116357"/>
                </a:lnTo>
                <a:lnTo>
                  <a:pt x="1433182" y="103657"/>
                </a:lnTo>
                <a:lnTo>
                  <a:pt x="1441894" y="103657"/>
                </a:lnTo>
                <a:lnTo>
                  <a:pt x="1446555" y="116357"/>
                </a:lnTo>
                <a:lnTo>
                  <a:pt x="1450035" y="103657"/>
                </a:lnTo>
                <a:lnTo>
                  <a:pt x="1455851" y="103657"/>
                </a:lnTo>
                <a:lnTo>
                  <a:pt x="1450619" y="116357"/>
                </a:lnTo>
                <a:lnTo>
                  <a:pt x="1446555" y="116357"/>
                </a:lnTo>
                <a:lnTo>
                  <a:pt x="1444802" y="116357"/>
                </a:lnTo>
                <a:lnTo>
                  <a:pt x="1436090" y="129057"/>
                </a:lnTo>
                <a:lnTo>
                  <a:pt x="1450035" y="129057"/>
                </a:lnTo>
                <a:lnTo>
                  <a:pt x="1457566" y="116357"/>
                </a:lnTo>
                <a:lnTo>
                  <a:pt x="1458175" y="116357"/>
                </a:lnTo>
                <a:lnTo>
                  <a:pt x="1462824" y="129057"/>
                </a:lnTo>
                <a:lnTo>
                  <a:pt x="1465732" y="129057"/>
                </a:lnTo>
                <a:lnTo>
                  <a:pt x="1456321" y="139306"/>
                </a:lnTo>
                <a:lnTo>
                  <a:pt x="1452943" y="140271"/>
                </a:lnTo>
                <a:lnTo>
                  <a:pt x="1448574" y="141757"/>
                </a:lnTo>
                <a:lnTo>
                  <a:pt x="1433360" y="141757"/>
                </a:lnTo>
                <a:lnTo>
                  <a:pt x="1425625" y="154457"/>
                </a:lnTo>
                <a:lnTo>
                  <a:pt x="1429105" y="154457"/>
                </a:lnTo>
                <a:lnTo>
                  <a:pt x="1426197" y="167157"/>
                </a:lnTo>
                <a:lnTo>
                  <a:pt x="1436662" y="167157"/>
                </a:lnTo>
                <a:lnTo>
                  <a:pt x="1434922" y="179857"/>
                </a:lnTo>
                <a:lnTo>
                  <a:pt x="1440548" y="179857"/>
                </a:lnTo>
                <a:lnTo>
                  <a:pt x="1433182" y="192557"/>
                </a:lnTo>
                <a:lnTo>
                  <a:pt x="1438706" y="192557"/>
                </a:lnTo>
                <a:lnTo>
                  <a:pt x="1437830" y="205257"/>
                </a:lnTo>
                <a:lnTo>
                  <a:pt x="1445374" y="205257"/>
                </a:lnTo>
                <a:lnTo>
                  <a:pt x="1450619" y="217957"/>
                </a:lnTo>
                <a:lnTo>
                  <a:pt x="1459166" y="217957"/>
                </a:lnTo>
                <a:lnTo>
                  <a:pt x="1452359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49527" y="243357"/>
                </a:lnTo>
                <a:lnTo>
                  <a:pt x="1443647" y="256057"/>
                </a:lnTo>
                <a:lnTo>
                  <a:pt x="1462900" y="256057"/>
                </a:lnTo>
                <a:lnTo>
                  <a:pt x="1465491" y="268757"/>
                </a:lnTo>
                <a:lnTo>
                  <a:pt x="1472717" y="268757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69224" y="281457"/>
                </a:lnTo>
                <a:lnTo>
                  <a:pt x="1472717" y="268757"/>
                </a:lnTo>
                <a:lnTo>
                  <a:pt x="1464640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8793" y="294157"/>
                </a:lnTo>
                <a:lnTo>
                  <a:pt x="1460334" y="306857"/>
                </a:lnTo>
                <a:lnTo>
                  <a:pt x="1473873" y="306857"/>
                </a:lnTo>
                <a:lnTo>
                  <a:pt x="1481124" y="306857"/>
                </a:lnTo>
                <a:lnTo>
                  <a:pt x="1479689" y="319557"/>
                </a:lnTo>
                <a:lnTo>
                  <a:pt x="1473873" y="319557"/>
                </a:lnTo>
                <a:lnTo>
                  <a:pt x="1473873" y="306857"/>
                </a:lnTo>
                <a:lnTo>
                  <a:pt x="1472717" y="319557"/>
                </a:lnTo>
                <a:lnTo>
                  <a:pt x="1469809" y="319557"/>
                </a:lnTo>
                <a:lnTo>
                  <a:pt x="1473301" y="332257"/>
                </a:lnTo>
                <a:lnTo>
                  <a:pt x="1483766" y="332257"/>
                </a:lnTo>
                <a:lnTo>
                  <a:pt x="1487246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75625" y="370357"/>
                </a:lnTo>
                <a:lnTo>
                  <a:pt x="1472133" y="383057"/>
                </a:lnTo>
                <a:lnTo>
                  <a:pt x="1482598" y="370357"/>
                </a:lnTo>
                <a:lnTo>
                  <a:pt x="1488414" y="370357"/>
                </a:lnTo>
                <a:lnTo>
                  <a:pt x="1481429" y="383057"/>
                </a:lnTo>
                <a:lnTo>
                  <a:pt x="1491615" y="383057"/>
                </a:lnTo>
                <a:lnTo>
                  <a:pt x="1493812" y="395757"/>
                </a:lnTo>
                <a:lnTo>
                  <a:pt x="1487843" y="395757"/>
                </a:lnTo>
                <a:lnTo>
                  <a:pt x="1494955" y="408457"/>
                </a:lnTo>
                <a:lnTo>
                  <a:pt x="1497139" y="408457"/>
                </a:lnTo>
                <a:lnTo>
                  <a:pt x="1496593" y="4211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8473" y="446557"/>
                </a:lnTo>
                <a:lnTo>
                  <a:pt x="1493215" y="459257"/>
                </a:lnTo>
                <a:lnTo>
                  <a:pt x="1483766" y="459257"/>
                </a:lnTo>
                <a:lnTo>
                  <a:pt x="1482598" y="471957"/>
                </a:lnTo>
                <a:lnTo>
                  <a:pt x="1498879" y="471957"/>
                </a:lnTo>
                <a:lnTo>
                  <a:pt x="149981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62" y="522757"/>
                </a:lnTo>
                <a:lnTo>
                  <a:pt x="1486090" y="535457"/>
                </a:lnTo>
                <a:lnTo>
                  <a:pt x="1487246" y="535457"/>
                </a:lnTo>
                <a:lnTo>
                  <a:pt x="1488643" y="548157"/>
                </a:lnTo>
                <a:lnTo>
                  <a:pt x="1484337" y="548157"/>
                </a:lnTo>
                <a:lnTo>
                  <a:pt x="1483766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6555" y="586257"/>
                </a:lnTo>
                <a:lnTo>
                  <a:pt x="1497126" y="5989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497711" y="611657"/>
                </a:lnTo>
                <a:lnTo>
                  <a:pt x="1496555" y="611657"/>
                </a:lnTo>
                <a:lnTo>
                  <a:pt x="1494231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2598" y="624357"/>
                </a:lnTo>
                <a:lnTo>
                  <a:pt x="1479689" y="624357"/>
                </a:lnTo>
                <a:lnTo>
                  <a:pt x="1486090" y="637057"/>
                </a:lnTo>
                <a:lnTo>
                  <a:pt x="1483182" y="637057"/>
                </a:lnTo>
                <a:lnTo>
                  <a:pt x="1474457" y="625843"/>
                </a:lnTo>
                <a:lnTo>
                  <a:pt x="1474457" y="637057"/>
                </a:lnTo>
                <a:lnTo>
                  <a:pt x="1473288" y="632802"/>
                </a:lnTo>
                <a:lnTo>
                  <a:pt x="1473288" y="637057"/>
                </a:lnTo>
                <a:lnTo>
                  <a:pt x="1473009" y="637057"/>
                </a:lnTo>
                <a:lnTo>
                  <a:pt x="1472704" y="633831"/>
                </a:lnTo>
                <a:lnTo>
                  <a:pt x="1473288" y="637057"/>
                </a:lnTo>
                <a:lnTo>
                  <a:pt x="1473288" y="632802"/>
                </a:lnTo>
                <a:lnTo>
                  <a:pt x="1472260" y="629056"/>
                </a:lnTo>
                <a:lnTo>
                  <a:pt x="1470964" y="624357"/>
                </a:lnTo>
                <a:lnTo>
                  <a:pt x="1472717" y="637057"/>
                </a:lnTo>
                <a:lnTo>
                  <a:pt x="1468056" y="637057"/>
                </a:lnTo>
                <a:lnTo>
                  <a:pt x="1467700" y="629119"/>
                </a:lnTo>
                <a:lnTo>
                  <a:pt x="1467650" y="622439"/>
                </a:lnTo>
                <a:lnTo>
                  <a:pt x="1468640" y="611657"/>
                </a:lnTo>
                <a:lnTo>
                  <a:pt x="1468056" y="611657"/>
                </a:lnTo>
                <a:lnTo>
                  <a:pt x="1465160" y="624357"/>
                </a:lnTo>
                <a:lnTo>
                  <a:pt x="1463992" y="624357"/>
                </a:lnTo>
                <a:lnTo>
                  <a:pt x="1463992" y="891057"/>
                </a:lnTo>
                <a:lnTo>
                  <a:pt x="1462824" y="891057"/>
                </a:lnTo>
                <a:lnTo>
                  <a:pt x="1463408" y="878357"/>
                </a:lnTo>
                <a:lnTo>
                  <a:pt x="1463992" y="891057"/>
                </a:lnTo>
                <a:lnTo>
                  <a:pt x="1463992" y="624357"/>
                </a:lnTo>
                <a:lnTo>
                  <a:pt x="1463408" y="624357"/>
                </a:lnTo>
                <a:lnTo>
                  <a:pt x="1462252" y="624357"/>
                </a:lnTo>
                <a:lnTo>
                  <a:pt x="1461643" y="62435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43647" y="903757"/>
                </a:lnTo>
                <a:lnTo>
                  <a:pt x="1443062" y="891057"/>
                </a:lnTo>
                <a:lnTo>
                  <a:pt x="1447711" y="891057"/>
                </a:lnTo>
                <a:lnTo>
                  <a:pt x="1450035" y="878357"/>
                </a:lnTo>
                <a:lnTo>
                  <a:pt x="1456436" y="878357"/>
                </a:lnTo>
                <a:lnTo>
                  <a:pt x="1457020" y="891057"/>
                </a:lnTo>
                <a:lnTo>
                  <a:pt x="1461643" y="891057"/>
                </a:lnTo>
                <a:lnTo>
                  <a:pt x="1461643" y="624357"/>
                </a:lnTo>
                <a:lnTo>
                  <a:pt x="1460309" y="624357"/>
                </a:lnTo>
                <a:lnTo>
                  <a:pt x="1460309" y="632815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0309" y="632815"/>
                </a:lnTo>
                <a:lnTo>
                  <a:pt x="1460309" y="624357"/>
                </a:lnTo>
                <a:lnTo>
                  <a:pt x="1454683" y="624357"/>
                </a:lnTo>
                <a:lnTo>
                  <a:pt x="1451203" y="611657"/>
                </a:lnTo>
                <a:lnTo>
                  <a:pt x="1448879" y="611657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30" y="611657"/>
                </a:lnTo>
                <a:lnTo>
                  <a:pt x="1437246" y="611657"/>
                </a:lnTo>
                <a:lnTo>
                  <a:pt x="1442478" y="598957"/>
                </a:lnTo>
                <a:lnTo>
                  <a:pt x="1436662" y="5989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1429" y="586257"/>
                </a:lnTo>
                <a:lnTo>
                  <a:pt x="1422133" y="598208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22133" y="1094257"/>
                </a:lnTo>
                <a:lnTo>
                  <a:pt x="1422133" y="598208"/>
                </a:lnTo>
                <a:lnTo>
                  <a:pt x="1421549" y="598957"/>
                </a:lnTo>
                <a:lnTo>
                  <a:pt x="1423873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6316" y="573557"/>
                </a:lnTo>
                <a:lnTo>
                  <a:pt x="1416316" y="725957"/>
                </a:lnTo>
                <a:lnTo>
                  <a:pt x="1413408" y="738657"/>
                </a:lnTo>
                <a:lnTo>
                  <a:pt x="1407020" y="738657"/>
                </a:lnTo>
                <a:lnTo>
                  <a:pt x="1406436" y="725957"/>
                </a:lnTo>
                <a:lnTo>
                  <a:pt x="1416316" y="725957"/>
                </a:lnTo>
                <a:lnTo>
                  <a:pt x="1416316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42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38301"/>
                </a:lnTo>
                <a:lnTo>
                  <a:pt x="1354112" y="941857"/>
                </a:lnTo>
                <a:lnTo>
                  <a:pt x="1351203" y="941857"/>
                </a:lnTo>
                <a:lnTo>
                  <a:pt x="1350746" y="940447"/>
                </a:lnTo>
                <a:lnTo>
                  <a:pt x="1350035" y="941857"/>
                </a:lnTo>
                <a:lnTo>
                  <a:pt x="1345971" y="941857"/>
                </a:lnTo>
                <a:lnTo>
                  <a:pt x="1345971" y="929157"/>
                </a:lnTo>
                <a:lnTo>
                  <a:pt x="1343279" y="929157"/>
                </a:lnTo>
                <a:lnTo>
                  <a:pt x="1340650" y="941857"/>
                </a:lnTo>
                <a:lnTo>
                  <a:pt x="1338402" y="941857"/>
                </a:lnTo>
                <a:lnTo>
                  <a:pt x="1336662" y="929157"/>
                </a:lnTo>
                <a:lnTo>
                  <a:pt x="1333804" y="929157"/>
                </a:lnTo>
                <a:lnTo>
                  <a:pt x="1331290" y="941857"/>
                </a:lnTo>
                <a:lnTo>
                  <a:pt x="1325041" y="9418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304683" y="941857"/>
                </a:lnTo>
                <a:lnTo>
                  <a:pt x="1302943" y="954557"/>
                </a:lnTo>
                <a:lnTo>
                  <a:pt x="1295958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634" y="941857"/>
                </a:lnTo>
                <a:lnTo>
                  <a:pt x="1287830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25029" y="903757"/>
                </a:lnTo>
                <a:lnTo>
                  <a:pt x="1218057" y="891057"/>
                </a:lnTo>
                <a:lnTo>
                  <a:pt x="1213980" y="891057"/>
                </a:lnTo>
                <a:lnTo>
                  <a:pt x="1210500" y="878357"/>
                </a:lnTo>
                <a:lnTo>
                  <a:pt x="1204683" y="878357"/>
                </a:lnTo>
                <a:lnTo>
                  <a:pt x="1198270" y="891057"/>
                </a:lnTo>
                <a:lnTo>
                  <a:pt x="1184313" y="891057"/>
                </a:lnTo>
                <a:lnTo>
                  <a:pt x="1185354" y="878357"/>
                </a:lnTo>
                <a:lnTo>
                  <a:pt x="1187475" y="878357"/>
                </a:lnTo>
                <a:lnTo>
                  <a:pt x="1188986" y="876668"/>
                </a:lnTo>
                <a:lnTo>
                  <a:pt x="1188986" y="865657"/>
                </a:lnTo>
                <a:lnTo>
                  <a:pt x="1172705" y="865657"/>
                </a:lnTo>
                <a:lnTo>
                  <a:pt x="1171536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6957" y="840257"/>
                </a:lnTo>
                <a:lnTo>
                  <a:pt x="1158316" y="827557"/>
                </a:lnTo>
                <a:lnTo>
                  <a:pt x="1163980" y="8275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38402" y="827557"/>
                </a:lnTo>
                <a:lnTo>
                  <a:pt x="1140142" y="814857"/>
                </a:lnTo>
                <a:lnTo>
                  <a:pt x="1133754" y="8148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30261" y="802157"/>
                </a:lnTo>
                <a:lnTo>
                  <a:pt x="1132586" y="7894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0500" y="776757"/>
                </a:lnTo>
                <a:lnTo>
                  <a:pt x="1106055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2824" y="751357"/>
                </a:lnTo>
                <a:lnTo>
                  <a:pt x="1106424" y="738657"/>
                </a:lnTo>
                <a:lnTo>
                  <a:pt x="1094790" y="738657"/>
                </a:lnTo>
                <a:lnTo>
                  <a:pt x="1090142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0676" y="713257"/>
                </a:lnTo>
                <a:lnTo>
                  <a:pt x="1086002" y="700557"/>
                </a:lnTo>
                <a:lnTo>
                  <a:pt x="1079474" y="700557"/>
                </a:lnTo>
                <a:lnTo>
                  <a:pt x="1072121" y="687857"/>
                </a:lnTo>
                <a:lnTo>
                  <a:pt x="1080262" y="687857"/>
                </a:lnTo>
                <a:lnTo>
                  <a:pt x="1075613" y="6751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62457"/>
                </a:lnTo>
                <a:lnTo>
                  <a:pt x="1067257" y="649757"/>
                </a:lnTo>
                <a:lnTo>
                  <a:pt x="1058189" y="649757"/>
                </a:lnTo>
                <a:lnTo>
                  <a:pt x="1055839" y="640473"/>
                </a:lnTo>
                <a:lnTo>
                  <a:pt x="1055839" y="1068857"/>
                </a:lnTo>
                <a:lnTo>
                  <a:pt x="1051191" y="1081557"/>
                </a:lnTo>
                <a:lnTo>
                  <a:pt x="1051775" y="1068857"/>
                </a:lnTo>
                <a:lnTo>
                  <a:pt x="1055839" y="1068857"/>
                </a:lnTo>
                <a:lnTo>
                  <a:pt x="1055839" y="640473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50023" y="624357"/>
                </a:lnTo>
                <a:lnTo>
                  <a:pt x="1054100" y="611657"/>
                </a:lnTo>
                <a:lnTo>
                  <a:pt x="1061326" y="611657"/>
                </a:lnTo>
                <a:lnTo>
                  <a:pt x="1068362" y="622198"/>
                </a:lnTo>
                <a:lnTo>
                  <a:pt x="1072705" y="611657"/>
                </a:lnTo>
                <a:lnTo>
                  <a:pt x="1084326" y="611657"/>
                </a:lnTo>
                <a:lnTo>
                  <a:pt x="1079284" y="624357"/>
                </a:lnTo>
                <a:lnTo>
                  <a:pt x="1090142" y="624357"/>
                </a:lnTo>
                <a:lnTo>
                  <a:pt x="1084338" y="637057"/>
                </a:lnTo>
                <a:lnTo>
                  <a:pt x="1080770" y="63705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6241" y="636308"/>
                </a:lnTo>
                <a:lnTo>
                  <a:pt x="1065149" y="624357"/>
                </a:lnTo>
                <a:lnTo>
                  <a:pt x="1059332" y="624357"/>
                </a:lnTo>
                <a:lnTo>
                  <a:pt x="1061072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00607" y="675157"/>
                </a:lnTo>
                <a:lnTo>
                  <a:pt x="1099896" y="687857"/>
                </a:lnTo>
                <a:lnTo>
                  <a:pt x="1102931" y="687857"/>
                </a:lnTo>
                <a:lnTo>
                  <a:pt x="1109713" y="700557"/>
                </a:lnTo>
                <a:lnTo>
                  <a:pt x="1126324" y="700557"/>
                </a:lnTo>
                <a:lnTo>
                  <a:pt x="1133754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4099" y="764057"/>
                </a:lnTo>
                <a:lnTo>
                  <a:pt x="1158748" y="751357"/>
                </a:lnTo>
                <a:lnTo>
                  <a:pt x="1166888" y="751357"/>
                </a:lnTo>
                <a:lnTo>
                  <a:pt x="1162240" y="764057"/>
                </a:lnTo>
                <a:lnTo>
                  <a:pt x="1179677" y="764057"/>
                </a:lnTo>
                <a:lnTo>
                  <a:pt x="1187767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3980" y="789457"/>
                </a:lnTo>
                <a:lnTo>
                  <a:pt x="1219161" y="802157"/>
                </a:lnTo>
                <a:lnTo>
                  <a:pt x="1228979" y="802157"/>
                </a:lnTo>
                <a:lnTo>
                  <a:pt x="1232738" y="8148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27557"/>
                </a:lnTo>
                <a:lnTo>
                  <a:pt x="1261656" y="827557"/>
                </a:lnTo>
                <a:lnTo>
                  <a:pt x="1261084" y="840257"/>
                </a:lnTo>
                <a:lnTo>
                  <a:pt x="1262240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290726" y="852957"/>
                </a:lnTo>
                <a:lnTo>
                  <a:pt x="1287246" y="865657"/>
                </a:lnTo>
                <a:lnTo>
                  <a:pt x="1291310" y="865657"/>
                </a:lnTo>
                <a:lnTo>
                  <a:pt x="1291310" y="852957"/>
                </a:lnTo>
                <a:lnTo>
                  <a:pt x="1298359" y="852957"/>
                </a:lnTo>
                <a:lnTo>
                  <a:pt x="1301927" y="865657"/>
                </a:lnTo>
                <a:lnTo>
                  <a:pt x="1303528" y="865657"/>
                </a:lnTo>
                <a:lnTo>
                  <a:pt x="1302943" y="878357"/>
                </a:lnTo>
                <a:lnTo>
                  <a:pt x="1309331" y="878357"/>
                </a:lnTo>
                <a:lnTo>
                  <a:pt x="1316316" y="865657"/>
                </a:lnTo>
                <a:lnTo>
                  <a:pt x="1322705" y="865657"/>
                </a:lnTo>
                <a:lnTo>
                  <a:pt x="132096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640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78915" y="548157"/>
                </a:lnTo>
                <a:lnTo>
                  <a:pt x="1372704" y="535457"/>
                </a:lnTo>
                <a:lnTo>
                  <a:pt x="1371244" y="535457"/>
                </a:lnTo>
                <a:lnTo>
                  <a:pt x="1368056" y="522757"/>
                </a:lnTo>
                <a:lnTo>
                  <a:pt x="1372349" y="522757"/>
                </a:lnTo>
                <a:lnTo>
                  <a:pt x="1369364" y="510057"/>
                </a:lnTo>
                <a:lnTo>
                  <a:pt x="1364576" y="510057"/>
                </a:lnTo>
                <a:lnTo>
                  <a:pt x="1363662" y="500075"/>
                </a:lnTo>
                <a:lnTo>
                  <a:pt x="1358176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0180" y="484657"/>
                </a:lnTo>
                <a:lnTo>
                  <a:pt x="1332953" y="471957"/>
                </a:lnTo>
                <a:lnTo>
                  <a:pt x="1333652" y="471957"/>
                </a:lnTo>
                <a:lnTo>
                  <a:pt x="1335722" y="459257"/>
                </a:lnTo>
                <a:lnTo>
                  <a:pt x="1329690" y="459257"/>
                </a:lnTo>
                <a:lnTo>
                  <a:pt x="1320965" y="459257"/>
                </a:lnTo>
                <a:lnTo>
                  <a:pt x="1324038" y="448043"/>
                </a:lnTo>
                <a:lnTo>
                  <a:pt x="1323289" y="446557"/>
                </a:lnTo>
                <a:lnTo>
                  <a:pt x="1320380" y="459257"/>
                </a:lnTo>
                <a:lnTo>
                  <a:pt x="1308176" y="459257"/>
                </a:lnTo>
                <a:lnTo>
                  <a:pt x="1305267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21157"/>
                </a:lnTo>
                <a:lnTo>
                  <a:pt x="1297711" y="408457"/>
                </a:lnTo>
                <a:lnTo>
                  <a:pt x="1316316" y="408457"/>
                </a:lnTo>
                <a:lnTo>
                  <a:pt x="1310767" y="395757"/>
                </a:lnTo>
                <a:lnTo>
                  <a:pt x="1297914" y="395757"/>
                </a:lnTo>
                <a:lnTo>
                  <a:pt x="1295958" y="383057"/>
                </a:lnTo>
                <a:lnTo>
                  <a:pt x="1294218" y="383057"/>
                </a:lnTo>
                <a:lnTo>
                  <a:pt x="1303528" y="370357"/>
                </a:lnTo>
                <a:lnTo>
                  <a:pt x="1293634" y="370357"/>
                </a:lnTo>
                <a:lnTo>
                  <a:pt x="1293063" y="369531"/>
                </a:lnTo>
                <a:lnTo>
                  <a:pt x="1293063" y="814857"/>
                </a:lnTo>
                <a:lnTo>
                  <a:pt x="1284338" y="814857"/>
                </a:lnTo>
                <a:lnTo>
                  <a:pt x="1284922" y="802157"/>
                </a:lnTo>
                <a:lnTo>
                  <a:pt x="1293063" y="814857"/>
                </a:lnTo>
                <a:lnTo>
                  <a:pt x="1293063" y="369531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78521" y="332257"/>
                </a:lnTo>
                <a:lnTo>
                  <a:pt x="1278521" y="548157"/>
                </a:lnTo>
                <a:lnTo>
                  <a:pt x="1270381" y="548157"/>
                </a:lnTo>
                <a:lnTo>
                  <a:pt x="1270381" y="535457"/>
                </a:lnTo>
                <a:lnTo>
                  <a:pt x="1278521" y="548157"/>
                </a:lnTo>
                <a:lnTo>
                  <a:pt x="1278521" y="332257"/>
                </a:lnTo>
                <a:lnTo>
                  <a:pt x="1275981" y="332257"/>
                </a:lnTo>
                <a:lnTo>
                  <a:pt x="1276629" y="319557"/>
                </a:lnTo>
                <a:lnTo>
                  <a:pt x="1286662" y="319557"/>
                </a:lnTo>
                <a:lnTo>
                  <a:pt x="1280261" y="306857"/>
                </a:lnTo>
                <a:lnTo>
                  <a:pt x="1272120" y="319557"/>
                </a:lnTo>
                <a:lnTo>
                  <a:pt x="1265732" y="319557"/>
                </a:lnTo>
                <a:lnTo>
                  <a:pt x="1259332" y="319557"/>
                </a:lnTo>
                <a:lnTo>
                  <a:pt x="1259332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74457" y="294157"/>
                </a:lnTo>
                <a:lnTo>
                  <a:pt x="1275613" y="281457"/>
                </a:lnTo>
                <a:lnTo>
                  <a:pt x="1260716" y="281457"/>
                </a:lnTo>
                <a:lnTo>
                  <a:pt x="1259433" y="268757"/>
                </a:lnTo>
                <a:lnTo>
                  <a:pt x="1278864" y="268757"/>
                </a:lnTo>
                <a:lnTo>
                  <a:pt x="1279982" y="256057"/>
                </a:lnTo>
                <a:lnTo>
                  <a:pt x="1268869" y="256057"/>
                </a:lnTo>
                <a:lnTo>
                  <a:pt x="1272120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59332" y="217957"/>
                </a:lnTo>
                <a:lnTo>
                  <a:pt x="1269796" y="217957"/>
                </a:lnTo>
                <a:lnTo>
                  <a:pt x="1266317" y="205257"/>
                </a:lnTo>
                <a:lnTo>
                  <a:pt x="1259598" y="205257"/>
                </a:lnTo>
                <a:lnTo>
                  <a:pt x="1262507" y="205219"/>
                </a:lnTo>
                <a:lnTo>
                  <a:pt x="1270965" y="204076"/>
                </a:lnTo>
                <a:lnTo>
                  <a:pt x="1264742" y="203301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772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205257"/>
                </a:lnTo>
                <a:lnTo>
                  <a:pt x="1238935" y="192557"/>
                </a:lnTo>
                <a:lnTo>
                  <a:pt x="1238402" y="179857"/>
                </a:lnTo>
                <a:lnTo>
                  <a:pt x="1247711" y="179857"/>
                </a:lnTo>
                <a:lnTo>
                  <a:pt x="1240218" y="167157"/>
                </a:lnTo>
                <a:lnTo>
                  <a:pt x="1239278" y="154457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57"/>
                </a:lnTo>
                <a:lnTo>
                  <a:pt x="1252651" y="167157"/>
                </a:lnTo>
                <a:lnTo>
                  <a:pt x="1251991" y="167157"/>
                </a:lnTo>
                <a:lnTo>
                  <a:pt x="1253528" y="179857"/>
                </a:lnTo>
                <a:lnTo>
                  <a:pt x="1271549" y="179857"/>
                </a:lnTo>
                <a:lnTo>
                  <a:pt x="1280261" y="167157"/>
                </a:lnTo>
                <a:lnTo>
                  <a:pt x="1271549" y="167157"/>
                </a:lnTo>
                <a:lnTo>
                  <a:pt x="1275524" y="154457"/>
                </a:lnTo>
                <a:lnTo>
                  <a:pt x="1285189" y="154457"/>
                </a:lnTo>
                <a:lnTo>
                  <a:pt x="1282153" y="141757"/>
                </a:lnTo>
                <a:lnTo>
                  <a:pt x="1281430" y="141757"/>
                </a:lnTo>
                <a:lnTo>
                  <a:pt x="1281430" y="129057"/>
                </a:lnTo>
                <a:lnTo>
                  <a:pt x="1293063" y="129057"/>
                </a:lnTo>
                <a:lnTo>
                  <a:pt x="1289570" y="116357"/>
                </a:lnTo>
                <a:lnTo>
                  <a:pt x="1269796" y="116357"/>
                </a:lnTo>
                <a:lnTo>
                  <a:pt x="1265732" y="103657"/>
                </a:lnTo>
                <a:lnTo>
                  <a:pt x="1278521" y="103657"/>
                </a:lnTo>
                <a:lnTo>
                  <a:pt x="1287538" y="90957"/>
                </a:lnTo>
                <a:lnTo>
                  <a:pt x="1282598" y="90957"/>
                </a:lnTo>
                <a:lnTo>
                  <a:pt x="1280845" y="78257"/>
                </a:lnTo>
                <a:lnTo>
                  <a:pt x="1278636" y="65557"/>
                </a:lnTo>
                <a:lnTo>
                  <a:pt x="1290726" y="65557"/>
                </a:lnTo>
                <a:lnTo>
                  <a:pt x="1279690" y="52857"/>
                </a:lnTo>
                <a:lnTo>
                  <a:pt x="1273657" y="52857"/>
                </a:lnTo>
                <a:lnTo>
                  <a:pt x="1272667" y="40157"/>
                </a:lnTo>
                <a:lnTo>
                  <a:pt x="1272794" y="40157"/>
                </a:lnTo>
                <a:lnTo>
                  <a:pt x="1272997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79105" y="14757"/>
                </a:lnTo>
                <a:lnTo>
                  <a:pt x="1276781" y="2057"/>
                </a:lnTo>
                <a:lnTo>
                  <a:pt x="1264348" y="2057"/>
                </a:lnTo>
                <a:lnTo>
                  <a:pt x="1264348" y="116357"/>
                </a:lnTo>
                <a:lnTo>
                  <a:pt x="1259916" y="116357"/>
                </a:lnTo>
                <a:lnTo>
                  <a:pt x="1255852" y="103657"/>
                </a:lnTo>
                <a:lnTo>
                  <a:pt x="1262367" y="103657"/>
                </a:lnTo>
                <a:lnTo>
                  <a:pt x="1264348" y="116357"/>
                </a:lnTo>
                <a:lnTo>
                  <a:pt x="1264348" y="2057"/>
                </a:lnTo>
                <a:lnTo>
                  <a:pt x="1256423" y="2057"/>
                </a:lnTo>
                <a:lnTo>
                  <a:pt x="1256423" y="52857"/>
                </a:lnTo>
                <a:lnTo>
                  <a:pt x="1255852" y="65557"/>
                </a:lnTo>
                <a:lnTo>
                  <a:pt x="1253528" y="65557"/>
                </a:lnTo>
                <a:lnTo>
                  <a:pt x="1253528" y="103657"/>
                </a:lnTo>
                <a:lnTo>
                  <a:pt x="1253528" y="116357"/>
                </a:lnTo>
                <a:lnTo>
                  <a:pt x="1252943" y="116357"/>
                </a:lnTo>
                <a:lnTo>
                  <a:pt x="1244219" y="103657"/>
                </a:lnTo>
                <a:lnTo>
                  <a:pt x="1253528" y="103657"/>
                </a:lnTo>
                <a:lnTo>
                  <a:pt x="1253528" y="65557"/>
                </a:lnTo>
                <a:lnTo>
                  <a:pt x="1247127" y="65557"/>
                </a:lnTo>
                <a:lnTo>
                  <a:pt x="1247711" y="52857"/>
                </a:lnTo>
                <a:lnTo>
                  <a:pt x="1256423" y="52857"/>
                </a:lnTo>
                <a:lnTo>
                  <a:pt x="1256423" y="2057"/>
                </a:lnTo>
                <a:lnTo>
                  <a:pt x="1233754" y="2057"/>
                </a:lnTo>
                <a:lnTo>
                  <a:pt x="1233754" y="370357"/>
                </a:lnTo>
                <a:lnTo>
                  <a:pt x="1233170" y="383057"/>
                </a:lnTo>
                <a:lnTo>
                  <a:pt x="1223873" y="383057"/>
                </a:lnTo>
                <a:lnTo>
                  <a:pt x="1225029" y="370357"/>
                </a:lnTo>
                <a:lnTo>
                  <a:pt x="1233754" y="370357"/>
                </a:lnTo>
                <a:lnTo>
                  <a:pt x="1233754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21549" y="2057"/>
                </a:lnTo>
                <a:lnTo>
                  <a:pt x="1221549" y="52857"/>
                </a:lnTo>
                <a:lnTo>
                  <a:pt x="1220965" y="65557"/>
                </a:lnTo>
                <a:lnTo>
                  <a:pt x="1218641" y="65557"/>
                </a:lnTo>
                <a:lnTo>
                  <a:pt x="1218641" y="103657"/>
                </a:lnTo>
                <a:lnTo>
                  <a:pt x="1218641" y="535457"/>
                </a:lnTo>
                <a:lnTo>
                  <a:pt x="1205268" y="535457"/>
                </a:lnTo>
                <a:lnTo>
                  <a:pt x="1208747" y="522757"/>
                </a:lnTo>
                <a:lnTo>
                  <a:pt x="1212824" y="522757"/>
                </a:lnTo>
                <a:lnTo>
                  <a:pt x="1218641" y="535457"/>
                </a:lnTo>
                <a:lnTo>
                  <a:pt x="1218641" y="103657"/>
                </a:lnTo>
                <a:lnTo>
                  <a:pt x="1216888" y="1163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8641" y="103657"/>
                </a:lnTo>
                <a:lnTo>
                  <a:pt x="1218641" y="65557"/>
                </a:lnTo>
                <a:lnTo>
                  <a:pt x="1214564" y="65557"/>
                </a:lnTo>
                <a:lnTo>
                  <a:pt x="1213980" y="52857"/>
                </a:lnTo>
                <a:lnTo>
                  <a:pt x="1221549" y="52857"/>
                </a:lnTo>
                <a:lnTo>
                  <a:pt x="1221549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9072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21157"/>
                </a:lnTo>
                <a:lnTo>
                  <a:pt x="1166304" y="408457"/>
                </a:lnTo>
                <a:lnTo>
                  <a:pt x="1171536" y="408457"/>
                </a:lnTo>
                <a:lnTo>
                  <a:pt x="1172705" y="395757"/>
                </a:lnTo>
                <a:lnTo>
                  <a:pt x="1175029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82585" y="268757"/>
                </a:lnTo>
                <a:lnTo>
                  <a:pt x="1175029" y="268757"/>
                </a:lnTo>
                <a:lnTo>
                  <a:pt x="1172121" y="2560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2347" y="2057"/>
                </a:lnTo>
                <a:lnTo>
                  <a:pt x="1152347" y="27457"/>
                </a:lnTo>
                <a:lnTo>
                  <a:pt x="1150035" y="31635"/>
                </a:lnTo>
                <a:lnTo>
                  <a:pt x="1150035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13257"/>
                </a:lnTo>
                <a:lnTo>
                  <a:pt x="1150035" y="31635"/>
                </a:lnTo>
                <a:lnTo>
                  <a:pt x="1145311" y="40157"/>
                </a:lnTo>
                <a:lnTo>
                  <a:pt x="1140333" y="40157"/>
                </a:lnTo>
                <a:lnTo>
                  <a:pt x="1141310" y="52857"/>
                </a:lnTo>
                <a:lnTo>
                  <a:pt x="1129131" y="40157"/>
                </a:lnTo>
                <a:lnTo>
                  <a:pt x="1131570" y="27457"/>
                </a:lnTo>
                <a:lnTo>
                  <a:pt x="1152347" y="27457"/>
                </a:lnTo>
                <a:lnTo>
                  <a:pt x="1152347" y="2057"/>
                </a:lnTo>
                <a:lnTo>
                  <a:pt x="1118514" y="2057"/>
                </a:lnTo>
                <a:lnTo>
                  <a:pt x="1118514" y="90957"/>
                </a:lnTo>
                <a:lnTo>
                  <a:pt x="1114933" y="103657"/>
                </a:lnTo>
                <a:lnTo>
                  <a:pt x="1111453" y="90957"/>
                </a:lnTo>
                <a:lnTo>
                  <a:pt x="1118514" y="90957"/>
                </a:lnTo>
                <a:lnTo>
                  <a:pt x="1118514" y="2057"/>
                </a:lnTo>
                <a:lnTo>
                  <a:pt x="1109332" y="2057"/>
                </a:lnTo>
                <a:lnTo>
                  <a:pt x="1109332" y="675157"/>
                </a:lnTo>
                <a:lnTo>
                  <a:pt x="1103515" y="687857"/>
                </a:lnTo>
                <a:lnTo>
                  <a:pt x="1101191" y="675157"/>
                </a:lnTo>
                <a:lnTo>
                  <a:pt x="1109332" y="675157"/>
                </a:lnTo>
                <a:lnTo>
                  <a:pt x="1109332" y="2057"/>
                </a:lnTo>
                <a:lnTo>
                  <a:pt x="1098867" y="2057"/>
                </a:lnTo>
                <a:lnTo>
                  <a:pt x="1098867" y="154457"/>
                </a:lnTo>
                <a:lnTo>
                  <a:pt x="1098867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5786" y="243357"/>
                </a:lnTo>
                <a:lnTo>
                  <a:pt x="1083144" y="243357"/>
                </a:lnTo>
                <a:lnTo>
                  <a:pt x="1084326" y="256057"/>
                </a:lnTo>
                <a:lnTo>
                  <a:pt x="1075029" y="2560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9558" y="159512"/>
                </a:lnTo>
                <a:lnTo>
                  <a:pt x="1089558" y="179857"/>
                </a:lnTo>
                <a:lnTo>
                  <a:pt x="1088986" y="192557"/>
                </a:lnTo>
                <a:lnTo>
                  <a:pt x="1078522" y="192557"/>
                </a:lnTo>
                <a:lnTo>
                  <a:pt x="1077937" y="179857"/>
                </a:lnTo>
                <a:lnTo>
                  <a:pt x="1089558" y="179857"/>
                </a:lnTo>
                <a:lnTo>
                  <a:pt x="1089558" y="159512"/>
                </a:lnTo>
                <a:lnTo>
                  <a:pt x="1088402" y="154457"/>
                </a:lnTo>
                <a:lnTo>
                  <a:pt x="1098867" y="154457"/>
                </a:lnTo>
                <a:lnTo>
                  <a:pt x="1098867" y="2057"/>
                </a:lnTo>
                <a:lnTo>
                  <a:pt x="1095959" y="2057"/>
                </a:lnTo>
                <a:lnTo>
                  <a:pt x="1087869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68628" y="40157"/>
                </a:lnTo>
                <a:lnTo>
                  <a:pt x="1073861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78257"/>
                </a:lnTo>
                <a:lnTo>
                  <a:pt x="1068628" y="78257"/>
                </a:lnTo>
                <a:lnTo>
                  <a:pt x="1070381" y="90957"/>
                </a:lnTo>
                <a:lnTo>
                  <a:pt x="1074445" y="90957"/>
                </a:lnTo>
                <a:lnTo>
                  <a:pt x="1075613" y="103657"/>
                </a:lnTo>
                <a:lnTo>
                  <a:pt x="1075029" y="103657"/>
                </a:lnTo>
                <a:lnTo>
                  <a:pt x="1070381" y="116357"/>
                </a:lnTo>
                <a:lnTo>
                  <a:pt x="1068628" y="116357"/>
                </a:lnTo>
                <a:lnTo>
                  <a:pt x="1069213" y="129057"/>
                </a:lnTo>
                <a:lnTo>
                  <a:pt x="1064564" y="116357"/>
                </a:lnTo>
                <a:lnTo>
                  <a:pt x="1063980" y="116357"/>
                </a:lnTo>
                <a:lnTo>
                  <a:pt x="1063980" y="154457"/>
                </a:lnTo>
                <a:lnTo>
                  <a:pt x="1056563" y="154457"/>
                </a:lnTo>
                <a:lnTo>
                  <a:pt x="1050023" y="142684"/>
                </a:lnTo>
                <a:lnTo>
                  <a:pt x="1050023" y="598957"/>
                </a:lnTo>
                <a:lnTo>
                  <a:pt x="1047699" y="611657"/>
                </a:lnTo>
                <a:lnTo>
                  <a:pt x="1032586" y="611657"/>
                </a:lnTo>
                <a:lnTo>
                  <a:pt x="1032002" y="598957"/>
                </a:lnTo>
                <a:lnTo>
                  <a:pt x="1031417" y="598957"/>
                </a:lnTo>
                <a:lnTo>
                  <a:pt x="1032002" y="586257"/>
                </a:lnTo>
                <a:lnTo>
                  <a:pt x="1035494" y="586257"/>
                </a:lnTo>
                <a:lnTo>
                  <a:pt x="1036650" y="598957"/>
                </a:lnTo>
                <a:lnTo>
                  <a:pt x="1050023" y="598957"/>
                </a:lnTo>
                <a:lnTo>
                  <a:pt x="1050023" y="142684"/>
                </a:lnTo>
                <a:lnTo>
                  <a:pt x="1049515" y="141757"/>
                </a:lnTo>
                <a:lnTo>
                  <a:pt x="1053223" y="141757"/>
                </a:lnTo>
                <a:lnTo>
                  <a:pt x="1057783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57"/>
                </a:lnTo>
                <a:lnTo>
                  <a:pt x="1063980" y="116357"/>
                </a:lnTo>
                <a:lnTo>
                  <a:pt x="1063713" y="116357"/>
                </a:lnTo>
                <a:lnTo>
                  <a:pt x="1059256" y="103657"/>
                </a:lnTo>
                <a:lnTo>
                  <a:pt x="1056868" y="103657"/>
                </a:lnTo>
                <a:lnTo>
                  <a:pt x="1057592" y="90957"/>
                </a:lnTo>
                <a:lnTo>
                  <a:pt x="1050607" y="78257"/>
                </a:lnTo>
                <a:lnTo>
                  <a:pt x="1048283" y="65557"/>
                </a:lnTo>
                <a:lnTo>
                  <a:pt x="1062888" y="65557"/>
                </a:lnTo>
                <a:lnTo>
                  <a:pt x="1065352" y="52857"/>
                </a:lnTo>
                <a:lnTo>
                  <a:pt x="1058164" y="52857"/>
                </a:lnTo>
                <a:lnTo>
                  <a:pt x="1059332" y="40157"/>
                </a:lnTo>
                <a:lnTo>
                  <a:pt x="1058164" y="40157"/>
                </a:lnTo>
                <a:lnTo>
                  <a:pt x="1057008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55255" y="14757"/>
                </a:lnTo>
                <a:lnTo>
                  <a:pt x="1048283" y="2057"/>
                </a:lnTo>
                <a:lnTo>
                  <a:pt x="1031417" y="2057"/>
                </a:lnTo>
                <a:lnTo>
                  <a:pt x="1031417" y="27457"/>
                </a:lnTo>
                <a:lnTo>
                  <a:pt x="1030846" y="40157"/>
                </a:lnTo>
                <a:lnTo>
                  <a:pt x="1030846" y="560857"/>
                </a:lnTo>
                <a:lnTo>
                  <a:pt x="1030846" y="573557"/>
                </a:lnTo>
                <a:lnTo>
                  <a:pt x="1029677" y="573557"/>
                </a:lnTo>
                <a:lnTo>
                  <a:pt x="1030846" y="560857"/>
                </a:lnTo>
                <a:lnTo>
                  <a:pt x="1030846" y="40157"/>
                </a:lnTo>
                <a:lnTo>
                  <a:pt x="1027353" y="40157"/>
                </a:lnTo>
                <a:lnTo>
                  <a:pt x="1027353" y="192557"/>
                </a:lnTo>
                <a:lnTo>
                  <a:pt x="1027353" y="205257"/>
                </a:lnTo>
                <a:lnTo>
                  <a:pt x="1023277" y="205257"/>
                </a:lnTo>
                <a:lnTo>
                  <a:pt x="1023277" y="192557"/>
                </a:lnTo>
                <a:lnTo>
                  <a:pt x="1027353" y="192557"/>
                </a:lnTo>
                <a:lnTo>
                  <a:pt x="1027353" y="40157"/>
                </a:lnTo>
                <a:lnTo>
                  <a:pt x="1024445" y="40157"/>
                </a:lnTo>
                <a:lnTo>
                  <a:pt x="1023277" y="27457"/>
                </a:lnTo>
                <a:lnTo>
                  <a:pt x="1031417" y="27457"/>
                </a:lnTo>
                <a:lnTo>
                  <a:pt x="1031417" y="2057"/>
                </a:lnTo>
                <a:lnTo>
                  <a:pt x="1018044" y="2057"/>
                </a:lnTo>
                <a:lnTo>
                  <a:pt x="1018044" y="103657"/>
                </a:lnTo>
                <a:lnTo>
                  <a:pt x="1017473" y="116357"/>
                </a:lnTo>
                <a:lnTo>
                  <a:pt x="1013904" y="116357"/>
                </a:lnTo>
                <a:lnTo>
                  <a:pt x="1013904" y="459257"/>
                </a:lnTo>
                <a:lnTo>
                  <a:pt x="1013447" y="471957"/>
                </a:lnTo>
                <a:lnTo>
                  <a:pt x="1011072" y="459257"/>
                </a:lnTo>
                <a:lnTo>
                  <a:pt x="1013904" y="459257"/>
                </a:lnTo>
                <a:lnTo>
                  <a:pt x="1013904" y="116357"/>
                </a:lnTo>
                <a:lnTo>
                  <a:pt x="1005255" y="116357"/>
                </a:lnTo>
                <a:lnTo>
                  <a:pt x="1007008" y="103657"/>
                </a:lnTo>
                <a:lnTo>
                  <a:pt x="1018044" y="103657"/>
                </a:lnTo>
                <a:lnTo>
                  <a:pt x="1018044" y="2057"/>
                </a:lnTo>
                <a:lnTo>
                  <a:pt x="1004684" y="2057"/>
                </a:lnTo>
                <a:lnTo>
                  <a:pt x="1004684" y="1030757"/>
                </a:lnTo>
                <a:lnTo>
                  <a:pt x="1001776" y="1043457"/>
                </a:lnTo>
                <a:lnTo>
                  <a:pt x="999439" y="1043457"/>
                </a:lnTo>
                <a:lnTo>
                  <a:pt x="999439" y="1030757"/>
                </a:lnTo>
                <a:lnTo>
                  <a:pt x="1004684" y="1030757"/>
                </a:lnTo>
                <a:lnTo>
                  <a:pt x="1004684" y="2057"/>
                </a:lnTo>
                <a:lnTo>
                  <a:pt x="1001776" y="2057"/>
                </a:lnTo>
                <a:lnTo>
                  <a:pt x="1001776" y="268757"/>
                </a:lnTo>
                <a:lnTo>
                  <a:pt x="991450" y="268757"/>
                </a:lnTo>
                <a:lnTo>
                  <a:pt x="991450" y="713257"/>
                </a:lnTo>
                <a:lnTo>
                  <a:pt x="991311" y="713257"/>
                </a:lnTo>
                <a:lnTo>
                  <a:pt x="991311" y="10053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005357"/>
                </a:lnTo>
                <a:lnTo>
                  <a:pt x="983742" y="1018057"/>
                </a:lnTo>
                <a:lnTo>
                  <a:pt x="987818" y="1018057"/>
                </a:lnTo>
                <a:lnTo>
                  <a:pt x="984326" y="1030757"/>
                </a:lnTo>
                <a:lnTo>
                  <a:pt x="982002" y="1018057"/>
                </a:lnTo>
                <a:lnTo>
                  <a:pt x="975601" y="1018057"/>
                </a:lnTo>
                <a:lnTo>
                  <a:pt x="987234" y="1005357"/>
                </a:lnTo>
                <a:lnTo>
                  <a:pt x="991311" y="1005357"/>
                </a:lnTo>
                <a:lnTo>
                  <a:pt x="991311" y="713257"/>
                </a:lnTo>
                <a:lnTo>
                  <a:pt x="988402" y="713257"/>
                </a:lnTo>
                <a:lnTo>
                  <a:pt x="990358" y="700557"/>
                </a:lnTo>
                <a:lnTo>
                  <a:pt x="991450" y="713257"/>
                </a:lnTo>
                <a:lnTo>
                  <a:pt x="991450" y="268757"/>
                </a:lnTo>
                <a:lnTo>
                  <a:pt x="991311" y="268757"/>
                </a:lnTo>
                <a:lnTo>
                  <a:pt x="994791" y="256057"/>
                </a:lnTo>
                <a:lnTo>
                  <a:pt x="1001191" y="256057"/>
                </a:lnTo>
                <a:lnTo>
                  <a:pt x="1001776" y="268757"/>
                </a:lnTo>
                <a:lnTo>
                  <a:pt x="1001776" y="2057"/>
                </a:lnTo>
                <a:lnTo>
                  <a:pt x="992466" y="2057"/>
                </a:lnTo>
                <a:lnTo>
                  <a:pt x="992466" y="27457"/>
                </a:lnTo>
                <a:lnTo>
                  <a:pt x="992466" y="40157"/>
                </a:lnTo>
                <a:lnTo>
                  <a:pt x="984326" y="40157"/>
                </a:lnTo>
                <a:lnTo>
                  <a:pt x="984326" y="27457"/>
                </a:lnTo>
                <a:lnTo>
                  <a:pt x="992466" y="27457"/>
                </a:lnTo>
                <a:lnTo>
                  <a:pt x="992466" y="2057"/>
                </a:lnTo>
                <a:lnTo>
                  <a:pt x="974445" y="2057"/>
                </a:lnTo>
                <a:lnTo>
                  <a:pt x="974445" y="141757"/>
                </a:lnTo>
                <a:lnTo>
                  <a:pt x="966304" y="141757"/>
                </a:lnTo>
                <a:lnTo>
                  <a:pt x="966304" y="129057"/>
                </a:lnTo>
                <a:lnTo>
                  <a:pt x="971537" y="129057"/>
                </a:lnTo>
                <a:lnTo>
                  <a:pt x="974445" y="1417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179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41108" y="459257"/>
                </a:lnTo>
                <a:lnTo>
                  <a:pt x="934910" y="471957"/>
                </a:lnTo>
                <a:lnTo>
                  <a:pt x="932002" y="459257"/>
                </a:lnTo>
                <a:lnTo>
                  <a:pt x="936066" y="459257"/>
                </a:lnTo>
                <a:lnTo>
                  <a:pt x="937234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9797" y="541375"/>
                </a:lnTo>
                <a:lnTo>
                  <a:pt x="919797" y="903757"/>
                </a:lnTo>
                <a:lnTo>
                  <a:pt x="915720" y="903757"/>
                </a:lnTo>
                <a:lnTo>
                  <a:pt x="919213" y="891057"/>
                </a:lnTo>
                <a:lnTo>
                  <a:pt x="919797" y="903757"/>
                </a:lnTo>
                <a:lnTo>
                  <a:pt x="919797" y="541375"/>
                </a:lnTo>
                <a:lnTo>
                  <a:pt x="918413" y="535457"/>
                </a:lnTo>
                <a:lnTo>
                  <a:pt x="917727" y="522757"/>
                </a:lnTo>
                <a:lnTo>
                  <a:pt x="922312" y="522757"/>
                </a:lnTo>
                <a:lnTo>
                  <a:pt x="924229" y="535457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877925" y="2057"/>
                </a:lnTo>
                <a:lnTo>
                  <a:pt x="877925" y="90957"/>
                </a:lnTo>
                <a:lnTo>
                  <a:pt x="868629" y="90957"/>
                </a:lnTo>
                <a:lnTo>
                  <a:pt x="871537" y="78257"/>
                </a:lnTo>
                <a:lnTo>
                  <a:pt x="875601" y="78257"/>
                </a:lnTo>
                <a:lnTo>
                  <a:pt x="877925" y="90957"/>
                </a:lnTo>
                <a:lnTo>
                  <a:pt x="877925" y="2057"/>
                </a:lnTo>
                <a:lnTo>
                  <a:pt x="840714" y="2057"/>
                </a:lnTo>
                <a:lnTo>
                  <a:pt x="840714" y="649757"/>
                </a:lnTo>
                <a:lnTo>
                  <a:pt x="840714" y="662457"/>
                </a:lnTo>
                <a:lnTo>
                  <a:pt x="832002" y="662457"/>
                </a:lnTo>
                <a:lnTo>
                  <a:pt x="840714" y="649757"/>
                </a:lnTo>
                <a:lnTo>
                  <a:pt x="84071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57"/>
                </a:lnTo>
                <a:lnTo>
                  <a:pt x="817460" y="90957"/>
                </a:lnTo>
                <a:lnTo>
                  <a:pt x="817460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9320" y="14757"/>
                </a:lnTo>
                <a:lnTo>
                  <a:pt x="809320" y="522757"/>
                </a:lnTo>
                <a:lnTo>
                  <a:pt x="805840" y="535457"/>
                </a:lnTo>
                <a:lnTo>
                  <a:pt x="799439" y="535457"/>
                </a:lnTo>
                <a:lnTo>
                  <a:pt x="809320" y="522757"/>
                </a:lnTo>
                <a:lnTo>
                  <a:pt x="809320" y="14757"/>
                </a:lnTo>
                <a:lnTo>
                  <a:pt x="800023" y="14757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5210" y="332257"/>
                </a:lnTo>
                <a:lnTo>
                  <a:pt x="795210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84657"/>
                </a:lnTo>
                <a:lnTo>
                  <a:pt x="795210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0834" y="27457"/>
                </a:lnTo>
                <a:lnTo>
                  <a:pt x="788974" y="40157"/>
                </a:lnTo>
                <a:lnTo>
                  <a:pt x="778649" y="40157"/>
                </a:lnTo>
                <a:lnTo>
                  <a:pt x="782574" y="52857"/>
                </a:lnTo>
                <a:lnTo>
                  <a:pt x="775601" y="52857"/>
                </a:lnTo>
                <a:lnTo>
                  <a:pt x="785482" y="65557"/>
                </a:lnTo>
                <a:lnTo>
                  <a:pt x="765721" y="65557"/>
                </a:lnTo>
                <a:lnTo>
                  <a:pt x="777925" y="78257"/>
                </a:lnTo>
                <a:lnTo>
                  <a:pt x="778154" y="78257"/>
                </a:lnTo>
                <a:lnTo>
                  <a:pt x="784326" y="90957"/>
                </a:lnTo>
                <a:lnTo>
                  <a:pt x="783158" y="90957"/>
                </a:lnTo>
                <a:lnTo>
                  <a:pt x="783234" y="103657"/>
                </a:lnTo>
                <a:lnTo>
                  <a:pt x="776909" y="103657"/>
                </a:lnTo>
                <a:lnTo>
                  <a:pt x="781380" y="116357"/>
                </a:lnTo>
                <a:lnTo>
                  <a:pt x="779094" y="1163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3861" y="332257"/>
                </a:lnTo>
                <a:lnTo>
                  <a:pt x="770953" y="332257"/>
                </a:lnTo>
                <a:lnTo>
                  <a:pt x="768629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16357"/>
                </a:lnTo>
                <a:lnTo>
                  <a:pt x="773277" y="116357"/>
                </a:lnTo>
                <a:lnTo>
                  <a:pt x="774433" y="103657"/>
                </a:lnTo>
                <a:lnTo>
                  <a:pt x="772693" y="103657"/>
                </a:lnTo>
                <a:lnTo>
                  <a:pt x="769048" y="116357"/>
                </a:lnTo>
                <a:lnTo>
                  <a:pt x="769200" y="116357"/>
                </a:lnTo>
                <a:lnTo>
                  <a:pt x="777341" y="129057"/>
                </a:lnTo>
                <a:lnTo>
                  <a:pt x="767168" y="129057"/>
                </a:lnTo>
                <a:lnTo>
                  <a:pt x="762393" y="141757"/>
                </a:lnTo>
                <a:lnTo>
                  <a:pt x="761644" y="141757"/>
                </a:lnTo>
                <a:lnTo>
                  <a:pt x="768134" y="154457"/>
                </a:lnTo>
                <a:lnTo>
                  <a:pt x="773912" y="154457"/>
                </a:lnTo>
                <a:lnTo>
                  <a:pt x="768629" y="167157"/>
                </a:lnTo>
                <a:lnTo>
                  <a:pt x="773176" y="167157"/>
                </a:lnTo>
                <a:lnTo>
                  <a:pt x="772909" y="179857"/>
                </a:lnTo>
                <a:lnTo>
                  <a:pt x="761644" y="179857"/>
                </a:lnTo>
                <a:lnTo>
                  <a:pt x="767435" y="192557"/>
                </a:lnTo>
                <a:lnTo>
                  <a:pt x="752932" y="192557"/>
                </a:lnTo>
                <a:lnTo>
                  <a:pt x="751763" y="205257"/>
                </a:lnTo>
                <a:lnTo>
                  <a:pt x="763752" y="205257"/>
                </a:lnTo>
                <a:lnTo>
                  <a:pt x="757809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595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58736" y="256057"/>
                </a:lnTo>
                <a:lnTo>
                  <a:pt x="756412" y="268757"/>
                </a:lnTo>
                <a:lnTo>
                  <a:pt x="754087" y="268757"/>
                </a:lnTo>
                <a:lnTo>
                  <a:pt x="759320" y="281457"/>
                </a:lnTo>
                <a:lnTo>
                  <a:pt x="762812" y="268757"/>
                </a:lnTo>
                <a:lnTo>
                  <a:pt x="769200" y="281457"/>
                </a:lnTo>
                <a:lnTo>
                  <a:pt x="759320" y="281457"/>
                </a:lnTo>
                <a:lnTo>
                  <a:pt x="755256" y="281457"/>
                </a:lnTo>
                <a:lnTo>
                  <a:pt x="762812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52348" y="306857"/>
                </a:lnTo>
                <a:lnTo>
                  <a:pt x="762812" y="319557"/>
                </a:lnTo>
                <a:lnTo>
                  <a:pt x="754430" y="319557"/>
                </a:lnTo>
                <a:lnTo>
                  <a:pt x="758164" y="332257"/>
                </a:lnTo>
                <a:lnTo>
                  <a:pt x="746315" y="332257"/>
                </a:lnTo>
                <a:lnTo>
                  <a:pt x="748271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38974" y="383057"/>
                </a:lnTo>
                <a:lnTo>
                  <a:pt x="745363" y="383057"/>
                </a:lnTo>
                <a:lnTo>
                  <a:pt x="752043" y="395757"/>
                </a:lnTo>
                <a:lnTo>
                  <a:pt x="752932" y="395757"/>
                </a:lnTo>
                <a:lnTo>
                  <a:pt x="753376" y="408457"/>
                </a:lnTo>
                <a:lnTo>
                  <a:pt x="753503" y="408457"/>
                </a:lnTo>
                <a:lnTo>
                  <a:pt x="749439" y="421157"/>
                </a:lnTo>
                <a:lnTo>
                  <a:pt x="753503" y="421157"/>
                </a:lnTo>
                <a:lnTo>
                  <a:pt x="763397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60412" y="446557"/>
                </a:lnTo>
                <a:lnTo>
                  <a:pt x="763384" y="459257"/>
                </a:lnTo>
                <a:lnTo>
                  <a:pt x="766521" y="459257"/>
                </a:lnTo>
                <a:lnTo>
                  <a:pt x="771182" y="471957"/>
                </a:lnTo>
                <a:lnTo>
                  <a:pt x="773150" y="471957"/>
                </a:lnTo>
                <a:lnTo>
                  <a:pt x="773277" y="484657"/>
                </a:lnTo>
                <a:lnTo>
                  <a:pt x="767549" y="484657"/>
                </a:lnTo>
                <a:lnTo>
                  <a:pt x="77210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6790" y="510057"/>
                </a:lnTo>
                <a:lnTo>
                  <a:pt x="791476" y="522757"/>
                </a:lnTo>
                <a:lnTo>
                  <a:pt x="793038" y="522757"/>
                </a:lnTo>
                <a:lnTo>
                  <a:pt x="788974" y="535457"/>
                </a:lnTo>
                <a:lnTo>
                  <a:pt x="785482" y="535457"/>
                </a:lnTo>
                <a:lnTo>
                  <a:pt x="791222" y="548157"/>
                </a:lnTo>
                <a:lnTo>
                  <a:pt x="797699" y="548157"/>
                </a:lnTo>
                <a:lnTo>
                  <a:pt x="794207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797699" y="586257"/>
                </a:lnTo>
                <a:lnTo>
                  <a:pt x="800023" y="598957"/>
                </a:lnTo>
                <a:lnTo>
                  <a:pt x="800836" y="598957"/>
                </a:lnTo>
                <a:lnTo>
                  <a:pt x="805840" y="611657"/>
                </a:lnTo>
                <a:lnTo>
                  <a:pt x="800608" y="611657"/>
                </a:lnTo>
                <a:lnTo>
                  <a:pt x="806411" y="624357"/>
                </a:lnTo>
                <a:lnTo>
                  <a:pt x="815136" y="611657"/>
                </a:lnTo>
                <a:lnTo>
                  <a:pt x="822109" y="611657"/>
                </a:lnTo>
                <a:lnTo>
                  <a:pt x="81398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49" y="637057"/>
                </a:lnTo>
                <a:lnTo>
                  <a:pt x="810488" y="649757"/>
                </a:lnTo>
                <a:lnTo>
                  <a:pt x="813574" y="649757"/>
                </a:lnTo>
                <a:lnTo>
                  <a:pt x="810488" y="662457"/>
                </a:lnTo>
                <a:lnTo>
                  <a:pt x="827925" y="662457"/>
                </a:lnTo>
                <a:lnTo>
                  <a:pt x="823277" y="675157"/>
                </a:lnTo>
                <a:lnTo>
                  <a:pt x="814552" y="675157"/>
                </a:lnTo>
                <a:lnTo>
                  <a:pt x="817626" y="686333"/>
                </a:lnTo>
                <a:lnTo>
                  <a:pt x="827341" y="675157"/>
                </a:lnTo>
                <a:lnTo>
                  <a:pt x="831418" y="675157"/>
                </a:lnTo>
                <a:lnTo>
                  <a:pt x="825601" y="687857"/>
                </a:lnTo>
                <a:lnTo>
                  <a:pt x="831418" y="687857"/>
                </a:lnTo>
                <a:lnTo>
                  <a:pt x="833742" y="675157"/>
                </a:lnTo>
                <a:lnTo>
                  <a:pt x="844791" y="675157"/>
                </a:lnTo>
                <a:lnTo>
                  <a:pt x="846531" y="687857"/>
                </a:lnTo>
                <a:lnTo>
                  <a:pt x="848855" y="687857"/>
                </a:lnTo>
                <a:lnTo>
                  <a:pt x="836764" y="700557"/>
                </a:lnTo>
                <a:lnTo>
                  <a:pt x="815416" y="700557"/>
                </a:lnTo>
                <a:lnTo>
                  <a:pt x="807580" y="713257"/>
                </a:lnTo>
                <a:lnTo>
                  <a:pt x="813396" y="713257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5080" y="738657"/>
                </a:lnTo>
                <a:lnTo>
                  <a:pt x="818045" y="751357"/>
                </a:lnTo>
                <a:lnTo>
                  <a:pt x="823861" y="75135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43076" y="789457"/>
                </a:lnTo>
                <a:lnTo>
                  <a:pt x="844931" y="802157"/>
                </a:lnTo>
                <a:lnTo>
                  <a:pt x="851700" y="802157"/>
                </a:lnTo>
                <a:lnTo>
                  <a:pt x="847991" y="814857"/>
                </a:lnTo>
                <a:lnTo>
                  <a:pt x="855395" y="814857"/>
                </a:lnTo>
                <a:lnTo>
                  <a:pt x="858240" y="827557"/>
                </a:lnTo>
                <a:lnTo>
                  <a:pt x="871537" y="827557"/>
                </a:lnTo>
                <a:lnTo>
                  <a:pt x="878509" y="827557"/>
                </a:lnTo>
                <a:lnTo>
                  <a:pt x="883158" y="814857"/>
                </a:lnTo>
                <a:lnTo>
                  <a:pt x="884326" y="8275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53516" y="840257"/>
                </a:lnTo>
                <a:lnTo>
                  <a:pt x="853516" y="852957"/>
                </a:lnTo>
                <a:lnTo>
                  <a:pt x="882015" y="852957"/>
                </a:lnTo>
                <a:lnTo>
                  <a:pt x="874585" y="865657"/>
                </a:lnTo>
                <a:lnTo>
                  <a:pt x="890727" y="865657"/>
                </a:lnTo>
                <a:lnTo>
                  <a:pt x="877354" y="878357"/>
                </a:lnTo>
                <a:lnTo>
                  <a:pt x="895375" y="878357"/>
                </a:lnTo>
                <a:lnTo>
                  <a:pt x="884326" y="891057"/>
                </a:lnTo>
                <a:lnTo>
                  <a:pt x="902233" y="891057"/>
                </a:lnTo>
                <a:lnTo>
                  <a:pt x="907580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06424" y="941857"/>
                </a:lnTo>
                <a:lnTo>
                  <a:pt x="917460" y="929157"/>
                </a:lnTo>
                <a:lnTo>
                  <a:pt x="910488" y="941857"/>
                </a:lnTo>
                <a:lnTo>
                  <a:pt x="913980" y="941857"/>
                </a:lnTo>
                <a:lnTo>
                  <a:pt x="918044" y="929157"/>
                </a:lnTo>
                <a:lnTo>
                  <a:pt x="923861" y="929157"/>
                </a:lnTo>
                <a:lnTo>
                  <a:pt x="918629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78204" y="992657"/>
                </a:lnTo>
                <a:lnTo>
                  <a:pt x="975893" y="1005357"/>
                </a:lnTo>
                <a:lnTo>
                  <a:pt x="974458" y="1005357"/>
                </a:lnTo>
                <a:lnTo>
                  <a:pt x="974445" y="1018057"/>
                </a:lnTo>
                <a:lnTo>
                  <a:pt x="968044" y="10180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656" y="1183157"/>
                </a:lnTo>
                <a:lnTo>
                  <a:pt x="968044" y="1170457"/>
                </a:lnTo>
                <a:lnTo>
                  <a:pt x="968044" y="1018057"/>
                </a:lnTo>
                <a:lnTo>
                  <a:pt x="965428" y="1018057"/>
                </a:lnTo>
                <a:lnTo>
                  <a:pt x="965644" y="1005357"/>
                </a:lnTo>
                <a:lnTo>
                  <a:pt x="957580" y="1005357"/>
                </a:lnTo>
                <a:lnTo>
                  <a:pt x="950023" y="1018057"/>
                </a:lnTo>
                <a:lnTo>
                  <a:pt x="948867" y="1005357"/>
                </a:lnTo>
                <a:lnTo>
                  <a:pt x="946531" y="1005357"/>
                </a:lnTo>
                <a:lnTo>
                  <a:pt x="947699" y="1018057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27354" y="1018057"/>
                </a:lnTo>
                <a:lnTo>
                  <a:pt x="929093" y="1005357"/>
                </a:lnTo>
                <a:lnTo>
                  <a:pt x="920953" y="1005357"/>
                </a:lnTo>
                <a:lnTo>
                  <a:pt x="923569" y="995832"/>
                </a:lnTo>
                <a:lnTo>
                  <a:pt x="919213" y="1005357"/>
                </a:lnTo>
                <a:lnTo>
                  <a:pt x="919721" y="994168"/>
                </a:lnTo>
                <a:lnTo>
                  <a:pt x="917460" y="1005357"/>
                </a:lnTo>
                <a:lnTo>
                  <a:pt x="914565" y="1005357"/>
                </a:lnTo>
                <a:lnTo>
                  <a:pt x="915136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9424" y="979957"/>
                </a:lnTo>
                <a:lnTo>
                  <a:pt x="876185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63981" y="967257"/>
                </a:lnTo>
                <a:lnTo>
                  <a:pt x="863981" y="954557"/>
                </a:lnTo>
                <a:lnTo>
                  <a:pt x="848855" y="954557"/>
                </a:lnTo>
                <a:lnTo>
                  <a:pt x="854087" y="941857"/>
                </a:lnTo>
                <a:lnTo>
                  <a:pt x="826770" y="941857"/>
                </a:lnTo>
                <a:lnTo>
                  <a:pt x="831418" y="929157"/>
                </a:lnTo>
                <a:lnTo>
                  <a:pt x="826185" y="929157"/>
                </a:lnTo>
                <a:lnTo>
                  <a:pt x="820953" y="941857"/>
                </a:lnTo>
                <a:lnTo>
                  <a:pt x="823277" y="929157"/>
                </a:lnTo>
                <a:lnTo>
                  <a:pt x="820369" y="941857"/>
                </a:lnTo>
                <a:lnTo>
                  <a:pt x="816876" y="941857"/>
                </a:lnTo>
                <a:lnTo>
                  <a:pt x="819785" y="929157"/>
                </a:lnTo>
                <a:lnTo>
                  <a:pt x="813396" y="929157"/>
                </a:lnTo>
                <a:lnTo>
                  <a:pt x="808291" y="941857"/>
                </a:lnTo>
                <a:lnTo>
                  <a:pt x="806996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800608" y="903757"/>
                </a:lnTo>
                <a:lnTo>
                  <a:pt x="801763" y="891057"/>
                </a:lnTo>
                <a:lnTo>
                  <a:pt x="796531" y="891057"/>
                </a:lnTo>
                <a:lnTo>
                  <a:pt x="796531" y="885190"/>
                </a:lnTo>
                <a:lnTo>
                  <a:pt x="793038" y="891057"/>
                </a:lnTo>
                <a:lnTo>
                  <a:pt x="787234" y="891057"/>
                </a:lnTo>
                <a:lnTo>
                  <a:pt x="787234" y="878357"/>
                </a:lnTo>
                <a:lnTo>
                  <a:pt x="761644" y="878357"/>
                </a:lnTo>
                <a:lnTo>
                  <a:pt x="763968" y="865657"/>
                </a:lnTo>
                <a:lnTo>
                  <a:pt x="758164" y="865657"/>
                </a:lnTo>
                <a:lnTo>
                  <a:pt x="763968" y="852957"/>
                </a:lnTo>
                <a:lnTo>
                  <a:pt x="760488" y="852957"/>
                </a:lnTo>
                <a:lnTo>
                  <a:pt x="756412" y="844067"/>
                </a:lnTo>
                <a:lnTo>
                  <a:pt x="756412" y="865657"/>
                </a:lnTo>
                <a:lnTo>
                  <a:pt x="751763" y="878357"/>
                </a:lnTo>
                <a:lnTo>
                  <a:pt x="746531" y="878357"/>
                </a:lnTo>
                <a:lnTo>
                  <a:pt x="756412" y="865657"/>
                </a:lnTo>
                <a:lnTo>
                  <a:pt x="756412" y="844067"/>
                </a:lnTo>
                <a:lnTo>
                  <a:pt x="754672" y="840257"/>
                </a:lnTo>
                <a:lnTo>
                  <a:pt x="745947" y="852957"/>
                </a:lnTo>
                <a:lnTo>
                  <a:pt x="746531" y="852957"/>
                </a:lnTo>
                <a:lnTo>
                  <a:pt x="740956" y="865657"/>
                </a:lnTo>
                <a:lnTo>
                  <a:pt x="755840" y="865657"/>
                </a:lnTo>
                <a:lnTo>
                  <a:pt x="744791" y="878357"/>
                </a:lnTo>
                <a:lnTo>
                  <a:pt x="739216" y="865657"/>
                </a:lnTo>
                <a:lnTo>
                  <a:pt x="733818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40257"/>
                </a:lnTo>
                <a:lnTo>
                  <a:pt x="743699" y="827557"/>
                </a:lnTo>
                <a:lnTo>
                  <a:pt x="752462" y="827557"/>
                </a:lnTo>
                <a:lnTo>
                  <a:pt x="759320" y="814857"/>
                </a:lnTo>
                <a:lnTo>
                  <a:pt x="756412" y="814857"/>
                </a:lnTo>
                <a:lnTo>
                  <a:pt x="762228" y="802157"/>
                </a:lnTo>
                <a:lnTo>
                  <a:pt x="755840" y="814857"/>
                </a:lnTo>
                <a:lnTo>
                  <a:pt x="754672" y="814857"/>
                </a:lnTo>
                <a:lnTo>
                  <a:pt x="757453" y="802703"/>
                </a:lnTo>
                <a:lnTo>
                  <a:pt x="745134" y="812317"/>
                </a:lnTo>
                <a:lnTo>
                  <a:pt x="744207" y="814857"/>
                </a:lnTo>
                <a:lnTo>
                  <a:pt x="741883" y="814857"/>
                </a:lnTo>
                <a:lnTo>
                  <a:pt x="738390" y="814857"/>
                </a:lnTo>
                <a:lnTo>
                  <a:pt x="744207" y="802157"/>
                </a:lnTo>
                <a:lnTo>
                  <a:pt x="741591" y="802157"/>
                </a:lnTo>
                <a:lnTo>
                  <a:pt x="742340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9559" y="776757"/>
                </a:lnTo>
                <a:lnTo>
                  <a:pt x="742467" y="764057"/>
                </a:lnTo>
                <a:lnTo>
                  <a:pt x="733869" y="776757"/>
                </a:lnTo>
                <a:lnTo>
                  <a:pt x="723353" y="776757"/>
                </a:lnTo>
                <a:lnTo>
                  <a:pt x="729742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19594" y="751357"/>
                </a:lnTo>
                <a:lnTo>
                  <a:pt x="717384" y="738657"/>
                </a:lnTo>
                <a:lnTo>
                  <a:pt x="716470" y="738657"/>
                </a:lnTo>
                <a:lnTo>
                  <a:pt x="725017" y="725957"/>
                </a:lnTo>
                <a:lnTo>
                  <a:pt x="709904" y="725957"/>
                </a:lnTo>
                <a:lnTo>
                  <a:pt x="706412" y="738657"/>
                </a:lnTo>
                <a:lnTo>
                  <a:pt x="710488" y="738657"/>
                </a:lnTo>
                <a:lnTo>
                  <a:pt x="697687" y="751357"/>
                </a:lnTo>
                <a:lnTo>
                  <a:pt x="683742" y="751357"/>
                </a:lnTo>
                <a:lnTo>
                  <a:pt x="691883" y="738657"/>
                </a:lnTo>
                <a:lnTo>
                  <a:pt x="704913" y="738657"/>
                </a:lnTo>
                <a:lnTo>
                  <a:pt x="709904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4088" y="713257"/>
                </a:lnTo>
                <a:lnTo>
                  <a:pt x="706882" y="700557"/>
                </a:lnTo>
                <a:lnTo>
                  <a:pt x="702932" y="700557"/>
                </a:lnTo>
                <a:lnTo>
                  <a:pt x="702932" y="713257"/>
                </a:lnTo>
                <a:lnTo>
                  <a:pt x="695921" y="713257"/>
                </a:lnTo>
                <a:lnTo>
                  <a:pt x="697115" y="700557"/>
                </a:lnTo>
                <a:lnTo>
                  <a:pt x="693039" y="700557"/>
                </a:lnTo>
                <a:lnTo>
                  <a:pt x="689559" y="687857"/>
                </a:lnTo>
                <a:lnTo>
                  <a:pt x="696887" y="687857"/>
                </a:lnTo>
                <a:lnTo>
                  <a:pt x="697039" y="675157"/>
                </a:lnTo>
                <a:lnTo>
                  <a:pt x="699706" y="675157"/>
                </a:lnTo>
                <a:lnTo>
                  <a:pt x="703503" y="662457"/>
                </a:lnTo>
                <a:lnTo>
                  <a:pt x="689317" y="662457"/>
                </a:lnTo>
                <a:lnTo>
                  <a:pt x="683158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871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42" y="611657"/>
                </a:lnTo>
                <a:lnTo>
                  <a:pt x="667461" y="611657"/>
                </a:lnTo>
                <a:lnTo>
                  <a:pt x="677341" y="598957"/>
                </a:lnTo>
                <a:lnTo>
                  <a:pt x="670369" y="598957"/>
                </a:lnTo>
                <a:lnTo>
                  <a:pt x="683742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83742" y="548157"/>
                </a:lnTo>
                <a:lnTo>
                  <a:pt x="682244" y="535457"/>
                </a:lnTo>
                <a:lnTo>
                  <a:pt x="685482" y="535457"/>
                </a:lnTo>
                <a:lnTo>
                  <a:pt x="681418" y="522757"/>
                </a:lnTo>
                <a:lnTo>
                  <a:pt x="663384" y="522757"/>
                </a:lnTo>
                <a:lnTo>
                  <a:pt x="666292" y="510057"/>
                </a:lnTo>
                <a:lnTo>
                  <a:pt x="668045" y="510057"/>
                </a:lnTo>
                <a:lnTo>
                  <a:pt x="666877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63968" y="484657"/>
                </a:lnTo>
                <a:lnTo>
                  <a:pt x="670369" y="471957"/>
                </a:lnTo>
                <a:lnTo>
                  <a:pt x="681990" y="471957"/>
                </a:lnTo>
                <a:lnTo>
                  <a:pt x="673277" y="459257"/>
                </a:lnTo>
                <a:lnTo>
                  <a:pt x="669518" y="459257"/>
                </a:lnTo>
                <a:lnTo>
                  <a:pt x="669925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78510" y="433857"/>
                </a:lnTo>
                <a:lnTo>
                  <a:pt x="675601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95757"/>
                </a:lnTo>
                <a:lnTo>
                  <a:pt x="692454" y="383057"/>
                </a:lnTo>
                <a:lnTo>
                  <a:pt x="688340" y="383057"/>
                </a:lnTo>
                <a:lnTo>
                  <a:pt x="678218" y="370357"/>
                </a:lnTo>
                <a:lnTo>
                  <a:pt x="680935" y="3703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6943" y="344957"/>
                </a:lnTo>
                <a:lnTo>
                  <a:pt x="683082" y="332257"/>
                </a:lnTo>
                <a:lnTo>
                  <a:pt x="686650" y="332257"/>
                </a:lnTo>
                <a:lnTo>
                  <a:pt x="690714" y="319557"/>
                </a:lnTo>
                <a:lnTo>
                  <a:pt x="680161" y="319557"/>
                </a:lnTo>
                <a:lnTo>
                  <a:pt x="681126" y="3068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87006" y="294157"/>
                </a:lnTo>
                <a:lnTo>
                  <a:pt x="684872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697" y="268757"/>
                </a:lnTo>
                <a:lnTo>
                  <a:pt x="679081" y="256057"/>
                </a:lnTo>
                <a:lnTo>
                  <a:pt x="686485" y="268757"/>
                </a:lnTo>
                <a:lnTo>
                  <a:pt x="691743" y="268757"/>
                </a:lnTo>
                <a:lnTo>
                  <a:pt x="685990" y="256057"/>
                </a:lnTo>
                <a:lnTo>
                  <a:pt x="683158" y="256057"/>
                </a:lnTo>
                <a:lnTo>
                  <a:pt x="685482" y="243357"/>
                </a:lnTo>
                <a:lnTo>
                  <a:pt x="690130" y="256057"/>
                </a:lnTo>
                <a:lnTo>
                  <a:pt x="693039" y="256057"/>
                </a:lnTo>
                <a:lnTo>
                  <a:pt x="691095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96531" y="230657"/>
                </a:lnTo>
                <a:lnTo>
                  <a:pt x="693039" y="217957"/>
                </a:lnTo>
                <a:lnTo>
                  <a:pt x="69013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714" y="192557"/>
                </a:lnTo>
                <a:lnTo>
                  <a:pt x="681418" y="179857"/>
                </a:lnTo>
                <a:lnTo>
                  <a:pt x="677341" y="167157"/>
                </a:lnTo>
                <a:lnTo>
                  <a:pt x="673849" y="167157"/>
                </a:lnTo>
                <a:lnTo>
                  <a:pt x="673277" y="154457"/>
                </a:lnTo>
                <a:lnTo>
                  <a:pt x="681990" y="154457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8390" y="154457"/>
                </a:lnTo>
                <a:lnTo>
                  <a:pt x="689559" y="154457"/>
                </a:lnTo>
                <a:lnTo>
                  <a:pt x="695363" y="167157"/>
                </a:lnTo>
                <a:lnTo>
                  <a:pt x="693991" y="154457"/>
                </a:lnTo>
                <a:lnTo>
                  <a:pt x="694791" y="154457"/>
                </a:lnTo>
                <a:lnTo>
                  <a:pt x="686066" y="141757"/>
                </a:lnTo>
                <a:lnTo>
                  <a:pt x="697738" y="141757"/>
                </a:lnTo>
                <a:lnTo>
                  <a:pt x="699223" y="154457"/>
                </a:lnTo>
                <a:lnTo>
                  <a:pt x="705827" y="154457"/>
                </a:lnTo>
                <a:lnTo>
                  <a:pt x="703338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710488" y="129057"/>
                </a:lnTo>
                <a:lnTo>
                  <a:pt x="704088" y="116357"/>
                </a:lnTo>
                <a:lnTo>
                  <a:pt x="709320" y="103657"/>
                </a:lnTo>
                <a:lnTo>
                  <a:pt x="700024" y="103657"/>
                </a:lnTo>
                <a:lnTo>
                  <a:pt x="711542" y="90957"/>
                </a:lnTo>
                <a:lnTo>
                  <a:pt x="709320" y="90957"/>
                </a:lnTo>
                <a:lnTo>
                  <a:pt x="706234" y="78257"/>
                </a:lnTo>
                <a:lnTo>
                  <a:pt x="704088" y="78257"/>
                </a:lnTo>
                <a:lnTo>
                  <a:pt x="703072" y="75488"/>
                </a:lnTo>
                <a:lnTo>
                  <a:pt x="709904" y="65557"/>
                </a:lnTo>
                <a:lnTo>
                  <a:pt x="709726" y="64579"/>
                </a:lnTo>
                <a:lnTo>
                  <a:pt x="709117" y="63792"/>
                </a:lnTo>
                <a:lnTo>
                  <a:pt x="709752" y="65557"/>
                </a:lnTo>
                <a:lnTo>
                  <a:pt x="704088" y="65557"/>
                </a:lnTo>
                <a:lnTo>
                  <a:pt x="698855" y="52857"/>
                </a:lnTo>
                <a:lnTo>
                  <a:pt x="696531" y="52857"/>
                </a:lnTo>
                <a:lnTo>
                  <a:pt x="696531" y="90957"/>
                </a:lnTo>
                <a:lnTo>
                  <a:pt x="689559" y="90957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31" y="90957"/>
                </a:lnTo>
                <a:lnTo>
                  <a:pt x="696531" y="52857"/>
                </a:lnTo>
                <a:lnTo>
                  <a:pt x="691794" y="52857"/>
                </a:lnTo>
                <a:lnTo>
                  <a:pt x="693039" y="40157"/>
                </a:lnTo>
                <a:lnTo>
                  <a:pt x="696480" y="40157"/>
                </a:lnTo>
                <a:lnTo>
                  <a:pt x="696531" y="27457"/>
                </a:lnTo>
                <a:lnTo>
                  <a:pt x="707517" y="27457"/>
                </a:lnTo>
                <a:lnTo>
                  <a:pt x="704888" y="40157"/>
                </a:lnTo>
                <a:lnTo>
                  <a:pt x="702589" y="52857"/>
                </a:lnTo>
                <a:lnTo>
                  <a:pt x="700595" y="52857"/>
                </a:lnTo>
                <a:lnTo>
                  <a:pt x="709117" y="63792"/>
                </a:lnTo>
                <a:lnTo>
                  <a:pt x="705104" y="52857"/>
                </a:lnTo>
                <a:lnTo>
                  <a:pt x="707580" y="52857"/>
                </a:lnTo>
                <a:lnTo>
                  <a:pt x="709726" y="64579"/>
                </a:lnTo>
                <a:lnTo>
                  <a:pt x="710488" y="65557"/>
                </a:lnTo>
                <a:lnTo>
                  <a:pt x="709904" y="65557"/>
                </a:lnTo>
                <a:lnTo>
                  <a:pt x="715137" y="78257"/>
                </a:lnTo>
                <a:lnTo>
                  <a:pt x="712812" y="65557"/>
                </a:lnTo>
                <a:lnTo>
                  <a:pt x="719201" y="65557"/>
                </a:lnTo>
                <a:lnTo>
                  <a:pt x="721525" y="52857"/>
                </a:lnTo>
                <a:lnTo>
                  <a:pt x="711860" y="52857"/>
                </a:lnTo>
                <a:lnTo>
                  <a:pt x="712165" y="40157"/>
                </a:lnTo>
                <a:lnTo>
                  <a:pt x="720471" y="40157"/>
                </a:lnTo>
                <a:lnTo>
                  <a:pt x="726186" y="52857"/>
                </a:lnTo>
                <a:lnTo>
                  <a:pt x="729665" y="52857"/>
                </a:lnTo>
                <a:lnTo>
                  <a:pt x="733158" y="40157"/>
                </a:lnTo>
                <a:lnTo>
                  <a:pt x="729500" y="40157"/>
                </a:lnTo>
                <a:lnTo>
                  <a:pt x="734390" y="27457"/>
                </a:lnTo>
                <a:lnTo>
                  <a:pt x="730008" y="14757"/>
                </a:lnTo>
                <a:lnTo>
                  <a:pt x="731418" y="14757"/>
                </a:lnTo>
                <a:lnTo>
                  <a:pt x="731418" y="2057"/>
                </a:lnTo>
                <a:lnTo>
                  <a:pt x="720369" y="20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653503" y="2057"/>
                </a:lnTo>
                <a:lnTo>
                  <a:pt x="653503" y="344957"/>
                </a:lnTo>
                <a:lnTo>
                  <a:pt x="653503" y="357657"/>
                </a:lnTo>
                <a:lnTo>
                  <a:pt x="648843" y="357657"/>
                </a:lnTo>
                <a:lnTo>
                  <a:pt x="648487" y="344957"/>
                </a:lnTo>
                <a:lnTo>
                  <a:pt x="653503" y="344957"/>
                </a:lnTo>
                <a:lnTo>
                  <a:pt x="653503" y="2057"/>
                </a:lnTo>
                <a:lnTo>
                  <a:pt x="594207" y="2057"/>
                </a:lnTo>
                <a:lnTo>
                  <a:pt x="594207" y="383057"/>
                </a:lnTo>
                <a:lnTo>
                  <a:pt x="588975" y="395757"/>
                </a:lnTo>
                <a:lnTo>
                  <a:pt x="586638" y="383057"/>
                </a:lnTo>
                <a:lnTo>
                  <a:pt x="594207" y="383057"/>
                </a:lnTo>
                <a:lnTo>
                  <a:pt x="594207" y="2057"/>
                </a:lnTo>
                <a:lnTo>
                  <a:pt x="568769" y="2057"/>
                </a:lnTo>
                <a:lnTo>
                  <a:pt x="568769" y="78257"/>
                </a:lnTo>
                <a:lnTo>
                  <a:pt x="565708" y="78257"/>
                </a:lnTo>
                <a:lnTo>
                  <a:pt x="566877" y="90957"/>
                </a:lnTo>
                <a:lnTo>
                  <a:pt x="561644" y="90957"/>
                </a:lnTo>
                <a:lnTo>
                  <a:pt x="565708" y="78257"/>
                </a:lnTo>
                <a:lnTo>
                  <a:pt x="567677" y="65557"/>
                </a:lnTo>
                <a:lnTo>
                  <a:pt x="568769" y="78257"/>
                </a:lnTo>
                <a:lnTo>
                  <a:pt x="568769" y="2057"/>
                </a:lnTo>
                <a:lnTo>
                  <a:pt x="554088" y="2057"/>
                </a:lnTo>
                <a:lnTo>
                  <a:pt x="554088" y="129057"/>
                </a:lnTo>
                <a:lnTo>
                  <a:pt x="552335" y="129057"/>
                </a:lnTo>
                <a:lnTo>
                  <a:pt x="551840" y="123609"/>
                </a:lnTo>
                <a:lnTo>
                  <a:pt x="554088" y="129057"/>
                </a:lnTo>
                <a:lnTo>
                  <a:pt x="554088" y="2057"/>
                </a:lnTo>
                <a:lnTo>
                  <a:pt x="549630" y="2057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57"/>
                </a:lnTo>
                <a:lnTo>
                  <a:pt x="548411" y="154457"/>
                </a:lnTo>
                <a:lnTo>
                  <a:pt x="549630" y="167157"/>
                </a:lnTo>
                <a:lnTo>
                  <a:pt x="549630" y="2057"/>
                </a:lnTo>
                <a:lnTo>
                  <a:pt x="545363" y="2057"/>
                </a:lnTo>
                <a:lnTo>
                  <a:pt x="545363" y="103657"/>
                </a:lnTo>
                <a:lnTo>
                  <a:pt x="544779" y="116357"/>
                </a:lnTo>
                <a:lnTo>
                  <a:pt x="540715" y="116357"/>
                </a:lnTo>
                <a:lnTo>
                  <a:pt x="541299" y="103657"/>
                </a:lnTo>
                <a:lnTo>
                  <a:pt x="545363" y="103657"/>
                </a:lnTo>
                <a:lnTo>
                  <a:pt x="545363" y="2057"/>
                </a:lnTo>
                <a:lnTo>
                  <a:pt x="520941" y="2057"/>
                </a:lnTo>
                <a:lnTo>
                  <a:pt x="520941" y="52857"/>
                </a:lnTo>
                <a:lnTo>
                  <a:pt x="512800" y="52857"/>
                </a:lnTo>
                <a:lnTo>
                  <a:pt x="512800" y="243357"/>
                </a:lnTo>
                <a:lnTo>
                  <a:pt x="512800" y="256057"/>
                </a:lnTo>
                <a:lnTo>
                  <a:pt x="508152" y="256057"/>
                </a:lnTo>
                <a:lnTo>
                  <a:pt x="507568" y="251802"/>
                </a:lnTo>
                <a:lnTo>
                  <a:pt x="507568" y="256057"/>
                </a:lnTo>
                <a:lnTo>
                  <a:pt x="507568" y="268757"/>
                </a:lnTo>
                <a:lnTo>
                  <a:pt x="495871" y="268757"/>
                </a:lnTo>
                <a:lnTo>
                  <a:pt x="494842" y="256057"/>
                </a:lnTo>
                <a:lnTo>
                  <a:pt x="507568" y="256057"/>
                </a:lnTo>
                <a:lnTo>
                  <a:pt x="507568" y="251802"/>
                </a:lnTo>
                <a:lnTo>
                  <a:pt x="506412" y="243357"/>
                </a:lnTo>
                <a:lnTo>
                  <a:pt x="512800" y="243357"/>
                </a:lnTo>
                <a:lnTo>
                  <a:pt x="512800" y="52857"/>
                </a:lnTo>
                <a:lnTo>
                  <a:pt x="510476" y="52857"/>
                </a:lnTo>
                <a:lnTo>
                  <a:pt x="510476" y="40157"/>
                </a:lnTo>
                <a:lnTo>
                  <a:pt x="518033" y="40157"/>
                </a:lnTo>
                <a:lnTo>
                  <a:pt x="520941" y="52857"/>
                </a:lnTo>
                <a:lnTo>
                  <a:pt x="520941" y="2057"/>
                </a:lnTo>
                <a:lnTo>
                  <a:pt x="496595" y="2057"/>
                </a:lnTo>
                <a:lnTo>
                  <a:pt x="491286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95363" y="27457"/>
                </a:lnTo>
                <a:lnTo>
                  <a:pt x="500595" y="40157"/>
                </a:lnTo>
                <a:lnTo>
                  <a:pt x="504520" y="40157"/>
                </a:lnTo>
                <a:lnTo>
                  <a:pt x="509320" y="52857"/>
                </a:lnTo>
                <a:lnTo>
                  <a:pt x="494195" y="40157"/>
                </a:lnTo>
                <a:lnTo>
                  <a:pt x="500595" y="40157"/>
                </a:lnTo>
                <a:lnTo>
                  <a:pt x="490131" y="27457"/>
                </a:lnTo>
                <a:lnTo>
                  <a:pt x="486638" y="27457"/>
                </a:lnTo>
                <a:lnTo>
                  <a:pt x="485482" y="40157"/>
                </a:lnTo>
                <a:lnTo>
                  <a:pt x="488391" y="40157"/>
                </a:lnTo>
                <a:lnTo>
                  <a:pt x="487489" y="52857"/>
                </a:lnTo>
                <a:lnTo>
                  <a:pt x="489978" y="52857"/>
                </a:lnTo>
                <a:lnTo>
                  <a:pt x="494385" y="65557"/>
                </a:lnTo>
                <a:lnTo>
                  <a:pt x="502335" y="65557"/>
                </a:lnTo>
                <a:lnTo>
                  <a:pt x="509892" y="78257"/>
                </a:lnTo>
                <a:lnTo>
                  <a:pt x="506984" y="78257"/>
                </a:lnTo>
                <a:lnTo>
                  <a:pt x="506984" y="217957"/>
                </a:lnTo>
                <a:lnTo>
                  <a:pt x="498017" y="217957"/>
                </a:lnTo>
                <a:lnTo>
                  <a:pt x="491439" y="205257"/>
                </a:lnTo>
                <a:lnTo>
                  <a:pt x="501357" y="205257"/>
                </a:lnTo>
                <a:lnTo>
                  <a:pt x="506984" y="217957"/>
                </a:lnTo>
                <a:lnTo>
                  <a:pt x="506984" y="78257"/>
                </a:lnTo>
                <a:lnTo>
                  <a:pt x="485482" y="78257"/>
                </a:lnTo>
                <a:lnTo>
                  <a:pt x="485482" y="90957"/>
                </a:lnTo>
                <a:lnTo>
                  <a:pt x="487807" y="90957"/>
                </a:lnTo>
                <a:lnTo>
                  <a:pt x="493268" y="103657"/>
                </a:lnTo>
                <a:lnTo>
                  <a:pt x="487070" y="103657"/>
                </a:lnTo>
                <a:lnTo>
                  <a:pt x="496163" y="116357"/>
                </a:lnTo>
                <a:lnTo>
                  <a:pt x="501751" y="116357"/>
                </a:lnTo>
                <a:lnTo>
                  <a:pt x="497332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500011" y="141757"/>
                </a:lnTo>
                <a:lnTo>
                  <a:pt x="494258" y="154457"/>
                </a:lnTo>
                <a:lnTo>
                  <a:pt x="503504" y="154457"/>
                </a:lnTo>
                <a:lnTo>
                  <a:pt x="497878" y="167157"/>
                </a:lnTo>
                <a:lnTo>
                  <a:pt x="505244" y="167157"/>
                </a:lnTo>
                <a:lnTo>
                  <a:pt x="505828" y="179857"/>
                </a:lnTo>
                <a:lnTo>
                  <a:pt x="497192" y="167157"/>
                </a:lnTo>
                <a:lnTo>
                  <a:pt x="494779" y="179857"/>
                </a:lnTo>
                <a:lnTo>
                  <a:pt x="490054" y="179857"/>
                </a:lnTo>
                <a:lnTo>
                  <a:pt x="492023" y="192557"/>
                </a:lnTo>
                <a:lnTo>
                  <a:pt x="484898" y="192557"/>
                </a:lnTo>
                <a:lnTo>
                  <a:pt x="481406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5190" y="243357"/>
                </a:lnTo>
                <a:lnTo>
                  <a:pt x="486130" y="256057"/>
                </a:lnTo>
                <a:lnTo>
                  <a:pt x="490715" y="256057"/>
                </a:lnTo>
                <a:lnTo>
                  <a:pt x="494195" y="268757"/>
                </a:lnTo>
                <a:lnTo>
                  <a:pt x="481190" y="268757"/>
                </a:lnTo>
                <a:lnTo>
                  <a:pt x="479996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5589" y="268757"/>
                </a:lnTo>
                <a:lnTo>
                  <a:pt x="470941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0941" y="306857"/>
                </a:lnTo>
                <a:lnTo>
                  <a:pt x="472998" y="319557"/>
                </a:lnTo>
                <a:lnTo>
                  <a:pt x="476465" y="319557"/>
                </a:lnTo>
                <a:lnTo>
                  <a:pt x="479933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3384" y="370357"/>
                </a:lnTo>
                <a:lnTo>
                  <a:pt x="469785" y="383057"/>
                </a:lnTo>
                <a:lnTo>
                  <a:pt x="474433" y="383057"/>
                </a:lnTo>
                <a:lnTo>
                  <a:pt x="475157" y="395757"/>
                </a:lnTo>
                <a:lnTo>
                  <a:pt x="472681" y="395757"/>
                </a:lnTo>
                <a:lnTo>
                  <a:pt x="477913" y="408457"/>
                </a:lnTo>
                <a:lnTo>
                  <a:pt x="476758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81406" y="408457"/>
                </a:lnTo>
                <a:lnTo>
                  <a:pt x="481406" y="637057"/>
                </a:lnTo>
                <a:lnTo>
                  <a:pt x="477913" y="633044"/>
                </a:lnTo>
                <a:lnTo>
                  <a:pt x="477913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13" y="637057"/>
                </a:lnTo>
                <a:lnTo>
                  <a:pt x="477913" y="633044"/>
                </a:lnTo>
                <a:lnTo>
                  <a:pt x="472059" y="626300"/>
                </a:lnTo>
                <a:lnTo>
                  <a:pt x="471525" y="624357"/>
                </a:lnTo>
                <a:lnTo>
                  <a:pt x="473265" y="624357"/>
                </a:lnTo>
                <a:lnTo>
                  <a:pt x="474433" y="624357"/>
                </a:lnTo>
                <a:lnTo>
                  <a:pt x="481406" y="637057"/>
                </a:lnTo>
                <a:lnTo>
                  <a:pt x="481406" y="408457"/>
                </a:lnTo>
                <a:lnTo>
                  <a:pt x="477913" y="408457"/>
                </a:lnTo>
                <a:lnTo>
                  <a:pt x="476758" y="408457"/>
                </a:lnTo>
                <a:lnTo>
                  <a:pt x="474916" y="4211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79082" y="446557"/>
                </a:lnTo>
                <a:lnTo>
                  <a:pt x="471944" y="459257"/>
                </a:lnTo>
                <a:lnTo>
                  <a:pt x="456412" y="459257"/>
                </a:lnTo>
                <a:lnTo>
                  <a:pt x="455244" y="471957"/>
                </a:lnTo>
                <a:lnTo>
                  <a:pt x="473265" y="471957"/>
                </a:lnTo>
                <a:lnTo>
                  <a:pt x="459320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3504" y="522757"/>
                </a:lnTo>
                <a:lnTo>
                  <a:pt x="455244" y="522757"/>
                </a:lnTo>
                <a:lnTo>
                  <a:pt x="457428" y="535457"/>
                </a:lnTo>
                <a:lnTo>
                  <a:pt x="470357" y="535457"/>
                </a:lnTo>
                <a:lnTo>
                  <a:pt x="477913" y="535457"/>
                </a:lnTo>
                <a:lnTo>
                  <a:pt x="473633" y="539915"/>
                </a:lnTo>
                <a:lnTo>
                  <a:pt x="479666" y="548157"/>
                </a:lnTo>
                <a:lnTo>
                  <a:pt x="473265" y="548157"/>
                </a:lnTo>
                <a:lnTo>
                  <a:pt x="471817" y="541807"/>
                </a:lnTo>
                <a:lnTo>
                  <a:pt x="465709" y="548157"/>
                </a:lnTo>
                <a:lnTo>
                  <a:pt x="454520" y="548157"/>
                </a:lnTo>
                <a:lnTo>
                  <a:pt x="452716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13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0941" y="598957"/>
                </a:lnTo>
                <a:lnTo>
                  <a:pt x="472681" y="611657"/>
                </a:lnTo>
                <a:lnTo>
                  <a:pt x="480822" y="624357"/>
                </a:lnTo>
                <a:lnTo>
                  <a:pt x="479666" y="624357"/>
                </a:lnTo>
                <a:lnTo>
                  <a:pt x="469785" y="611657"/>
                </a:lnTo>
                <a:lnTo>
                  <a:pt x="472744" y="622439"/>
                </a:lnTo>
                <a:lnTo>
                  <a:pt x="467258" y="616813"/>
                </a:lnTo>
                <a:lnTo>
                  <a:pt x="469468" y="622198"/>
                </a:lnTo>
                <a:lnTo>
                  <a:pt x="470941" y="624357"/>
                </a:lnTo>
                <a:lnTo>
                  <a:pt x="470357" y="624357"/>
                </a:lnTo>
                <a:lnTo>
                  <a:pt x="469468" y="622198"/>
                </a:lnTo>
                <a:lnTo>
                  <a:pt x="467207" y="618909"/>
                </a:lnTo>
                <a:lnTo>
                  <a:pt x="469201" y="624357"/>
                </a:lnTo>
                <a:lnTo>
                  <a:pt x="468922" y="624357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293" y="624357"/>
                </a:lnTo>
                <a:lnTo>
                  <a:pt x="468922" y="637057"/>
                </a:lnTo>
                <a:lnTo>
                  <a:pt x="468922" y="624357"/>
                </a:lnTo>
                <a:lnTo>
                  <a:pt x="467677" y="624357"/>
                </a:lnTo>
                <a:lnTo>
                  <a:pt x="466801" y="620788"/>
                </a:lnTo>
                <a:lnTo>
                  <a:pt x="467448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2216" y="611657"/>
                </a:lnTo>
                <a:lnTo>
                  <a:pt x="460768" y="611657"/>
                </a:lnTo>
                <a:lnTo>
                  <a:pt x="461873" y="616737"/>
                </a:lnTo>
                <a:lnTo>
                  <a:pt x="463969" y="624357"/>
                </a:lnTo>
                <a:lnTo>
                  <a:pt x="463524" y="624357"/>
                </a:lnTo>
                <a:lnTo>
                  <a:pt x="461911" y="616940"/>
                </a:lnTo>
                <a:lnTo>
                  <a:pt x="460476" y="611657"/>
                </a:lnTo>
                <a:lnTo>
                  <a:pt x="462800" y="624357"/>
                </a:lnTo>
                <a:lnTo>
                  <a:pt x="457568" y="624357"/>
                </a:lnTo>
                <a:lnTo>
                  <a:pt x="456984" y="611657"/>
                </a:lnTo>
                <a:lnTo>
                  <a:pt x="456412" y="624357"/>
                </a:lnTo>
                <a:lnTo>
                  <a:pt x="455828" y="624357"/>
                </a:lnTo>
                <a:lnTo>
                  <a:pt x="456412" y="611657"/>
                </a:lnTo>
                <a:lnTo>
                  <a:pt x="455828" y="611657"/>
                </a:lnTo>
                <a:lnTo>
                  <a:pt x="455244" y="611657"/>
                </a:lnTo>
                <a:lnTo>
                  <a:pt x="452335" y="624357"/>
                </a:lnTo>
                <a:lnTo>
                  <a:pt x="447751" y="624357"/>
                </a:lnTo>
                <a:lnTo>
                  <a:pt x="449072" y="611657"/>
                </a:lnTo>
                <a:lnTo>
                  <a:pt x="446786" y="611657"/>
                </a:lnTo>
                <a:lnTo>
                  <a:pt x="441286" y="624357"/>
                </a:lnTo>
                <a:lnTo>
                  <a:pt x="445363" y="611657"/>
                </a:lnTo>
                <a:lnTo>
                  <a:pt x="436638" y="611657"/>
                </a:lnTo>
                <a:lnTo>
                  <a:pt x="441871" y="598957"/>
                </a:lnTo>
                <a:lnTo>
                  <a:pt x="415417" y="598957"/>
                </a:lnTo>
                <a:lnTo>
                  <a:pt x="407809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8378" y="560857"/>
                </a:lnTo>
                <a:lnTo>
                  <a:pt x="389547" y="548157"/>
                </a:lnTo>
                <a:lnTo>
                  <a:pt x="383146" y="560857"/>
                </a:lnTo>
                <a:lnTo>
                  <a:pt x="371627" y="560857"/>
                </a:lnTo>
                <a:lnTo>
                  <a:pt x="383730" y="548157"/>
                </a:lnTo>
                <a:lnTo>
                  <a:pt x="372681" y="548157"/>
                </a:lnTo>
                <a:lnTo>
                  <a:pt x="376758" y="535457"/>
                </a:lnTo>
                <a:lnTo>
                  <a:pt x="370433" y="546087"/>
                </a:lnTo>
                <a:lnTo>
                  <a:pt x="370433" y="560857"/>
                </a:lnTo>
                <a:lnTo>
                  <a:pt x="362991" y="573557"/>
                </a:lnTo>
                <a:lnTo>
                  <a:pt x="357568" y="573557"/>
                </a:lnTo>
                <a:lnTo>
                  <a:pt x="366395" y="560857"/>
                </a:lnTo>
                <a:lnTo>
                  <a:pt x="370433" y="560857"/>
                </a:lnTo>
                <a:lnTo>
                  <a:pt x="370433" y="546087"/>
                </a:lnTo>
                <a:lnTo>
                  <a:pt x="369201" y="5481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47573" y="535457"/>
                </a:lnTo>
                <a:lnTo>
                  <a:pt x="345935" y="522757"/>
                </a:lnTo>
                <a:lnTo>
                  <a:pt x="350012" y="522757"/>
                </a:lnTo>
                <a:lnTo>
                  <a:pt x="348259" y="510057"/>
                </a:lnTo>
                <a:lnTo>
                  <a:pt x="337794" y="522757"/>
                </a:lnTo>
                <a:lnTo>
                  <a:pt x="340131" y="510057"/>
                </a:lnTo>
                <a:lnTo>
                  <a:pt x="329666" y="510057"/>
                </a:lnTo>
                <a:lnTo>
                  <a:pt x="322097" y="522757"/>
                </a:lnTo>
                <a:lnTo>
                  <a:pt x="323265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174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21932" y="471957"/>
                </a:lnTo>
                <a:lnTo>
                  <a:pt x="326758" y="459257"/>
                </a:lnTo>
                <a:lnTo>
                  <a:pt x="306806" y="459257"/>
                </a:lnTo>
                <a:lnTo>
                  <a:pt x="304076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1071" y="408457"/>
                </a:lnTo>
                <a:lnTo>
                  <a:pt x="288645" y="395757"/>
                </a:lnTo>
                <a:lnTo>
                  <a:pt x="276974" y="395757"/>
                </a:lnTo>
                <a:lnTo>
                  <a:pt x="276872" y="383057"/>
                </a:lnTo>
                <a:lnTo>
                  <a:pt x="286054" y="383057"/>
                </a:lnTo>
                <a:lnTo>
                  <a:pt x="278498" y="370357"/>
                </a:lnTo>
                <a:lnTo>
                  <a:pt x="271513" y="381241"/>
                </a:lnTo>
                <a:lnTo>
                  <a:pt x="275005" y="370357"/>
                </a:lnTo>
                <a:lnTo>
                  <a:pt x="269189" y="370357"/>
                </a:lnTo>
                <a:lnTo>
                  <a:pt x="269189" y="395757"/>
                </a:lnTo>
                <a:lnTo>
                  <a:pt x="267449" y="408457"/>
                </a:lnTo>
                <a:lnTo>
                  <a:pt x="259892" y="408457"/>
                </a:lnTo>
                <a:lnTo>
                  <a:pt x="263385" y="395757"/>
                </a:lnTo>
                <a:lnTo>
                  <a:pt x="269189" y="395757"/>
                </a:lnTo>
                <a:lnTo>
                  <a:pt x="269189" y="370357"/>
                </a:lnTo>
                <a:lnTo>
                  <a:pt x="263664" y="370357"/>
                </a:lnTo>
                <a:lnTo>
                  <a:pt x="261073" y="364832"/>
                </a:lnTo>
                <a:lnTo>
                  <a:pt x="259308" y="370357"/>
                </a:lnTo>
                <a:lnTo>
                  <a:pt x="254076" y="370357"/>
                </a:lnTo>
                <a:lnTo>
                  <a:pt x="259918" y="362369"/>
                </a:lnTo>
                <a:lnTo>
                  <a:pt x="257708" y="357657"/>
                </a:lnTo>
                <a:lnTo>
                  <a:pt x="263385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61480" y="344957"/>
                </a:lnTo>
                <a:lnTo>
                  <a:pt x="266865" y="332257"/>
                </a:lnTo>
                <a:lnTo>
                  <a:pt x="267449" y="332257"/>
                </a:lnTo>
                <a:lnTo>
                  <a:pt x="270941" y="319557"/>
                </a:lnTo>
                <a:lnTo>
                  <a:pt x="263817" y="319557"/>
                </a:lnTo>
                <a:lnTo>
                  <a:pt x="265049" y="306857"/>
                </a:lnTo>
                <a:lnTo>
                  <a:pt x="250012" y="306857"/>
                </a:lnTo>
                <a:lnTo>
                  <a:pt x="250012" y="687857"/>
                </a:lnTo>
                <a:lnTo>
                  <a:pt x="248259" y="700557"/>
                </a:lnTo>
                <a:lnTo>
                  <a:pt x="247103" y="687857"/>
                </a:lnTo>
                <a:lnTo>
                  <a:pt x="250012" y="687857"/>
                </a:lnTo>
                <a:lnTo>
                  <a:pt x="250012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30238" y="306857"/>
                </a:lnTo>
                <a:lnTo>
                  <a:pt x="230238" y="294157"/>
                </a:lnTo>
                <a:lnTo>
                  <a:pt x="226174" y="294157"/>
                </a:lnTo>
                <a:lnTo>
                  <a:pt x="223558" y="281457"/>
                </a:lnTo>
                <a:lnTo>
                  <a:pt x="221005" y="268757"/>
                </a:lnTo>
                <a:lnTo>
                  <a:pt x="218567" y="268757"/>
                </a:lnTo>
                <a:lnTo>
                  <a:pt x="216281" y="256057"/>
                </a:lnTo>
                <a:lnTo>
                  <a:pt x="219773" y="256057"/>
                </a:lnTo>
                <a:lnTo>
                  <a:pt x="225005" y="245656"/>
                </a:lnTo>
                <a:lnTo>
                  <a:pt x="230238" y="256057"/>
                </a:lnTo>
                <a:lnTo>
                  <a:pt x="238379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50583" y="230657"/>
                </a:lnTo>
                <a:lnTo>
                  <a:pt x="252907" y="217957"/>
                </a:lnTo>
                <a:lnTo>
                  <a:pt x="242443" y="217957"/>
                </a:lnTo>
                <a:lnTo>
                  <a:pt x="241287" y="205257"/>
                </a:lnTo>
                <a:lnTo>
                  <a:pt x="252984" y="205257"/>
                </a:lnTo>
                <a:lnTo>
                  <a:pt x="249428" y="192557"/>
                </a:lnTo>
                <a:lnTo>
                  <a:pt x="251167" y="192557"/>
                </a:lnTo>
                <a:lnTo>
                  <a:pt x="254660" y="179857"/>
                </a:lnTo>
                <a:lnTo>
                  <a:pt x="245478" y="192557"/>
                </a:lnTo>
                <a:lnTo>
                  <a:pt x="232994" y="192557"/>
                </a:lnTo>
                <a:lnTo>
                  <a:pt x="226745" y="179857"/>
                </a:lnTo>
                <a:lnTo>
                  <a:pt x="236054" y="179857"/>
                </a:lnTo>
                <a:lnTo>
                  <a:pt x="244195" y="167157"/>
                </a:lnTo>
                <a:lnTo>
                  <a:pt x="253492" y="167157"/>
                </a:lnTo>
                <a:lnTo>
                  <a:pt x="249428" y="154457"/>
                </a:lnTo>
                <a:lnTo>
                  <a:pt x="228498" y="154457"/>
                </a:lnTo>
                <a:lnTo>
                  <a:pt x="229654" y="141757"/>
                </a:lnTo>
                <a:lnTo>
                  <a:pt x="222681" y="154457"/>
                </a:lnTo>
                <a:lnTo>
                  <a:pt x="220941" y="154457"/>
                </a:lnTo>
                <a:lnTo>
                  <a:pt x="220941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198259" y="268757"/>
                </a:lnTo>
                <a:lnTo>
                  <a:pt x="197675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20941" y="154457"/>
                </a:lnTo>
                <a:lnTo>
                  <a:pt x="216865" y="154457"/>
                </a:lnTo>
                <a:lnTo>
                  <a:pt x="212801" y="141757"/>
                </a:lnTo>
                <a:lnTo>
                  <a:pt x="229654" y="141757"/>
                </a:lnTo>
                <a:lnTo>
                  <a:pt x="238379" y="141757"/>
                </a:lnTo>
                <a:lnTo>
                  <a:pt x="241287" y="129057"/>
                </a:lnTo>
                <a:lnTo>
                  <a:pt x="231838" y="129057"/>
                </a:lnTo>
                <a:lnTo>
                  <a:pt x="240525" y="116357"/>
                </a:lnTo>
                <a:lnTo>
                  <a:pt x="227914" y="116357"/>
                </a:lnTo>
                <a:lnTo>
                  <a:pt x="220992" y="116357"/>
                </a:lnTo>
                <a:lnTo>
                  <a:pt x="222681" y="103657"/>
                </a:lnTo>
                <a:lnTo>
                  <a:pt x="228498" y="103657"/>
                </a:lnTo>
                <a:lnTo>
                  <a:pt x="227914" y="116357"/>
                </a:lnTo>
                <a:lnTo>
                  <a:pt x="232956" y="103657"/>
                </a:lnTo>
                <a:lnTo>
                  <a:pt x="230822" y="103657"/>
                </a:lnTo>
                <a:lnTo>
                  <a:pt x="220941" y="90957"/>
                </a:lnTo>
                <a:lnTo>
                  <a:pt x="226491" y="90957"/>
                </a:lnTo>
                <a:lnTo>
                  <a:pt x="227406" y="78257"/>
                </a:lnTo>
                <a:lnTo>
                  <a:pt x="231051" y="78257"/>
                </a:lnTo>
                <a:lnTo>
                  <a:pt x="236054" y="65557"/>
                </a:lnTo>
                <a:lnTo>
                  <a:pt x="222300" y="65557"/>
                </a:lnTo>
                <a:lnTo>
                  <a:pt x="216573" y="52857"/>
                </a:lnTo>
                <a:lnTo>
                  <a:pt x="214782" y="52857"/>
                </a:lnTo>
                <a:lnTo>
                  <a:pt x="219189" y="40157"/>
                </a:lnTo>
                <a:lnTo>
                  <a:pt x="211937" y="40157"/>
                </a:lnTo>
                <a:lnTo>
                  <a:pt x="211124" y="27457"/>
                </a:lnTo>
                <a:lnTo>
                  <a:pt x="212610" y="27457"/>
                </a:lnTo>
                <a:lnTo>
                  <a:pt x="220357" y="14757"/>
                </a:lnTo>
                <a:lnTo>
                  <a:pt x="214147" y="14757"/>
                </a:lnTo>
                <a:lnTo>
                  <a:pt x="204660" y="2057"/>
                </a:lnTo>
                <a:lnTo>
                  <a:pt x="202336" y="2057"/>
                </a:lnTo>
                <a:lnTo>
                  <a:pt x="202336" y="103657"/>
                </a:lnTo>
                <a:lnTo>
                  <a:pt x="196278" y="116357"/>
                </a:lnTo>
                <a:lnTo>
                  <a:pt x="191287" y="106070"/>
                </a:lnTo>
                <a:lnTo>
                  <a:pt x="191287" y="256057"/>
                </a:lnTo>
                <a:lnTo>
                  <a:pt x="184886" y="256057"/>
                </a:lnTo>
                <a:lnTo>
                  <a:pt x="181978" y="268757"/>
                </a:lnTo>
                <a:lnTo>
                  <a:pt x="190119" y="268757"/>
                </a:lnTo>
                <a:lnTo>
                  <a:pt x="187210" y="281457"/>
                </a:lnTo>
                <a:lnTo>
                  <a:pt x="176745" y="281457"/>
                </a:lnTo>
                <a:lnTo>
                  <a:pt x="176745" y="522757"/>
                </a:lnTo>
                <a:lnTo>
                  <a:pt x="169214" y="522757"/>
                </a:lnTo>
                <a:lnTo>
                  <a:pt x="165696" y="510057"/>
                </a:lnTo>
                <a:lnTo>
                  <a:pt x="173837" y="510057"/>
                </a:lnTo>
                <a:lnTo>
                  <a:pt x="176745" y="522757"/>
                </a:lnTo>
                <a:lnTo>
                  <a:pt x="176745" y="281457"/>
                </a:lnTo>
                <a:lnTo>
                  <a:pt x="171513" y="281457"/>
                </a:lnTo>
                <a:lnTo>
                  <a:pt x="171780" y="268757"/>
                </a:lnTo>
                <a:lnTo>
                  <a:pt x="173621" y="268757"/>
                </a:lnTo>
                <a:lnTo>
                  <a:pt x="176009" y="256057"/>
                </a:lnTo>
                <a:lnTo>
                  <a:pt x="177914" y="256057"/>
                </a:lnTo>
                <a:lnTo>
                  <a:pt x="186639" y="243357"/>
                </a:lnTo>
                <a:lnTo>
                  <a:pt x="191287" y="256057"/>
                </a:lnTo>
                <a:lnTo>
                  <a:pt x="191287" y="106070"/>
                </a:lnTo>
                <a:lnTo>
                  <a:pt x="190982" y="105448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80238" y="217957"/>
                </a:lnTo>
                <a:lnTo>
                  <a:pt x="180238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63957" y="243357"/>
                </a:lnTo>
                <a:lnTo>
                  <a:pt x="158267" y="2560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210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1394" y="281457"/>
                </a:lnTo>
                <a:lnTo>
                  <a:pt x="131394" y="319557"/>
                </a:lnTo>
                <a:lnTo>
                  <a:pt x="126288" y="306857"/>
                </a:lnTo>
                <a:lnTo>
                  <a:pt x="129133" y="306857"/>
                </a:lnTo>
                <a:lnTo>
                  <a:pt x="131394" y="319557"/>
                </a:lnTo>
                <a:lnTo>
                  <a:pt x="131394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80238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73088" y="192557"/>
                </a:lnTo>
                <a:lnTo>
                  <a:pt x="184378" y="205257"/>
                </a:lnTo>
                <a:lnTo>
                  <a:pt x="190982" y="205257"/>
                </a:lnTo>
                <a:lnTo>
                  <a:pt x="190982" y="105448"/>
                </a:lnTo>
                <a:lnTo>
                  <a:pt x="190119" y="103657"/>
                </a:lnTo>
                <a:lnTo>
                  <a:pt x="202336" y="103657"/>
                </a:lnTo>
                <a:lnTo>
                  <a:pt x="202336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57556" y="27457"/>
                </a:lnTo>
                <a:lnTo>
                  <a:pt x="157556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54457"/>
                </a:lnTo>
                <a:lnTo>
                  <a:pt x="135102" y="154457"/>
                </a:lnTo>
                <a:lnTo>
                  <a:pt x="135191" y="141757"/>
                </a:lnTo>
                <a:lnTo>
                  <a:pt x="141859" y="141757"/>
                </a:lnTo>
                <a:lnTo>
                  <a:pt x="143611" y="1544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56057"/>
                </a:lnTo>
                <a:lnTo>
                  <a:pt x="119189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19189" y="256057"/>
                </a:lnTo>
                <a:lnTo>
                  <a:pt x="119189" y="2057"/>
                </a:lnTo>
                <a:lnTo>
                  <a:pt x="103492" y="2057"/>
                </a:lnTo>
                <a:lnTo>
                  <a:pt x="103492" y="319557"/>
                </a:lnTo>
                <a:lnTo>
                  <a:pt x="96520" y="319557"/>
                </a:lnTo>
                <a:lnTo>
                  <a:pt x="99999" y="306857"/>
                </a:lnTo>
                <a:lnTo>
                  <a:pt x="102908" y="306857"/>
                </a:lnTo>
                <a:lnTo>
                  <a:pt x="103492" y="319557"/>
                </a:lnTo>
                <a:lnTo>
                  <a:pt x="103492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22098" y="40157"/>
                </a:lnTo>
                <a:lnTo>
                  <a:pt x="20789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78257"/>
                </a:lnTo>
                <a:lnTo>
                  <a:pt x="37211" y="78257"/>
                </a:lnTo>
                <a:lnTo>
                  <a:pt x="40703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45542" y="78257"/>
                </a:lnTo>
                <a:lnTo>
                  <a:pt x="51168" y="90957"/>
                </a:lnTo>
                <a:lnTo>
                  <a:pt x="27901" y="90957"/>
                </a:lnTo>
                <a:lnTo>
                  <a:pt x="25006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33909" y="116357"/>
                </a:lnTo>
                <a:lnTo>
                  <a:pt x="40551" y="129057"/>
                </a:lnTo>
                <a:lnTo>
                  <a:pt x="45681" y="129057"/>
                </a:lnTo>
                <a:lnTo>
                  <a:pt x="45351" y="141757"/>
                </a:lnTo>
                <a:lnTo>
                  <a:pt x="38379" y="141757"/>
                </a:lnTo>
                <a:lnTo>
                  <a:pt x="38950" y="154457"/>
                </a:lnTo>
                <a:lnTo>
                  <a:pt x="39535" y="154457"/>
                </a:lnTo>
                <a:lnTo>
                  <a:pt x="43611" y="167157"/>
                </a:lnTo>
                <a:lnTo>
                  <a:pt x="48260" y="154457"/>
                </a:lnTo>
                <a:lnTo>
                  <a:pt x="61048" y="154457"/>
                </a:lnTo>
                <a:lnTo>
                  <a:pt x="62890" y="154457"/>
                </a:lnTo>
                <a:lnTo>
                  <a:pt x="62814" y="164109"/>
                </a:lnTo>
                <a:lnTo>
                  <a:pt x="63373" y="167157"/>
                </a:lnTo>
                <a:lnTo>
                  <a:pt x="65697" y="167157"/>
                </a:lnTo>
                <a:lnTo>
                  <a:pt x="62788" y="179857"/>
                </a:lnTo>
                <a:lnTo>
                  <a:pt x="52984" y="179857"/>
                </a:lnTo>
                <a:lnTo>
                  <a:pt x="55714" y="192557"/>
                </a:lnTo>
                <a:lnTo>
                  <a:pt x="56972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72682" y="243357"/>
                </a:lnTo>
                <a:lnTo>
                  <a:pt x="68351" y="256057"/>
                </a:lnTo>
                <a:lnTo>
                  <a:pt x="61633" y="256057"/>
                </a:lnTo>
                <a:lnTo>
                  <a:pt x="62293" y="268757"/>
                </a:lnTo>
                <a:lnTo>
                  <a:pt x="71691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78574" y="306857"/>
                </a:lnTo>
                <a:lnTo>
                  <a:pt x="82562" y="319557"/>
                </a:lnTo>
                <a:lnTo>
                  <a:pt x="89827" y="319557"/>
                </a:lnTo>
                <a:lnTo>
                  <a:pt x="89750" y="332257"/>
                </a:lnTo>
                <a:lnTo>
                  <a:pt x="79654" y="332257"/>
                </a:lnTo>
                <a:lnTo>
                  <a:pt x="87210" y="344957"/>
                </a:lnTo>
                <a:lnTo>
                  <a:pt x="95351" y="332257"/>
                </a:lnTo>
                <a:lnTo>
                  <a:pt x="101168" y="332257"/>
                </a:lnTo>
                <a:lnTo>
                  <a:pt x="94767" y="3449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3576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99415" y="357657"/>
                </a:lnTo>
                <a:lnTo>
                  <a:pt x="96520" y="357657"/>
                </a:lnTo>
                <a:lnTo>
                  <a:pt x="96520" y="370357"/>
                </a:lnTo>
                <a:lnTo>
                  <a:pt x="104076" y="370357"/>
                </a:lnTo>
                <a:lnTo>
                  <a:pt x="106172" y="370357"/>
                </a:lnTo>
                <a:lnTo>
                  <a:pt x="100584" y="383057"/>
                </a:lnTo>
                <a:lnTo>
                  <a:pt x="101752" y="383057"/>
                </a:lnTo>
                <a:lnTo>
                  <a:pt x="99415" y="395757"/>
                </a:lnTo>
                <a:lnTo>
                  <a:pt x="103492" y="395757"/>
                </a:lnTo>
                <a:lnTo>
                  <a:pt x="99999" y="408457"/>
                </a:lnTo>
                <a:lnTo>
                  <a:pt x="112788" y="4084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08724" y="421157"/>
                </a:lnTo>
                <a:lnTo>
                  <a:pt x="112217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93522" y="446557"/>
                </a:lnTo>
                <a:lnTo>
                  <a:pt x="99707" y="459257"/>
                </a:lnTo>
                <a:lnTo>
                  <a:pt x="95783" y="459257"/>
                </a:lnTo>
                <a:lnTo>
                  <a:pt x="94475" y="471957"/>
                </a:lnTo>
                <a:lnTo>
                  <a:pt x="104648" y="471957"/>
                </a:lnTo>
                <a:lnTo>
                  <a:pt x="94183" y="484657"/>
                </a:lnTo>
                <a:lnTo>
                  <a:pt x="100799" y="484657"/>
                </a:lnTo>
                <a:lnTo>
                  <a:pt x="105575" y="497357"/>
                </a:lnTo>
                <a:lnTo>
                  <a:pt x="105359" y="497357"/>
                </a:lnTo>
                <a:lnTo>
                  <a:pt x="105232" y="510057"/>
                </a:lnTo>
                <a:lnTo>
                  <a:pt x="110464" y="510057"/>
                </a:lnTo>
                <a:lnTo>
                  <a:pt x="105371" y="522757"/>
                </a:lnTo>
                <a:lnTo>
                  <a:pt x="122923" y="522757"/>
                </a:lnTo>
                <a:lnTo>
                  <a:pt x="115125" y="535457"/>
                </a:lnTo>
                <a:lnTo>
                  <a:pt x="144195" y="535457"/>
                </a:lnTo>
                <a:lnTo>
                  <a:pt x="144767" y="548157"/>
                </a:lnTo>
                <a:lnTo>
                  <a:pt x="144475" y="560857"/>
                </a:lnTo>
                <a:lnTo>
                  <a:pt x="145503" y="560857"/>
                </a:lnTo>
                <a:lnTo>
                  <a:pt x="150152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67233" y="586257"/>
                </a:lnTo>
                <a:lnTo>
                  <a:pt x="164820" y="598957"/>
                </a:lnTo>
                <a:lnTo>
                  <a:pt x="159893" y="598957"/>
                </a:lnTo>
                <a:lnTo>
                  <a:pt x="166865" y="611657"/>
                </a:lnTo>
                <a:lnTo>
                  <a:pt x="169545" y="611657"/>
                </a:lnTo>
                <a:lnTo>
                  <a:pt x="175590" y="598957"/>
                </a:lnTo>
                <a:lnTo>
                  <a:pt x="177025" y="611657"/>
                </a:lnTo>
                <a:lnTo>
                  <a:pt x="179654" y="611657"/>
                </a:lnTo>
                <a:lnTo>
                  <a:pt x="179070" y="624357"/>
                </a:lnTo>
                <a:lnTo>
                  <a:pt x="199428" y="624357"/>
                </a:lnTo>
                <a:lnTo>
                  <a:pt x="205232" y="624357"/>
                </a:lnTo>
                <a:lnTo>
                  <a:pt x="209892" y="611657"/>
                </a:lnTo>
                <a:lnTo>
                  <a:pt x="211048" y="624357"/>
                </a:lnTo>
                <a:lnTo>
                  <a:pt x="219189" y="611657"/>
                </a:lnTo>
                <a:lnTo>
                  <a:pt x="212217" y="624357"/>
                </a:lnTo>
                <a:lnTo>
                  <a:pt x="213956" y="624357"/>
                </a:lnTo>
                <a:lnTo>
                  <a:pt x="212801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09308" y="662457"/>
                </a:lnTo>
                <a:lnTo>
                  <a:pt x="213474" y="675157"/>
                </a:lnTo>
                <a:lnTo>
                  <a:pt x="219481" y="662457"/>
                </a:lnTo>
                <a:lnTo>
                  <a:pt x="224193" y="662457"/>
                </a:lnTo>
                <a:lnTo>
                  <a:pt x="224421" y="675157"/>
                </a:lnTo>
                <a:lnTo>
                  <a:pt x="217449" y="675157"/>
                </a:lnTo>
                <a:lnTo>
                  <a:pt x="222821" y="687857"/>
                </a:lnTo>
                <a:lnTo>
                  <a:pt x="234315" y="687857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71" y="713257"/>
                </a:lnTo>
                <a:lnTo>
                  <a:pt x="244424" y="713257"/>
                </a:lnTo>
                <a:lnTo>
                  <a:pt x="245351" y="725957"/>
                </a:lnTo>
                <a:lnTo>
                  <a:pt x="251167" y="725957"/>
                </a:lnTo>
                <a:lnTo>
                  <a:pt x="250583" y="738657"/>
                </a:lnTo>
                <a:lnTo>
                  <a:pt x="256400" y="725957"/>
                </a:lnTo>
                <a:lnTo>
                  <a:pt x="272465" y="725957"/>
                </a:lnTo>
                <a:lnTo>
                  <a:pt x="278117" y="738657"/>
                </a:lnTo>
                <a:lnTo>
                  <a:pt x="278498" y="738657"/>
                </a:lnTo>
                <a:lnTo>
                  <a:pt x="275005" y="751357"/>
                </a:lnTo>
                <a:lnTo>
                  <a:pt x="278460" y="751357"/>
                </a:lnTo>
                <a:lnTo>
                  <a:pt x="285178" y="738657"/>
                </a:lnTo>
                <a:lnTo>
                  <a:pt x="291871" y="738657"/>
                </a:lnTo>
                <a:lnTo>
                  <a:pt x="289547" y="751357"/>
                </a:lnTo>
                <a:lnTo>
                  <a:pt x="297688" y="751357"/>
                </a:lnTo>
                <a:lnTo>
                  <a:pt x="305816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50596" y="802157"/>
                </a:lnTo>
                <a:lnTo>
                  <a:pt x="347687" y="814857"/>
                </a:lnTo>
                <a:lnTo>
                  <a:pt x="355422" y="814857"/>
                </a:lnTo>
                <a:lnTo>
                  <a:pt x="353644" y="827557"/>
                </a:lnTo>
                <a:lnTo>
                  <a:pt x="356984" y="827557"/>
                </a:lnTo>
                <a:lnTo>
                  <a:pt x="360476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85254" y="840257"/>
                </a:lnTo>
                <a:lnTo>
                  <a:pt x="391871" y="8529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401167" y="827557"/>
                </a:lnTo>
                <a:lnTo>
                  <a:pt x="395935" y="840257"/>
                </a:lnTo>
                <a:lnTo>
                  <a:pt x="403504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398703" y="852957"/>
                </a:lnTo>
                <a:lnTo>
                  <a:pt x="400265" y="865657"/>
                </a:lnTo>
                <a:lnTo>
                  <a:pt x="404660" y="852957"/>
                </a:lnTo>
                <a:lnTo>
                  <a:pt x="403504" y="865657"/>
                </a:lnTo>
                <a:lnTo>
                  <a:pt x="425005" y="865657"/>
                </a:lnTo>
                <a:lnTo>
                  <a:pt x="429666" y="852957"/>
                </a:lnTo>
                <a:lnTo>
                  <a:pt x="431406" y="865657"/>
                </a:lnTo>
                <a:lnTo>
                  <a:pt x="436638" y="852957"/>
                </a:lnTo>
                <a:lnTo>
                  <a:pt x="440131" y="852957"/>
                </a:lnTo>
                <a:lnTo>
                  <a:pt x="443039" y="865657"/>
                </a:lnTo>
                <a:lnTo>
                  <a:pt x="454075" y="865657"/>
                </a:lnTo>
                <a:lnTo>
                  <a:pt x="458152" y="852957"/>
                </a:lnTo>
                <a:lnTo>
                  <a:pt x="455244" y="865657"/>
                </a:lnTo>
                <a:lnTo>
                  <a:pt x="461645" y="865657"/>
                </a:lnTo>
                <a:lnTo>
                  <a:pt x="455828" y="878357"/>
                </a:lnTo>
                <a:lnTo>
                  <a:pt x="466293" y="878357"/>
                </a:lnTo>
                <a:lnTo>
                  <a:pt x="478497" y="865657"/>
                </a:lnTo>
                <a:lnTo>
                  <a:pt x="489470" y="865657"/>
                </a:lnTo>
                <a:lnTo>
                  <a:pt x="493077" y="878357"/>
                </a:lnTo>
                <a:lnTo>
                  <a:pt x="496519" y="878357"/>
                </a:lnTo>
                <a:lnTo>
                  <a:pt x="500049" y="891057"/>
                </a:lnTo>
                <a:lnTo>
                  <a:pt x="516293" y="891057"/>
                </a:lnTo>
                <a:lnTo>
                  <a:pt x="519785" y="878357"/>
                </a:lnTo>
                <a:lnTo>
                  <a:pt x="527926" y="878357"/>
                </a:lnTo>
                <a:lnTo>
                  <a:pt x="519785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1644" y="903757"/>
                </a:lnTo>
                <a:lnTo>
                  <a:pt x="562800" y="903757"/>
                </a:lnTo>
                <a:lnTo>
                  <a:pt x="563384" y="903757"/>
                </a:lnTo>
                <a:lnTo>
                  <a:pt x="564553" y="897407"/>
                </a:lnTo>
                <a:lnTo>
                  <a:pt x="566293" y="891057"/>
                </a:lnTo>
                <a:lnTo>
                  <a:pt x="565137" y="894232"/>
                </a:lnTo>
                <a:lnTo>
                  <a:pt x="565708" y="891057"/>
                </a:lnTo>
                <a:lnTo>
                  <a:pt x="56629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0130" y="941857"/>
                </a:lnTo>
                <a:lnTo>
                  <a:pt x="593623" y="941857"/>
                </a:lnTo>
                <a:lnTo>
                  <a:pt x="597687" y="954557"/>
                </a:lnTo>
                <a:lnTo>
                  <a:pt x="607580" y="954557"/>
                </a:lnTo>
                <a:lnTo>
                  <a:pt x="604672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6531" y="992657"/>
                </a:lnTo>
                <a:lnTo>
                  <a:pt x="640295" y="1005357"/>
                </a:lnTo>
                <a:lnTo>
                  <a:pt x="645947" y="1005357"/>
                </a:lnTo>
                <a:lnTo>
                  <a:pt x="648271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0250" y="1030757"/>
                </a:lnTo>
                <a:lnTo>
                  <a:pt x="68877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18629" y="1068857"/>
                </a:lnTo>
                <a:lnTo>
                  <a:pt x="718045" y="1081557"/>
                </a:lnTo>
                <a:lnTo>
                  <a:pt x="723277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6460" y="1068857"/>
                </a:lnTo>
                <a:lnTo>
                  <a:pt x="734898" y="1070889"/>
                </a:lnTo>
                <a:lnTo>
                  <a:pt x="734898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81557"/>
                </a:lnTo>
                <a:lnTo>
                  <a:pt x="770369" y="1081557"/>
                </a:lnTo>
                <a:lnTo>
                  <a:pt x="771537" y="1094257"/>
                </a:lnTo>
                <a:lnTo>
                  <a:pt x="774433" y="1106957"/>
                </a:lnTo>
                <a:lnTo>
                  <a:pt x="783158" y="1094257"/>
                </a:lnTo>
                <a:lnTo>
                  <a:pt x="783742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6531" y="1094257"/>
                </a:lnTo>
                <a:lnTo>
                  <a:pt x="799439" y="1094257"/>
                </a:lnTo>
                <a:lnTo>
                  <a:pt x="796531" y="1106957"/>
                </a:lnTo>
                <a:lnTo>
                  <a:pt x="800608" y="1094257"/>
                </a:lnTo>
                <a:lnTo>
                  <a:pt x="805256" y="1094257"/>
                </a:lnTo>
                <a:lnTo>
                  <a:pt x="803503" y="1106957"/>
                </a:lnTo>
                <a:lnTo>
                  <a:pt x="811072" y="1106957"/>
                </a:lnTo>
                <a:lnTo>
                  <a:pt x="808012" y="1116482"/>
                </a:lnTo>
                <a:lnTo>
                  <a:pt x="812812" y="1106957"/>
                </a:lnTo>
                <a:lnTo>
                  <a:pt x="812812" y="1119657"/>
                </a:lnTo>
                <a:lnTo>
                  <a:pt x="814260" y="1119657"/>
                </a:lnTo>
                <a:lnTo>
                  <a:pt x="816597" y="1106957"/>
                </a:lnTo>
                <a:lnTo>
                  <a:pt x="818045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44410" y="1132357"/>
                </a:lnTo>
                <a:lnTo>
                  <a:pt x="850023" y="1145057"/>
                </a:lnTo>
                <a:lnTo>
                  <a:pt x="849439" y="1132357"/>
                </a:lnTo>
                <a:lnTo>
                  <a:pt x="854887" y="1132357"/>
                </a:lnTo>
                <a:lnTo>
                  <a:pt x="854913" y="1145057"/>
                </a:lnTo>
                <a:lnTo>
                  <a:pt x="852932" y="1145057"/>
                </a:lnTo>
                <a:lnTo>
                  <a:pt x="856564" y="1157757"/>
                </a:lnTo>
                <a:lnTo>
                  <a:pt x="861936" y="1157757"/>
                </a:lnTo>
                <a:lnTo>
                  <a:pt x="868629" y="1145057"/>
                </a:lnTo>
                <a:lnTo>
                  <a:pt x="876185" y="1145057"/>
                </a:lnTo>
                <a:lnTo>
                  <a:pt x="872693" y="1157757"/>
                </a:lnTo>
                <a:lnTo>
                  <a:pt x="888390" y="1157757"/>
                </a:lnTo>
                <a:lnTo>
                  <a:pt x="886650" y="1170457"/>
                </a:lnTo>
                <a:lnTo>
                  <a:pt x="900023" y="1170457"/>
                </a:lnTo>
                <a:lnTo>
                  <a:pt x="906424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10488" y="1145057"/>
                </a:lnTo>
                <a:lnTo>
                  <a:pt x="90816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11656" y="1170457"/>
                </a:lnTo>
                <a:lnTo>
                  <a:pt x="908164" y="1183157"/>
                </a:lnTo>
                <a:lnTo>
                  <a:pt x="919213" y="1183157"/>
                </a:lnTo>
                <a:lnTo>
                  <a:pt x="922121" y="1170457"/>
                </a:lnTo>
                <a:lnTo>
                  <a:pt x="921537" y="11704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53909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8629" y="1208557"/>
                </a:lnTo>
                <a:lnTo>
                  <a:pt x="969505" y="1202207"/>
                </a:lnTo>
                <a:lnTo>
                  <a:pt x="970368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5357" y="1195857"/>
                </a:lnTo>
                <a:lnTo>
                  <a:pt x="1009916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16304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46657"/>
                </a:lnTo>
                <a:lnTo>
                  <a:pt x="1071829" y="1235227"/>
                </a:lnTo>
                <a:lnTo>
                  <a:pt x="1071537" y="1233957"/>
                </a:lnTo>
                <a:lnTo>
                  <a:pt x="1072705" y="1233957"/>
                </a:lnTo>
                <a:lnTo>
                  <a:pt x="1076185" y="1233957"/>
                </a:lnTo>
                <a:lnTo>
                  <a:pt x="1076769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072" y="1272057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711" y="1233957"/>
                </a:lnTo>
                <a:lnTo>
                  <a:pt x="1197127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8747" y="1246657"/>
                </a:lnTo>
                <a:lnTo>
                  <a:pt x="1204899" y="1246657"/>
                </a:lnTo>
                <a:lnTo>
                  <a:pt x="1203109" y="1259357"/>
                </a:lnTo>
                <a:lnTo>
                  <a:pt x="1197317" y="1259357"/>
                </a:lnTo>
                <a:lnTo>
                  <a:pt x="1197711" y="1272057"/>
                </a:lnTo>
                <a:lnTo>
                  <a:pt x="1204683" y="1284757"/>
                </a:lnTo>
                <a:lnTo>
                  <a:pt x="1206423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2479" y="1259357"/>
                </a:lnTo>
                <a:lnTo>
                  <a:pt x="1243634" y="1272057"/>
                </a:lnTo>
                <a:lnTo>
                  <a:pt x="1247559" y="1272057"/>
                </a:lnTo>
                <a:lnTo>
                  <a:pt x="1248702" y="1259357"/>
                </a:lnTo>
                <a:lnTo>
                  <a:pt x="1250619" y="1259357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283068" y="1259357"/>
                </a:lnTo>
                <a:lnTo>
                  <a:pt x="1279105" y="1259357"/>
                </a:lnTo>
                <a:lnTo>
                  <a:pt x="1278521" y="1246657"/>
                </a:lnTo>
                <a:lnTo>
                  <a:pt x="1281430" y="1246657"/>
                </a:lnTo>
                <a:lnTo>
                  <a:pt x="1283169" y="1259357"/>
                </a:lnTo>
                <a:lnTo>
                  <a:pt x="1291386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6316" y="1259357"/>
                </a:lnTo>
                <a:lnTo>
                  <a:pt x="1317282" y="1269885"/>
                </a:lnTo>
                <a:lnTo>
                  <a:pt x="1321955" y="1259357"/>
                </a:lnTo>
                <a:lnTo>
                  <a:pt x="1346542" y="1259357"/>
                </a:lnTo>
                <a:lnTo>
                  <a:pt x="1348346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80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1762" y="1246657"/>
                </a:lnTo>
                <a:lnTo>
                  <a:pt x="1452943" y="1259357"/>
                </a:lnTo>
                <a:lnTo>
                  <a:pt x="1455851" y="1259357"/>
                </a:lnTo>
                <a:lnTo>
                  <a:pt x="1454696" y="1246657"/>
                </a:lnTo>
                <a:lnTo>
                  <a:pt x="1469224" y="1246657"/>
                </a:lnTo>
                <a:lnTo>
                  <a:pt x="1469809" y="1259357"/>
                </a:lnTo>
                <a:lnTo>
                  <a:pt x="1474457" y="1259357"/>
                </a:lnTo>
                <a:lnTo>
                  <a:pt x="1478534" y="1246657"/>
                </a:lnTo>
                <a:lnTo>
                  <a:pt x="1491322" y="1246657"/>
                </a:lnTo>
                <a:lnTo>
                  <a:pt x="1488414" y="1233957"/>
                </a:lnTo>
                <a:lnTo>
                  <a:pt x="1490738" y="1221257"/>
                </a:lnTo>
                <a:lnTo>
                  <a:pt x="1491640" y="1224076"/>
                </a:lnTo>
                <a:lnTo>
                  <a:pt x="1491894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496555" y="1246657"/>
                </a:lnTo>
                <a:lnTo>
                  <a:pt x="1499463" y="1233957"/>
                </a:lnTo>
                <a:lnTo>
                  <a:pt x="1500619" y="1233957"/>
                </a:lnTo>
                <a:lnTo>
                  <a:pt x="1500035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54695" y="1221257"/>
                </a:lnTo>
                <a:lnTo>
                  <a:pt x="1555851" y="1221257"/>
                </a:lnTo>
                <a:lnTo>
                  <a:pt x="1555407" y="1219835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9224" y="1221257"/>
                </a:lnTo>
                <a:lnTo>
                  <a:pt x="1576781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6807"/>
                </a:lnTo>
                <a:lnTo>
                  <a:pt x="1679117" y="1170457"/>
                </a:lnTo>
                <a:lnTo>
                  <a:pt x="1739582" y="1170457"/>
                </a:lnTo>
                <a:lnTo>
                  <a:pt x="1741195" y="1157757"/>
                </a:lnTo>
                <a:lnTo>
                  <a:pt x="1738490" y="1145057"/>
                </a:lnTo>
                <a:lnTo>
                  <a:pt x="1743075" y="1145057"/>
                </a:lnTo>
                <a:lnTo>
                  <a:pt x="1746554" y="1157757"/>
                </a:lnTo>
                <a:lnTo>
                  <a:pt x="1748307" y="1145057"/>
                </a:lnTo>
                <a:lnTo>
                  <a:pt x="1762836" y="1145057"/>
                </a:lnTo>
                <a:lnTo>
                  <a:pt x="1769821" y="1132357"/>
                </a:lnTo>
                <a:lnTo>
                  <a:pt x="1776209" y="1132357"/>
                </a:ln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lnTo>
                  <a:pt x="1809927" y="1119657"/>
                </a:lnTo>
                <a:lnTo>
                  <a:pt x="1809356" y="1106957"/>
                </a:lnTo>
                <a:lnTo>
                  <a:pt x="1819313" y="1106957"/>
                </a:lnTo>
                <a:lnTo>
                  <a:pt x="1821484" y="1094257"/>
                </a:lnTo>
                <a:lnTo>
                  <a:pt x="1825015" y="1094257"/>
                </a:lnTo>
                <a:lnTo>
                  <a:pt x="1829701" y="1106957"/>
                </a:lnTo>
                <a:lnTo>
                  <a:pt x="1832648" y="1094257"/>
                </a:lnTo>
                <a:lnTo>
                  <a:pt x="1838426" y="1094257"/>
                </a:lnTo>
                <a:lnTo>
                  <a:pt x="1840750" y="1106957"/>
                </a:lnTo>
                <a:lnTo>
                  <a:pt x="1844230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94257"/>
                </a:lnTo>
                <a:lnTo>
                  <a:pt x="1851799" y="1081557"/>
                </a:lnTo>
                <a:lnTo>
                  <a:pt x="1864791" y="10815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56157"/>
                </a:lnTo>
                <a:lnTo>
                  <a:pt x="1890750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8535" y="1056157"/>
                </a:lnTo>
                <a:lnTo>
                  <a:pt x="1904187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6524" y="1018057"/>
                </a:lnTo>
                <a:lnTo>
                  <a:pt x="1904923" y="1018057"/>
                </a:lnTo>
                <a:lnTo>
                  <a:pt x="1902955" y="1005357"/>
                </a:lnTo>
                <a:lnTo>
                  <a:pt x="1909102" y="1018057"/>
                </a:lnTo>
                <a:lnTo>
                  <a:pt x="1917915" y="1018057"/>
                </a:lnTo>
                <a:lnTo>
                  <a:pt x="1922462" y="1026147"/>
                </a:lnTo>
                <a:lnTo>
                  <a:pt x="1923313" y="1030757"/>
                </a:lnTo>
                <a:lnTo>
                  <a:pt x="1924469" y="1030757"/>
                </a:lnTo>
                <a:lnTo>
                  <a:pt x="1923910" y="1028725"/>
                </a:lnTo>
                <a:lnTo>
                  <a:pt x="1925053" y="1030757"/>
                </a:lnTo>
                <a:lnTo>
                  <a:pt x="1930285" y="1030757"/>
                </a:lnTo>
                <a:lnTo>
                  <a:pt x="1923313" y="1018057"/>
                </a:lnTo>
                <a:lnTo>
                  <a:pt x="1930285" y="1018057"/>
                </a:lnTo>
                <a:lnTo>
                  <a:pt x="1927961" y="1005357"/>
                </a:lnTo>
                <a:lnTo>
                  <a:pt x="1933778" y="1005357"/>
                </a:lnTo>
                <a:lnTo>
                  <a:pt x="1934933" y="1018057"/>
                </a:lnTo>
                <a:lnTo>
                  <a:pt x="1936102" y="1018057"/>
                </a:lnTo>
                <a:lnTo>
                  <a:pt x="1938388" y="1005357"/>
                </a:lnTo>
                <a:lnTo>
                  <a:pt x="1939150" y="1005357"/>
                </a:lnTo>
                <a:lnTo>
                  <a:pt x="1941004" y="992657"/>
                </a:lnTo>
                <a:lnTo>
                  <a:pt x="1946567" y="992657"/>
                </a:lnTo>
                <a:lnTo>
                  <a:pt x="1950783" y="1005357"/>
                </a:lnTo>
                <a:lnTo>
                  <a:pt x="1961680" y="1005357"/>
                </a:lnTo>
                <a:lnTo>
                  <a:pt x="1955863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59940" y="979957"/>
                </a:lnTo>
                <a:lnTo>
                  <a:pt x="1950046" y="967257"/>
                </a:lnTo>
                <a:lnTo>
                  <a:pt x="1972729" y="967257"/>
                </a:lnTo>
                <a:lnTo>
                  <a:pt x="1977961" y="9799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6102" y="954557"/>
                </a:lnTo>
                <a:lnTo>
                  <a:pt x="1987257" y="967257"/>
                </a:lnTo>
                <a:lnTo>
                  <a:pt x="1990864" y="967257"/>
                </a:lnTo>
                <a:lnTo>
                  <a:pt x="1987486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3539" y="941857"/>
                </a:lnTo>
                <a:lnTo>
                  <a:pt x="200774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41857"/>
                </a:lnTo>
                <a:lnTo>
                  <a:pt x="2023313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59355" y="916457"/>
                </a:lnTo>
                <a:lnTo>
                  <a:pt x="2057031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7270" y="878357"/>
                </a:lnTo>
                <a:lnTo>
                  <a:pt x="2086102" y="869899"/>
                </a:lnTo>
                <a:lnTo>
                  <a:pt x="2086102" y="878357"/>
                </a:lnTo>
                <a:lnTo>
                  <a:pt x="2078545" y="878357"/>
                </a:lnTo>
                <a:lnTo>
                  <a:pt x="2076221" y="865657"/>
                </a:lnTo>
                <a:lnTo>
                  <a:pt x="2077377" y="865657"/>
                </a:lnTo>
                <a:lnTo>
                  <a:pt x="2086102" y="878357"/>
                </a:lnTo>
                <a:lnTo>
                  <a:pt x="2086102" y="869899"/>
                </a:lnTo>
                <a:lnTo>
                  <a:pt x="2085517" y="865657"/>
                </a:lnTo>
                <a:lnTo>
                  <a:pt x="2089010" y="865657"/>
                </a:lnTo>
                <a:lnTo>
                  <a:pt x="2086686" y="852957"/>
                </a:lnTo>
                <a:lnTo>
                  <a:pt x="2089594" y="852957"/>
                </a:lnTo>
                <a:lnTo>
                  <a:pt x="2095576" y="863015"/>
                </a:lnTo>
                <a:lnTo>
                  <a:pt x="2094242" y="852957"/>
                </a:lnTo>
                <a:lnTo>
                  <a:pt x="2097151" y="852957"/>
                </a:lnTo>
                <a:lnTo>
                  <a:pt x="2097735" y="865657"/>
                </a:lnTo>
                <a:lnTo>
                  <a:pt x="2114016" y="865657"/>
                </a:lnTo>
                <a:lnTo>
                  <a:pt x="2108314" y="852957"/>
                </a:lnTo>
                <a:lnTo>
                  <a:pt x="2109432" y="852957"/>
                </a:lnTo>
                <a:lnTo>
                  <a:pt x="2111972" y="840257"/>
                </a:lnTo>
                <a:lnTo>
                  <a:pt x="2114486" y="840257"/>
                </a:lnTo>
                <a:lnTo>
                  <a:pt x="2116912" y="852957"/>
                </a:lnTo>
                <a:lnTo>
                  <a:pt x="2137854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275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8319" y="802157"/>
                </a:lnTo>
                <a:lnTo>
                  <a:pt x="2150059" y="814857"/>
                </a:lnTo>
                <a:lnTo>
                  <a:pt x="2157615" y="814857"/>
                </a:lnTo>
                <a:lnTo>
                  <a:pt x="2157031" y="802157"/>
                </a:lnTo>
                <a:lnTo>
                  <a:pt x="2158784" y="802157"/>
                </a:lnTo>
                <a:lnTo>
                  <a:pt x="2151215" y="7894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7128" y="777900"/>
                </a:lnTo>
                <a:lnTo>
                  <a:pt x="2216340" y="7767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76757"/>
                </a:lnTo>
                <a:lnTo>
                  <a:pt x="2230869" y="7767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51357"/>
                </a:lnTo>
                <a:lnTo>
                  <a:pt x="2260041" y="738657"/>
                </a:lnTo>
                <a:lnTo>
                  <a:pt x="2267280" y="738657"/>
                </a:lnTo>
                <a:lnTo>
                  <a:pt x="2263864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70696" y="725957"/>
                </a:lnTo>
                <a:lnTo>
                  <a:pt x="2274646" y="738657"/>
                </a:lnTo>
                <a:lnTo>
                  <a:pt x="2276424" y="738657"/>
                </a:lnTo>
                <a:lnTo>
                  <a:pt x="2274481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01" y="713257"/>
                </a:lnTo>
                <a:lnTo>
                  <a:pt x="2289594" y="725957"/>
                </a:lnTo>
                <a:lnTo>
                  <a:pt x="2289200" y="717270"/>
                </a:lnTo>
                <a:lnTo>
                  <a:pt x="2287498" y="713257"/>
                </a:lnTo>
                <a:lnTo>
                  <a:pt x="2289010" y="713257"/>
                </a:lnTo>
                <a:lnTo>
                  <a:pt x="2298319" y="713257"/>
                </a:lnTo>
                <a:lnTo>
                  <a:pt x="2290762" y="700557"/>
                </a:lnTo>
                <a:lnTo>
                  <a:pt x="2298395" y="700557"/>
                </a:lnTo>
                <a:lnTo>
                  <a:pt x="2300109" y="687857"/>
                </a:lnTo>
                <a:lnTo>
                  <a:pt x="2300643" y="687857"/>
                </a:lnTo>
                <a:lnTo>
                  <a:pt x="2299474" y="685317"/>
                </a:lnTo>
                <a:lnTo>
                  <a:pt x="2299474" y="675157"/>
                </a:lnTo>
                <a:lnTo>
                  <a:pt x="2298242" y="672172"/>
                </a:lnTo>
                <a:lnTo>
                  <a:pt x="2298242" y="682612"/>
                </a:lnTo>
                <a:lnTo>
                  <a:pt x="2294826" y="675157"/>
                </a:lnTo>
                <a:lnTo>
                  <a:pt x="2296477" y="675157"/>
                </a:lnTo>
                <a:lnTo>
                  <a:pt x="2298242" y="682612"/>
                </a:lnTo>
                <a:lnTo>
                  <a:pt x="2298242" y="672172"/>
                </a:lnTo>
                <a:lnTo>
                  <a:pt x="2294242" y="662457"/>
                </a:lnTo>
                <a:lnTo>
                  <a:pt x="2299474" y="662457"/>
                </a:lnTo>
                <a:lnTo>
                  <a:pt x="2303716" y="675157"/>
                </a:lnTo>
                <a:lnTo>
                  <a:pt x="2302383" y="675157"/>
                </a:lnTo>
                <a:lnTo>
                  <a:pt x="2309749" y="687857"/>
                </a:lnTo>
                <a:lnTo>
                  <a:pt x="2318664" y="687857"/>
                </a:lnTo>
                <a:lnTo>
                  <a:pt x="2325649" y="675157"/>
                </a:lnTo>
                <a:lnTo>
                  <a:pt x="2317508" y="675157"/>
                </a:lnTo>
                <a:lnTo>
                  <a:pt x="2312847" y="662457"/>
                </a:lnTo>
                <a:lnTo>
                  <a:pt x="2325357" y="662457"/>
                </a:lnTo>
                <a:lnTo>
                  <a:pt x="2333942" y="675157"/>
                </a:lnTo>
                <a:lnTo>
                  <a:pt x="2334361" y="662457"/>
                </a:lnTo>
                <a:lnTo>
                  <a:pt x="2329586" y="662457"/>
                </a:lnTo>
                <a:lnTo>
                  <a:pt x="2324912" y="649757"/>
                </a:lnTo>
                <a:lnTo>
                  <a:pt x="2326805" y="649757"/>
                </a:lnTo>
                <a:lnTo>
                  <a:pt x="2336685" y="662457"/>
                </a:lnTo>
                <a:lnTo>
                  <a:pt x="2336990" y="649757"/>
                </a:lnTo>
                <a:lnTo>
                  <a:pt x="2338438" y="649757"/>
                </a:lnTo>
                <a:lnTo>
                  <a:pt x="2335733" y="639927"/>
                </a:lnTo>
                <a:lnTo>
                  <a:pt x="2336457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5733" y="639927"/>
                </a:lnTo>
                <a:lnTo>
                  <a:pt x="2335530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64016" y="624357"/>
                </a:lnTo>
                <a:lnTo>
                  <a:pt x="2368664" y="611657"/>
                </a:lnTo>
                <a:lnTo>
                  <a:pt x="2386114" y="611657"/>
                </a:lnTo>
                <a:lnTo>
                  <a:pt x="2379713" y="598957"/>
                </a:lnTo>
                <a:lnTo>
                  <a:pt x="2377973" y="598957"/>
                </a:lnTo>
                <a:lnTo>
                  <a:pt x="2378557" y="586257"/>
                </a:lnTo>
                <a:lnTo>
                  <a:pt x="2384945" y="598957"/>
                </a:lnTo>
                <a:lnTo>
                  <a:pt x="2386698" y="598957"/>
                </a:lnTo>
                <a:lnTo>
                  <a:pt x="2384717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402675" y="560857"/>
                </a:lnTo>
                <a:lnTo>
                  <a:pt x="2407983" y="548157"/>
                </a:lnTo>
                <a:lnTo>
                  <a:pt x="2414714" y="548157"/>
                </a:lnTo>
                <a:lnTo>
                  <a:pt x="2425649" y="535457"/>
                </a:lnTo>
                <a:lnTo>
                  <a:pt x="2425433" y="535457"/>
                </a:lnTo>
                <a:lnTo>
                  <a:pt x="2427198" y="522757"/>
                </a:lnTo>
                <a:lnTo>
                  <a:pt x="2449487" y="522757"/>
                </a:lnTo>
                <a:lnTo>
                  <a:pt x="2437854" y="510057"/>
                </a:lnTo>
                <a:lnTo>
                  <a:pt x="2445994" y="510057"/>
                </a:lnTo>
                <a:lnTo>
                  <a:pt x="2445474" y="507225"/>
                </a:lnTo>
                <a:lnTo>
                  <a:pt x="2439606" y="497357"/>
                </a:lnTo>
                <a:lnTo>
                  <a:pt x="2444572" y="502285"/>
                </a:lnTo>
                <a:lnTo>
                  <a:pt x="2443670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2860" y="484657"/>
                </a:lnTo>
                <a:lnTo>
                  <a:pt x="2463444" y="497357"/>
                </a:lnTo>
                <a:lnTo>
                  <a:pt x="2470416" y="497357"/>
                </a:lnTo>
                <a:lnTo>
                  <a:pt x="2468092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8806" y="459257"/>
                </a:lnTo>
                <a:lnTo>
                  <a:pt x="2487282" y="459257"/>
                </a:lnTo>
                <a:lnTo>
                  <a:pt x="2486698" y="459257"/>
                </a:lnTo>
                <a:lnTo>
                  <a:pt x="2482050" y="453898"/>
                </a:lnTo>
                <a:lnTo>
                  <a:pt x="2482050" y="459257"/>
                </a:lnTo>
                <a:lnTo>
                  <a:pt x="2476881" y="447967"/>
                </a:lnTo>
                <a:lnTo>
                  <a:pt x="2475649" y="446557"/>
                </a:lnTo>
                <a:lnTo>
                  <a:pt x="2476233" y="446557"/>
                </a:lnTo>
                <a:lnTo>
                  <a:pt x="2482050" y="446557"/>
                </a:lnTo>
                <a:lnTo>
                  <a:pt x="2489022" y="446557"/>
                </a:lnTo>
                <a:lnTo>
                  <a:pt x="2491346" y="459257"/>
                </a:lnTo>
                <a:lnTo>
                  <a:pt x="2490178" y="446557"/>
                </a:lnTo>
                <a:lnTo>
                  <a:pt x="2494254" y="446557"/>
                </a:lnTo>
                <a:lnTo>
                  <a:pt x="2498318" y="459257"/>
                </a:lnTo>
                <a:lnTo>
                  <a:pt x="2498229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33857"/>
                </a:lnTo>
                <a:lnTo>
                  <a:pt x="2505303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21585" y="408457"/>
                </a:lnTo>
                <a:lnTo>
                  <a:pt x="2519248" y="395757"/>
                </a:lnTo>
                <a:lnTo>
                  <a:pt x="2528557" y="395757"/>
                </a:lnTo>
                <a:lnTo>
                  <a:pt x="2529141" y="383057"/>
                </a:lnTo>
                <a:lnTo>
                  <a:pt x="2527973" y="383057"/>
                </a:lnTo>
                <a:lnTo>
                  <a:pt x="2523909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6517" y="332257"/>
                </a:lnTo>
                <a:lnTo>
                  <a:pt x="2566352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05" y="268757"/>
                </a:lnTo>
                <a:lnTo>
                  <a:pt x="2609926" y="268757"/>
                </a:lnTo>
                <a:lnTo>
                  <a:pt x="2616568" y="256057"/>
                </a:lnTo>
                <a:lnTo>
                  <a:pt x="2623096" y="256057"/>
                </a:lnTo>
                <a:lnTo>
                  <a:pt x="2629141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5064" y="230657"/>
                </a:lnTo>
                <a:lnTo>
                  <a:pt x="2628557" y="217957"/>
                </a:lnTo>
                <a:lnTo>
                  <a:pt x="2632633" y="217957"/>
                </a:lnTo>
                <a:lnTo>
                  <a:pt x="2639606" y="205257"/>
                </a:lnTo>
                <a:lnTo>
                  <a:pt x="2637282" y="192557"/>
                </a:lnTo>
                <a:lnTo>
                  <a:pt x="2651810" y="192557"/>
                </a:lnTo>
                <a:lnTo>
                  <a:pt x="2647746" y="179857"/>
                </a:lnTo>
                <a:lnTo>
                  <a:pt x="2654147" y="179857"/>
                </a:lnTo>
                <a:lnTo>
                  <a:pt x="2659951" y="167157"/>
                </a:lnTo>
                <a:lnTo>
                  <a:pt x="2657627" y="167157"/>
                </a:lnTo>
                <a:lnTo>
                  <a:pt x="2650655" y="154457"/>
                </a:lnTo>
                <a:lnTo>
                  <a:pt x="2657271" y="154457"/>
                </a:lnTo>
                <a:lnTo>
                  <a:pt x="2658135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66936" y="141757"/>
                </a:lnTo>
                <a:lnTo>
                  <a:pt x="2668676" y="129057"/>
                </a:lnTo>
                <a:lnTo>
                  <a:pt x="2675077" y="141757"/>
                </a:lnTo>
                <a:lnTo>
                  <a:pt x="2676233" y="129057"/>
                </a:lnTo>
                <a:lnTo>
                  <a:pt x="2674378" y="129057"/>
                </a:lnTo>
                <a:lnTo>
                  <a:pt x="2672969" y="116357"/>
                </a:lnTo>
                <a:lnTo>
                  <a:pt x="2682633" y="116357"/>
                </a:lnTo>
                <a:lnTo>
                  <a:pt x="2680017" y="103657"/>
                </a:lnTo>
                <a:lnTo>
                  <a:pt x="2678265" y="90957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72" y="90957"/>
                </a:lnTo>
                <a:lnTo>
                  <a:pt x="2691346" y="90957"/>
                </a:lnTo>
                <a:lnTo>
                  <a:pt x="2688069" y="782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93644" y="65557"/>
                </a:lnTo>
                <a:lnTo>
                  <a:pt x="2696006" y="52857"/>
                </a:lnTo>
                <a:lnTo>
                  <a:pt x="2697924" y="52857"/>
                </a:lnTo>
                <a:lnTo>
                  <a:pt x="2696578" y="40157"/>
                </a:lnTo>
                <a:lnTo>
                  <a:pt x="2682481" y="40157"/>
                </a:lnTo>
                <a:lnTo>
                  <a:pt x="2676893" y="27457"/>
                </a:lnTo>
                <a:lnTo>
                  <a:pt x="2692108" y="27457"/>
                </a:lnTo>
                <a:lnTo>
                  <a:pt x="2704719" y="40157"/>
                </a:lnTo>
                <a:lnTo>
                  <a:pt x="2703563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17355836" y="3174086"/>
            <a:ext cx="932180" cy="1878330"/>
          </a:xfrm>
          <a:custGeom>
            <a:avLst/>
            <a:gdLst/>
            <a:ahLst/>
            <a:cxnLst/>
            <a:rect l="l" t="t" r="r" b="b"/>
            <a:pathLst>
              <a:path w="932180" h="1878329">
                <a:moveTo>
                  <a:pt x="738944" y="271705"/>
                </a:moveTo>
                <a:lnTo>
                  <a:pt x="698016" y="257605"/>
                </a:lnTo>
                <a:lnTo>
                  <a:pt x="665804" y="228755"/>
                </a:lnTo>
                <a:lnTo>
                  <a:pt x="645725" y="186632"/>
                </a:lnTo>
                <a:lnTo>
                  <a:pt x="642161" y="142073"/>
                </a:lnTo>
                <a:lnTo>
                  <a:pt x="656899" y="98855"/>
                </a:lnTo>
                <a:lnTo>
                  <a:pt x="686251" y="63949"/>
                </a:lnTo>
                <a:lnTo>
                  <a:pt x="726530" y="44329"/>
                </a:lnTo>
                <a:lnTo>
                  <a:pt x="932163" y="0"/>
                </a:lnTo>
                <a:lnTo>
                  <a:pt x="932163" y="237680"/>
                </a:lnTo>
                <a:lnTo>
                  <a:pt x="785168" y="269582"/>
                </a:lnTo>
                <a:lnTo>
                  <a:pt x="738944" y="271705"/>
                </a:lnTo>
                <a:close/>
              </a:path>
              <a:path w="932180" h="1878329">
                <a:moveTo>
                  <a:pt x="932163" y="772311"/>
                </a:moveTo>
                <a:lnTo>
                  <a:pt x="182347" y="769430"/>
                </a:lnTo>
                <a:lnTo>
                  <a:pt x="141252" y="761418"/>
                </a:lnTo>
                <a:lnTo>
                  <a:pt x="106727" y="740200"/>
                </a:lnTo>
                <a:lnTo>
                  <a:pt x="81587" y="708390"/>
                </a:lnTo>
                <a:lnTo>
                  <a:pt x="68648" y="668602"/>
                </a:lnTo>
                <a:lnTo>
                  <a:pt x="70648" y="627495"/>
                </a:lnTo>
                <a:lnTo>
                  <a:pt x="86257" y="589138"/>
                </a:lnTo>
                <a:lnTo>
                  <a:pt x="113799" y="558690"/>
                </a:lnTo>
                <a:lnTo>
                  <a:pt x="151598" y="541316"/>
                </a:lnTo>
                <a:lnTo>
                  <a:pt x="932163" y="373745"/>
                </a:lnTo>
                <a:lnTo>
                  <a:pt x="932163" y="535596"/>
                </a:lnTo>
                <a:lnTo>
                  <a:pt x="184493" y="535596"/>
                </a:lnTo>
                <a:lnTo>
                  <a:pt x="215241" y="762994"/>
                </a:lnTo>
                <a:lnTo>
                  <a:pt x="932163" y="762994"/>
                </a:lnTo>
                <a:lnTo>
                  <a:pt x="932163" y="772311"/>
                </a:lnTo>
                <a:close/>
              </a:path>
              <a:path w="932180" h="1878329">
                <a:moveTo>
                  <a:pt x="932163" y="538788"/>
                </a:moveTo>
                <a:lnTo>
                  <a:pt x="184493" y="535596"/>
                </a:lnTo>
                <a:lnTo>
                  <a:pt x="932163" y="535596"/>
                </a:lnTo>
                <a:lnTo>
                  <a:pt x="932163" y="538788"/>
                </a:lnTo>
                <a:close/>
              </a:path>
              <a:path w="932180" h="1878329">
                <a:moveTo>
                  <a:pt x="932163" y="762994"/>
                </a:moveTo>
                <a:lnTo>
                  <a:pt x="215241" y="762994"/>
                </a:lnTo>
                <a:lnTo>
                  <a:pt x="932163" y="609158"/>
                </a:lnTo>
                <a:lnTo>
                  <a:pt x="932163" y="762994"/>
                </a:lnTo>
                <a:close/>
              </a:path>
              <a:path w="932180" h="1878329">
                <a:moveTo>
                  <a:pt x="932163" y="1434706"/>
                </a:moveTo>
                <a:lnTo>
                  <a:pt x="882797" y="1427550"/>
                </a:lnTo>
                <a:lnTo>
                  <a:pt x="85095" y="1303601"/>
                </a:lnTo>
                <a:lnTo>
                  <a:pt x="24313" y="1262305"/>
                </a:lnTo>
                <a:lnTo>
                  <a:pt x="7061" y="1228182"/>
                </a:lnTo>
                <a:lnTo>
                  <a:pt x="0" y="1192047"/>
                </a:lnTo>
                <a:lnTo>
                  <a:pt x="5754" y="1155310"/>
                </a:lnTo>
                <a:lnTo>
                  <a:pt x="51586" y="1096315"/>
                </a:lnTo>
                <a:lnTo>
                  <a:pt x="135684" y="1067129"/>
                </a:lnTo>
                <a:lnTo>
                  <a:pt x="338510" y="1016081"/>
                </a:lnTo>
                <a:lnTo>
                  <a:pt x="542162" y="968885"/>
                </a:lnTo>
                <a:lnTo>
                  <a:pt x="746739" y="925542"/>
                </a:lnTo>
                <a:lnTo>
                  <a:pt x="932163" y="889785"/>
                </a:lnTo>
                <a:lnTo>
                  <a:pt x="932163" y="1079063"/>
                </a:lnTo>
                <a:lnTo>
                  <a:pt x="147308" y="1079063"/>
                </a:lnTo>
                <a:lnTo>
                  <a:pt x="147308" y="1302171"/>
                </a:lnTo>
                <a:lnTo>
                  <a:pt x="932163" y="1302171"/>
                </a:lnTo>
                <a:lnTo>
                  <a:pt x="932163" y="1434706"/>
                </a:lnTo>
                <a:close/>
              </a:path>
              <a:path w="932180" h="1878329">
                <a:moveTo>
                  <a:pt x="147308" y="1302171"/>
                </a:moveTo>
                <a:lnTo>
                  <a:pt x="147308" y="1079063"/>
                </a:lnTo>
                <a:lnTo>
                  <a:pt x="709696" y="1168178"/>
                </a:lnTo>
                <a:lnTo>
                  <a:pt x="546130" y="1203832"/>
                </a:lnTo>
                <a:lnTo>
                  <a:pt x="396119" y="1238860"/>
                </a:lnTo>
                <a:lnTo>
                  <a:pt x="246640" y="1276087"/>
                </a:lnTo>
                <a:lnTo>
                  <a:pt x="147308" y="1302171"/>
                </a:lnTo>
                <a:close/>
              </a:path>
              <a:path w="932180" h="1878329">
                <a:moveTo>
                  <a:pt x="709696" y="1168178"/>
                </a:moveTo>
                <a:lnTo>
                  <a:pt x="147308" y="1079063"/>
                </a:lnTo>
                <a:lnTo>
                  <a:pt x="932163" y="1079063"/>
                </a:lnTo>
                <a:lnTo>
                  <a:pt x="932163" y="1123602"/>
                </a:lnTo>
                <a:lnTo>
                  <a:pt x="746880" y="1160396"/>
                </a:lnTo>
                <a:lnTo>
                  <a:pt x="709696" y="1168178"/>
                </a:lnTo>
                <a:close/>
              </a:path>
              <a:path w="932180" h="1878329">
                <a:moveTo>
                  <a:pt x="932163" y="1302171"/>
                </a:moveTo>
                <a:lnTo>
                  <a:pt x="147308" y="1302171"/>
                </a:lnTo>
                <a:lnTo>
                  <a:pt x="246640" y="1276087"/>
                </a:lnTo>
                <a:lnTo>
                  <a:pt x="396119" y="1238860"/>
                </a:lnTo>
                <a:lnTo>
                  <a:pt x="546130" y="1203832"/>
                </a:lnTo>
                <a:lnTo>
                  <a:pt x="709696" y="1168178"/>
                </a:lnTo>
                <a:lnTo>
                  <a:pt x="932163" y="1201252"/>
                </a:lnTo>
                <a:lnTo>
                  <a:pt x="932163" y="1302171"/>
                </a:lnTo>
                <a:close/>
              </a:path>
              <a:path w="932180" h="1878329">
                <a:moveTo>
                  <a:pt x="597412" y="1878042"/>
                </a:moveTo>
                <a:lnTo>
                  <a:pt x="556339" y="1864410"/>
                </a:lnTo>
                <a:lnTo>
                  <a:pt x="523311" y="1836567"/>
                </a:lnTo>
                <a:lnTo>
                  <a:pt x="501277" y="1795583"/>
                </a:lnTo>
                <a:lnTo>
                  <a:pt x="497713" y="1751225"/>
                </a:lnTo>
                <a:lnTo>
                  <a:pt x="512450" y="1707806"/>
                </a:lnTo>
                <a:lnTo>
                  <a:pt x="541803" y="1672699"/>
                </a:lnTo>
                <a:lnTo>
                  <a:pt x="582082" y="1653280"/>
                </a:lnTo>
                <a:lnTo>
                  <a:pt x="932163" y="1586809"/>
                </a:lnTo>
                <a:lnTo>
                  <a:pt x="932163" y="1820760"/>
                </a:lnTo>
                <a:lnTo>
                  <a:pt x="643580" y="1876388"/>
                </a:lnTo>
                <a:lnTo>
                  <a:pt x="597412" y="1878042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0" name="bg object 19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1272" y="9119061"/>
            <a:ext cx="2136206" cy="1167130"/>
          </a:xfrm>
          <a:prstGeom prst="rect">
            <a:avLst/>
          </a:prstGeom>
        </p:spPr>
      </p:pic>
      <p:sp>
        <p:nvSpPr>
          <p:cNvPr id="191" name="bg object 191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629291" y="190499"/>
                </a:moveTo>
                <a:lnTo>
                  <a:pt x="606464" y="190499"/>
                </a:lnTo>
                <a:lnTo>
                  <a:pt x="596912" y="177799"/>
                </a:lnTo>
                <a:lnTo>
                  <a:pt x="589593" y="1777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14299"/>
                </a:lnTo>
                <a:lnTo>
                  <a:pt x="475460" y="76199"/>
                </a:lnTo>
                <a:lnTo>
                  <a:pt x="446679" y="38099"/>
                </a:lnTo>
                <a:lnTo>
                  <a:pt x="442213" y="38099"/>
                </a:lnTo>
                <a:lnTo>
                  <a:pt x="440724" y="25399"/>
                </a:lnTo>
                <a:lnTo>
                  <a:pt x="442213" y="12699"/>
                </a:lnTo>
                <a:lnTo>
                  <a:pt x="446840" y="0"/>
                </a:lnTo>
                <a:lnTo>
                  <a:pt x="494317" y="0"/>
                </a:lnTo>
                <a:lnTo>
                  <a:pt x="565774" y="25399"/>
                </a:lnTo>
                <a:lnTo>
                  <a:pt x="619366" y="253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26999"/>
                </a:lnTo>
                <a:lnTo>
                  <a:pt x="635246" y="139699"/>
                </a:lnTo>
                <a:lnTo>
                  <a:pt x="625569" y="165099"/>
                </a:lnTo>
                <a:lnTo>
                  <a:pt x="629291" y="190499"/>
                </a:lnTo>
                <a:close/>
              </a:path>
              <a:path w="1287780" h="2679700">
                <a:moveTo>
                  <a:pt x="619366" y="25399"/>
                </a:moveTo>
                <a:lnTo>
                  <a:pt x="565774" y="25399"/>
                </a:lnTo>
                <a:lnTo>
                  <a:pt x="557735" y="0"/>
                </a:lnTo>
                <a:lnTo>
                  <a:pt x="608729" y="0"/>
                </a:lnTo>
                <a:lnTo>
                  <a:pt x="613412" y="12699"/>
                </a:lnTo>
                <a:lnTo>
                  <a:pt x="619366" y="253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38099"/>
                </a:lnTo>
                <a:lnTo>
                  <a:pt x="682511" y="507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3662" y="622299"/>
                </a:moveTo>
                <a:lnTo>
                  <a:pt x="818630" y="584199"/>
                </a:lnTo>
                <a:lnTo>
                  <a:pt x="791613" y="5460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80999"/>
                </a:lnTo>
                <a:lnTo>
                  <a:pt x="623336" y="304799"/>
                </a:lnTo>
                <a:lnTo>
                  <a:pt x="605472" y="2920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203199"/>
                </a:lnTo>
                <a:lnTo>
                  <a:pt x="629291" y="190499"/>
                </a:lnTo>
                <a:lnTo>
                  <a:pt x="700748" y="165099"/>
                </a:lnTo>
                <a:lnTo>
                  <a:pt x="676929" y="1142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90499"/>
                </a:lnTo>
                <a:lnTo>
                  <a:pt x="811345" y="203199"/>
                </a:lnTo>
                <a:lnTo>
                  <a:pt x="724567" y="203199"/>
                </a:lnTo>
                <a:lnTo>
                  <a:pt x="718612" y="215899"/>
                </a:lnTo>
                <a:lnTo>
                  <a:pt x="712657" y="215899"/>
                </a:lnTo>
                <a:lnTo>
                  <a:pt x="706703" y="228599"/>
                </a:lnTo>
                <a:lnTo>
                  <a:pt x="700748" y="228599"/>
                </a:lnTo>
                <a:lnTo>
                  <a:pt x="708688" y="253999"/>
                </a:lnTo>
                <a:lnTo>
                  <a:pt x="851570" y="253999"/>
                </a:lnTo>
                <a:lnTo>
                  <a:pt x="859541" y="266699"/>
                </a:lnTo>
                <a:lnTo>
                  <a:pt x="780144" y="2920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31184" y="355599"/>
                </a:lnTo>
                <a:lnTo>
                  <a:pt x="935960" y="368299"/>
                </a:lnTo>
                <a:lnTo>
                  <a:pt x="935526" y="380999"/>
                </a:lnTo>
                <a:lnTo>
                  <a:pt x="843662" y="380999"/>
                </a:lnTo>
                <a:lnTo>
                  <a:pt x="915119" y="520699"/>
                </a:lnTo>
                <a:lnTo>
                  <a:pt x="1040251" y="520699"/>
                </a:lnTo>
                <a:lnTo>
                  <a:pt x="1064235" y="546099"/>
                </a:lnTo>
                <a:lnTo>
                  <a:pt x="1089791" y="571499"/>
                </a:lnTo>
                <a:lnTo>
                  <a:pt x="1097752" y="584199"/>
                </a:lnTo>
                <a:lnTo>
                  <a:pt x="907179" y="584199"/>
                </a:lnTo>
                <a:lnTo>
                  <a:pt x="843662" y="622299"/>
                </a:lnTo>
                <a:close/>
              </a:path>
              <a:path w="1287780" h="2679700">
                <a:moveTo>
                  <a:pt x="851570" y="253999"/>
                </a:moveTo>
                <a:lnTo>
                  <a:pt x="716627" y="253999"/>
                </a:lnTo>
                <a:lnTo>
                  <a:pt x="740446" y="228599"/>
                </a:lnTo>
                <a:lnTo>
                  <a:pt x="742431" y="228599"/>
                </a:lnTo>
                <a:lnTo>
                  <a:pt x="738461" y="215899"/>
                </a:lnTo>
                <a:lnTo>
                  <a:pt x="731514" y="215899"/>
                </a:lnTo>
                <a:lnTo>
                  <a:pt x="724567" y="203199"/>
                </a:lnTo>
                <a:lnTo>
                  <a:pt x="811345" y="203199"/>
                </a:lnTo>
                <a:lnTo>
                  <a:pt x="827658" y="215899"/>
                </a:lnTo>
                <a:lnTo>
                  <a:pt x="851570" y="253999"/>
                </a:lnTo>
                <a:close/>
              </a:path>
              <a:path w="1287780" h="2679700">
                <a:moveTo>
                  <a:pt x="931184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07179" y="330199"/>
                </a:lnTo>
                <a:lnTo>
                  <a:pt x="926408" y="342899"/>
                </a:lnTo>
                <a:lnTo>
                  <a:pt x="931184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526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40251" y="520699"/>
                </a:moveTo>
                <a:lnTo>
                  <a:pt x="915119" y="5206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lnTo>
                  <a:pt x="1040251" y="520699"/>
                </a:lnTo>
                <a:close/>
              </a:path>
              <a:path w="1287780" h="2679700">
                <a:moveTo>
                  <a:pt x="681487" y="1320799"/>
                </a:moveTo>
                <a:lnTo>
                  <a:pt x="216723" y="1320799"/>
                </a:lnTo>
                <a:lnTo>
                  <a:pt x="164858" y="1308099"/>
                </a:lnTo>
                <a:lnTo>
                  <a:pt x="113213" y="1282699"/>
                </a:lnTo>
                <a:lnTo>
                  <a:pt x="9998" y="1282699"/>
                </a:lnTo>
                <a:lnTo>
                  <a:pt x="0" y="1231899"/>
                </a:lnTo>
                <a:lnTo>
                  <a:pt x="1470" y="1193799"/>
                </a:lnTo>
                <a:lnTo>
                  <a:pt x="13967" y="1155699"/>
                </a:lnTo>
                <a:lnTo>
                  <a:pt x="37051" y="11302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41399"/>
                </a:lnTo>
                <a:lnTo>
                  <a:pt x="848996" y="1028699"/>
                </a:lnTo>
                <a:lnTo>
                  <a:pt x="1033097" y="1028699"/>
                </a:lnTo>
                <a:lnTo>
                  <a:pt x="1081851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1003299"/>
                </a:lnTo>
                <a:lnTo>
                  <a:pt x="994515" y="800099"/>
                </a:lnTo>
                <a:lnTo>
                  <a:pt x="1042153" y="749299"/>
                </a:lnTo>
                <a:lnTo>
                  <a:pt x="883360" y="673099"/>
                </a:lnTo>
                <a:lnTo>
                  <a:pt x="907179" y="584199"/>
                </a:lnTo>
                <a:lnTo>
                  <a:pt x="1097752" y="584199"/>
                </a:lnTo>
                <a:lnTo>
                  <a:pt x="1113674" y="609599"/>
                </a:lnTo>
                <a:lnTo>
                  <a:pt x="1143654" y="634999"/>
                </a:lnTo>
                <a:lnTo>
                  <a:pt x="1174396" y="660399"/>
                </a:lnTo>
                <a:lnTo>
                  <a:pt x="1200565" y="685799"/>
                </a:lnTo>
                <a:lnTo>
                  <a:pt x="1216825" y="723899"/>
                </a:lnTo>
                <a:lnTo>
                  <a:pt x="1205536" y="749299"/>
                </a:lnTo>
                <a:lnTo>
                  <a:pt x="1192014" y="774699"/>
                </a:lnTo>
                <a:lnTo>
                  <a:pt x="1188913" y="8127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88999"/>
                </a:lnTo>
                <a:lnTo>
                  <a:pt x="1216825" y="8889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79499"/>
                </a:lnTo>
                <a:lnTo>
                  <a:pt x="819843" y="1079499"/>
                </a:lnTo>
                <a:lnTo>
                  <a:pt x="843662" y="1155699"/>
                </a:lnTo>
                <a:lnTo>
                  <a:pt x="1287600" y="11556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2064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976686" y="1295399"/>
                </a:lnTo>
                <a:lnTo>
                  <a:pt x="927066" y="1308099"/>
                </a:lnTo>
                <a:lnTo>
                  <a:pt x="780428" y="1308099"/>
                </a:lnTo>
                <a:lnTo>
                  <a:pt x="681487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16825" y="888999"/>
                </a:lnTo>
                <a:lnTo>
                  <a:pt x="1287600" y="8889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263210" y="1092199"/>
                </a:lnTo>
                <a:lnTo>
                  <a:pt x="312561" y="1092199"/>
                </a:lnTo>
                <a:lnTo>
                  <a:pt x="362051" y="1079499"/>
                </a:lnTo>
                <a:lnTo>
                  <a:pt x="462558" y="1079499"/>
                </a:lnTo>
                <a:lnTo>
                  <a:pt x="510260" y="1066799"/>
                </a:lnTo>
                <a:lnTo>
                  <a:pt x="607187" y="1066799"/>
                </a:lnTo>
                <a:lnTo>
                  <a:pt x="657175" y="1054099"/>
                </a:lnTo>
                <a:lnTo>
                  <a:pt x="708687" y="10540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55699"/>
                </a:moveTo>
                <a:lnTo>
                  <a:pt x="843662" y="1155699"/>
                </a:lnTo>
                <a:lnTo>
                  <a:pt x="891300" y="1117599"/>
                </a:lnTo>
                <a:lnTo>
                  <a:pt x="819843" y="1079499"/>
                </a:lnTo>
                <a:lnTo>
                  <a:pt x="1287600" y="10794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55699"/>
                </a:lnTo>
                <a:close/>
              </a:path>
              <a:path w="1287780" h="2679700">
                <a:moveTo>
                  <a:pt x="1287600" y="1155699"/>
                </a:moveTo>
                <a:lnTo>
                  <a:pt x="1232705" y="11556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556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701799"/>
                </a:moveTo>
                <a:lnTo>
                  <a:pt x="1026274" y="17017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74799"/>
                </a:lnTo>
                <a:lnTo>
                  <a:pt x="1042153" y="1536699"/>
                </a:lnTo>
                <a:lnTo>
                  <a:pt x="1061258" y="1498599"/>
                </a:lnTo>
                <a:lnTo>
                  <a:pt x="1081851" y="1460499"/>
                </a:lnTo>
                <a:lnTo>
                  <a:pt x="1102321" y="1422399"/>
                </a:lnTo>
                <a:lnTo>
                  <a:pt x="1126512" y="13842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85899"/>
                </a:lnTo>
                <a:lnTo>
                  <a:pt x="1287600" y="1511299"/>
                </a:lnTo>
                <a:lnTo>
                  <a:pt x="1161248" y="1511299"/>
                </a:lnTo>
                <a:lnTo>
                  <a:pt x="1139042" y="15239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74799"/>
                </a:lnTo>
                <a:lnTo>
                  <a:pt x="1185067" y="1574799"/>
                </a:lnTo>
                <a:lnTo>
                  <a:pt x="1224765" y="1587499"/>
                </a:lnTo>
                <a:lnTo>
                  <a:pt x="1206240" y="1676399"/>
                </a:lnTo>
                <a:lnTo>
                  <a:pt x="1058032" y="1676399"/>
                </a:lnTo>
                <a:lnTo>
                  <a:pt x="1089791" y="1701799"/>
                </a:lnTo>
                <a:close/>
              </a:path>
              <a:path w="1287780" h="2679700">
                <a:moveTo>
                  <a:pt x="430799" y="1333499"/>
                </a:moveTo>
                <a:lnTo>
                  <a:pt x="321997" y="1333499"/>
                </a:lnTo>
                <a:lnTo>
                  <a:pt x="269029" y="1320799"/>
                </a:lnTo>
                <a:lnTo>
                  <a:pt x="481819" y="1320799"/>
                </a:lnTo>
                <a:lnTo>
                  <a:pt x="430799" y="1333499"/>
                </a:lnTo>
                <a:close/>
              </a:path>
              <a:path w="1287780" h="2679700">
                <a:moveTo>
                  <a:pt x="1185067" y="1574799"/>
                </a:moveTo>
                <a:lnTo>
                  <a:pt x="1097731" y="1574799"/>
                </a:lnTo>
                <a:lnTo>
                  <a:pt x="1114354" y="1562099"/>
                </a:lnTo>
                <a:lnTo>
                  <a:pt x="1141399" y="1562099"/>
                </a:lnTo>
                <a:lnTo>
                  <a:pt x="1162489" y="1549399"/>
                </a:lnTo>
                <a:lnTo>
                  <a:pt x="1161248" y="1511299"/>
                </a:lnTo>
                <a:lnTo>
                  <a:pt x="1287600" y="15112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51887" y="1549399"/>
                </a:lnTo>
                <a:lnTo>
                  <a:pt x="1216762" y="1549399"/>
                </a:lnTo>
                <a:lnTo>
                  <a:pt x="1185067" y="1574799"/>
                </a:lnTo>
                <a:close/>
              </a:path>
              <a:path w="1287780" h="2679700">
                <a:moveTo>
                  <a:pt x="454618" y="26669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16199"/>
                </a:lnTo>
                <a:lnTo>
                  <a:pt x="414920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5018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621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588307" y="2222499"/>
                </a:lnTo>
                <a:lnTo>
                  <a:pt x="613412" y="21843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68499"/>
                </a:lnTo>
                <a:lnTo>
                  <a:pt x="772205" y="19430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89099"/>
                </a:lnTo>
                <a:lnTo>
                  <a:pt x="947001" y="16636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701799"/>
                </a:lnTo>
                <a:lnTo>
                  <a:pt x="1089791" y="1701799"/>
                </a:lnTo>
                <a:lnTo>
                  <a:pt x="1121550" y="1727199"/>
                </a:lnTo>
                <a:lnTo>
                  <a:pt x="1167823" y="1727199"/>
                </a:lnTo>
                <a:lnTo>
                  <a:pt x="1164226" y="1739899"/>
                </a:lnTo>
                <a:lnTo>
                  <a:pt x="1159139" y="1765299"/>
                </a:lnTo>
                <a:lnTo>
                  <a:pt x="1153309" y="1790699"/>
                </a:lnTo>
                <a:lnTo>
                  <a:pt x="1126760" y="1841499"/>
                </a:lnTo>
                <a:lnTo>
                  <a:pt x="1101701" y="1879599"/>
                </a:lnTo>
                <a:lnTo>
                  <a:pt x="1070686" y="1930399"/>
                </a:lnTo>
                <a:lnTo>
                  <a:pt x="1026274" y="1955799"/>
                </a:lnTo>
                <a:lnTo>
                  <a:pt x="1000594" y="1993899"/>
                </a:lnTo>
                <a:lnTo>
                  <a:pt x="994515" y="2019299"/>
                </a:lnTo>
                <a:lnTo>
                  <a:pt x="974418" y="2070099"/>
                </a:lnTo>
                <a:lnTo>
                  <a:pt x="946877" y="2108199"/>
                </a:lnTo>
                <a:lnTo>
                  <a:pt x="907427" y="21335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98699"/>
                </a:lnTo>
                <a:lnTo>
                  <a:pt x="819843" y="22986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25699"/>
                </a:lnTo>
                <a:lnTo>
                  <a:pt x="716627" y="24764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16199"/>
                </a:lnTo>
                <a:lnTo>
                  <a:pt x="478437" y="2616199"/>
                </a:lnTo>
                <a:lnTo>
                  <a:pt x="454618" y="2666999"/>
                </a:lnTo>
                <a:close/>
              </a:path>
              <a:path w="1287780" h="2679700">
                <a:moveTo>
                  <a:pt x="1167823" y="1727199"/>
                </a:moveTo>
                <a:lnTo>
                  <a:pt x="1121550" y="1727199"/>
                </a:lnTo>
                <a:lnTo>
                  <a:pt x="1120061" y="1714499"/>
                </a:lnTo>
                <a:lnTo>
                  <a:pt x="1115595" y="1701799"/>
                </a:lnTo>
                <a:lnTo>
                  <a:pt x="1108152" y="1689099"/>
                </a:lnTo>
                <a:lnTo>
                  <a:pt x="1097731" y="1676399"/>
                </a:lnTo>
                <a:lnTo>
                  <a:pt x="1206240" y="1676399"/>
                </a:lnTo>
                <a:lnTo>
                  <a:pt x="1200946" y="1701799"/>
                </a:lnTo>
                <a:lnTo>
                  <a:pt x="1169188" y="1701799"/>
                </a:lnTo>
                <a:lnTo>
                  <a:pt x="1167823" y="17271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9868" y="1623240"/>
            <a:ext cx="13368262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050" y="3606957"/>
            <a:ext cx="11343898" cy="456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6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104" y="4248751"/>
            <a:ext cx="15558135" cy="1430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200" b="0" spc="95" dirty="0">
                <a:latin typeface="Trebuchet MS"/>
                <a:cs typeface="Trebuchet MS"/>
              </a:rPr>
              <a:t>Library</a:t>
            </a:r>
            <a:r>
              <a:rPr sz="9200" b="0" spc="-375" dirty="0">
                <a:latin typeface="Trebuchet MS"/>
                <a:cs typeface="Trebuchet MS"/>
              </a:rPr>
              <a:t> </a:t>
            </a:r>
            <a:r>
              <a:rPr sz="9200" b="0" spc="345" dirty="0">
                <a:latin typeface="Trebuchet MS"/>
                <a:cs typeface="Trebuchet MS"/>
              </a:rPr>
              <a:t>Management</a:t>
            </a:r>
            <a:r>
              <a:rPr sz="9200" b="0" spc="-375" dirty="0">
                <a:latin typeface="Trebuchet MS"/>
                <a:cs typeface="Trebuchet MS"/>
              </a:rPr>
              <a:t> </a:t>
            </a:r>
            <a:r>
              <a:rPr sz="9200" b="0" spc="515" dirty="0">
                <a:latin typeface="Trebuchet MS"/>
                <a:cs typeface="Trebuchet MS"/>
              </a:rPr>
              <a:t>System</a:t>
            </a:r>
            <a:endParaRPr sz="9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38500" y="2578896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10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10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07" y="241900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51416" y="3785757"/>
            <a:ext cx="3714750" cy="2466975"/>
            <a:chOff x="13551416" y="3785757"/>
            <a:chExt cx="3714750" cy="2466975"/>
          </a:xfrm>
        </p:grpSpPr>
        <p:sp>
          <p:nvSpPr>
            <p:cNvPr id="3" name="object 3"/>
            <p:cNvSpPr/>
            <p:nvPr/>
          </p:nvSpPr>
          <p:spPr>
            <a:xfrm>
              <a:off x="13551416" y="3785757"/>
              <a:ext cx="3708400" cy="2459990"/>
            </a:xfrm>
            <a:custGeom>
              <a:avLst/>
              <a:gdLst/>
              <a:ahLst/>
              <a:cxnLst/>
              <a:rect l="l" t="t" r="r" b="b"/>
              <a:pathLst>
                <a:path w="3708400" h="2459990">
                  <a:moveTo>
                    <a:pt x="3565011" y="2459607"/>
                  </a:moveTo>
                  <a:lnTo>
                    <a:pt x="142871" y="2459607"/>
                  </a:lnTo>
                  <a:lnTo>
                    <a:pt x="114871" y="2456836"/>
                  </a:lnTo>
                  <a:lnTo>
                    <a:pt x="63607" y="2435602"/>
                  </a:lnTo>
                  <a:lnTo>
                    <a:pt x="24004" y="2395999"/>
                  </a:lnTo>
                  <a:lnTo>
                    <a:pt x="2770" y="2344735"/>
                  </a:lnTo>
                  <a:lnTo>
                    <a:pt x="0" y="2316732"/>
                  </a:lnTo>
                  <a:lnTo>
                    <a:pt x="0" y="142875"/>
                  </a:lnTo>
                  <a:lnTo>
                    <a:pt x="10875" y="88199"/>
                  </a:lnTo>
                  <a:lnTo>
                    <a:pt x="41847" y="41847"/>
                  </a:lnTo>
                  <a:lnTo>
                    <a:pt x="88198" y="10875"/>
                  </a:lnTo>
                  <a:lnTo>
                    <a:pt x="142875" y="0"/>
                  </a:lnTo>
                  <a:lnTo>
                    <a:pt x="3565008" y="0"/>
                  </a:lnTo>
                  <a:lnTo>
                    <a:pt x="3619684" y="10875"/>
                  </a:lnTo>
                  <a:lnTo>
                    <a:pt x="3666035" y="41847"/>
                  </a:lnTo>
                  <a:lnTo>
                    <a:pt x="3697007" y="88199"/>
                  </a:lnTo>
                  <a:lnTo>
                    <a:pt x="3707883" y="142875"/>
                  </a:lnTo>
                  <a:lnTo>
                    <a:pt x="3707883" y="2316732"/>
                  </a:lnTo>
                  <a:lnTo>
                    <a:pt x="3697007" y="2371407"/>
                  </a:lnTo>
                  <a:lnTo>
                    <a:pt x="3666035" y="2417759"/>
                  </a:lnTo>
                  <a:lnTo>
                    <a:pt x="3619684" y="2448731"/>
                  </a:lnTo>
                  <a:lnTo>
                    <a:pt x="3565011" y="2459607"/>
                  </a:lnTo>
                  <a:close/>
                </a:path>
              </a:pathLst>
            </a:custGeom>
            <a:solidFill>
              <a:srgbClr val="E7DA94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49409" y="3877625"/>
              <a:ext cx="7620" cy="26034"/>
            </a:xfrm>
            <a:custGeom>
              <a:avLst/>
              <a:gdLst/>
              <a:ahLst/>
              <a:cxnLst/>
              <a:rect l="l" t="t" r="r" b="b"/>
              <a:pathLst>
                <a:path w="7619" h="26035">
                  <a:moveTo>
                    <a:pt x="0" y="0"/>
                  </a:moveTo>
                  <a:lnTo>
                    <a:pt x="6990" y="23004"/>
                  </a:lnTo>
                  <a:lnTo>
                    <a:pt x="7231" y="25436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27774" y="6118460"/>
              <a:ext cx="138391" cy="1342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object 6"/>
            <p:cNvSpPr/>
            <p:nvPr/>
          </p:nvSpPr>
          <p:spPr>
            <a:xfrm>
              <a:off x="13593262" y="6203439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40" h="2539">
                  <a:moveTo>
                    <a:pt x="2519" y="206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551416" y="931600"/>
            <a:ext cx="3714750" cy="2188845"/>
            <a:chOff x="13551416" y="931600"/>
            <a:chExt cx="3714750" cy="2188845"/>
          </a:xfrm>
        </p:grpSpPr>
        <p:sp>
          <p:nvSpPr>
            <p:cNvPr id="8" name="object 8"/>
            <p:cNvSpPr/>
            <p:nvPr/>
          </p:nvSpPr>
          <p:spPr>
            <a:xfrm>
              <a:off x="13551416" y="931600"/>
              <a:ext cx="3708400" cy="2179320"/>
            </a:xfrm>
            <a:custGeom>
              <a:avLst/>
              <a:gdLst/>
              <a:ahLst/>
              <a:cxnLst/>
              <a:rect l="l" t="t" r="r" b="b"/>
              <a:pathLst>
                <a:path w="3708400" h="2179320">
                  <a:moveTo>
                    <a:pt x="3565010" y="2179264"/>
                  </a:moveTo>
                  <a:lnTo>
                    <a:pt x="142872" y="2179264"/>
                  </a:lnTo>
                  <a:lnTo>
                    <a:pt x="114871" y="2176493"/>
                  </a:lnTo>
                  <a:lnTo>
                    <a:pt x="63607" y="2155259"/>
                  </a:lnTo>
                  <a:lnTo>
                    <a:pt x="24004" y="2115656"/>
                  </a:lnTo>
                  <a:lnTo>
                    <a:pt x="2770" y="2064393"/>
                  </a:lnTo>
                  <a:lnTo>
                    <a:pt x="0" y="2036389"/>
                  </a:lnTo>
                  <a:lnTo>
                    <a:pt x="0" y="142874"/>
                  </a:lnTo>
                  <a:lnTo>
                    <a:pt x="10875" y="88199"/>
                  </a:lnTo>
                  <a:lnTo>
                    <a:pt x="41847" y="41847"/>
                  </a:lnTo>
                  <a:lnTo>
                    <a:pt x="88198" y="10875"/>
                  </a:lnTo>
                  <a:lnTo>
                    <a:pt x="142874" y="0"/>
                  </a:lnTo>
                  <a:lnTo>
                    <a:pt x="3565008" y="0"/>
                  </a:lnTo>
                  <a:lnTo>
                    <a:pt x="3619684" y="10875"/>
                  </a:lnTo>
                  <a:lnTo>
                    <a:pt x="3666035" y="41847"/>
                  </a:lnTo>
                  <a:lnTo>
                    <a:pt x="3697007" y="88199"/>
                  </a:lnTo>
                  <a:lnTo>
                    <a:pt x="3707883" y="142874"/>
                  </a:lnTo>
                  <a:lnTo>
                    <a:pt x="3707883" y="2036389"/>
                  </a:lnTo>
                  <a:lnTo>
                    <a:pt x="3697007" y="2091065"/>
                  </a:lnTo>
                  <a:lnTo>
                    <a:pt x="3666035" y="2137417"/>
                  </a:lnTo>
                  <a:lnTo>
                    <a:pt x="3619684" y="2168388"/>
                  </a:lnTo>
                  <a:lnTo>
                    <a:pt x="3565010" y="2179264"/>
                  </a:lnTo>
                  <a:close/>
                </a:path>
              </a:pathLst>
            </a:custGeom>
            <a:solidFill>
              <a:srgbClr val="E7DA94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84514" y="955604"/>
              <a:ext cx="3672204" cy="2155190"/>
            </a:xfrm>
            <a:custGeom>
              <a:avLst/>
              <a:gdLst/>
              <a:ahLst/>
              <a:cxnLst/>
              <a:rect l="l" t="t" r="r" b="b"/>
              <a:pathLst>
                <a:path w="3672205" h="2155190">
                  <a:moveTo>
                    <a:pt x="3611011" y="0"/>
                  </a:moveTo>
                  <a:lnTo>
                    <a:pt x="3612580" y="1286"/>
                  </a:lnTo>
                </a:path>
                <a:path w="3672205" h="2155190">
                  <a:moveTo>
                    <a:pt x="3663740" y="64190"/>
                  </a:moveTo>
                  <a:lnTo>
                    <a:pt x="3671844" y="90860"/>
                  </a:lnTo>
                  <a:lnTo>
                    <a:pt x="3672127" y="93716"/>
                  </a:lnTo>
                </a:path>
                <a:path w="3672205" h="2155190">
                  <a:moveTo>
                    <a:pt x="3672127" y="2037416"/>
                  </a:moveTo>
                  <a:lnTo>
                    <a:pt x="3650611" y="2091532"/>
                  </a:lnTo>
                  <a:lnTo>
                    <a:pt x="3611010" y="2131133"/>
                  </a:lnTo>
                  <a:lnTo>
                    <a:pt x="3559750" y="2152366"/>
                  </a:lnTo>
                  <a:lnTo>
                    <a:pt x="3531748" y="2155137"/>
                  </a:lnTo>
                  <a:lnTo>
                    <a:pt x="109808" y="2155137"/>
                  </a:lnTo>
                  <a:lnTo>
                    <a:pt x="81806" y="2152366"/>
                  </a:lnTo>
                  <a:lnTo>
                    <a:pt x="55136" y="2144262"/>
                  </a:lnTo>
                  <a:lnTo>
                    <a:pt x="30546" y="2131133"/>
                  </a:lnTo>
                  <a:lnTo>
                    <a:pt x="8786" y="2113292"/>
                  </a:lnTo>
                  <a:lnTo>
                    <a:pt x="0" y="2102576"/>
                  </a:lnTo>
                </a:path>
              </a:pathLst>
            </a:custGeom>
            <a:ln w="19049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518847" y="7095009"/>
            <a:ext cx="3714750" cy="2472055"/>
            <a:chOff x="13518847" y="7095009"/>
            <a:chExt cx="3714750" cy="2472055"/>
          </a:xfrm>
        </p:grpSpPr>
        <p:sp>
          <p:nvSpPr>
            <p:cNvPr id="11" name="object 11"/>
            <p:cNvSpPr/>
            <p:nvPr/>
          </p:nvSpPr>
          <p:spPr>
            <a:xfrm>
              <a:off x="13518847" y="7101743"/>
              <a:ext cx="3708400" cy="2456180"/>
            </a:xfrm>
            <a:custGeom>
              <a:avLst/>
              <a:gdLst/>
              <a:ahLst/>
              <a:cxnLst/>
              <a:rect l="l" t="t" r="r" b="b"/>
              <a:pathLst>
                <a:path w="3708400" h="2456179">
                  <a:moveTo>
                    <a:pt x="3565013" y="2455708"/>
                  </a:moveTo>
                  <a:lnTo>
                    <a:pt x="142869" y="2455708"/>
                  </a:lnTo>
                  <a:lnTo>
                    <a:pt x="114871" y="2452938"/>
                  </a:lnTo>
                  <a:lnTo>
                    <a:pt x="63607" y="2431704"/>
                  </a:lnTo>
                  <a:lnTo>
                    <a:pt x="24004" y="2392101"/>
                  </a:lnTo>
                  <a:lnTo>
                    <a:pt x="2770" y="2340837"/>
                  </a:lnTo>
                  <a:lnTo>
                    <a:pt x="0" y="2312834"/>
                  </a:lnTo>
                  <a:lnTo>
                    <a:pt x="0" y="142874"/>
                  </a:lnTo>
                  <a:lnTo>
                    <a:pt x="10875" y="88198"/>
                  </a:lnTo>
                  <a:lnTo>
                    <a:pt x="41847" y="41846"/>
                  </a:lnTo>
                  <a:lnTo>
                    <a:pt x="88198" y="10875"/>
                  </a:lnTo>
                  <a:lnTo>
                    <a:pt x="142874" y="0"/>
                  </a:lnTo>
                  <a:lnTo>
                    <a:pt x="3565007" y="0"/>
                  </a:lnTo>
                  <a:lnTo>
                    <a:pt x="3593011" y="2770"/>
                  </a:lnTo>
                  <a:lnTo>
                    <a:pt x="3644274" y="24004"/>
                  </a:lnTo>
                  <a:lnTo>
                    <a:pt x="3683878" y="63607"/>
                  </a:lnTo>
                  <a:lnTo>
                    <a:pt x="3705112" y="114871"/>
                  </a:lnTo>
                  <a:lnTo>
                    <a:pt x="3707882" y="142874"/>
                  </a:lnTo>
                  <a:lnTo>
                    <a:pt x="3707882" y="2312834"/>
                  </a:lnTo>
                  <a:lnTo>
                    <a:pt x="3697007" y="2367509"/>
                  </a:lnTo>
                  <a:lnTo>
                    <a:pt x="3666035" y="2413861"/>
                  </a:lnTo>
                  <a:lnTo>
                    <a:pt x="3619683" y="2444833"/>
                  </a:lnTo>
                  <a:lnTo>
                    <a:pt x="3565013" y="2455708"/>
                  </a:lnTo>
                  <a:close/>
                </a:path>
              </a:pathLst>
            </a:custGeom>
            <a:solidFill>
              <a:srgbClr val="E7DA94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02210" y="7095009"/>
              <a:ext cx="131387" cy="1335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object 13"/>
            <p:cNvSpPr/>
            <p:nvPr/>
          </p:nvSpPr>
          <p:spPr>
            <a:xfrm>
              <a:off x="13633716" y="9440076"/>
              <a:ext cx="3590925" cy="117475"/>
            </a:xfrm>
            <a:custGeom>
              <a:avLst/>
              <a:gdLst/>
              <a:ahLst/>
              <a:cxnLst/>
              <a:rect l="l" t="t" r="r" b="b"/>
              <a:pathLst>
                <a:path w="3590925" h="117475">
                  <a:moveTo>
                    <a:pt x="3590357" y="0"/>
                  </a:moveTo>
                  <a:lnTo>
                    <a:pt x="3568882" y="53706"/>
                  </a:lnTo>
                  <a:lnTo>
                    <a:pt x="3529280" y="93308"/>
                  </a:lnTo>
                  <a:lnTo>
                    <a:pt x="3478018" y="114541"/>
                  </a:lnTo>
                  <a:lnTo>
                    <a:pt x="3450016" y="117311"/>
                  </a:lnTo>
                  <a:lnTo>
                    <a:pt x="28001" y="117311"/>
                  </a:lnTo>
                  <a:lnTo>
                    <a:pt x="0" y="114541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809000" y="1072263"/>
            <a:ext cx="2634615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5325" marR="5080" indent="-683260">
              <a:lnSpc>
                <a:spcPct val="122700"/>
              </a:lnSpc>
              <a:spcBef>
                <a:spcPts val="100"/>
              </a:spcBef>
            </a:pPr>
            <a:r>
              <a:rPr sz="2700" b="1" spc="60" dirty="0">
                <a:latin typeface="Arial"/>
                <a:cs typeface="Arial"/>
              </a:rPr>
              <a:t>Neeshat</a:t>
            </a:r>
            <a:r>
              <a:rPr sz="2700" b="1" spc="-175" dirty="0">
                <a:latin typeface="Arial"/>
                <a:cs typeface="Arial"/>
              </a:rPr>
              <a:t> </a:t>
            </a:r>
            <a:r>
              <a:rPr sz="2700" b="1" spc="40" dirty="0">
                <a:latin typeface="Arial"/>
                <a:cs typeface="Arial"/>
              </a:rPr>
              <a:t>Jannat </a:t>
            </a:r>
            <a:r>
              <a:rPr sz="2700" b="1" spc="-735" dirty="0">
                <a:latin typeface="Arial"/>
                <a:cs typeface="Arial"/>
              </a:rPr>
              <a:t> </a:t>
            </a:r>
            <a:r>
              <a:rPr sz="2700" b="1" spc="30" dirty="0">
                <a:latin typeface="Arial"/>
                <a:cs typeface="Arial"/>
              </a:rPr>
              <a:t>Neesha</a:t>
            </a:r>
            <a:endParaRPr sz="27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365"/>
              </a:spcBef>
            </a:pPr>
            <a:r>
              <a:rPr sz="2600" b="1" spc="120" dirty="0">
                <a:latin typeface="Arial"/>
                <a:cs typeface="Arial"/>
              </a:rPr>
              <a:t>238-15-238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77359" y="3861889"/>
            <a:ext cx="2216150" cy="1141730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525"/>
              </a:spcBef>
            </a:pPr>
            <a:r>
              <a:rPr sz="2100" b="1" spc="65" dirty="0">
                <a:latin typeface="Arial"/>
                <a:cs typeface="Arial"/>
              </a:rPr>
              <a:t>Moumita</a:t>
            </a:r>
            <a:r>
              <a:rPr sz="2100" b="1" spc="-145" dirty="0">
                <a:latin typeface="Arial"/>
                <a:cs typeface="Arial"/>
              </a:rPr>
              <a:t> </a:t>
            </a:r>
            <a:r>
              <a:rPr sz="2100" b="1" spc="55" dirty="0">
                <a:latin typeface="Arial"/>
                <a:cs typeface="Arial"/>
              </a:rPr>
              <a:t>Ahmed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600" b="1" spc="120" dirty="0">
                <a:latin typeface="Arial"/>
                <a:cs typeface="Arial"/>
              </a:rPr>
              <a:t>238-15-362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15310" y="7237262"/>
            <a:ext cx="2600960" cy="108585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100" b="1" spc="15" dirty="0">
                <a:latin typeface="Arial"/>
                <a:cs typeface="Arial"/>
              </a:rPr>
              <a:t>Munjarin</a:t>
            </a:r>
            <a:r>
              <a:rPr sz="2100" b="1" spc="-100" dirty="0">
                <a:latin typeface="Arial"/>
                <a:cs typeface="Arial"/>
              </a:rPr>
              <a:t> </a:t>
            </a:r>
            <a:r>
              <a:rPr sz="2100" b="1" spc="-30" dirty="0">
                <a:latin typeface="Arial"/>
                <a:cs typeface="Arial"/>
              </a:rPr>
              <a:t>Khan</a:t>
            </a:r>
            <a:r>
              <a:rPr sz="2100" b="1" spc="-100" dirty="0">
                <a:latin typeface="Arial"/>
                <a:cs typeface="Arial"/>
              </a:rPr>
              <a:t> </a:t>
            </a:r>
            <a:r>
              <a:rPr sz="2100" b="1" spc="50" dirty="0">
                <a:latin typeface="Arial"/>
                <a:cs typeface="Arial"/>
              </a:rPr>
              <a:t>Mithi</a:t>
            </a:r>
            <a:endParaRPr sz="21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1480"/>
              </a:spcBef>
            </a:pPr>
            <a:r>
              <a:rPr sz="2600" b="1" spc="150" dirty="0">
                <a:latin typeface="Arial"/>
                <a:cs typeface="Arial"/>
              </a:rPr>
              <a:t>238-15-594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46193" y="2572935"/>
            <a:ext cx="2282190" cy="2273935"/>
            <a:chOff x="1846193" y="2572935"/>
            <a:chExt cx="2282190" cy="2273935"/>
          </a:xfrm>
        </p:grpSpPr>
        <p:sp>
          <p:nvSpPr>
            <p:cNvPr id="18" name="object 18"/>
            <p:cNvSpPr/>
            <p:nvPr/>
          </p:nvSpPr>
          <p:spPr>
            <a:xfrm>
              <a:off x="1855718" y="2572935"/>
              <a:ext cx="2264410" cy="2264410"/>
            </a:xfrm>
            <a:custGeom>
              <a:avLst/>
              <a:gdLst/>
              <a:ahLst/>
              <a:cxnLst/>
              <a:rect l="l" t="t" r="r" b="b"/>
              <a:pathLst>
                <a:path w="2264410" h="2264410">
                  <a:moveTo>
                    <a:pt x="1132202" y="2264404"/>
                  </a:moveTo>
                  <a:lnTo>
                    <a:pt x="1084342" y="2263410"/>
                  </a:lnTo>
                  <a:lnTo>
                    <a:pt x="1036988" y="2260457"/>
                  </a:lnTo>
                  <a:lnTo>
                    <a:pt x="990180" y="2255582"/>
                  </a:lnTo>
                  <a:lnTo>
                    <a:pt x="943958" y="2248826"/>
                  </a:lnTo>
                  <a:lnTo>
                    <a:pt x="898359" y="2240227"/>
                  </a:lnTo>
                  <a:lnTo>
                    <a:pt x="853424" y="2229825"/>
                  </a:lnTo>
                  <a:lnTo>
                    <a:pt x="809191" y="2217659"/>
                  </a:lnTo>
                  <a:lnTo>
                    <a:pt x="765701" y="2203769"/>
                  </a:lnTo>
                  <a:lnTo>
                    <a:pt x="722992" y="2188194"/>
                  </a:lnTo>
                  <a:lnTo>
                    <a:pt x="681104" y="2170972"/>
                  </a:lnTo>
                  <a:lnTo>
                    <a:pt x="640076" y="2152144"/>
                  </a:lnTo>
                  <a:lnTo>
                    <a:pt x="599948" y="2131748"/>
                  </a:lnTo>
                  <a:lnTo>
                    <a:pt x="560757" y="2109825"/>
                  </a:lnTo>
                  <a:lnTo>
                    <a:pt x="522545" y="2086413"/>
                  </a:lnTo>
                  <a:lnTo>
                    <a:pt x="485350" y="2061551"/>
                  </a:lnTo>
                  <a:lnTo>
                    <a:pt x="449211" y="2035279"/>
                  </a:lnTo>
                  <a:lnTo>
                    <a:pt x="414169" y="2007636"/>
                  </a:lnTo>
                  <a:lnTo>
                    <a:pt x="380261" y="1978662"/>
                  </a:lnTo>
                  <a:lnTo>
                    <a:pt x="347528" y="1948395"/>
                  </a:lnTo>
                  <a:lnTo>
                    <a:pt x="316008" y="1916875"/>
                  </a:lnTo>
                  <a:lnTo>
                    <a:pt x="285741" y="1884142"/>
                  </a:lnTo>
                  <a:lnTo>
                    <a:pt x="256767" y="1850234"/>
                  </a:lnTo>
                  <a:lnTo>
                    <a:pt x="229124" y="1815192"/>
                  </a:lnTo>
                  <a:lnTo>
                    <a:pt x="202852" y="1779053"/>
                  </a:lnTo>
                  <a:lnTo>
                    <a:pt x="177990" y="1741858"/>
                  </a:lnTo>
                  <a:lnTo>
                    <a:pt x="154578" y="1703646"/>
                  </a:lnTo>
                  <a:lnTo>
                    <a:pt x="132655" y="1664455"/>
                  </a:lnTo>
                  <a:lnTo>
                    <a:pt x="112259" y="1624327"/>
                  </a:lnTo>
                  <a:lnTo>
                    <a:pt x="93431" y="1583299"/>
                  </a:lnTo>
                  <a:lnTo>
                    <a:pt x="76210" y="1541411"/>
                  </a:lnTo>
                  <a:lnTo>
                    <a:pt x="60634" y="1498702"/>
                  </a:lnTo>
                  <a:lnTo>
                    <a:pt x="46744" y="1455212"/>
                  </a:lnTo>
                  <a:lnTo>
                    <a:pt x="34578" y="1410979"/>
                  </a:lnTo>
                  <a:lnTo>
                    <a:pt x="24176" y="1366044"/>
                  </a:lnTo>
                  <a:lnTo>
                    <a:pt x="15577" y="1320445"/>
                  </a:lnTo>
                  <a:lnTo>
                    <a:pt x="8821" y="1274223"/>
                  </a:lnTo>
                  <a:lnTo>
                    <a:pt x="3946" y="1227415"/>
                  </a:lnTo>
                  <a:lnTo>
                    <a:pt x="993" y="1180061"/>
                  </a:lnTo>
                  <a:lnTo>
                    <a:pt x="0" y="1132205"/>
                  </a:lnTo>
                  <a:lnTo>
                    <a:pt x="993" y="1084342"/>
                  </a:lnTo>
                  <a:lnTo>
                    <a:pt x="3946" y="1036988"/>
                  </a:lnTo>
                  <a:lnTo>
                    <a:pt x="8821" y="990181"/>
                  </a:lnTo>
                  <a:lnTo>
                    <a:pt x="15577" y="943958"/>
                  </a:lnTo>
                  <a:lnTo>
                    <a:pt x="24176" y="898359"/>
                  </a:lnTo>
                  <a:lnTo>
                    <a:pt x="34578" y="853424"/>
                  </a:lnTo>
                  <a:lnTo>
                    <a:pt x="46744" y="809192"/>
                  </a:lnTo>
                  <a:lnTo>
                    <a:pt x="60634" y="765701"/>
                  </a:lnTo>
                  <a:lnTo>
                    <a:pt x="76210" y="722993"/>
                  </a:lnTo>
                  <a:lnTo>
                    <a:pt x="93431" y="681104"/>
                  </a:lnTo>
                  <a:lnTo>
                    <a:pt x="112259" y="640076"/>
                  </a:lnTo>
                  <a:lnTo>
                    <a:pt x="132655" y="599948"/>
                  </a:lnTo>
                  <a:lnTo>
                    <a:pt x="154578" y="560757"/>
                  </a:lnTo>
                  <a:lnTo>
                    <a:pt x="177990" y="522545"/>
                  </a:lnTo>
                  <a:lnTo>
                    <a:pt x="202852" y="485350"/>
                  </a:lnTo>
                  <a:lnTo>
                    <a:pt x="229124" y="449212"/>
                  </a:lnTo>
                  <a:lnTo>
                    <a:pt x="256767" y="414169"/>
                  </a:lnTo>
                  <a:lnTo>
                    <a:pt x="285741" y="380261"/>
                  </a:lnTo>
                  <a:lnTo>
                    <a:pt x="316008" y="347528"/>
                  </a:lnTo>
                  <a:lnTo>
                    <a:pt x="347528" y="316008"/>
                  </a:lnTo>
                  <a:lnTo>
                    <a:pt x="380261" y="285741"/>
                  </a:lnTo>
                  <a:lnTo>
                    <a:pt x="414169" y="256767"/>
                  </a:lnTo>
                  <a:lnTo>
                    <a:pt x="449211" y="229124"/>
                  </a:lnTo>
                  <a:lnTo>
                    <a:pt x="485350" y="202852"/>
                  </a:lnTo>
                  <a:lnTo>
                    <a:pt x="522545" y="177991"/>
                  </a:lnTo>
                  <a:lnTo>
                    <a:pt x="560757" y="154578"/>
                  </a:lnTo>
                  <a:lnTo>
                    <a:pt x="599948" y="132655"/>
                  </a:lnTo>
                  <a:lnTo>
                    <a:pt x="640076" y="112259"/>
                  </a:lnTo>
                  <a:lnTo>
                    <a:pt x="681104" y="93431"/>
                  </a:lnTo>
                  <a:lnTo>
                    <a:pt x="722992" y="76210"/>
                  </a:lnTo>
                  <a:lnTo>
                    <a:pt x="765701" y="60634"/>
                  </a:lnTo>
                  <a:lnTo>
                    <a:pt x="809191" y="46744"/>
                  </a:lnTo>
                  <a:lnTo>
                    <a:pt x="853424" y="34578"/>
                  </a:lnTo>
                  <a:lnTo>
                    <a:pt x="898359" y="24176"/>
                  </a:lnTo>
                  <a:lnTo>
                    <a:pt x="943958" y="15577"/>
                  </a:lnTo>
                  <a:lnTo>
                    <a:pt x="990180" y="8821"/>
                  </a:lnTo>
                  <a:lnTo>
                    <a:pt x="1036988" y="3946"/>
                  </a:lnTo>
                  <a:lnTo>
                    <a:pt x="1084342" y="993"/>
                  </a:lnTo>
                  <a:lnTo>
                    <a:pt x="1132201" y="0"/>
                  </a:lnTo>
                  <a:lnTo>
                    <a:pt x="1180061" y="993"/>
                  </a:lnTo>
                  <a:lnTo>
                    <a:pt x="1227415" y="3946"/>
                  </a:lnTo>
                  <a:lnTo>
                    <a:pt x="1274222" y="8821"/>
                  </a:lnTo>
                  <a:lnTo>
                    <a:pt x="1320445" y="15577"/>
                  </a:lnTo>
                  <a:lnTo>
                    <a:pt x="1366044" y="24176"/>
                  </a:lnTo>
                  <a:lnTo>
                    <a:pt x="1410979" y="34578"/>
                  </a:lnTo>
                  <a:lnTo>
                    <a:pt x="1455211" y="46744"/>
                  </a:lnTo>
                  <a:lnTo>
                    <a:pt x="1498702" y="60634"/>
                  </a:lnTo>
                  <a:lnTo>
                    <a:pt x="1541410" y="76210"/>
                  </a:lnTo>
                  <a:lnTo>
                    <a:pt x="1583299" y="93431"/>
                  </a:lnTo>
                  <a:lnTo>
                    <a:pt x="1624327" y="112259"/>
                  </a:lnTo>
                  <a:lnTo>
                    <a:pt x="1664455" y="132655"/>
                  </a:lnTo>
                  <a:lnTo>
                    <a:pt x="1703646" y="154578"/>
                  </a:lnTo>
                  <a:lnTo>
                    <a:pt x="1741858" y="177991"/>
                  </a:lnTo>
                  <a:lnTo>
                    <a:pt x="1779053" y="202852"/>
                  </a:lnTo>
                  <a:lnTo>
                    <a:pt x="1815191" y="229124"/>
                  </a:lnTo>
                  <a:lnTo>
                    <a:pt x="1850234" y="256767"/>
                  </a:lnTo>
                  <a:lnTo>
                    <a:pt x="1884142" y="285741"/>
                  </a:lnTo>
                  <a:lnTo>
                    <a:pt x="1916875" y="316008"/>
                  </a:lnTo>
                  <a:lnTo>
                    <a:pt x="1948395" y="347528"/>
                  </a:lnTo>
                  <a:lnTo>
                    <a:pt x="1978662" y="380261"/>
                  </a:lnTo>
                  <a:lnTo>
                    <a:pt x="2007636" y="414169"/>
                  </a:lnTo>
                  <a:lnTo>
                    <a:pt x="2035279" y="449212"/>
                  </a:lnTo>
                  <a:lnTo>
                    <a:pt x="2061551" y="485350"/>
                  </a:lnTo>
                  <a:lnTo>
                    <a:pt x="2086412" y="522545"/>
                  </a:lnTo>
                  <a:lnTo>
                    <a:pt x="2109825" y="560757"/>
                  </a:lnTo>
                  <a:lnTo>
                    <a:pt x="2131748" y="599948"/>
                  </a:lnTo>
                  <a:lnTo>
                    <a:pt x="2152144" y="640076"/>
                  </a:lnTo>
                  <a:lnTo>
                    <a:pt x="2170972" y="681104"/>
                  </a:lnTo>
                  <a:lnTo>
                    <a:pt x="2188193" y="722993"/>
                  </a:lnTo>
                  <a:lnTo>
                    <a:pt x="2203769" y="765701"/>
                  </a:lnTo>
                  <a:lnTo>
                    <a:pt x="2217659" y="809192"/>
                  </a:lnTo>
                  <a:lnTo>
                    <a:pt x="2229825" y="853424"/>
                  </a:lnTo>
                  <a:lnTo>
                    <a:pt x="2240227" y="898359"/>
                  </a:lnTo>
                  <a:lnTo>
                    <a:pt x="2248826" y="943958"/>
                  </a:lnTo>
                  <a:lnTo>
                    <a:pt x="2255582" y="990181"/>
                  </a:lnTo>
                  <a:lnTo>
                    <a:pt x="2260457" y="1036988"/>
                  </a:lnTo>
                  <a:lnTo>
                    <a:pt x="2263410" y="1084342"/>
                  </a:lnTo>
                  <a:lnTo>
                    <a:pt x="2264403" y="1132198"/>
                  </a:lnTo>
                  <a:lnTo>
                    <a:pt x="2263410" y="1180061"/>
                  </a:lnTo>
                  <a:lnTo>
                    <a:pt x="2260457" y="1227415"/>
                  </a:lnTo>
                  <a:lnTo>
                    <a:pt x="2255582" y="1274223"/>
                  </a:lnTo>
                  <a:lnTo>
                    <a:pt x="2248826" y="1320445"/>
                  </a:lnTo>
                  <a:lnTo>
                    <a:pt x="2240227" y="1366044"/>
                  </a:lnTo>
                  <a:lnTo>
                    <a:pt x="2229825" y="1410979"/>
                  </a:lnTo>
                  <a:lnTo>
                    <a:pt x="2217659" y="1455212"/>
                  </a:lnTo>
                  <a:lnTo>
                    <a:pt x="2203769" y="1498702"/>
                  </a:lnTo>
                  <a:lnTo>
                    <a:pt x="2188193" y="1541411"/>
                  </a:lnTo>
                  <a:lnTo>
                    <a:pt x="2170972" y="1583299"/>
                  </a:lnTo>
                  <a:lnTo>
                    <a:pt x="2152144" y="1624327"/>
                  </a:lnTo>
                  <a:lnTo>
                    <a:pt x="2131748" y="1664455"/>
                  </a:lnTo>
                  <a:lnTo>
                    <a:pt x="2109825" y="1703646"/>
                  </a:lnTo>
                  <a:lnTo>
                    <a:pt x="2086412" y="1741858"/>
                  </a:lnTo>
                  <a:lnTo>
                    <a:pt x="2061551" y="1779053"/>
                  </a:lnTo>
                  <a:lnTo>
                    <a:pt x="2035279" y="1815192"/>
                  </a:lnTo>
                  <a:lnTo>
                    <a:pt x="2007636" y="1850234"/>
                  </a:lnTo>
                  <a:lnTo>
                    <a:pt x="1978662" y="1884142"/>
                  </a:lnTo>
                  <a:lnTo>
                    <a:pt x="1948395" y="1916875"/>
                  </a:lnTo>
                  <a:lnTo>
                    <a:pt x="1916875" y="1948395"/>
                  </a:lnTo>
                  <a:lnTo>
                    <a:pt x="1884142" y="1978662"/>
                  </a:lnTo>
                  <a:lnTo>
                    <a:pt x="1850234" y="2007636"/>
                  </a:lnTo>
                  <a:lnTo>
                    <a:pt x="1815191" y="2035279"/>
                  </a:lnTo>
                  <a:lnTo>
                    <a:pt x="1779053" y="2061551"/>
                  </a:lnTo>
                  <a:lnTo>
                    <a:pt x="1741858" y="2086413"/>
                  </a:lnTo>
                  <a:lnTo>
                    <a:pt x="1703646" y="2109825"/>
                  </a:lnTo>
                  <a:lnTo>
                    <a:pt x="1664455" y="2131748"/>
                  </a:lnTo>
                  <a:lnTo>
                    <a:pt x="1624327" y="2152144"/>
                  </a:lnTo>
                  <a:lnTo>
                    <a:pt x="1583299" y="2170972"/>
                  </a:lnTo>
                  <a:lnTo>
                    <a:pt x="1541410" y="2188194"/>
                  </a:lnTo>
                  <a:lnTo>
                    <a:pt x="1498702" y="2203769"/>
                  </a:lnTo>
                  <a:lnTo>
                    <a:pt x="1455211" y="2217659"/>
                  </a:lnTo>
                  <a:lnTo>
                    <a:pt x="1410979" y="2229825"/>
                  </a:lnTo>
                  <a:lnTo>
                    <a:pt x="1366044" y="2240227"/>
                  </a:lnTo>
                  <a:lnTo>
                    <a:pt x="1320445" y="2248826"/>
                  </a:lnTo>
                  <a:lnTo>
                    <a:pt x="1274222" y="2255582"/>
                  </a:lnTo>
                  <a:lnTo>
                    <a:pt x="1227415" y="2260457"/>
                  </a:lnTo>
                  <a:lnTo>
                    <a:pt x="1180061" y="2263410"/>
                  </a:lnTo>
                  <a:lnTo>
                    <a:pt x="1132202" y="226440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55718" y="3609863"/>
              <a:ext cx="2263140" cy="1227455"/>
            </a:xfrm>
            <a:custGeom>
              <a:avLst/>
              <a:gdLst/>
              <a:ahLst/>
              <a:cxnLst/>
              <a:rect l="l" t="t" r="r" b="b"/>
              <a:pathLst>
                <a:path w="2263140" h="1227454">
                  <a:moveTo>
                    <a:pt x="3946" y="0"/>
                  </a:moveTo>
                  <a:lnTo>
                    <a:pt x="993" y="47350"/>
                  </a:lnTo>
                  <a:lnTo>
                    <a:pt x="0" y="95207"/>
                  </a:lnTo>
                  <a:lnTo>
                    <a:pt x="993" y="143064"/>
                  </a:lnTo>
                  <a:lnTo>
                    <a:pt x="3946" y="190415"/>
                  </a:lnTo>
                  <a:lnTo>
                    <a:pt x="8820" y="237220"/>
                  </a:lnTo>
                  <a:lnTo>
                    <a:pt x="15576" y="283440"/>
                  </a:lnTo>
                  <a:lnTo>
                    <a:pt x="24175" y="329036"/>
                  </a:lnTo>
                  <a:lnTo>
                    <a:pt x="34576" y="373968"/>
                  </a:lnTo>
                  <a:lnTo>
                    <a:pt x="46741" y="418198"/>
                  </a:lnTo>
                  <a:lnTo>
                    <a:pt x="60630" y="461686"/>
                  </a:lnTo>
                  <a:lnTo>
                    <a:pt x="76205" y="504392"/>
                  </a:lnTo>
                  <a:lnTo>
                    <a:pt x="93426" y="546277"/>
                  </a:lnTo>
                  <a:lnTo>
                    <a:pt x="112253" y="587303"/>
                  </a:lnTo>
                  <a:lnTo>
                    <a:pt x="132647" y="627430"/>
                  </a:lnTo>
                  <a:lnTo>
                    <a:pt x="154569" y="666617"/>
                  </a:lnTo>
                  <a:lnTo>
                    <a:pt x="177980" y="704827"/>
                  </a:lnTo>
                  <a:lnTo>
                    <a:pt x="202840" y="742020"/>
                  </a:lnTo>
                  <a:lnTo>
                    <a:pt x="229111" y="778157"/>
                  </a:lnTo>
                  <a:lnTo>
                    <a:pt x="256752" y="813197"/>
                  </a:lnTo>
                  <a:lnTo>
                    <a:pt x="285725" y="847103"/>
                  </a:lnTo>
                  <a:lnTo>
                    <a:pt x="315990" y="879835"/>
                  </a:lnTo>
                  <a:lnTo>
                    <a:pt x="347507" y="911352"/>
                  </a:lnTo>
                  <a:lnTo>
                    <a:pt x="380239" y="941617"/>
                  </a:lnTo>
                  <a:lnTo>
                    <a:pt x="414144" y="970590"/>
                  </a:lnTo>
                  <a:lnTo>
                    <a:pt x="449185" y="998231"/>
                  </a:lnTo>
                  <a:lnTo>
                    <a:pt x="485322" y="1024501"/>
                  </a:lnTo>
                  <a:lnTo>
                    <a:pt x="522515" y="1049362"/>
                  </a:lnTo>
                  <a:lnTo>
                    <a:pt x="560725" y="1072773"/>
                  </a:lnTo>
                  <a:lnTo>
                    <a:pt x="599912" y="1094695"/>
                  </a:lnTo>
                  <a:lnTo>
                    <a:pt x="640039" y="1115089"/>
                  </a:lnTo>
                  <a:lnTo>
                    <a:pt x="681064" y="1133916"/>
                  </a:lnTo>
                  <a:lnTo>
                    <a:pt x="722950" y="1151137"/>
                  </a:lnTo>
                  <a:lnTo>
                    <a:pt x="765656" y="1166711"/>
                  </a:lnTo>
                  <a:lnTo>
                    <a:pt x="809144" y="1180601"/>
                  </a:lnTo>
                  <a:lnTo>
                    <a:pt x="853374" y="1192766"/>
                  </a:lnTo>
                  <a:lnTo>
                    <a:pt x="898306" y="1203167"/>
                  </a:lnTo>
                  <a:lnTo>
                    <a:pt x="943902" y="1211766"/>
                  </a:lnTo>
                  <a:lnTo>
                    <a:pt x="990122" y="1218521"/>
                  </a:lnTo>
                  <a:lnTo>
                    <a:pt x="1036927" y="1223396"/>
                  </a:lnTo>
                  <a:lnTo>
                    <a:pt x="1084278" y="1226349"/>
                  </a:lnTo>
                  <a:lnTo>
                    <a:pt x="1132135" y="1227342"/>
                  </a:lnTo>
                  <a:lnTo>
                    <a:pt x="1179992" y="1226349"/>
                  </a:lnTo>
                  <a:lnTo>
                    <a:pt x="1227343" y="1223396"/>
                  </a:lnTo>
                  <a:lnTo>
                    <a:pt x="1274148" y="1218521"/>
                  </a:lnTo>
                  <a:lnTo>
                    <a:pt x="1320368" y="1211766"/>
                  </a:lnTo>
                  <a:lnTo>
                    <a:pt x="1365964" y="1203167"/>
                  </a:lnTo>
                  <a:lnTo>
                    <a:pt x="1410896" y="1192766"/>
                  </a:lnTo>
                  <a:lnTo>
                    <a:pt x="1455126" y="1180601"/>
                  </a:lnTo>
                  <a:lnTo>
                    <a:pt x="1498614" y="1166711"/>
                  </a:lnTo>
                  <a:lnTo>
                    <a:pt x="1541320" y="1151137"/>
                  </a:lnTo>
                  <a:lnTo>
                    <a:pt x="1583205" y="1133916"/>
                  </a:lnTo>
                  <a:lnTo>
                    <a:pt x="1624231" y="1115089"/>
                  </a:lnTo>
                  <a:lnTo>
                    <a:pt x="1664358" y="1094695"/>
                  </a:lnTo>
                  <a:lnTo>
                    <a:pt x="1703545" y="1072773"/>
                  </a:lnTo>
                  <a:lnTo>
                    <a:pt x="1741755" y="1049362"/>
                  </a:lnTo>
                  <a:lnTo>
                    <a:pt x="1778948" y="1024501"/>
                  </a:lnTo>
                  <a:lnTo>
                    <a:pt x="1815085" y="998231"/>
                  </a:lnTo>
                  <a:lnTo>
                    <a:pt x="1850125" y="970590"/>
                  </a:lnTo>
                  <a:lnTo>
                    <a:pt x="1884031" y="941617"/>
                  </a:lnTo>
                  <a:lnTo>
                    <a:pt x="1916763" y="911352"/>
                  </a:lnTo>
                  <a:lnTo>
                    <a:pt x="1948280" y="879835"/>
                  </a:lnTo>
                  <a:lnTo>
                    <a:pt x="1978545" y="847103"/>
                  </a:lnTo>
                  <a:lnTo>
                    <a:pt x="2007518" y="813197"/>
                  </a:lnTo>
                  <a:lnTo>
                    <a:pt x="2035159" y="778157"/>
                  </a:lnTo>
                  <a:lnTo>
                    <a:pt x="2061429" y="742020"/>
                  </a:lnTo>
                  <a:lnTo>
                    <a:pt x="2086290" y="704827"/>
                  </a:lnTo>
                  <a:lnTo>
                    <a:pt x="2109701" y="666617"/>
                  </a:lnTo>
                  <a:lnTo>
                    <a:pt x="2131623" y="627430"/>
                  </a:lnTo>
                  <a:lnTo>
                    <a:pt x="2152017" y="587303"/>
                  </a:lnTo>
                  <a:lnTo>
                    <a:pt x="2170844" y="546277"/>
                  </a:lnTo>
                  <a:lnTo>
                    <a:pt x="2188065" y="504392"/>
                  </a:lnTo>
                  <a:lnTo>
                    <a:pt x="2203639" y="461686"/>
                  </a:lnTo>
                  <a:lnTo>
                    <a:pt x="2217529" y="418198"/>
                  </a:lnTo>
                  <a:lnTo>
                    <a:pt x="2229694" y="373968"/>
                  </a:lnTo>
                  <a:lnTo>
                    <a:pt x="2240095" y="329036"/>
                  </a:lnTo>
                  <a:lnTo>
                    <a:pt x="2248694" y="283440"/>
                  </a:lnTo>
                  <a:lnTo>
                    <a:pt x="2255449" y="237220"/>
                  </a:lnTo>
                  <a:lnTo>
                    <a:pt x="2260324" y="190415"/>
                  </a:lnTo>
                  <a:lnTo>
                    <a:pt x="2262791" y="150862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3629958" y="178846"/>
            <a:ext cx="3296920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85" dirty="0">
                <a:latin typeface="Arial"/>
                <a:cs typeface="Arial"/>
              </a:rPr>
              <a:t>Team</a:t>
            </a:r>
            <a:r>
              <a:rPr sz="3400" spc="-204" dirty="0">
                <a:latin typeface="Arial"/>
                <a:cs typeface="Arial"/>
              </a:rPr>
              <a:t> </a:t>
            </a:r>
            <a:r>
              <a:rPr sz="3400" spc="105" dirty="0">
                <a:latin typeface="Arial"/>
                <a:cs typeface="Arial"/>
              </a:rPr>
              <a:t>Members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63197" y="2563410"/>
            <a:ext cx="2257425" cy="2257425"/>
            <a:chOff x="5763197" y="2563410"/>
            <a:chExt cx="2257425" cy="2257425"/>
          </a:xfrm>
        </p:grpSpPr>
        <p:sp>
          <p:nvSpPr>
            <p:cNvPr id="22" name="object 22"/>
            <p:cNvSpPr/>
            <p:nvPr/>
          </p:nvSpPr>
          <p:spPr>
            <a:xfrm>
              <a:off x="5772722" y="2572935"/>
              <a:ext cx="2239010" cy="2239010"/>
            </a:xfrm>
            <a:custGeom>
              <a:avLst/>
              <a:gdLst/>
              <a:ahLst/>
              <a:cxnLst/>
              <a:rect l="l" t="t" r="r" b="b"/>
              <a:pathLst>
                <a:path w="2239009" h="2239010">
                  <a:moveTo>
                    <a:pt x="1119253" y="2238456"/>
                  </a:moveTo>
                  <a:lnTo>
                    <a:pt x="1070678" y="2237423"/>
                  </a:lnTo>
                  <a:lnTo>
                    <a:pt x="1022657" y="2234349"/>
                  </a:lnTo>
                  <a:lnTo>
                    <a:pt x="975206" y="2229276"/>
                  </a:lnTo>
                  <a:lnTo>
                    <a:pt x="928367" y="2222248"/>
                  </a:lnTo>
                  <a:lnTo>
                    <a:pt x="882182" y="2213305"/>
                  </a:lnTo>
                  <a:lnTo>
                    <a:pt x="836694" y="2202491"/>
                  </a:lnTo>
                  <a:lnTo>
                    <a:pt x="791944" y="2189846"/>
                  </a:lnTo>
                  <a:lnTo>
                    <a:pt x="747974" y="2175413"/>
                  </a:lnTo>
                  <a:lnTo>
                    <a:pt x="704826" y="2159234"/>
                  </a:lnTo>
                  <a:lnTo>
                    <a:pt x="662543" y="2141350"/>
                  </a:lnTo>
                  <a:lnTo>
                    <a:pt x="621166" y="2121805"/>
                  </a:lnTo>
                  <a:lnTo>
                    <a:pt x="580737" y="2100639"/>
                  </a:lnTo>
                  <a:lnTo>
                    <a:pt x="541298" y="2077895"/>
                  </a:lnTo>
                  <a:lnTo>
                    <a:pt x="502892" y="2053615"/>
                  </a:lnTo>
                  <a:lnTo>
                    <a:pt x="465560" y="2027841"/>
                  </a:lnTo>
                  <a:lnTo>
                    <a:pt x="429344" y="2000615"/>
                  </a:lnTo>
                  <a:lnTo>
                    <a:pt x="394287" y="1971978"/>
                  </a:lnTo>
                  <a:lnTo>
                    <a:pt x="360429" y="1941973"/>
                  </a:lnTo>
                  <a:lnTo>
                    <a:pt x="327814" y="1910642"/>
                  </a:lnTo>
                  <a:lnTo>
                    <a:pt x="296483" y="1878027"/>
                  </a:lnTo>
                  <a:lnTo>
                    <a:pt x="266478" y="1844170"/>
                  </a:lnTo>
                  <a:lnTo>
                    <a:pt x="237842" y="1809112"/>
                  </a:lnTo>
                  <a:lnTo>
                    <a:pt x="210615" y="1772896"/>
                  </a:lnTo>
                  <a:lnTo>
                    <a:pt x="184841" y="1735564"/>
                  </a:lnTo>
                  <a:lnTo>
                    <a:pt x="160561" y="1697158"/>
                  </a:lnTo>
                  <a:lnTo>
                    <a:pt x="137817" y="1657719"/>
                  </a:lnTo>
                  <a:lnTo>
                    <a:pt x="116652" y="1617291"/>
                  </a:lnTo>
                  <a:lnTo>
                    <a:pt x="97106" y="1575913"/>
                  </a:lnTo>
                  <a:lnTo>
                    <a:pt x="79223" y="1533630"/>
                  </a:lnTo>
                  <a:lnTo>
                    <a:pt x="63044" y="1490483"/>
                  </a:lnTo>
                  <a:lnTo>
                    <a:pt x="48611" y="1446513"/>
                  </a:lnTo>
                  <a:lnTo>
                    <a:pt x="35966" y="1401763"/>
                  </a:lnTo>
                  <a:lnTo>
                    <a:pt x="25151" y="1356274"/>
                  </a:lnTo>
                  <a:lnTo>
                    <a:pt x="16208" y="1310090"/>
                  </a:lnTo>
                  <a:lnTo>
                    <a:pt x="9180" y="1263251"/>
                  </a:lnTo>
                  <a:lnTo>
                    <a:pt x="4108" y="1215800"/>
                  </a:lnTo>
                  <a:lnTo>
                    <a:pt x="1034" y="1167778"/>
                  </a:lnTo>
                  <a:lnTo>
                    <a:pt x="0" y="1119228"/>
                  </a:lnTo>
                  <a:lnTo>
                    <a:pt x="1034" y="1070678"/>
                  </a:lnTo>
                  <a:lnTo>
                    <a:pt x="4108" y="1022657"/>
                  </a:lnTo>
                  <a:lnTo>
                    <a:pt x="9180" y="975206"/>
                  </a:lnTo>
                  <a:lnTo>
                    <a:pt x="16208" y="928367"/>
                  </a:lnTo>
                  <a:lnTo>
                    <a:pt x="25151" y="882182"/>
                  </a:lnTo>
                  <a:lnTo>
                    <a:pt x="35966" y="836694"/>
                  </a:lnTo>
                  <a:lnTo>
                    <a:pt x="48611" y="791944"/>
                  </a:lnTo>
                  <a:lnTo>
                    <a:pt x="63044" y="747974"/>
                  </a:lnTo>
                  <a:lnTo>
                    <a:pt x="79223" y="704826"/>
                  </a:lnTo>
                  <a:lnTo>
                    <a:pt x="97106" y="662543"/>
                  </a:lnTo>
                  <a:lnTo>
                    <a:pt x="116652" y="621166"/>
                  </a:lnTo>
                  <a:lnTo>
                    <a:pt x="137817" y="580737"/>
                  </a:lnTo>
                  <a:lnTo>
                    <a:pt x="160561" y="541298"/>
                  </a:lnTo>
                  <a:lnTo>
                    <a:pt x="184841" y="502892"/>
                  </a:lnTo>
                  <a:lnTo>
                    <a:pt x="210615" y="465560"/>
                  </a:lnTo>
                  <a:lnTo>
                    <a:pt x="237842" y="429344"/>
                  </a:lnTo>
                  <a:lnTo>
                    <a:pt x="266478" y="394287"/>
                  </a:lnTo>
                  <a:lnTo>
                    <a:pt x="296483" y="360429"/>
                  </a:lnTo>
                  <a:lnTo>
                    <a:pt x="327814" y="327814"/>
                  </a:lnTo>
                  <a:lnTo>
                    <a:pt x="360429" y="296483"/>
                  </a:lnTo>
                  <a:lnTo>
                    <a:pt x="394287" y="266478"/>
                  </a:lnTo>
                  <a:lnTo>
                    <a:pt x="429344" y="237842"/>
                  </a:lnTo>
                  <a:lnTo>
                    <a:pt x="465560" y="210615"/>
                  </a:lnTo>
                  <a:lnTo>
                    <a:pt x="502892" y="184841"/>
                  </a:lnTo>
                  <a:lnTo>
                    <a:pt x="541298" y="160561"/>
                  </a:lnTo>
                  <a:lnTo>
                    <a:pt x="580737" y="137817"/>
                  </a:lnTo>
                  <a:lnTo>
                    <a:pt x="621166" y="116652"/>
                  </a:lnTo>
                  <a:lnTo>
                    <a:pt x="662543" y="97106"/>
                  </a:lnTo>
                  <a:lnTo>
                    <a:pt x="704826" y="79223"/>
                  </a:lnTo>
                  <a:lnTo>
                    <a:pt x="747974" y="63044"/>
                  </a:lnTo>
                  <a:lnTo>
                    <a:pt x="791944" y="48611"/>
                  </a:lnTo>
                  <a:lnTo>
                    <a:pt x="836694" y="35966"/>
                  </a:lnTo>
                  <a:lnTo>
                    <a:pt x="882182" y="25151"/>
                  </a:lnTo>
                  <a:lnTo>
                    <a:pt x="928367" y="16208"/>
                  </a:lnTo>
                  <a:lnTo>
                    <a:pt x="975206" y="9180"/>
                  </a:lnTo>
                  <a:lnTo>
                    <a:pt x="1022657" y="4108"/>
                  </a:lnTo>
                  <a:lnTo>
                    <a:pt x="1070678" y="1034"/>
                  </a:lnTo>
                  <a:lnTo>
                    <a:pt x="1119228" y="0"/>
                  </a:lnTo>
                  <a:lnTo>
                    <a:pt x="1167778" y="1034"/>
                  </a:lnTo>
                  <a:lnTo>
                    <a:pt x="1215799" y="4108"/>
                  </a:lnTo>
                  <a:lnTo>
                    <a:pt x="1263251" y="9180"/>
                  </a:lnTo>
                  <a:lnTo>
                    <a:pt x="1310090" y="16208"/>
                  </a:lnTo>
                  <a:lnTo>
                    <a:pt x="1356274" y="25151"/>
                  </a:lnTo>
                  <a:lnTo>
                    <a:pt x="1401763" y="35966"/>
                  </a:lnTo>
                  <a:lnTo>
                    <a:pt x="1446513" y="48611"/>
                  </a:lnTo>
                  <a:lnTo>
                    <a:pt x="1490483" y="63044"/>
                  </a:lnTo>
                  <a:lnTo>
                    <a:pt x="1533630" y="79223"/>
                  </a:lnTo>
                  <a:lnTo>
                    <a:pt x="1575913" y="97106"/>
                  </a:lnTo>
                  <a:lnTo>
                    <a:pt x="1617290" y="116652"/>
                  </a:lnTo>
                  <a:lnTo>
                    <a:pt x="1657719" y="137817"/>
                  </a:lnTo>
                  <a:lnTo>
                    <a:pt x="1697158" y="160561"/>
                  </a:lnTo>
                  <a:lnTo>
                    <a:pt x="1735564" y="184841"/>
                  </a:lnTo>
                  <a:lnTo>
                    <a:pt x="1772896" y="210615"/>
                  </a:lnTo>
                  <a:lnTo>
                    <a:pt x="1809112" y="237842"/>
                  </a:lnTo>
                  <a:lnTo>
                    <a:pt x="1844170" y="266478"/>
                  </a:lnTo>
                  <a:lnTo>
                    <a:pt x="1878027" y="296483"/>
                  </a:lnTo>
                  <a:lnTo>
                    <a:pt x="1910642" y="327814"/>
                  </a:lnTo>
                  <a:lnTo>
                    <a:pt x="1941973" y="360429"/>
                  </a:lnTo>
                  <a:lnTo>
                    <a:pt x="1971978" y="394287"/>
                  </a:lnTo>
                  <a:lnTo>
                    <a:pt x="2000614" y="429344"/>
                  </a:lnTo>
                  <a:lnTo>
                    <a:pt x="2027841" y="465560"/>
                  </a:lnTo>
                  <a:lnTo>
                    <a:pt x="2053615" y="502892"/>
                  </a:lnTo>
                  <a:lnTo>
                    <a:pt x="2077895" y="541298"/>
                  </a:lnTo>
                  <a:lnTo>
                    <a:pt x="2100639" y="580737"/>
                  </a:lnTo>
                  <a:lnTo>
                    <a:pt x="2121804" y="621166"/>
                  </a:lnTo>
                  <a:lnTo>
                    <a:pt x="2141350" y="662543"/>
                  </a:lnTo>
                  <a:lnTo>
                    <a:pt x="2159233" y="704826"/>
                  </a:lnTo>
                  <a:lnTo>
                    <a:pt x="2175412" y="747974"/>
                  </a:lnTo>
                  <a:lnTo>
                    <a:pt x="2189845" y="791944"/>
                  </a:lnTo>
                  <a:lnTo>
                    <a:pt x="2202490" y="836694"/>
                  </a:lnTo>
                  <a:lnTo>
                    <a:pt x="2213305" y="882182"/>
                  </a:lnTo>
                  <a:lnTo>
                    <a:pt x="2222247" y="928367"/>
                  </a:lnTo>
                  <a:lnTo>
                    <a:pt x="2229276" y="975206"/>
                  </a:lnTo>
                  <a:lnTo>
                    <a:pt x="2234348" y="1022657"/>
                  </a:lnTo>
                  <a:lnTo>
                    <a:pt x="2237422" y="1070678"/>
                  </a:lnTo>
                  <a:lnTo>
                    <a:pt x="2238456" y="1119228"/>
                  </a:lnTo>
                  <a:lnTo>
                    <a:pt x="2237422" y="1167778"/>
                  </a:lnTo>
                  <a:lnTo>
                    <a:pt x="2234348" y="1215800"/>
                  </a:lnTo>
                  <a:lnTo>
                    <a:pt x="2229276" y="1263251"/>
                  </a:lnTo>
                  <a:lnTo>
                    <a:pt x="2222247" y="1310090"/>
                  </a:lnTo>
                  <a:lnTo>
                    <a:pt x="2213305" y="1356274"/>
                  </a:lnTo>
                  <a:lnTo>
                    <a:pt x="2202490" y="1401763"/>
                  </a:lnTo>
                  <a:lnTo>
                    <a:pt x="2189845" y="1446513"/>
                  </a:lnTo>
                  <a:lnTo>
                    <a:pt x="2175412" y="1490483"/>
                  </a:lnTo>
                  <a:lnTo>
                    <a:pt x="2159233" y="1533630"/>
                  </a:lnTo>
                  <a:lnTo>
                    <a:pt x="2141350" y="1575913"/>
                  </a:lnTo>
                  <a:lnTo>
                    <a:pt x="2121804" y="1617291"/>
                  </a:lnTo>
                  <a:lnTo>
                    <a:pt x="2100639" y="1657719"/>
                  </a:lnTo>
                  <a:lnTo>
                    <a:pt x="2077895" y="1697158"/>
                  </a:lnTo>
                  <a:lnTo>
                    <a:pt x="2053615" y="1735564"/>
                  </a:lnTo>
                  <a:lnTo>
                    <a:pt x="2027841" y="1772896"/>
                  </a:lnTo>
                  <a:lnTo>
                    <a:pt x="2000614" y="1809112"/>
                  </a:lnTo>
                  <a:lnTo>
                    <a:pt x="1971978" y="1844170"/>
                  </a:lnTo>
                  <a:lnTo>
                    <a:pt x="1941973" y="1878027"/>
                  </a:lnTo>
                  <a:lnTo>
                    <a:pt x="1910642" y="1910642"/>
                  </a:lnTo>
                  <a:lnTo>
                    <a:pt x="1878027" y="1941973"/>
                  </a:lnTo>
                  <a:lnTo>
                    <a:pt x="1844170" y="1971978"/>
                  </a:lnTo>
                  <a:lnTo>
                    <a:pt x="1809112" y="2000615"/>
                  </a:lnTo>
                  <a:lnTo>
                    <a:pt x="1772896" y="2027841"/>
                  </a:lnTo>
                  <a:lnTo>
                    <a:pt x="1735564" y="2053615"/>
                  </a:lnTo>
                  <a:lnTo>
                    <a:pt x="1697158" y="2077895"/>
                  </a:lnTo>
                  <a:lnTo>
                    <a:pt x="1657719" y="2100639"/>
                  </a:lnTo>
                  <a:lnTo>
                    <a:pt x="1617290" y="2121805"/>
                  </a:lnTo>
                  <a:lnTo>
                    <a:pt x="1575913" y="2141350"/>
                  </a:lnTo>
                  <a:lnTo>
                    <a:pt x="1533630" y="2159234"/>
                  </a:lnTo>
                  <a:lnTo>
                    <a:pt x="1490483" y="2175413"/>
                  </a:lnTo>
                  <a:lnTo>
                    <a:pt x="1446513" y="2189846"/>
                  </a:lnTo>
                  <a:lnTo>
                    <a:pt x="1401763" y="2202491"/>
                  </a:lnTo>
                  <a:lnTo>
                    <a:pt x="1356274" y="2213305"/>
                  </a:lnTo>
                  <a:lnTo>
                    <a:pt x="1310090" y="2222248"/>
                  </a:lnTo>
                  <a:lnTo>
                    <a:pt x="1263251" y="2229276"/>
                  </a:lnTo>
                  <a:lnTo>
                    <a:pt x="1215799" y="2234349"/>
                  </a:lnTo>
                  <a:lnTo>
                    <a:pt x="1167778" y="2237423"/>
                  </a:lnTo>
                  <a:lnTo>
                    <a:pt x="1119253" y="22384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72722" y="2572935"/>
              <a:ext cx="2238375" cy="2238375"/>
            </a:xfrm>
            <a:custGeom>
              <a:avLst/>
              <a:gdLst/>
              <a:ahLst/>
              <a:cxnLst/>
              <a:rect l="l" t="t" r="r" b="b"/>
              <a:pathLst>
                <a:path w="2238375" h="2238375">
                  <a:moveTo>
                    <a:pt x="0" y="1119209"/>
                  </a:moveTo>
                  <a:lnTo>
                    <a:pt x="1033" y="1167734"/>
                  </a:lnTo>
                  <a:lnTo>
                    <a:pt x="4107" y="1215754"/>
                  </a:lnTo>
                  <a:lnTo>
                    <a:pt x="9179" y="1263204"/>
                  </a:lnTo>
                  <a:lnTo>
                    <a:pt x="16207" y="1310041"/>
                  </a:lnTo>
                  <a:lnTo>
                    <a:pt x="25150" y="1356224"/>
                  </a:lnTo>
                  <a:lnTo>
                    <a:pt x="35964" y="1401710"/>
                  </a:lnTo>
                  <a:lnTo>
                    <a:pt x="48608" y="1446459"/>
                  </a:lnTo>
                  <a:lnTo>
                    <a:pt x="63041" y="1490427"/>
                  </a:lnTo>
                  <a:lnTo>
                    <a:pt x="79219" y="1533573"/>
                  </a:lnTo>
                  <a:lnTo>
                    <a:pt x="97102" y="1575855"/>
                  </a:lnTo>
                  <a:lnTo>
                    <a:pt x="116647" y="1617230"/>
                  </a:lnTo>
                  <a:lnTo>
                    <a:pt x="137812" y="1657658"/>
                  </a:lnTo>
                  <a:lnTo>
                    <a:pt x="160555" y="1697095"/>
                  </a:lnTo>
                  <a:lnTo>
                    <a:pt x="184834" y="1735500"/>
                  </a:lnTo>
                  <a:lnTo>
                    <a:pt x="210607" y="1772830"/>
                  </a:lnTo>
                  <a:lnTo>
                    <a:pt x="237832" y="1809045"/>
                  </a:lnTo>
                  <a:lnTo>
                    <a:pt x="266468" y="1844101"/>
                  </a:lnTo>
                  <a:lnTo>
                    <a:pt x="296472" y="1877957"/>
                  </a:lnTo>
                  <a:lnTo>
                    <a:pt x="327801" y="1910571"/>
                  </a:lnTo>
                  <a:lnTo>
                    <a:pt x="360415" y="1941901"/>
                  </a:lnTo>
                  <a:lnTo>
                    <a:pt x="394272" y="1971905"/>
                  </a:lnTo>
                  <a:lnTo>
                    <a:pt x="429328" y="2000540"/>
                  </a:lnTo>
                  <a:lnTo>
                    <a:pt x="465542" y="2027766"/>
                  </a:lnTo>
                  <a:lnTo>
                    <a:pt x="502873" y="2053539"/>
                  </a:lnTo>
                  <a:lnTo>
                    <a:pt x="541278" y="2077818"/>
                  </a:lnTo>
                  <a:lnTo>
                    <a:pt x="580715" y="2100561"/>
                  </a:lnTo>
                  <a:lnTo>
                    <a:pt x="621142" y="2121726"/>
                  </a:lnTo>
                  <a:lnTo>
                    <a:pt x="662518" y="2141271"/>
                  </a:lnTo>
                  <a:lnTo>
                    <a:pt x="704800" y="2159153"/>
                  </a:lnTo>
                  <a:lnTo>
                    <a:pt x="747946" y="2175332"/>
                  </a:lnTo>
                  <a:lnTo>
                    <a:pt x="791914" y="2189764"/>
                  </a:lnTo>
                  <a:lnTo>
                    <a:pt x="836662" y="2202409"/>
                  </a:lnTo>
                  <a:lnTo>
                    <a:pt x="882149" y="2213223"/>
                  </a:lnTo>
                  <a:lnTo>
                    <a:pt x="928332" y="2222165"/>
                  </a:lnTo>
                  <a:lnTo>
                    <a:pt x="975169" y="2229194"/>
                  </a:lnTo>
                  <a:lnTo>
                    <a:pt x="1022619" y="2234266"/>
                  </a:lnTo>
                  <a:lnTo>
                    <a:pt x="1070638" y="2237340"/>
                  </a:lnTo>
                  <a:lnTo>
                    <a:pt x="1119186" y="2238374"/>
                  </a:lnTo>
                  <a:lnTo>
                    <a:pt x="1167734" y="2237340"/>
                  </a:lnTo>
                  <a:lnTo>
                    <a:pt x="1215754" y="2234266"/>
                  </a:lnTo>
                  <a:lnTo>
                    <a:pt x="1263204" y="2229194"/>
                  </a:lnTo>
                  <a:lnTo>
                    <a:pt x="1310041" y="2222165"/>
                  </a:lnTo>
                  <a:lnTo>
                    <a:pt x="1356224" y="2213223"/>
                  </a:lnTo>
                  <a:lnTo>
                    <a:pt x="1401710" y="2202409"/>
                  </a:lnTo>
                  <a:lnTo>
                    <a:pt x="1446459" y="2189764"/>
                  </a:lnTo>
                  <a:lnTo>
                    <a:pt x="1490427" y="2175332"/>
                  </a:lnTo>
                  <a:lnTo>
                    <a:pt x="1533573" y="2159153"/>
                  </a:lnTo>
                  <a:lnTo>
                    <a:pt x="1575855" y="2141271"/>
                  </a:lnTo>
                  <a:lnTo>
                    <a:pt x="1617230" y="2121726"/>
                  </a:lnTo>
                  <a:lnTo>
                    <a:pt x="1657658" y="2100561"/>
                  </a:lnTo>
                  <a:lnTo>
                    <a:pt x="1697095" y="2077818"/>
                  </a:lnTo>
                  <a:lnTo>
                    <a:pt x="1735500" y="2053539"/>
                  </a:lnTo>
                  <a:lnTo>
                    <a:pt x="1772830" y="2027766"/>
                  </a:lnTo>
                  <a:lnTo>
                    <a:pt x="1809045" y="2000540"/>
                  </a:lnTo>
                  <a:lnTo>
                    <a:pt x="1844101" y="1971905"/>
                  </a:lnTo>
                  <a:lnTo>
                    <a:pt x="1877957" y="1941901"/>
                  </a:lnTo>
                  <a:lnTo>
                    <a:pt x="1910571" y="1910571"/>
                  </a:lnTo>
                  <a:lnTo>
                    <a:pt x="1941901" y="1877957"/>
                  </a:lnTo>
                  <a:lnTo>
                    <a:pt x="1971905" y="1844101"/>
                  </a:lnTo>
                  <a:lnTo>
                    <a:pt x="2000540" y="1809045"/>
                  </a:lnTo>
                  <a:lnTo>
                    <a:pt x="2027766" y="1772830"/>
                  </a:lnTo>
                  <a:lnTo>
                    <a:pt x="2053539" y="1735500"/>
                  </a:lnTo>
                  <a:lnTo>
                    <a:pt x="2077818" y="1697095"/>
                  </a:lnTo>
                  <a:lnTo>
                    <a:pt x="2100561" y="1657658"/>
                  </a:lnTo>
                  <a:lnTo>
                    <a:pt x="2121726" y="1617230"/>
                  </a:lnTo>
                  <a:lnTo>
                    <a:pt x="2141271" y="1575855"/>
                  </a:lnTo>
                  <a:lnTo>
                    <a:pt x="2159153" y="1533573"/>
                  </a:lnTo>
                  <a:lnTo>
                    <a:pt x="2175332" y="1490427"/>
                  </a:lnTo>
                  <a:lnTo>
                    <a:pt x="2189765" y="1446459"/>
                  </a:lnTo>
                  <a:lnTo>
                    <a:pt x="2202409" y="1401710"/>
                  </a:lnTo>
                  <a:lnTo>
                    <a:pt x="2213223" y="1356224"/>
                  </a:lnTo>
                  <a:lnTo>
                    <a:pt x="2222165" y="1310041"/>
                  </a:lnTo>
                  <a:lnTo>
                    <a:pt x="2229194" y="1263204"/>
                  </a:lnTo>
                  <a:lnTo>
                    <a:pt x="2234266" y="1215754"/>
                  </a:lnTo>
                  <a:lnTo>
                    <a:pt x="2237340" y="1167734"/>
                  </a:lnTo>
                  <a:lnTo>
                    <a:pt x="2238374" y="1119186"/>
                  </a:lnTo>
                  <a:lnTo>
                    <a:pt x="2237340" y="1070638"/>
                  </a:lnTo>
                  <a:lnTo>
                    <a:pt x="2234266" y="1022619"/>
                  </a:lnTo>
                  <a:lnTo>
                    <a:pt x="2229194" y="975169"/>
                  </a:lnTo>
                  <a:lnTo>
                    <a:pt x="2222165" y="928332"/>
                  </a:lnTo>
                  <a:lnTo>
                    <a:pt x="2213223" y="882149"/>
                  </a:lnTo>
                  <a:lnTo>
                    <a:pt x="2202409" y="836662"/>
                  </a:lnTo>
                  <a:lnTo>
                    <a:pt x="2189765" y="791914"/>
                  </a:lnTo>
                  <a:lnTo>
                    <a:pt x="2175332" y="747946"/>
                  </a:lnTo>
                  <a:lnTo>
                    <a:pt x="2159153" y="704800"/>
                  </a:lnTo>
                  <a:lnTo>
                    <a:pt x="2141271" y="662518"/>
                  </a:lnTo>
                  <a:lnTo>
                    <a:pt x="2121726" y="621142"/>
                  </a:lnTo>
                  <a:lnTo>
                    <a:pt x="2100561" y="580715"/>
                  </a:lnTo>
                  <a:lnTo>
                    <a:pt x="2077818" y="541278"/>
                  </a:lnTo>
                  <a:lnTo>
                    <a:pt x="2053539" y="502873"/>
                  </a:lnTo>
                  <a:lnTo>
                    <a:pt x="2027766" y="465542"/>
                  </a:lnTo>
                  <a:lnTo>
                    <a:pt x="2000540" y="429328"/>
                  </a:lnTo>
                  <a:lnTo>
                    <a:pt x="1971905" y="394271"/>
                  </a:lnTo>
                  <a:lnTo>
                    <a:pt x="1941901" y="360415"/>
                  </a:lnTo>
                  <a:lnTo>
                    <a:pt x="1910571" y="327801"/>
                  </a:lnTo>
                  <a:lnTo>
                    <a:pt x="1877957" y="296471"/>
                  </a:lnTo>
                  <a:lnTo>
                    <a:pt x="1844101" y="266468"/>
                  </a:lnTo>
                  <a:lnTo>
                    <a:pt x="1809045" y="237832"/>
                  </a:lnTo>
                  <a:lnTo>
                    <a:pt x="1772830" y="210607"/>
                  </a:lnTo>
                  <a:lnTo>
                    <a:pt x="1735500" y="184834"/>
                  </a:lnTo>
                  <a:lnTo>
                    <a:pt x="1697095" y="160555"/>
                  </a:lnTo>
                  <a:lnTo>
                    <a:pt x="1657658" y="137812"/>
                  </a:lnTo>
                  <a:lnTo>
                    <a:pt x="1617230" y="116647"/>
                  </a:lnTo>
                  <a:lnTo>
                    <a:pt x="1575855" y="97102"/>
                  </a:lnTo>
                  <a:lnTo>
                    <a:pt x="1533573" y="79219"/>
                  </a:lnTo>
                  <a:lnTo>
                    <a:pt x="1490427" y="63041"/>
                  </a:lnTo>
                  <a:lnTo>
                    <a:pt x="1446459" y="48608"/>
                  </a:lnTo>
                  <a:lnTo>
                    <a:pt x="1401710" y="35964"/>
                  </a:lnTo>
                  <a:lnTo>
                    <a:pt x="1356224" y="25150"/>
                  </a:lnTo>
                  <a:lnTo>
                    <a:pt x="1310041" y="16207"/>
                  </a:lnTo>
                  <a:lnTo>
                    <a:pt x="1263204" y="9179"/>
                  </a:lnTo>
                  <a:lnTo>
                    <a:pt x="1215754" y="4107"/>
                  </a:lnTo>
                  <a:lnTo>
                    <a:pt x="1167734" y="1033"/>
                  </a:lnTo>
                  <a:lnTo>
                    <a:pt x="1119214" y="0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772722" y="5079756"/>
            <a:ext cx="2273935" cy="2264410"/>
            <a:chOff x="5772722" y="5079756"/>
            <a:chExt cx="2273935" cy="2264410"/>
          </a:xfrm>
        </p:grpSpPr>
        <p:sp>
          <p:nvSpPr>
            <p:cNvPr id="25" name="object 25"/>
            <p:cNvSpPr/>
            <p:nvPr/>
          </p:nvSpPr>
          <p:spPr>
            <a:xfrm>
              <a:off x="5772722" y="5079756"/>
              <a:ext cx="2264410" cy="2264410"/>
            </a:xfrm>
            <a:custGeom>
              <a:avLst/>
              <a:gdLst/>
              <a:ahLst/>
              <a:cxnLst/>
              <a:rect l="l" t="t" r="r" b="b"/>
              <a:pathLst>
                <a:path w="2264409" h="2264409">
                  <a:moveTo>
                    <a:pt x="1132226" y="2264404"/>
                  </a:moveTo>
                  <a:lnTo>
                    <a:pt x="1084342" y="2263411"/>
                  </a:lnTo>
                  <a:lnTo>
                    <a:pt x="1036988" y="2260457"/>
                  </a:lnTo>
                  <a:lnTo>
                    <a:pt x="990181" y="2255583"/>
                  </a:lnTo>
                  <a:lnTo>
                    <a:pt x="943958" y="2248826"/>
                  </a:lnTo>
                  <a:lnTo>
                    <a:pt x="898359" y="2240228"/>
                  </a:lnTo>
                  <a:lnTo>
                    <a:pt x="853424" y="2229826"/>
                  </a:lnTo>
                  <a:lnTo>
                    <a:pt x="809192" y="2217660"/>
                  </a:lnTo>
                  <a:lnTo>
                    <a:pt x="765701" y="2203770"/>
                  </a:lnTo>
                  <a:lnTo>
                    <a:pt x="722993" y="2188194"/>
                  </a:lnTo>
                  <a:lnTo>
                    <a:pt x="681105" y="2170972"/>
                  </a:lnTo>
                  <a:lnTo>
                    <a:pt x="640077" y="2152144"/>
                  </a:lnTo>
                  <a:lnTo>
                    <a:pt x="599948" y="2131749"/>
                  </a:lnTo>
                  <a:lnTo>
                    <a:pt x="560758" y="2109825"/>
                  </a:lnTo>
                  <a:lnTo>
                    <a:pt x="522545" y="2086413"/>
                  </a:lnTo>
                  <a:lnTo>
                    <a:pt x="485350" y="2061551"/>
                  </a:lnTo>
                  <a:lnTo>
                    <a:pt x="449212" y="2035279"/>
                  </a:lnTo>
                  <a:lnTo>
                    <a:pt x="414169" y="2007636"/>
                  </a:lnTo>
                  <a:lnTo>
                    <a:pt x="380261" y="1978662"/>
                  </a:lnTo>
                  <a:lnTo>
                    <a:pt x="347528" y="1948395"/>
                  </a:lnTo>
                  <a:lnTo>
                    <a:pt x="316008" y="1916876"/>
                  </a:lnTo>
                  <a:lnTo>
                    <a:pt x="285742" y="1884142"/>
                  </a:lnTo>
                  <a:lnTo>
                    <a:pt x="256767" y="1850235"/>
                  </a:lnTo>
                  <a:lnTo>
                    <a:pt x="229124" y="1815192"/>
                  </a:lnTo>
                  <a:lnTo>
                    <a:pt x="202852" y="1779053"/>
                  </a:lnTo>
                  <a:lnTo>
                    <a:pt x="177991" y="1741858"/>
                  </a:lnTo>
                  <a:lnTo>
                    <a:pt x="154578" y="1703646"/>
                  </a:lnTo>
                  <a:lnTo>
                    <a:pt x="132655" y="1664456"/>
                  </a:lnTo>
                  <a:lnTo>
                    <a:pt x="112259" y="1624327"/>
                  </a:lnTo>
                  <a:lnTo>
                    <a:pt x="93431" y="1583299"/>
                  </a:lnTo>
                  <a:lnTo>
                    <a:pt x="76210" y="1541411"/>
                  </a:lnTo>
                  <a:lnTo>
                    <a:pt x="60634" y="1498702"/>
                  </a:lnTo>
                  <a:lnTo>
                    <a:pt x="46744" y="1455212"/>
                  </a:lnTo>
                  <a:lnTo>
                    <a:pt x="34578" y="1410979"/>
                  </a:lnTo>
                  <a:lnTo>
                    <a:pt x="24176" y="1366044"/>
                  </a:lnTo>
                  <a:lnTo>
                    <a:pt x="15577" y="1320445"/>
                  </a:lnTo>
                  <a:lnTo>
                    <a:pt x="8821" y="1274223"/>
                  </a:lnTo>
                  <a:lnTo>
                    <a:pt x="3946" y="1227415"/>
                  </a:lnTo>
                  <a:lnTo>
                    <a:pt x="993" y="1180061"/>
                  </a:lnTo>
                  <a:lnTo>
                    <a:pt x="0" y="1132201"/>
                  </a:lnTo>
                  <a:lnTo>
                    <a:pt x="993" y="1084342"/>
                  </a:lnTo>
                  <a:lnTo>
                    <a:pt x="3946" y="1036988"/>
                  </a:lnTo>
                  <a:lnTo>
                    <a:pt x="8821" y="990180"/>
                  </a:lnTo>
                  <a:lnTo>
                    <a:pt x="15577" y="943958"/>
                  </a:lnTo>
                  <a:lnTo>
                    <a:pt x="24176" y="898359"/>
                  </a:lnTo>
                  <a:lnTo>
                    <a:pt x="34578" y="853424"/>
                  </a:lnTo>
                  <a:lnTo>
                    <a:pt x="46744" y="809192"/>
                  </a:lnTo>
                  <a:lnTo>
                    <a:pt x="60634" y="765701"/>
                  </a:lnTo>
                  <a:lnTo>
                    <a:pt x="76210" y="722993"/>
                  </a:lnTo>
                  <a:lnTo>
                    <a:pt x="93431" y="681104"/>
                  </a:lnTo>
                  <a:lnTo>
                    <a:pt x="112259" y="640076"/>
                  </a:lnTo>
                  <a:lnTo>
                    <a:pt x="132655" y="599948"/>
                  </a:lnTo>
                  <a:lnTo>
                    <a:pt x="154578" y="560757"/>
                  </a:lnTo>
                  <a:lnTo>
                    <a:pt x="177991" y="522545"/>
                  </a:lnTo>
                  <a:lnTo>
                    <a:pt x="202852" y="485350"/>
                  </a:lnTo>
                  <a:lnTo>
                    <a:pt x="229124" y="449212"/>
                  </a:lnTo>
                  <a:lnTo>
                    <a:pt x="256767" y="414169"/>
                  </a:lnTo>
                  <a:lnTo>
                    <a:pt x="285742" y="380261"/>
                  </a:lnTo>
                  <a:lnTo>
                    <a:pt x="316008" y="347528"/>
                  </a:lnTo>
                  <a:lnTo>
                    <a:pt x="347528" y="316008"/>
                  </a:lnTo>
                  <a:lnTo>
                    <a:pt x="380261" y="285742"/>
                  </a:lnTo>
                  <a:lnTo>
                    <a:pt x="414169" y="256767"/>
                  </a:lnTo>
                  <a:lnTo>
                    <a:pt x="449212" y="229124"/>
                  </a:lnTo>
                  <a:lnTo>
                    <a:pt x="485350" y="202852"/>
                  </a:lnTo>
                  <a:lnTo>
                    <a:pt x="522545" y="177991"/>
                  </a:lnTo>
                  <a:lnTo>
                    <a:pt x="560758" y="154578"/>
                  </a:lnTo>
                  <a:lnTo>
                    <a:pt x="599948" y="132655"/>
                  </a:lnTo>
                  <a:lnTo>
                    <a:pt x="640077" y="112259"/>
                  </a:lnTo>
                  <a:lnTo>
                    <a:pt x="681105" y="93431"/>
                  </a:lnTo>
                  <a:lnTo>
                    <a:pt x="722993" y="76210"/>
                  </a:lnTo>
                  <a:lnTo>
                    <a:pt x="765701" y="60634"/>
                  </a:lnTo>
                  <a:lnTo>
                    <a:pt x="809192" y="46744"/>
                  </a:lnTo>
                  <a:lnTo>
                    <a:pt x="853424" y="34578"/>
                  </a:lnTo>
                  <a:lnTo>
                    <a:pt x="898359" y="24176"/>
                  </a:lnTo>
                  <a:lnTo>
                    <a:pt x="943958" y="15577"/>
                  </a:lnTo>
                  <a:lnTo>
                    <a:pt x="990181" y="8821"/>
                  </a:lnTo>
                  <a:lnTo>
                    <a:pt x="1036988" y="3946"/>
                  </a:lnTo>
                  <a:lnTo>
                    <a:pt x="1084342" y="993"/>
                  </a:lnTo>
                  <a:lnTo>
                    <a:pt x="1132202" y="0"/>
                  </a:lnTo>
                  <a:lnTo>
                    <a:pt x="1180061" y="993"/>
                  </a:lnTo>
                  <a:lnTo>
                    <a:pt x="1227415" y="3946"/>
                  </a:lnTo>
                  <a:lnTo>
                    <a:pt x="1274222" y="8821"/>
                  </a:lnTo>
                  <a:lnTo>
                    <a:pt x="1320445" y="15577"/>
                  </a:lnTo>
                  <a:lnTo>
                    <a:pt x="1366044" y="24176"/>
                  </a:lnTo>
                  <a:lnTo>
                    <a:pt x="1410979" y="34578"/>
                  </a:lnTo>
                  <a:lnTo>
                    <a:pt x="1455211" y="46744"/>
                  </a:lnTo>
                  <a:lnTo>
                    <a:pt x="1498702" y="60634"/>
                  </a:lnTo>
                  <a:lnTo>
                    <a:pt x="1541410" y="76210"/>
                  </a:lnTo>
                  <a:lnTo>
                    <a:pt x="1583298" y="93431"/>
                  </a:lnTo>
                  <a:lnTo>
                    <a:pt x="1624326" y="112259"/>
                  </a:lnTo>
                  <a:lnTo>
                    <a:pt x="1664455" y="132655"/>
                  </a:lnTo>
                  <a:lnTo>
                    <a:pt x="1703645" y="154578"/>
                  </a:lnTo>
                  <a:lnTo>
                    <a:pt x="1741857" y="177991"/>
                  </a:lnTo>
                  <a:lnTo>
                    <a:pt x="1779053" y="202852"/>
                  </a:lnTo>
                  <a:lnTo>
                    <a:pt x="1815191" y="229124"/>
                  </a:lnTo>
                  <a:lnTo>
                    <a:pt x="1850234" y="256767"/>
                  </a:lnTo>
                  <a:lnTo>
                    <a:pt x="1884142" y="285742"/>
                  </a:lnTo>
                  <a:lnTo>
                    <a:pt x="1916875" y="316008"/>
                  </a:lnTo>
                  <a:lnTo>
                    <a:pt x="1948394" y="347528"/>
                  </a:lnTo>
                  <a:lnTo>
                    <a:pt x="1978661" y="380261"/>
                  </a:lnTo>
                  <a:lnTo>
                    <a:pt x="2007635" y="414169"/>
                  </a:lnTo>
                  <a:lnTo>
                    <a:pt x="2035278" y="449212"/>
                  </a:lnTo>
                  <a:lnTo>
                    <a:pt x="2061550" y="485350"/>
                  </a:lnTo>
                  <a:lnTo>
                    <a:pt x="2086412" y="522545"/>
                  </a:lnTo>
                  <a:lnTo>
                    <a:pt x="2109824" y="560757"/>
                  </a:lnTo>
                  <a:lnTo>
                    <a:pt x="2131748" y="599948"/>
                  </a:lnTo>
                  <a:lnTo>
                    <a:pt x="2152143" y="640076"/>
                  </a:lnTo>
                  <a:lnTo>
                    <a:pt x="2170971" y="681104"/>
                  </a:lnTo>
                  <a:lnTo>
                    <a:pt x="2188193" y="722993"/>
                  </a:lnTo>
                  <a:lnTo>
                    <a:pt x="2203768" y="765701"/>
                  </a:lnTo>
                  <a:lnTo>
                    <a:pt x="2217659" y="809192"/>
                  </a:lnTo>
                  <a:lnTo>
                    <a:pt x="2229825" y="853424"/>
                  </a:lnTo>
                  <a:lnTo>
                    <a:pt x="2240226" y="898359"/>
                  </a:lnTo>
                  <a:lnTo>
                    <a:pt x="2248825" y="943958"/>
                  </a:lnTo>
                  <a:lnTo>
                    <a:pt x="2255582" y="990180"/>
                  </a:lnTo>
                  <a:lnTo>
                    <a:pt x="2260456" y="1036988"/>
                  </a:lnTo>
                  <a:lnTo>
                    <a:pt x="2263410" y="1084342"/>
                  </a:lnTo>
                  <a:lnTo>
                    <a:pt x="2264403" y="1132201"/>
                  </a:lnTo>
                  <a:lnTo>
                    <a:pt x="2263410" y="1180061"/>
                  </a:lnTo>
                  <a:lnTo>
                    <a:pt x="2260456" y="1227415"/>
                  </a:lnTo>
                  <a:lnTo>
                    <a:pt x="2255582" y="1274223"/>
                  </a:lnTo>
                  <a:lnTo>
                    <a:pt x="2248825" y="1320445"/>
                  </a:lnTo>
                  <a:lnTo>
                    <a:pt x="2240226" y="1366044"/>
                  </a:lnTo>
                  <a:lnTo>
                    <a:pt x="2229825" y="1410979"/>
                  </a:lnTo>
                  <a:lnTo>
                    <a:pt x="2217659" y="1455212"/>
                  </a:lnTo>
                  <a:lnTo>
                    <a:pt x="2203768" y="1498702"/>
                  </a:lnTo>
                  <a:lnTo>
                    <a:pt x="2188193" y="1541411"/>
                  </a:lnTo>
                  <a:lnTo>
                    <a:pt x="2170971" y="1583299"/>
                  </a:lnTo>
                  <a:lnTo>
                    <a:pt x="2152143" y="1624327"/>
                  </a:lnTo>
                  <a:lnTo>
                    <a:pt x="2131748" y="1664456"/>
                  </a:lnTo>
                  <a:lnTo>
                    <a:pt x="2109824" y="1703646"/>
                  </a:lnTo>
                  <a:lnTo>
                    <a:pt x="2086412" y="1741858"/>
                  </a:lnTo>
                  <a:lnTo>
                    <a:pt x="2061550" y="1779053"/>
                  </a:lnTo>
                  <a:lnTo>
                    <a:pt x="2035278" y="1815192"/>
                  </a:lnTo>
                  <a:lnTo>
                    <a:pt x="2007635" y="1850235"/>
                  </a:lnTo>
                  <a:lnTo>
                    <a:pt x="1978661" y="1884142"/>
                  </a:lnTo>
                  <a:lnTo>
                    <a:pt x="1948394" y="1916876"/>
                  </a:lnTo>
                  <a:lnTo>
                    <a:pt x="1916875" y="1948395"/>
                  </a:lnTo>
                  <a:lnTo>
                    <a:pt x="1884142" y="1978662"/>
                  </a:lnTo>
                  <a:lnTo>
                    <a:pt x="1850234" y="2007636"/>
                  </a:lnTo>
                  <a:lnTo>
                    <a:pt x="1815191" y="2035279"/>
                  </a:lnTo>
                  <a:lnTo>
                    <a:pt x="1779053" y="2061551"/>
                  </a:lnTo>
                  <a:lnTo>
                    <a:pt x="1741857" y="2086413"/>
                  </a:lnTo>
                  <a:lnTo>
                    <a:pt x="1703645" y="2109825"/>
                  </a:lnTo>
                  <a:lnTo>
                    <a:pt x="1664455" y="2131749"/>
                  </a:lnTo>
                  <a:lnTo>
                    <a:pt x="1624326" y="2152144"/>
                  </a:lnTo>
                  <a:lnTo>
                    <a:pt x="1583298" y="2170972"/>
                  </a:lnTo>
                  <a:lnTo>
                    <a:pt x="1541410" y="2188194"/>
                  </a:lnTo>
                  <a:lnTo>
                    <a:pt x="1498702" y="2203770"/>
                  </a:lnTo>
                  <a:lnTo>
                    <a:pt x="1455211" y="2217660"/>
                  </a:lnTo>
                  <a:lnTo>
                    <a:pt x="1410979" y="2229826"/>
                  </a:lnTo>
                  <a:lnTo>
                    <a:pt x="1366044" y="2240228"/>
                  </a:lnTo>
                  <a:lnTo>
                    <a:pt x="1320445" y="2248826"/>
                  </a:lnTo>
                  <a:lnTo>
                    <a:pt x="1274222" y="2255583"/>
                  </a:lnTo>
                  <a:lnTo>
                    <a:pt x="1227415" y="2260457"/>
                  </a:lnTo>
                  <a:lnTo>
                    <a:pt x="1180061" y="2263411"/>
                  </a:lnTo>
                  <a:lnTo>
                    <a:pt x="1132226" y="226440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55928" y="5282597"/>
              <a:ext cx="681355" cy="1968500"/>
            </a:xfrm>
            <a:custGeom>
              <a:avLst/>
              <a:gdLst/>
              <a:ahLst/>
              <a:cxnLst/>
              <a:rect l="l" t="t" r="r" b="b"/>
              <a:pathLst>
                <a:path w="681354" h="1968500">
                  <a:moveTo>
                    <a:pt x="0" y="1968003"/>
                  </a:moveTo>
                  <a:lnTo>
                    <a:pt x="41025" y="1949176"/>
                  </a:lnTo>
                  <a:lnTo>
                    <a:pt x="81151" y="1928782"/>
                  </a:lnTo>
                  <a:lnTo>
                    <a:pt x="120339" y="1906860"/>
                  </a:lnTo>
                  <a:lnTo>
                    <a:pt x="158549" y="1883449"/>
                  </a:lnTo>
                  <a:lnTo>
                    <a:pt x="195742" y="1858588"/>
                  </a:lnTo>
                  <a:lnTo>
                    <a:pt x="231878" y="1832318"/>
                  </a:lnTo>
                  <a:lnTo>
                    <a:pt x="266919" y="1804677"/>
                  </a:lnTo>
                  <a:lnTo>
                    <a:pt x="300825" y="1775704"/>
                  </a:lnTo>
                  <a:lnTo>
                    <a:pt x="333556" y="1745439"/>
                  </a:lnTo>
                  <a:lnTo>
                    <a:pt x="365074" y="1713922"/>
                  </a:lnTo>
                  <a:lnTo>
                    <a:pt x="395339" y="1681190"/>
                  </a:lnTo>
                  <a:lnTo>
                    <a:pt x="424312" y="1647284"/>
                  </a:lnTo>
                  <a:lnTo>
                    <a:pt x="451953" y="1612244"/>
                  </a:lnTo>
                  <a:lnTo>
                    <a:pt x="478223" y="1576107"/>
                  </a:lnTo>
                  <a:lnTo>
                    <a:pt x="503084" y="1538914"/>
                  </a:lnTo>
                  <a:lnTo>
                    <a:pt x="526494" y="1500704"/>
                  </a:lnTo>
                  <a:lnTo>
                    <a:pt x="548417" y="1461517"/>
                  </a:lnTo>
                  <a:lnTo>
                    <a:pt x="568811" y="1421390"/>
                  </a:lnTo>
                  <a:lnTo>
                    <a:pt x="587638" y="1380364"/>
                  </a:lnTo>
                  <a:lnTo>
                    <a:pt x="604859" y="1338479"/>
                  </a:lnTo>
                  <a:lnTo>
                    <a:pt x="620433" y="1295773"/>
                  </a:lnTo>
                  <a:lnTo>
                    <a:pt x="634323" y="1252285"/>
                  </a:lnTo>
                  <a:lnTo>
                    <a:pt x="646488" y="1208055"/>
                  </a:lnTo>
                  <a:lnTo>
                    <a:pt x="656889" y="1163123"/>
                  </a:lnTo>
                  <a:lnTo>
                    <a:pt x="665487" y="1117527"/>
                  </a:lnTo>
                  <a:lnTo>
                    <a:pt x="672243" y="1071307"/>
                  </a:lnTo>
                  <a:lnTo>
                    <a:pt x="677118" y="1024502"/>
                  </a:lnTo>
                  <a:lnTo>
                    <a:pt x="680071" y="977151"/>
                  </a:lnTo>
                  <a:lnTo>
                    <a:pt x="681064" y="929294"/>
                  </a:lnTo>
                  <a:lnTo>
                    <a:pt x="680071" y="881437"/>
                  </a:lnTo>
                  <a:lnTo>
                    <a:pt x="677118" y="834086"/>
                  </a:lnTo>
                  <a:lnTo>
                    <a:pt x="672243" y="787281"/>
                  </a:lnTo>
                  <a:lnTo>
                    <a:pt x="665487" y="741061"/>
                  </a:lnTo>
                  <a:lnTo>
                    <a:pt x="656889" y="695465"/>
                  </a:lnTo>
                  <a:lnTo>
                    <a:pt x="646488" y="650533"/>
                  </a:lnTo>
                  <a:lnTo>
                    <a:pt x="634323" y="606303"/>
                  </a:lnTo>
                  <a:lnTo>
                    <a:pt x="620433" y="562815"/>
                  </a:lnTo>
                  <a:lnTo>
                    <a:pt x="604859" y="520109"/>
                  </a:lnTo>
                  <a:lnTo>
                    <a:pt x="587638" y="478223"/>
                  </a:lnTo>
                  <a:lnTo>
                    <a:pt x="568811" y="437198"/>
                  </a:lnTo>
                  <a:lnTo>
                    <a:pt x="548417" y="397071"/>
                  </a:lnTo>
                  <a:lnTo>
                    <a:pt x="526494" y="357884"/>
                  </a:lnTo>
                  <a:lnTo>
                    <a:pt x="503084" y="319673"/>
                  </a:lnTo>
                  <a:lnTo>
                    <a:pt x="478223" y="282481"/>
                  </a:lnTo>
                  <a:lnTo>
                    <a:pt x="451953" y="246344"/>
                  </a:lnTo>
                  <a:lnTo>
                    <a:pt x="424312" y="211303"/>
                  </a:lnTo>
                  <a:lnTo>
                    <a:pt x="395339" y="177398"/>
                  </a:lnTo>
                  <a:lnTo>
                    <a:pt x="365074" y="144666"/>
                  </a:lnTo>
                  <a:lnTo>
                    <a:pt x="333556" y="113149"/>
                  </a:lnTo>
                  <a:lnTo>
                    <a:pt x="300825" y="82884"/>
                  </a:lnTo>
                  <a:lnTo>
                    <a:pt x="266919" y="53911"/>
                  </a:lnTo>
                  <a:lnTo>
                    <a:pt x="231878" y="26270"/>
                  </a:lnTo>
                  <a:lnTo>
                    <a:pt x="195742" y="0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846193" y="7586579"/>
            <a:ext cx="2273935" cy="2273935"/>
            <a:chOff x="1846193" y="7586579"/>
            <a:chExt cx="2273935" cy="2273935"/>
          </a:xfrm>
        </p:grpSpPr>
        <p:sp>
          <p:nvSpPr>
            <p:cNvPr id="28" name="object 28"/>
            <p:cNvSpPr/>
            <p:nvPr/>
          </p:nvSpPr>
          <p:spPr>
            <a:xfrm>
              <a:off x="1855718" y="7586579"/>
              <a:ext cx="2264410" cy="2264410"/>
            </a:xfrm>
            <a:custGeom>
              <a:avLst/>
              <a:gdLst/>
              <a:ahLst/>
              <a:cxnLst/>
              <a:rect l="l" t="t" r="r" b="b"/>
              <a:pathLst>
                <a:path w="2264410" h="2264409">
                  <a:moveTo>
                    <a:pt x="1132208" y="2264403"/>
                  </a:moveTo>
                  <a:lnTo>
                    <a:pt x="1084342" y="2263410"/>
                  </a:lnTo>
                  <a:lnTo>
                    <a:pt x="1036988" y="2260457"/>
                  </a:lnTo>
                  <a:lnTo>
                    <a:pt x="990180" y="2255582"/>
                  </a:lnTo>
                  <a:lnTo>
                    <a:pt x="943958" y="2248826"/>
                  </a:lnTo>
                  <a:lnTo>
                    <a:pt x="898359" y="2240227"/>
                  </a:lnTo>
                  <a:lnTo>
                    <a:pt x="853424" y="2229825"/>
                  </a:lnTo>
                  <a:lnTo>
                    <a:pt x="809191" y="2217659"/>
                  </a:lnTo>
                  <a:lnTo>
                    <a:pt x="765701" y="2203769"/>
                  </a:lnTo>
                  <a:lnTo>
                    <a:pt x="722992" y="2188194"/>
                  </a:lnTo>
                  <a:lnTo>
                    <a:pt x="681104" y="2170972"/>
                  </a:lnTo>
                  <a:lnTo>
                    <a:pt x="640076" y="2152144"/>
                  </a:lnTo>
                  <a:lnTo>
                    <a:pt x="599948" y="2131748"/>
                  </a:lnTo>
                  <a:lnTo>
                    <a:pt x="560757" y="2109825"/>
                  </a:lnTo>
                  <a:lnTo>
                    <a:pt x="522545" y="2086413"/>
                  </a:lnTo>
                  <a:lnTo>
                    <a:pt x="485350" y="2061551"/>
                  </a:lnTo>
                  <a:lnTo>
                    <a:pt x="449211" y="2035279"/>
                  </a:lnTo>
                  <a:lnTo>
                    <a:pt x="414169" y="2007636"/>
                  </a:lnTo>
                  <a:lnTo>
                    <a:pt x="380261" y="1978662"/>
                  </a:lnTo>
                  <a:lnTo>
                    <a:pt x="347528" y="1948395"/>
                  </a:lnTo>
                  <a:lnTo>
                    <a:pt x="316008" y="1916875"/>
                  </a:lnTo>
                  <a:lnTo>
                    <a:pt x="285741" y="1884142"/>
                  </a:lnTo>
                  <a:lnTo>
                    <a:pt x="256767" y="1850234"/>
                  </a:lnTo>
                  <a:lnTo>
                    <a:pt x="229124" y="1815192"/>
                  </a:lnTo>
                  <a:lnTo>
                    <a:pt x="202852" y="1779053"/>
                  </a:lnTo>
                  <a:lnTo>
                    <a:pt x="177990" y="1741858"/>
                  </a:lnTo>
                  <a:lnTo>
                    <a:pt x="154578" y="1703646"/>
                  </a:lnTo>
                  <a:lnTo>
                    <a:pt x="132655" y="1664455"/>
                  </a:lnTo>
                  <a:lnTo>
                    <a:pt x="112259" y="1624327"/>
                  </a:lnTo>
                  <a:lnTo>
                    <a:pt x="93431" y="1583299"/>
                  </a:lnTo>
                  <a:lnTo>
                    <a:pt x="76210" y="1541411"/>
                  </a:lnTo>
                  <a:lnTo>
                    <a:pt x="60634" y="1498702"/>
                  </a:lnTo>
                  <a:lnTo>
                    <a:pt x="46744" y="1455212"/>
                  </a:lnTo>
                  <a:lnTo>
                    <a:pt x="34578" y="1410979"/>
                  </a:lnTo>
                  <a:lnTo>
                    <a:pt x="24176" y="1366044"/>
                  </a:lnTo>
                  <a:lnTo>
                    <a:pt x="15577" y="1320446"/>
                  </a:lnTo>
                  <a:lnTo>
                    <a:pt x="8821" y="1274223"/>
                  </a:lnTo>
                  <a:lnTo>
                    <a:pt x="3946" y="1227415"/>
                  </a:lnTo>
                  <a:lnTo>
                    <a:pt x="993" y="1180062"/>
                  </a:lnTo>
                  <a:lnTo>
                    <a:pt x="0" y="1132205"/>
                  </a:lnTo>
                  <a:lnTo>
                    <a:pt x="993" y="1084342"/>
                  </a:lnTo>
                  <a:lnTo>
                    <a:pt x="3946" y="1036989"/>
                  </a:lnTo>
                  <a:lnTo>
                    <a:pt x="8821" y="990181"/>
                  </a:lnTo>
                  <a:lnTo>
                    <a:pt x="15577" y="943958"/>
                  </a:lnTo>
                  <a:lnTo>
                    <a:pt x="24176" y="898359"/>
                  </a:lnTo>
                  <a:lnTo>
                    <a:pt x="34578" y="853424"/>
                  </a:lnTo>
                  <a:lnTo>
                    <a:pt x="46744" y="809192"/>
                  </a:lnTo>
                  <a:lnTo>
                    <a:pt x="60634" y="765701"/>
                  </a:lnTo>
                  <a:lnTo>
                    <a:pt x="76210" y="722993"/>
                  </a:lnTo>
                  <a:lnTo>
                    <a:pt x="93431" y="681105"/>
                  </a:lnTo>
                  <a:lnTo>
                    <a:pt x="112259" y="640076"/>
                  </a:lnTo>
                  <a:lnTo>
                    <a:pt x="132655" y="599948"/>
                  </a:lnTo>
                  <a:lnTo>
                    <a:pt x="154578" y="560758"/>
                  </a:lnTo>
                  <a:lnTo>
                    <a:pt x="177990" y="522545"/>
                  </a:lnTo>
                  <a:lnTo>
                    <a:pt x="202852" y="485350"/>
                  </a:lnTo>
                  <a:lnTo>
                    <a:pt x="229124" y="449212"/>
                  </a:lnTo>
                  <a:lnTo>
                    <a:pt x="256767" y="414169"/>
                  </a:lnTo>
                  <a:lnTo>
                    <a:pt x="285741" y="380261"/>
                  </a:lnTo>
                  <a:lnTo>
                    <a:pt x="316008" y="347528"/>
                  </a:lnTo>
                  <a:lnTo>
                    <a:pt x="347528" y="316008"/>
                  </a:lnTo>
                  <a:lnTo>
                    <a:pt x="380261" y="285741"/>
                  </a:lnTo>
                  <a:lnTo>
                    <a:pt x="414169" y="256767"/>
                  </a:lnTo>
                  <a:lnTo>
                    <a:pt x="449211" y="229124"/>
                  </a:lnTo>
                  <a:lnTo>
                    <a:pt x="485350" y="202852"/>
                  </a:lnTo>
                  <a:lnTo>
                    <a:pt x="522545" y="177991"/>
                  </a:lnTo>
                  <a:lnTo>
                    <a:pt x="560757" y="154578"/>
                  </a:lnTo>
                  <a:lnTo>
                    <a:pt x="599948" y="132655"/>
                  </a:lnTo>
                  <a:lnTo>
                    <a:pt x="640076" y="112259"/>
                  </a:lnTo>
                  <a:lnTo>
                    <a:pt x="681104" y="93431"/>
                  </a:lnTo>
                  <a:lnTo>
                    <a:pt x="722992" y="76210"/>
                  </a:lnTo>
                  <a:lnTo>
                    <a:pt x="765701" y="60634"/>
                  </a:lnTo>
                  <a:lnTo>
                    <a:pt x="809191" y="46744"/>
                  </a:lnTo>
                  <a:lnTo>
                    <a:pt x="853424" y="34578"/>
                  </a:lnTo>
                  <a:lnTo>
                    <a:pt x="898359" y="24176"/>
                  </a:lnTo>
                  <a:lnTo>
                    <a:pt x="943958" y="15577"/>
                  </a:lnTo>
                  <a:lnTo>
                    <a:pt x="990180" y="8821"/>
                  </a:lnTo>
                  <a:lnTo>
                    <a:pt x="1036988" y="3946"/>
                  </a:lnTo>
                  <a:lnTo>
                    <a:pt x="1084342" y="993"/>
                  </a:lnTo>
                  <a:lnTo>
                    <a:pt x="1132201" y="0"/>
                  </a:lnTo>
                  <a:lnTo>
                    <a:pt x="1180061" y="993"/>
                  </a:lnTo>
                  <a:lnTo>
                    <a:pt x="1227415" y="3946"/>
                  </a:lnTo>
                  <a:lnTo>
                    <a:pt x="1274222" y="8821"/>
                  </a:lnTo>
                  <a:lnTo>
                    <a:pt x="1320445" y="15577"/>
                  </a:lnTo>
                  <a:lnTo>
                    <a:pt x="1366044" y="24176"/>
                  </a:lnTo>
                  <a:lnTo>
                    <a:pt x="1410979" y="34578"/>
                  </a:lnTo>
                  <a:lnTo>
                    <a:pt x="1455211" y="46744"/>
                  </a:lnTo>
                  <a:lnTo>
                    <a:pt x="1498702" y="60634"/>
                  </a:lnTo>
                  <a:lnTo>
                    <a:pt x="1541410" y="76210"/>
                  </a:lnTo>
                  <a:lnTo>
                    <a:pt x="1583299" y="93431"/>
                  </a:lnTo>
                  <a:lnTo>
                    <a:pt x="1624327" y="112259"/>
                  </a:lnTo>
                  <a:lnTo>
                    <a:pt x="1664455" y="132655"/>
                  </a:lnTo>
                  <a:lnTo>
                    <a:pt x="1703646" y="154578"/>
                  </a:lnTo>
                  <a:lnTo>
                    <a:pt x="1741858" y="177991"/>
                  </a:lnTo>
                  <a:lnTo>
                    <a:pt x="1779053" y="202852"/>
                  </a:lnTo>
                  <a:lnTo>
                    <a:pt x="1815191" y="229124"/>
                  </a:lnTo>
                  <a:lnTo>
                    <a:pt x="1850234" y="256767"/>
                  </a:lnTo>
                  <a:lnTo>
                    <a:pt x="1884142" y="285741"/>
                  </a:lnTo>
                  <a:lnTo>
                    <a:pt x="1916875" y="316008"/>
                  </a:lnTo>
                  <a:lnTo>
                    <a:pt x="1948395" y="347528"/>
                  </a:lnTo>
                  <a:lnTo>
                    <a:pt x="1978662" y="380261"/>
                  </a:lnTo>
                  <a:lnTo>
                    <a:pt x="2007636" y="414169"/>
                  </a:lnTo>
                  <a:lnTo>
                    <a:pt x="2035279" y="449212"/>
                  </a:lnTo>
                  <a:lnTo>
                    <a:pt x="2061551" y="485350"/>
                  </a:lnTo>
                  <a:lnTo>
                    <a:pt x="2086412" y="522545"/>
                  </a:lnTo>
                  <a:lnTo>
                    <a:pt x="2109825" y="560758"/>
                  </a:lnTo>
                  <a:lnTo>
                    <a:pt x="2131748" y="599948"/>
                  </a:lnTo>
                  <a:lnTo>
                    <a:pt x="2152144" y="640076"/>
                  </a:lnTo>
                  <a:lnTo>
                    <a:pt x="2170972" y="681105"/>
                  </a:lnTo>
                  <a:lnTo>
                    <a:pt x="2188193" y="722993"/>
                  </a:lnTo>
                  <a:lnTo>
                    <a:pt x="2203769" y="765701"/>
                  </a:lnTo>
                  <a:lnTo>
                    <a:pt x="2217659" y="809192"/>
                  </a:lnTo>
                  <a:lnTo>
                    <a:pt x="2229825" y="853424"/>
                  </a:lnTo>
                  <a:lnTo>
                    <a:pt x="2240227" y="898359"/>
                  </a:lnTo>
                  <a:lnTo>
                    <a:pt x="2248826" y="943958"/>
                  </a:lnTo>
                  <a:lnTo>
                    <a:pt x="2255582" y="990181"/>
                  </a:lnTo>
                  <a:lnTo>
                    <a:pt x="2260457" y="1036989"/>
                  </a:lnTo>
                  <a:lnTo>
                    <a:pt x="2263410" y="1084342"/>
                  </a:lnTo>
                  <a:lnTo>
                    <a:pt x="2264403" y="1132198"/>
                  </a:lnTo>
                  <a:lnTo>
                    <a:pt x="2263410" y="1180062"/>
                  </a:lnTo>
                  <a:lnTo>
                    <a:pt x="2260457" y="1227415"/>
                  </a:lnTo>
                  <a:lnTo>
                    <a:pt x="2255582" y="1274223"/>
                  </a:lnTo>
                  <a:lnTo>
                    <a:pt x="2248826" y="1320446"/>
                  </a:lnTo>
                  <a:lnTo>
                    <a:pt x="2240227" y="1366044"/>
                  </a:lnTo>
                  <a:lnTo>
                    <a:pt x="2229825" y="1410979"/>
                  </a:lnTo>
                  <a:lnTo>
                    <a:pt x="2217659" y="1455212"/>
                  </a:lnTo>
                  <a:lnTo>
                    <a:pt x="2203769" y="1498702"/>
                  </a:lnTo>
                  <a:lnTo>
                    <a:pt x="2188193" y="1541411"/>
                  </a:lnTo>
                  <a:lnTo>
                    <a:pt x="2170972" y="1583299"/>
                  </a:lnTo>
                  <a:lnTo>
                    <a:pt x="2152144" y="1624327"/>
                  </a:lnTo>
                  <a:lnTo>
                    <a:pt x="2131748" y="1664455"/>
                  </a:lnTo>
                  <a:lnTo>
                    <a:pt x="2109825" y="1703646"/>
                  </a:lnTo>
                  <a:lnTo>
                    <a:pt x="2086412" y="1741858"/>
                  </a:lnTo>
                  <a:lnTo>
                    <a:pt x="2061551" y="1779053"/>
                  </a:lnTo>
                  <a:lnTo>
                    <a:pt x="2035279" y="1815192"/>
                  </a:lnTo>
                  <a:lnTo>
                    <a:pt x="2007636" y="1850234"/>
                  </a:lnTo>
                  <a:lnTo>
                    <a:pt x="1978662" y="1884142"/>
                  </a:lnTo>
                  <a:lnTo>
                    <a:pt x="1948395" y="1916875"/>
                  </a:lnTo>
                  <a:lnTo>
                    <a:pt x="1916875" y="1948395"/>
                  </a:lnTo>
                  <a:lnTo>
                    <a:pt x="1884142" y="1978662"/>
                  </a:lnTo>
                  <a:lnTo>
                    <a:pt x="1850234" y="2007636"/>
                  </a:lnTo>
                  <a:lnTo>
                    <a:pt x="1815191" y="2035279"/>
                  </a:lnTo>
                  <a:lnTo>
                    <a:pt x="1779053" y="2061551"/>
                  </a:lnTo>
                  <a:lnTo>
                    <a:pt x="1741858" y="2086413"/>
                  </a:lnTo>
                  <a:lnTo>
                    <a:pt x="1703646" y="2109825"/>
                  </a:lnTo>
                  <a:lnTo>
                    <a:pt x="1664455" y="2131748"/>
                  </a:lnTo>
                  <a:lnTo>
                    <a:pt x="1624327" y="2152144"/>
                  </a:lnTo>
                  <a:lnTo>
                    <a:pt x="1583299" y="2170972"/>
                  </a:lnTo>
                  <a:lnTo>
                    <a:pt x="1541410" y="2188194"/>
                  </a:lnTo>
                  <a:lnTo>
                    <a:pt x="1498702" y="2203769"/>
                  </a:lnTo>
                  <a:lnTo>
                    <a:pt x="1455211" y="2217659"/>
                  </a:lnTo>
                  <a:lnTo>
                    <a:pt x="1410979" y="2229825"/>
                  </a:lnTo>
                  <a:lnTo>
                    <a:pt x="1366044" y="2240227"/>
                  </a:lnTo>
                  <a:lnTo>
                    <a:pt x="1320445" y="2248826"/>
                  </a:lnTo>
                  <a:lnTo>
                    <a:pt x="1274222" y="2255582"/>
                  </a:lnTo>
                  <a:lnTo>
                    <a:pt x="1227415" y="2260457"/>
                  </a:lnTo>
                  <a:lnTo>
                    <a:pt x="1180061" y="2263410"/>
                  </a:lnTo>
                  <a:lnTo>
                    <a:pt x="1132208" y="2264403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55718" y="7744182"/>
              <a:ext cx="2240280" cy="2106930"/>
            </a:xfrm>
            <a:custGeom>
              <a:avLst/>
              <a:gdLst/>
              <a:ahLst/>
              <a:cxnLst/>
              <a:rect l="l" t="t" r="r" b="b"/>
              <a:pathLst>
                <a:path w="2240279" h="2106929">
                  <a:moveTo>
                    <a:pt x="555774" y="0"/>
                  </a:moveTo>
                  <a:lnTo>
                    <a:pt x="522515" y="20377"/>
                  </a:lnTo>
                  <a:lnTo>
                    <a:pt x="485322" y="45238"/>
                  </a:lnTo>
                  <a:lnTo>
                    <a:pt x="449185" y="71508"/>
                  </a:lnTo>
                  <a:lnTo>
                    <a:pt x="414144" y="99149"/>
                  </a:lnTo>
                  <a:lnTo>
                    <a:pt x="380239" y="128122"/>
                  </a:lnTo>
                  <a:lnTo>
                    <a:pt x="347507" y="158387"/>
                  </a:lnTo>
                  <a:lnTo>
                    <a:pt x="315990" y="189904"/>
                  </a:lnTo>
                  <a:lnTo>
                    <a:pt x="285725" y="222636"/>
                  </a:lnTo>
                  <a:lnTo>
                    <a:pt x="256752" y="256542"/>
                  </a:lnTo>
                  <a:lnTo>
                    <a:pt x="229111" y="291582"/>
                  </a:lnTo>
                  <a:lnTo>
                    <a:pt x="202840" y="327719"/>
                  </a:lnTo>
                  <a:lnTo>
                    <a:pt x="177980" y="364912"/>
                  </a:lnTo>
                  <a:lnTo>
                    <a:pt x="154569" y="403122"/>
                  </a:lnTo>
                  <a:lnTo>
                    <a:pt x="132647" y="442309"/>
                  </a:lnTo>
                  <a:lnTo>
                    <a:pt x="112253" y="482436"/>
                  </a:lnTo>
                  <a:lnTo>
                    <a:pt x="93426" y="523462"/>
                  </a:lnTo>
                  <a:lnTo>
                    <a:pt x="76205" y="565347"/>
                  </a:lnTo>
                  <a:lnTo>
                    <a:pt x="60630" y="608053"/>
                  </a:lnTo>
                  <a:lnTo>
                    <a:pt x="46741" y="651541"/>
                  </a:lnTo>
                  <a:lnTo>
                    <a:pt x="34576" y="695771"/>
                  </a:lnTo>
                  <a:lnTo>
                    <a:pt x="24175" y="740703"/>
                  </a:lnTo>
                  <a:lnTo>
                    <a:pt x="15576" y="786299"/>
                  </a:lnTo>
                  <a:lnTo>
                    <a:pt x="8820" y="832519"/>
                  </a:lnTo>
                  <a:lnTo>
                    <a:pt x="3946" y="879324"/>
                  </a:lnTo>
                  <a:lnTo>
                    <a:pt x="993" y="926675"/>
                  </a:lnTo>
                  <a:lnTo>
                    <a:pt x="0" y="974532"/>
                  </a:lnTo>
                  <a:lnTo>
                    <a:pt x="993" y="1022389"/>
                  </a:lnTo>
                  <a:lnTo>
                    <a:pt x="3946" y="1069740"/>
                  </a:lnTo>
                  <a:lnTo>
                    <a:pt x="8820" y="1116545"/>
                  </a:lnTo>
                  <a:lnTo>
                    <a:pt x="15576" y="1162765"/>
                  </a:lnTo>
                  <a:lnTo>
                    <a:pt x="24175" y="1208361"/>
                  </a:lnTo>
                  <a:lnTo>
                    <a:pt x="34576" y="1253293"/>
                  </a:lnTo>
                  <a:lnTo>
                    <a:pt x="46741" y="1297523"/>
                  </a:lnTo>
                  <a:lnTo>
                    <a:pt x="60630" y="1341011"/>
                  </a:lnTo>
                  <a:lnTo>
                    <a:pt x="76205" y="1383717"/>
                  </a:lnTo>
                  <a:lnTo>
                    <a:pt x="93426" y="1425603"/>
                  </a:lnTo>
                  <a:lnTo>
                    <a:pt x="112253" y="1466628"/>
                  </a:lnTo>
                  <a:lnTo>
                    <a:pt x="132647" y="1506755"/>
                  </a:lnTo>
                  <a:lnTo>
                    <a:pt x="154569" y="1545942"/>
                  </a:lnTo>
                  <a:lnTo>
                    <a:pt x="177980" y="1584152"/>
                  </a:lnTo>
                  <a:lnTo>
                    <a:pt x="202840" y="1621345"/>
                  </a:lnTo>
                  <a:lnTo>
                    <a:pt x="229111" y="1657482"/>
                  </a:lnTo>
                  <a:lnTo>
                    <a:pt x="256752" y="1692523"/>
                  </a:lnTo>
                  <a:lnTo>
                    <a:pt x="285725" y="1726428"/>
                  </a:lnTo>
                  <a:lnTo>
                    <a:pt x="315990" y="1759160"/>
                  </a:lnTo>
                  <a:lnTo>
                    <a:pt x="347507" y="1790677"/>
                  </a:lnTo>
                  <a:lnTo>
                    <a:pt x="380239" y="1820942"/>
                  </a:lnTo>
                  <a:lnTo>
                    <a:pt x="414144" y="1849915"/>
                  </a:lnTo>
                  <a:lnTo>
                    <a:pt x="449185" y="1877556"/>
                  </a:lnTo>
                  <a:lnTo>
                    <a:pt x="485322" y="1903827"/>
                  </a:lnTo>
                  <a:lnTo>
                    <a:pt x="522515" y="1928687"/>
                  </a:lnTo>
                  <a:lnTo>
                    <a:pt x="560725" y="1952098"/>
                  </a:lnTo>
                  <a:lnTo>
                    <a:pt x="599912" y="1974020"/>
                  </a:lnTo>
                  <a:lnTo>
                    <a:pt x="640039" y="1994414"/>
                  </a:lnTo>
                  <a:lnTo>
                    <a:pt x="681064" y="2013241"/>
                  </a:lnTo>
                  <a:lnTo>
                    <a:pt x="722950" y="2030462"/>
                  </a:lnTo>
                  <a:lnTo>
                    <a:pt x="765656" y="2046037"/>
                  </a:lnTo>
                  <a:lnTo>
                    <a:pt x="809144" y="2059926"/>
                  </a:lnTo>
                  <a:lnTo>
                    <a:pt x="853374" y="2072091"/>
                  </a:lnTo>
                  <a:lnTo>
                    <a:pt x="898306" y="2082492"/>
                  </a:lnTo>
                  <a:lnTo>
                    <a:pt x="943902" y="2091091"/>
                  </a:lnTo>
                  <a:lnTo>
                    <a:pt x="990122" y="2097847"/>
                  </a:lnTo>
                  <a:lnTo>
                    <a:pt x="1036927" y="2102721"/>
                  </a:lnTo>
                  <a:lnTo>
                    <a:pt x="1084278" y="2105674"/>
                  </a:lnTo>
                  <a:lnTo>
                    <a:pt x="1132135" y="2106668"/>
                  </a:lnTo>
                  <a:lnTo>
                    <a:pt x="1179992" y="2105674"/>
                  </a:lnTo>
                  <a:lnTo>
                    <a:pt x="1227343" y="2102721"/>
                  </a:lnTo>
                  <a:lnTo>
                    <a:pt x="1274148" y="2097847"/>
                  </a:lnTo>
                  <a:lnTo>
                    <a:pt x="1320368" y="2091091"/>
                  </a:lnTo>
                  <a:lnTo>
                    <a:pt x="1365964" y="2082492"/>
                  </a:lnTo>
                  <a:lnTo>
                    <a:pt x="1410896" y="2072091"/>
                  </a:lnTo>
                  <a:lnTo>
                    <a:pt x="1455126" y="2059926"/>
                  </a:lnTo>
                  <a:lnTo>
                    <a:pt x="1498614" y="2046037"/>
                  </a:lnTo>
                  <a:lnTo>
                    <a:pt x="1541320" y="2030462"/>
                  </a:lnTo>
                  <a:lnTo>
                    <a:pt x="1583205" y="2013241"/>
                  </a:lnTo>
                  <a:lnTo>
                    <a:pt x="1624231" y="1994414"/>
                  </a:lnTo>
                  <a:lnTo>
                    <a:pt x="1664358" y="1974020"/>
                  </a:lnTo>
                  <a:lnTo>
                    <a:pt x="1703545" y="1952098"/>
                  </a:lnTo>
                  <a:lnTo>
                    <a:pt x="1741755" y="1928687"/>
                  </a:lnTo>
                  <a:lnTo>
                    <a:pt x="1778948" y="1903827"/>
                  </a:lnTo>
                  <a:lnTo>
                    <a:pt x="1815085" y="1877556"/>
                  </a:lnTo>
                  <a:lnTo>
                    <a:pt x="1850125" y="1849915"/>
                  </a:lnTo>
                  <a:lnTo>
                    <a:pt x="1884031" y="1820942"/>
                  </a:lnTo>
                  <a:lnTo>
                    <a:pt x="1916763" y="1790677"/>
                  </a:lnTo>
                  <a:lnTo>
                    <a:pt x="1948280" y="1759160"/>
                  </a:lnTo>
                  <a:lnTo>
                    <a:pt x="1978545" y="1726428"/>
                  </a:lnTo>
                  <a:lnTo>
                    <a:pt x="2007518" y="1692523"/>
                  </a:lnTo>
                  <a:lnTo>
                    <a:pt x="2035159" y="1657482"/>
                  </a:lnTo>
                  <a:lnTo>
                    <a:pt x="2061429" y="1621345"/>
                  </a:lnTo>
                  <a:lnTo>
                    <a:pt x="2086290" y="1584152"/>
                  </a:lnTo>
                  <a:lnTo>
                    <a:pt x="2109701" y="1545942"/>
                  </a:lnTo>
                  <a:lnTo>
                    <a:pt x="2119437" y="1528539"/>
                  </a:lnTo>
                </a:path>
                <a:path w="2240279" h="2106929">
                  <a:moveTo>
                    <a:pt x="2240095" y="740703"/>
                  </a:moveTo>
                  <a:lnTo>
                    <a:pt x="2229694" y="695771"/>
                  </a:lnTo>
                  <a:lnTo>
                    <a:pt x="2217529" y="651541"/>
                  </a:lnTo>
                  <a:lnTo>
                    <a:pt x="2203639" y="608053"/>
                  </a:lnTo>
                  <a:lnTo>
                    <a:pt x="2188065" y="565347"/>
                  </a:lnTo>
                  <a:lnTo>
                    <a:pt x="2170844" y="523462"/>
                  </a:lnTo>
                  <a:lnTo>
                    <a:pt x="2152017" y="482436"/>
                  </a:lnTo>
                  <a:lnTo>
                    <a:pt x="2131623" y="442309"/>
                  </a:lnTo>
                  <a:lnTo>
                    <a:pt x="2109701" y="403122"/>
                  </a:lnTo>
                  <a:lnTo>
                    <a:pt x="2086290" y="364912"/>
                  </a:lnTo>
                  <a:lnTo>
                    <a:pt x="2061429" y="327719"/>
                  </a:lnTo>
                  <a:lnTo>
                    <a:pt x="2035159" y="291582"/>
                  </a:lnTo>
                  <a:lnTo>
                    <a:pt x="2007518" y="256542"/>
                  </a:lnTo>
                  <a:lnTo>
                    <a:pt x="1978545" y="222636"/>
                  </a:lnTo>
                  <a:lnTo>
                    <a:pt x="1948280" y="189904"/>
                  </a:lnTo>
                  <a:lnTo>
                    <a:pt x="1916763" y="158387"/>
                  </a:lnTo>
                  <a:lnTo>
                    <a:pt x="1884031" y="128122"/>
                  </a:lnTo>
                  <a:lnTo>
                    <a:pt x="1850125" y="99149"/>
                  </a:lnTo>
                  <a:lnTo>
                    <a:pt x="1838006" y="89589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772722" y="7586579"/>
            <a:ext cx="2273935" cy="2273935"/>
            <a:chOff x="5772722" y="7586579"/>
            <a:chExt cx="2273935" cy="2273935"/>
          </a:xfrm>
        </p:grpSpPr>
        <p:sp>
          <p:nvSpPr>
            <p:cNvPr id="31" name="object 31"/>
            <p:cNvSpPr/>
            <p:nvPr/>
          </p:nvSpPr>
          <p:spPr>
            <a:xfrm>
              <a:off x="5772722" y="7586579"/>
              <a:ext cx="2264410" cy="2264410"/>
            </a:xfrm>
            <a:custGeom>
              <a:avLst/>
              <a:gdLst/>
              <a:ahLst/>
              <a:cxnLst/>
              <a:rect l="l" t="t" r="r" b="b"/>
              <a:pathLst>
                <a:path w="2264409" h="2264409">
                  <a:moveTo>
                    <a:pt x="1132208" y="2264403"/>
                  </a:moveTo>
                  <a:lnTo>
                    <a:pt x="1084342" y="2263410"/>
                  </a:lnTo>
                  <a:lnTo>
                    <a:pt x="1036988" y="2260457"/>
                  </a:lnTo>
                  <a:lnTo>
                    <a:pt x="990181" y="2255582"/>
                  </a:lnTo>
                  <a:lnTo>
                    <a:pt x="943958" y="2248826"/>
                  </a:lnTo>
                  <a:lnTo>
                    <a:pt x="898359" y="2240227"/>
                  </a:lnTo>
                  <a:lnTo>
                    <a:pt x="853424" y="2229825"/>
                  </a:lnTo>
                  <a:lnTo>
                    <a:pt x="809192" y="2217659"/>
                  </a:lnTo>
                  <a:lnTo>
                    <a:pt x="765701" y="2203769"/>
                  </a:lnTo>
                  <a:lnTo>
                    <a:pt x="722993" y="2188194"/>
                  </a:lnTo>
                  <a:lnTo>
                    <a:pt x="681105" y="2170972"/>
                  </a:lnTo>
                  <a:lnTo>
                    <a:pt x="640077" y="2152144"/>
                  </a:lnTo>
                  <a:lnTo>
                    <a:pt x="599948" y="2131748"/>
                  </a:lnTo>
                  <a:lnTo>
                    <a:pt x="560758" y="2109825"/>
                  </a:lnTo>
                  <a:lnTo>
                    <a:pt x="522545" y="2086413"/>
                  </a:lnTo>
                  <a:lnTo>
                    <a:pt x="485350" y="2061551"/>
                  </a:lnTo>
                  <a:lnTo>
                    <a:pt x="449212" y="2035279"/>
                  </a:lnTo>
                  <a:lnTo>
                    <a:pt x="414169" y="2007636"/>
                  </a:lnTo>
                  <a:lnTo>
                    <a:pt x="380261" y="1978662"/>
                  </a:lnTo>
                  <a:lnTo>
                    <a:pt x="347528" y="1948395"/>
                  </a:lnTo>
                  <a:lnTo>
                    <a:pt x="316008" y="1916875"/>
                  </a:lnTo>
                  <a:lnTo>
                    <a:pt x="285742" y="1884142"/>
                  </a:lnTo>
                  <a:lnTo>
                    <a:pt x="256767" y="1850234"/>
                  </a:lnTo>
                  <a:lnTo>
                    <a:pt x="229124" y="1815192"/>
                  </a:lnTo>
                  <a:lnTo>
                    <a:pt x="202852" y="1779053"/>
                  </a:lnTo>
                  <a:lnTo>
                    <a:pt x="177991" y="1741858"/>
                  </a:lnTo>
                  <a:lnTo>
                    <a:pt x="154578" y="1703646"/>
                  </a:lnTo>
                  <a:lnTo>
                    <a:pt x="132655" y="1664455"/>
                  </a:lnTo>
                  <a:lnTo>
                    <a:pt x="112259" y="1624327"/>
                  </a:lnTo>
                  <a:lnTo>
                    <a:pt x="93431" y="1583299"/>
                  </a:lnTo>
                  <a:lnTo>
                    <a:pt x="76210" y="1541411"/>
                  </a:lnTo>
                  <a:lnTo>
                    <a:pt x="60634" y="1498702"/>
                  </a:lnTo>
                  <a:lnTo>
                    <a:pt x="46744" y="1455212"/>
                  </a:lnTo>
                  <a:lnTo>
                    <a:pt x="34578" y="1410979"/>
                  </a:lnTo>
                  <a:lnTo>
                    <a:pt x="24176" y="1366044"/>
                  </a:lnTo>
                  <a:lnTo>
                    <a:pt x="15577" y="1320446"/>
                  </a:lnTo>
                  <a:lnTo>
                    <a:pt x="8821" y="1274223"/>
                  </a:lnTo>
                  <a:lnTo>
                    <a:pt x="3946" y="1227415"/>
                  </a:lnTo>
                  <a:lnTo>
                    <a:pt x="993" y="1180062"/>
                  </a:lnTo>
                  <a:lnTo>
                    <a:pt x="0" y="1132202"/>
                  </a:lnTo>
                  <a:lnTo>
                    <a:pt x="993" y="1084342"/>
                  </a:lnTo>
                  <a:lnTo>
                    <a:pt x="3946" y="1036989"/>
                  </a:lnTo>
                  <a:lnTo>
                    <a:pt x="8821" y="990181"/>
                  </a:lnTo>
                  <a:lnTo>
                    <a:pt x="15577" y="943958"/>
                  </a:lnTo>
                  <a:lnTo>
                    <a:pt x="24176" y="898359"/>
                  </a:lnTo>
                  <a:lnTo>
                    <a:pt x="34578" y="853424"/>
                  </a:lnTo>
                  <a:lnTo>
                    <a:pt x="46744" y="809192"/>
                  </a:lnTo>
                  <a:lnTo>
                    <a:pt x="60634" y="765701"/>
                  </a:lnTo>
                  <a:lnTo>
                    <a:pt x="76210" y="722993"/>
                  </a:lnTo>
                  <a:lnTo>
                    <a:pt x="93431" y="681105"/>
                  </a:lnTo>
                  <a:lnTo>
                    <a:pt x="112259" y="640076"/>
                  </a:lnTo>
                  <a:lnTo>
                    <a:pt x="132655" y="599948"/>
                  </a:lnTo>
                  <a:lnTo>
                    <a:pt x="154578" y="560758"/>
                  </a:lnTo>
                  <a:lnTo>
                    <a:pt x="177991" y="522545"/>
                  </a:lnTo>
                  <a:lnTo>
                    <a:pt x="202852" y="485350"/>
                  </a:lnTo>
                  <a:lnTo>
                    <a:pt x="229124" y="449212"/>
                  </a:lnTo>
                  <a:lnTo>
                    <a:pt x="256767" y="414169"/>
                  </a:lnTo>
                  <a:lnTo>
                    <a:pt x="285742" y="380261"/>
                  </a:lnTo>
                  <a:lnTo>
                    <a:pt x="316008" y="347528"/>
                  </a:lnTo>
                  <a:lnTo>
                    <a:pt x="347528" y="316008"/>
                  </a:lnTo>
                  <a:lnTo>
                    <a:pt x="380261" y="285741"/>
                  </a:lnTo>
                  <a:lnTo>
                    <a:pt x="414169" y="256767"/>
                  </a:lnTo>
                  <a:lnTo>
                    <a:pt x="449212" y="229124"/>
                  </a:lnTo>
                  <a:lnTo>
                    <a:pt x="485350" y="202852"/>
                  </a:lnTo>
                  <a:lnTo>
                    <a:pt x="522545" y="177991"/>
                  </a:lnTo>
                  <a:lnTo>
                    <a:pt x="560758" y="154578"/>
                  </a:lnTo>
                  <a:lnTo>
                    <a:pt x="599948" y="132655"/>
                  </a:lnTo>
                  <a:lnTo>
                    <a:pt x="640077" y="112259"/>
                  </a:lnTo>
                  <a:lnTo>
                    <a:pt x="681105" y="93431"/>
                  </a:lnTo>
                  <a:lnTo>
                    <a:pt x="722993" y="76210"/>
                  </a:lnTo>
                  <a:lnTo>
                    <a:pt x="765701" y="60634"/>
                  </a:lnTo>
                  <a:lnTo>
                    <a:pt x="809192" y="46744"/>
                  </a:lnTo>
                  <a:lnTo>
                    <a:pt x="853424" y="34578"/>
                  </a:lnTo>
                  <a:lnTo>
                    <a:pt x="898359" y="24176"/>
                  </a:lnTo>
                  <a:lnTo>
                    <a:pt x="943958" y="15577"/>
                  </a:lnTo>
                  <a:lnTo>
                    <a:pt x="990181" y="8821"/>
                  </a:lnTo>
                  <a:lnTo>
                    <a:pt x="1036988" y="3946"/>
                  </a:lnTo>
                  <a:lnTo>
                    <a:pt x="1084342" y="993"/>
                  </a:lnTo>
                  <a:lnTo>
                    <a:pt x="1132202" y="0"/>
                  </a:lnTo>
                  <a:lnTo>
                    <a:pt x="1180061" y="993"/>
                  </a:lnTo>
                  <a:lnTo>
                    <a:pt x="1227415" y="3946"/>
                  </a:lnTo>
                  <a:lnTo>
                    <a:pt x="1274222" y="8821"/>
                  </a:lnTo>
                  <a:lnTo>
                    <a:pt x="1320445" y="15577"/>
                  </a:lnTo>
                  <a:lnTo>
                    <a:pt x="1366044" y="24176"/>
                  </a:lnTo>
                  <a:lnTo>
                    <a:pt x="1410979" y="34578"/>
                  </a:lnTo>
                  <a:lnTo>
                    <a:pt x="1455211" y="46744"/>
                  </a:lnTo>
                  <a:lnTo>
                    <a:pt x="1498702" y="60634"/>
                  </a:lnTo>
                  <a:lnTo>
                    <a:pt x="1541410" y="76210"/>
                  </a:lnTo>
                  <a:lnTo>
                    <a:pt x="1583298" y="93431"/>
                  </a:lnTo>
                  <a:lnTo>
                    <a:pt x="1624326" y="112259"/>
                  </a:lnTo>
                  <a:lnTo>
                    <a:pt x="1664455" y="132655"/>
                  </a:lnTo>
                  <a:lnTo>
                    <a:pt x="1703645" y="154578"/>
                  </a:lnTo>
                  <a:lnTo>
                    <a:pt x="1741857" y="177991"/>
                  </a:lnTo>
                  <a:lnTo>
                    <a:pt x="1779053" y="202852"/>
                  </a:lnTo>
                  <a:lnTo>
                    <a:pt x="1815191" y="229124"/>
                  </a:lnTo>
                  <a:lnTo>
                    <a:pt x="1850234" y="256767"/>
                  </a:lnTo>
                  <a:lnTo>
                    <a:pt x="1884142" y="285741"/>
                  </a:lnTo>
                  <a:lnTo>
                    <a:pt x="1916875" y="316008"/>
                  </a:lnTo>
                  <a:lnTo>
                    <a:pt x="1948394" y="347528"/>
                  </a:lnTo>
                  <a:lnTo>
                    <a:pt x="1978661" y="380261"/>
                  </a:lnTo>
                  <a:lnTo>
                    <a:pt x="2007635" y="414169"/>
                  </a:lnTo>
                  <a:lnTo>
                    <a:pt x="2035278" y="449212"/>
                  </a:lnTo>
                  <a:lnTo>
                    <a:pt x="2061550" y="485350"/>
                  </a:lnTo>
                  <a:lnTo>
                    <a:pt x="2086412" y="522545"/>
                  </a:lnTo>
                  <a:lnTo>
                    <a:pt x="2109824" y="560758"/>
                  </a:lnTo>
                  <a:lnTo>
                    <a:pt x="2131748" y="599948"/>
                  </a:lnTo>
                  <a:lnTo>
                    <a:pt x="2152143" y="640076"/>
                  </a:lnTo>
                  <a:lnTo>
                    <a:pt x="2170971" y="681105"/>
                  </a:lnTo>
                  <a:lnTo>
                    <a:pt x="2188193" y="722993"/>
                  </a:lnTo>
                  <a:lnTo>
                    <a:pt x="2203768" y="765701"/>
                  </a:lnTo>
                  <a:lnTo>
                    <a:pt x="2217659" y="809192"/>
                  </a:lnTo>
                  <a:lnTo>
                    <a:pt x="2229825" y="853424"/>
                  </a:lnTo>
                  <a:lnTo>
                    <a:pt x="2240226" y="898359"/>
                  </a:lnTo>
                  <a:lnTo>
                    <a:pt x="2248825" y="943958"/>
                  </a:lnTo>
                  <a:lnTo>
                    <a:pt x="2255582" y="990181"/>
                  </a:lnTo>
                  <a:lnTo>
                    <a:pt x="2260456" y="1036989"/>
                  </a:lnTo>
                  <a:lnTo>
                    <a:pt x="2263410" y="1084342"/>
                  </a:lnTo>
                  <a:lnTo>
                    <a:pt x="2264403" y="1132202"/>
                  </a:lnTo>
                  <a:lnTo>
                    <a:pt x="2263410" y="1180062"/>
                  </a:lnTo>
                  <a:lnTo>
                    <a:pt x="2260456" y="1227415"/>
                  </a:lnTo>
                  <a:lnTo>
                    <a:pt x="2255582" y="1274223"/>
                  </a:lnTo>
                  <a:lnTo>
                    <a:pt x="2248825" y="1320446"/>
                  </a:lnTo>
                  <a:lnTo>
                    <a:pt x="2240226" y="1366044"/>
                  </a:lnTo>
                  <a:lnTo>
                    <a:pt x="2229825" y="1410979"/>
                  </a:lnTo>
                  <a:lnTo>
                    <a:pt x="2217659" y="1455212"/>
                  </a:lnTo>
                  <a:lnTo>
                    <a:pt x="2203768" y="1498702"/>
                  </a:lnTo>
                  <a:lnTo>
                    <a:pt x="2188193" y="1541411"/>
                  </a:lnTo>
                  <a:lnTo>
                    <a:pt x="2170971" y="1583299"/>
                  </a:lnTo>
                  <a:lnTo>
                    <a:pt x="2152143" y="1624327"/>
                  </a:lnTo>
                  <a:lnTo>
                    <a:pt x="2131748" y="1664455"/>
                  </a:lnTo>
                  <a:lnTo>
                    <a:pt x="2109824" y="1703646"/>
                  </a:lnTo>
                  <a:lnTo>
                    <a:pt x="2086412" y="1741858"/>
                  </a:lnTo>
                  <a:lnTo>
                    <a:pt x="2061550" y="1779053"/>
                  </a:lnTo>
                  <a:lnTo>
                    <a:pt x="2035278" y="1815192"/>
                  </a:lnTo>
                  <a:lnTo>
                    <a:pt x="2007635" y="1850234"/>
                  </a:lnTo>
                  <a:lnTo>
                    <a:pt x="1978661" y="1884142"/>
                  </a:lnTo>
                  <a:lnTo>
                    <a:pt x="1948394" y="1916875"/>
                  </a:lnTo>
                  <a:lnTo>
                    <a:pt x="1916875" y="1948395"/>
                  </a:lnTo>
                  <a:lnTo>
                    <a:pt x="1884142" y="1978662"/>
                  </a:lnTo>
                  <a:lnTo>
                    <a:pt x="1850234" y="2007636"/>
                  </a:lnTo>
                  <a:lnTo>
                    <a:pt x="1815191" y="2035279"/>
                  </a:lnTo>
                  <a:lnTo>
                    <a:pt x="1779053" y="2061551"/>
                  </a:lnTo>
                  <a:lnTo>
                    <a:pt x="1741857" y="2086413"/>
                  </a:lnTo>
                  <a:lnTo>
                    <a:pt x="1703645" y="2109825"/>
                  </a:lnTo>
                  <a:lnTo>
                    <a:pt x="1664455" y="2131748"/>
                  </a:lnTo>
                  <a:lnTo>
                    <a:pt x="1624326" y="2152144"/>
                  </a:lnTo>
                  <a:lnTo>
                    <a:pt x="1583298" y="2170972"/>
                  </a:lnTo>
                  <a:lnTo>
                    <a:pt x="1541410" y="2188194"/>
                  </a:lnTo>
                  <a:lnTo>
                    <a:pt x="1498702" y="2203769"/>
                  </a:lnTo>
                  <a:lnTo>
                    <a:pt x="1455211" y="2217659"/>
                  </a:lnTo>
                  <a:lnTo>
                    <a:pt x="1410979" y="2229825"/>
                  </a:lnTo>
                  <a:lnTo>
                    <a:pt x="1366044" y="2240227"/>
                  </a:lnTo>
                  <a:lnTo>
                    <a:pt x="1320445" y="2248826"/>
                  </a:lnTo>
                  <a:lnTo>
                    <a:pt x="1274222" y="2255582"/>
                  </a:lnTo>
                  <a:lnTo>
                    <a:pt x="1227415" y="2260457"/>
                  </a:lnTo>
                  <a:lnTo>
                    <a:pt x="1180061" y="2263410"/>
                  </a:lnTo>
                  <a:lnTo>
                    <a:pt x="1132208" y="2264403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81867" y="7610754"/>
              <a:ext cx="1455420" cy="2240280"/>
            </a:xfrm>
            <a:custGeom>
              <a:avLst/>
              <a:gdLst/>
              <a:ahLst/>
              <a:cxnLst/>
              <a:rect l="l" t="t" r="r" b="b"/>
              <a:pathLst>
                <a:path w="1455420" h="2240279">
                  <a:moveTo>
                    <a:pt x="0" y="2193354"/>
                  </a:moveTo>
                  <a:lnTo>
                    <a:pt x="44229" y="2205519"/>
                  </a:lnTo>
                  <a:lnTo>
                    <a:pt x="89161" y="2215920"/>
                  </a:lnTo>
                  <a:lnTo>
                    <a:pt x="134757" y="2224518"/>
                  </a:lnTo>
                  <a:lnTo>
                    <a:pt x="180978" y="2231274"/>
                  </a:lnTo>
                  <a:lnTo>
                    <a:pt x="227783" y="2236149"/>
                  </a:lnTo>
                  <a:lnTo>
                    <a:pt x="275133" y="2239102"/>
                  </a:lnTo>
                  <a:lnTo>
                    <a:pt x="322990" y="2240095"/>
                  </a:lnTo>
                  <a:lnTo>
                    <a:pt x="370847" y="2239102"/>
                  </a:lnTo>
                  <a:lnTo>
                    <a:pt x="418198" y="2236149"/>
                  </a:lnTo>
                  <a:lnTo>
                    <a:pt x="465003" y="2231274"/>
                  </a:lnTo>
                  <a:lnTo>
                    <a:pt x="511223" y="2224518"/>
                  </a:lnTo>
                  <a:lnTo>
                    <a:pt x="556819" y="2215920"/>
                  </a:lnTo>
                  <a:lnTo>
                    <a:pt x="601752" y="2205519"/>
                  </a:lnTo>
                  <a:lnTo>
                    <a:pt x="645981" y="2193354"/>
                  </a:lnTo>
                  <a:lnTo>
                    <a:pt x="689469" y="2179464"/>
                  </a:lnTo>
                  <a:lnTo>
                    <a:pt x="732175" y="2163890"/>
                  </a:lnTo>
                  <a:lnTo>
                    <a:pt x="774061" y="2146669"/>
                  </a:lnTo>
                  <a:lnTo>
                    <a:pt x="815086" y="2127842"/>
                  </a:lnTo>
                  <a:lnTo>
                    <a:pt x="855213" y="2107448"/>
                  </a:lnTo>
                  <a:lnTo>
                    <a:pt x="894401" y="2085526"/>
                  </a:lnTo>
                  <a:lnTo>
                    <a:pt x="932611" y="2062115"/>
                  </a:lnTo>
                  <a:lnTo>
                    <a:pt x="969804" y="2037254"/>
                  </a:lnTo>
                  <a:lnTo>
                    <a:pt x="1005940" y="2010984"/>
                  </a:lnTo>
                  <a:lnTo>
                    <a:pt x="1040981" y="1983343"/>
                  </a:lnTo>
                  <a:lnTo>
                    <a:pt x="1074886" y="1954370"/>
                  </a:lnTo>
                  <a:lnTo>
                    <a:pt x="1107618" y="1924105"/>
                  </a:lnTo>
                  <a:lnTo>
                    <a:pt x="1139136" y="1892587"/>
                  </a:lnTo>
                  <a:lnTo>
                    <a:pt x="1169401" y="1859856"/>
                  </a:lnTo>
                  <a:lnTo>
                    <a:pt x="1198373" y="1825950"/>
                  </a:lnTo>
                  <a:lnTo>
                    <a:pt x="1226014" y="1790910"/>
                  </a:lnTo>
                  <a:lnTo>
                    <a:pt x="1252285" y="1754773"/>
                  </a:lnTo>
                  <a:lnTo>
                    <a:pt x="1277145" y="1717580"/>
                  </a:lnTo>
                  <a:lnTo>
                    <a:pt x="1300556" y="1679370"/>
                  </a:lnTo>
                  <a:lnTo>
                    <a:pt x="1322478" y="1640182"/>
                  </a:lnTo>
                  <a:lnTo>
                    <a:pt x="1342873" y="1600056"/>
                  </a:lnTo>
                  <a:lnTo>
                    <a:pt x="1361700" y="1559030"/>
                  </a:lnTo>
                  <a:lnTo>
                    <a:pt x="1378920" y="1517145"/>
                  </a:lnTo>
                  <a:lnTo>
                    <a:pt x="1394495" y="1474438"/>
                  </a:lnTo>
                  <a:lnTo>
                    <a:pt x="1408384" y="1430951"/>
                  </a:lnTo>
                  <a:lnTo>
                    <a:pt x="1420549" y="1386721"/>
                  </a:lnTo>
                  <a:lnTo>
                    <a:pt x="1430951" y="1341789"/>
                  </a:lnTo>
                  <a:lnTo>
                    <a:pt x="1439549" y="1296193"/>
                  </a:lnTo>
                  <a:lnTo>
                    <a:pt x="1446305" y="1249972"/>
                  </a:lnTo>
                  <a:lnTo>
                    <a:pt x="1451179" y="1203167"/>
                  </a:lnTo>
                  <a:lnTo>
                    <a:pt x="1454133" y="1155817"/>
                  </a:lnTo>
                  <a:lnTo>
                    <a:pt x="1455126" y="1107960"/>
                  </a:lnTo>
                  <a:lnTo>
                    <a:pt x="1454133" y="1060103"/>
                  </a:lnTo>
                  <a:lnTo>
                    <a:pt x="1451179" y="1012752"/>
                  </a:lnTo>
                  <a:lnTo>
                    <a:pt x="1446305" y="965947"/>
                  </a:lnTo>
                  <a:lnTo>
                    <a:pt x="1439549" y="919727"/>
                  </a:lnTo>
                  <a:lnTo>
                    <a:pt x="1430951" y="874131"/>
                  </a:lnTo>
                  <a:lnTo>
                    <a:pt x="1420549" y="829198"/>
                  </a:lnTo>
                  <a:lnTo>
                    <a:pt x="1408384" y="784969"/>
                  </a:lnTo>
                  <a:lnTo>
                    <a:pt x="1394495" y="741481"/>
                  </a:lnTo>
                  <a:lnTo>
                    <a:pt x="1378920" y="698775"/>
                  </a:lnTo>
                  <a:lnTo>
                    <a:pt x="1361700" y="656889"/>
                  </a:lnTo>
                  <a:lnTo>
                    <a:pt x="1342873" y="615864"/>
                  </a:lnTo>
                  <a:lnTo>
                    <a:pt x="1322478" y="575737"/>
                  </a:lnTo>
                  <a:lnTo>
                    <a:pt x="1300556" y="536549"/>
                  </a:lnTo>
                  <a:lnTo>
                    <a:pt x="1277145" y="498339"/>
                  </a:lnTo>
                  <a:lnTo>
                    <a:pt x="1252285" y="461146"/>
                  </a:lnTo>
                  <a:lnTo>
                    <a:pt x="1226014" y="425010"/>
                  </a:lnTo>
                  <a:lnTo>
                    <a:pt x="1198373" y="389969"/>
                  </a:lnTo>
                  <a:lnTo>
                    <a:pt x="1169401" y="356064"/>
                  </a:lnTo>
                  <a:lnTo>
                    <a:pt x="1139136" y="323332"/>
                  </a:lnTo>
                  <a:lnTo>
                    <a:pt x="1107618" y="291814"/>
                  </a:lnTo>
                  <a:lnTo>
                    <a:pt x="1074886" y="261550"/>
                  </a:lnTo>
                  <a:lnTo>
                    <a:pt x="1040981" y="232577"/>
                  </a:lnTo>
                  <a:lnTo>
                    <a:pt x="1005940" y="204936"/>
                  </a:lnTo>
                  <a:lnTo>
                    <a:pt x="969804" y="178665"/>
                  </a:lnTo>
                  <a:lnTo>
                    <a:pt x="932611" y="153805"/>
                  </a:lnTo>
                  <a:lnTo>
                    <a:pt x="894401" y="130394"/>
                  </a:lnTo>
                  <a:lnTo>
                    <a:pt x="855213" y="108472"/>
                  </a:lnTo>
                  <a:lnTo>
                    <a:pt x="815086" y="88077"/>
                  </a:lnTo>
                  <a:lnTo>
                    <a:pt x="774061" y="69250"/>
                  </a:lnTo>
                  <a:lnTo>
                    <a:pt x="732175" y="52030"/>
                  </a:lnTo>
                  <a:lnTo>
                    <a:pt x="689469" y="36455"/>
                  </a:lnTo>
                  <a:lnTo>
                    <a:pt x="645981" y="22566"/>
                  </a:lnTo>
                  <a:lnTo>
                    <a:pt x="601752" y="10401"/>
                  </a:lnTo>
                  <a:lnTo>
                    <a:pt x="556819" y="0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846193" y="5103636"/>
            <a:ext cx="2273935" cy="2273935"/>
            <a:chOff x="1846193" y="5103636"/>
            <a:chExt cx="2273935" cy="2273935"/>
          </a:xfrm>
        </p:grpSpPr>
        <p:sp>
          <p:nvSpPr>
            <p:cNvPr id="34" name="object 34"/>
            <p:cNvSpPr/>
            <p:nvPr/>
          </p:nvSpPr>
          <p:spPr>
            <a:xfrm>
              <a:off x="1855718" y="5113162"/>
              <a:ext cx="2264410" cy="2264410"/>
            </a:xfrm>
            <a:custGeom>
              <a:avLst/>
              <a:gdLst/>
              <a:ahLst/>
              <a:cxnLst/>
              <a:rect l="l" t="t" r="r" b="b"/>
              <a:pathLst>
                <a:path w="2264410" h="2264409">
                  <a:moveTo>
                    <a:pt x="1132215" y="2264403"/>
                  </a:moveTo>
                  <a:lnTo>
                    <a:pt x="1084342" y="2263410"/>
                  </a:lnTo>
                  <a:lnTo>
                    <a:pt x="1036988" y="2260457"/>
                  </a:lnTo>
                  <a:lnTo>
                    <a:pt x="990180" y="2255582"/>
                  </a:lnTo>
                  <a:lnTo>
                    <a:pt x="943958" y="2248826"/>
                  </a:lnTo>
                  <a:lnTo>
                    <a:pt x="898359" y="2240227"/>
                  </a:lnTo>
                  <a:lnTo>
                    <a:pt x="853424" y="2229825"/>
                  </a:lnTo>
                  <a:lnTo>
                    <a:pt x="809191" y="2217659"/>
                  </a:lnTo>
                  <a:lnTo>
                    <a:pt x="765701" y="2203769"/>
                  </a:lnTo>
                  <a:lnTo>
                    <a:pt x="722992" y="2188193"/>
                  </a:lnTo>
                  <a:lnTo>
                    <a:pt x="681104" y="2170972"/>
                  </a:lnTo>
                  <a:lnTo>
                    <a:pt x="640076" y="2152144"/>
                  </a:lnTo>
                  <a:lnTo>
                    <a:pt x="599948" y="2131748"/>
                  </a:lnTo>
                  <a:lnTo>
                    <a:pt x="560757" y="2109825"/>
                  </a:lnTo>
                  <a:lnTo>
                    <a:pt x="522545" y="2086412"/>
                  </a:lnTo>
                  <a:lnTo>
                    <a:pt x="485350" y="2061551"/>
                  </a:lnTo>
                  <a:lnTo>
                    <a:pt x="449211" y="2035279"/>
                  </a:lnTo>
                  <a:lnTo>
                    <a:pt x="414169" y="2007636"/>
                  </a:lnTo>
                  <a:lnTo>
                    <a:pt x="380261" y="1978662"/>
                  </a:lnTo>
                  <a:lnTo>
                    <a:pt x="347528" y="1948395"/>
                  </a:lnTo>
                  <a:lnTo>
                    <a:pt x="316008" y="1916875"/>
                  </a:lnTo>
                  <a:lnTo>
                    <a:pt x="285741" y="1884142"/>
                  </a:lnTo>
                  <a:lnTo>
                    <a:pt x="256767" y="1850234"/>
                  </a:lnTo>
                  <a:lnTo>
                    <a:pt x="229124" y="1815191"/>
                  </a:lnTo>
                  <a:lnTo>
                    <a:pt x="202852" y="1779053"/>
                  </a:lnTo>
                  <a:lnTo>
                    <a:pt x="177990" y="1741858"/>
                  </a:lnTo>
                  <a:lnTo>
                    <a:pt x="154578" y="1703646"/>
                  </a:lnTo>
                  <a:lnTo>
                    <a:pt x="132655" y="1664455"/>
                  </a:lnTo>
                  <a:lnTo>
                    <a:pt x="112259" y="1624327"/>
                  </a:lnTo>
                  <a:lnTo>
                    <a:pt x="93431" y="1583298"/>
                  </a:lnTo>
                  <a:lnTo>
                    <a:pt x="76210" y="1541410"/>
                  </a:lnTo>
                  <a:lnTo>
                    <a:pt x="60634" y="1498702"/>
                  </a:lnTo>
                  <a:lnTo>
                    <a:pt x="46744" y="1455211"/>
                  </a:lnTo>
                  <a:lnTo>
                    <a:pt x="34578" y="1410979"/>
                  </a:lnTo>
                  <a:lnTo>
                    <a:pt x="24176" y="1366044"/>
                  </a:lnTo>
                  <a:lnTo>
                    <a:pt x="15577" y="1320445"/>
                  </a:lnTo>
                  <a:lnTo>
                    <a:pt x="8821" y="1274222"/>
                  </a:lnTo>
                  <a:lnTo>
                    <a:pt x="3946" y="1227414"/>
                  </a:lnTo>
                  <a:lnTo>
                    <a:pt x="993" y="1180061"/>
                  </a:lnTo>
                  <a:lnTo>
                    <a:pt x="0" y="1132205"/>
                  </a:lnTo>
                  <a:lnTo>
                    <a:pt x="993" y="1084341"/>
                  </a:lnTo>
                  <a:lnTo>
                    <a:pt x="3946" y="1036988"/>
                  </a:lnTo>
                  <a:lnTo>
                    <a:pt x="8821" y="990180"/>
                  </a:lnTo>
                  <a:lnTo>
                    <a:pt x="15577" y="943957"/>
                  </a:lnTo>
                  <a:lnTo>
                    <a:pt x="24176" y="898359"/>
                  </a:lnTo>
                  <a:lnTo>
                    <a:pt x="34578" y="853424"/>
                  </a:lnTo>
                  <a:lnTo>
                    <a:pt x="46744" y="809191"/>
                  </a:lnTo>
                  <a:lnTo>
                    <a:pt x="60634" y="765701"/>
                  </a:lnTo>
                  <a:lnTo>
                    <a:pt x="76210" y="722992"/>
                  </a:lnTo>
                  <a:lnTo>
                    <a:pt x="93431" y="681104"/>
                  </a:lnTo>
                  <a:lnTo>
                    <a:pt x="112259" y="640076"/>
                  </a:lnTo>
                  <a:lnTo>
                    <a:pt x="132655" y="599948"/>
                  </a:lnTo>
                  <a:lnTo>
                    <a:pt x="154578" y="560757"/>
                  </a:lnTo>
                  <a:lnTo>
                    <a:pt x="177990" y="522545"/>
                  </a:lnTo>
                  <a:lnTo>
                    <a:pt x="202852" y="485350"/>
                  </a:lnTo>
                  <a:lnTo>
                    <a:pt x="229124" y="449212"/>
                  </a:lnTo>
                  <a:lnTo>
                    <a:pt x="256767" y="414169"/>
                  </a:lnTo>
                  <a:lnTo>
                    <a:pt x="285741" y="380261"/>
                  </a:lnTo>
                  <a:lnTo>
                    <a:pt x="316008" y="347528"/>
                  </a:lnTo>
                  <a:lnTo>
                    <a:pt x="347528" y="316008"/>
                  </a:lnTo>
                  <a:lnTo>
                    <a:pt x="380261" y="285741"/>
                  </a:lnTo>
                  <a:lnTo>
                    <a:pt x="414169" y="256767"/>
                  </a:lnTo>
                  <a:lnTo>
                    <a:pt x="449211" y="229124"/>
                  </a:lnTo>
                  <a:lnTo>
                    <a:pt x="485350" y="202852"/>
                  </a:lnTo>
                  <a:lnTo>
                    <a:pt x="522545" y="177991"/>
                  </a:lnTo>
                  <a:lnTo>
                    <a:pt x="560757" y="154578"/>
                  </a:lnTo>
                  <a:lnTo>
                    <a:pt x="599948" y="132655"/>
                  </a:lnTo>
                  <a:lnTo>
                    <a:pt x="640076" y="112259"/>
                  </a:lnTo>
                  <a:lnTo>
                    <a:pt x="681104" y="93431"/>
                  </a:lnTo>
                  <a:lnTo>
                    <a:pt x="722992" y="76210"/>
                  </a:lnTo>
                  <a:lnTo>
                    <a:pt x="765701" y="60634"/>
                  </a:lnTo>
                  <a:lnTo>
                    <a:pt x="809191" y="46744"/>
                  </a:lnTo>
                  <a:lnTo>
                    <a:pt x="853424" y="34578"/>
                  </a:lnTo>
                  <a:lnTo>
                    <a:pt x="898359" y="24176"/>
                  </a:lnTo>
                  <a:lnTo>
                    <a:pt x="943958" y="15577"/>
                  </a:lnTo>
                  <a:lnTo>
                    <a:pt x="990180" y="8821"/>
                  </a:lnTo>
                  <a:lnTo>
                    <a:pt x="1036988" y="3946"/>
                  </a:lnTo>
                  <a:lnTo>
                    <a:pt x="1084342" y="993"/>
                  </a:lnTo>
                  <a:lnTo>
                    <a:pt x="1132201" y="0"/>
                  </a:lnTo>
                  <a:lnTo>
                    <a:pt x="1180061" y="993"/>
                  </a:lnTo>
                  <a:lnTo>
                    <a:pt x="1227415" y="3946"/>
                  </a:lnTo>
                  <a:lnTo>
                    <a:pt x="1274222" y="8821"/>
                  </a:lnTo>
                  <a:lnTo>
                    <a:pt x="1320445" y="15577"/>
                  </a:lnTo>
                  <a:lnTo>
                    <a:pt x="1366044" y="24176"/>
                  </a:lnTo>
                  <a:lnTo>
                    <a:pt x="1410979" y="34578"/>
                  </a:lnTo>
                  <a:lnTo>
                    <a:pt x="1455211" y="46744"/>
                  </a:lnTo>
                  <a:lnTo>
                    <a:pt x="1498702" y="60634"/>
                  </a:lnTo>
                  <a:lnTo>
                    <a:pt x="1541410" y="76210"/>
                  </a:lnTo>
                  <a:lnTo>
                    <a:pt x="1583299" y="93431"/>
                  </a:lnTo>
                  <a:lnTo>
                    <a:pt x="1624327" y="112259"/>
                  </a:lnTo>
                  <a:lnTo>
                    <a:pt x="1664455" y="132655"/>
                  </a:lnTo>
                  <a:lnTo>
                    <a:pt x="1703646" y="154578"/>
                  </a:lnTo>
                  <a:lnTo>
                    <a:pt x="1741858" y="177991"/>
                  </a:lnTo>
                  <a:lnTo>
                    <a:pt x="1779053" y="202852"/>
                  </a:lnTo>
                  <a:lnTo>
                    <a:pt x="1815191" y="229124"/>
                  </a:lnTo>
                  <a:lnTo>
                    <a:pt x="1850234" y="256767"/>
                  </a:lnTo>
                  <a:lnTo>
                    <a:pt x="1884142" y="285741"/>
                  </a:lnTo>
                  <a:lnTo>
                    <a:pt x="1916875" y="316008"/>
                  </a:lnTo>
                  <a:lnTo>
                    <a:pt x="1948395" y="347528"/>
                  </a:lnTo>
                  <a:lnTo>
                    <a:pt x="1978662" y="380261"/>
                  </a:lnTo>
                  <a:lnTo>
                    <a:pt x="2007636" y="414169"/>
                  </a:lnTo>
                  <a:lnTo>
                    <a:pt x="2035279" y="449212"/>
                  </a:lnTo>
                  <a:lnTo>
                    <a:pt x="2061551" y="485350"/>
                  </a:lnTo>
                  <a:lnTo>
                    <a:pt x="2086412" y="522545"/>
                  </a:lnTo>
                  <a:lnTo>
                    <a:pt x="2109825" y="560757"/>
                  </a:lnTo>
                  <a:lnTo>
                    <a:pt x="2131748" y="599948"/>
                  </a:lnTo>
                  <a:lnTo>
                    <a:pt x="2152144" y="640076"/>
                  </a:lnTo>
                  <a:lnTo>
                    <a:pt x="2170972" y="681104"/>
                  </a:lnTo>
                  <a:lnTo>
                    <a:pt x="2188193" y="722992"/>
                  </a:lnTo>
                  <a:lnTo>
                    <a:pt x="2203769" y="765701"/>
                  </a:lnTo>
                  <a:lnTo>
                    <a:pt x="2217659" y="809191"/>
                  </a:lnTo>
                  <a:lnTo>
                    <a:pt x="2229825" y="853424"/>
                  </a:lnTo>
                  <a:lnTo>
                    <a:pt x="2240227" y="898359"/>
                  </a:lnTo>
                  <a:lnTo>
                    <a:pt x="2248826" y="943957"/>
                  </a:lnTo>
                  <a:lnTo>
                    <a:pt x="2255582" y="990180"/>
                  </a:lnTo>
                  <a:lnTo>
                    <a:pt x="2260457" y="1036988"/>
                  </a:lnTo>
                  <a:lnTo>
                    <a:pt x="2263410" y="1084341"/>
                  </a:lnTo>
                  <a:lnTo>
                    <a:pt x="2264403" y="1132198"/>
                  </a:lnTo>
                  <a:lnTo>
                    <a:pt x="2263410" y="1180061"/>
                  </a:lnTo>
                  <a:lnTo>
                    <a:pt x="2260457" y="1227414"/>
                  </a:lnTo>
                  <a:lnTo>
                    <a:pt x="2255582" y="1274222"/>
                  </a:lnTo>
                  <a:lnTo>
                    <a:pt x="2248826" y="1320445"/>
                  </a:lnTo>
                  <a:lnTo>
                    <a:pt x="2240227" y="1366044"/>
                  </a:lnTo>
                  <a:lnTo>
                    <a:pt x="2229825" y="1410979"/>
                  </a:lnTo>
                  <a:lnTo>
                    <a:pt x="2217659" y="1455211"/>
                  </a:lnTo>
                  <a:lnTo>
                    <a:pt x="2203769" y="1498702"/>
                  </a:lnTo>
                  <a:lnTo>
                    <a:pt x="2188193" y="1541410"/>
                  </a:lnTo>
                  <a:lnTo>
                    <a:pt x="2170972" y="1583298"/>
                  </a:lnTo>
                  <a:lnTo>
                    <a:pt x="2152144" y="1624327"/>
                  </a:lnTo>
                  <a:lnTo>
                    <a:pt x="2131748" y="1664455"/>
                  </a:lnTo>
                  <a:lnTo>
                    <a:pt x="2109825" y="1703646"/>
                  </a:lnTo>
                  <a:lnTo>
                    <a:pt x="2086412" y="1741858"/>
                  </a:lnTo>
                  <a:lnTo>
                    <a:pt x="2061551" y="1779053"/>
                  </a:lnTo>
                  <a:lnTo>
                    <a:pt x="2035279" y="1815191"/>
                  </a:lnTo>
                  <a:lnTo>
                    <a:pt x="2007636" y="1850234"/>
                  </a:lnTo>
                  <a:lnTo>
                    <a:pt x="1978662" y="1884142"/>
                  </a:lnTo>
                  <a:lnTo>
                    <a:pt x="1948395" y="1916875"/>
                  </a:lnTo>
                  <a:lnTo>
                    <a:pt x="1916875" y="1948395"/>
                  </a:lnTo>
                  <a:lnTo>
                    <a:pt x="1884142" y="1978662"/>
                  </a:lnTo>
                  <a:lnTo>
                    <a:pt x="1850234" y="2007636"/>
                  </a:lnTo>
                  <a:lnTo>
                    <a:pt x="1815191" y="2035279"/>
                  </a:lnTo>
                  <a:lnTo>
                    <a:pt x="1779053" y="2061551"/>
                  </a:lnTo>
                  <a:lnTo>
                    <a:pt x="1741858" y="2086412"/>
                  </a:lnTo>
                  <a:lnTo>
                    <a:pt x="1703646" y="2109825"/>
                  </a:lnTo>
                  <a:lnTo>
                    <a:pt x="1664455" y="2131748"/>
                  </a:lnTo>
                  <a:lnTo>
                    <a:pt x="1624327" y="2152144"/>
                  </a:lnTo>
                  <a:lnTo>
                    <a:pt x="1583299" y="2170972"/>
                  </a:lnTo>
                  <a:lnTo>
                    <a:pt x="1541410" y="2188193"/>
                  </a:lnTo>
                  <a:lnTo>
                    <a:pt x="1498702" y="2203769"/>
                  </a:lnTo>
                  <a:lnTo>
                    <a:pt x="1455211" y="2217659"/>
                  </a:lnTo>
                  <a:lnTo>
                    <a:pt x="1410979" y="2229825"/>
                  </a:lnTo>
                  <a:lnTo>
                    <a:pt x="1366044" y="2240227"/>
                  </a:lnTo>
                  <a:lnTo>
                    <a:pt x="1320445" y="2248826"/>
                  </a:lnTo>
                  <a:lnTo>
                    <a:pt x="1274222" y="2255582"/>
                  </a:lnTo>
                  <a:lnTo>
                    <a:pt x="1227415" y="2260457"/>
                  </a:lnTo>
                  <a:lnTo>
                    <a:pt x="1180061" y="2263410"/>
                  </a:lnTo>
                  <a:lnTo>
                    <a:pt x="1132215" y="2264403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55718" y="5113161"/>
              <a:ext cx="2235835" cy="1741805"/>
            </a:xfrm>
            <a:custGeom>
              <a:avLst/>
              <a:gdLst/>
              <a:ahLst/>
              <a:cxnLst/>
              <a:rect l="l" t="t" r="r" b="b"/>
              <a:pathLst>
                <a:path w="2235835" h="1741804">
                  <a:moveTo>
                    <a:pt x="1132135" y="0"/>
                  </a:moveTo>
                  <a:lnTo>
                    <a:pt x="1084278" y="993"/>
                  </a:lnTo>
                  <a:lnTo>
                    <a:pt x="1036927" y="3946"/>
                  </a:lnTo>
                  <a:lnTo>
                    <a:pt x="990122" y="8820"/>
                  </a:lnTo>
                  <a:lnTo>
                    <a:pt x="943902" y="15576"/>
                  </a:lnTo>
                  <a:lnTo>
                    <a:pt x="898306" y="24175"/>
                  </a:lnTo>
                  <a:lnTo>
                    <a:pt x="853374" y="34576"/>
                  </a:lnTo>
                  <a:lnTo>
                    <a:pt x="809144" y="46741"/>
                  </a:lnTo>
                  <a:lnTo>
                    <a:pt x="765656" y="60630"/>
                  </a:lnTo>
                  <a:lnTo>
                    <a:pt x="722950" y="76205"/>
                  </a:lnTo>
                  <a:lnTo>
                    <a:pt x="681064" y="93426"/>
                  </a:lnTo>
                  <a:lnTo>
                    <a:pt x="640039" y="112253"/>
                  </a:lnTo>
                  <a:lnTo>
                    <a:pt x="599912" y="132647"/>
                  </a:lnTo>
                  <a:lnTo>
                    <a:pt x="560725" y="154569"/>
                  </a:lnTo>
                  <a:lnTo>
                    <a:pt x="522515" y="177980"/>
                  </a:lnTo>
                  <a:lnTo>
                    <a:pt x="485322" y="202840"/>
                  </a:lnTo>
                  <a:lnTo>
                    <a:pt x="449185" y="229111"/>
                  </a:lnTo>
                  <a:lnTo>
                    <a:pt x="414144" y="256752"/>
                  </a:lnTo>
                  <a:lnTo>
                    <a:pt x="380239" y="285725"/>
                  </a:lnTo>
                  <a:lnTo>
                    <a:pt x="347507" y="315990"/>
                  </a:lnTo>
                  <a:lnTo>
                    <a:pt x="315990" y="347507"/>
                  </a:lnTo>
                  <a:lnTo>
                    <a:pt x="285725" y="380239"/>
                  </a:lnTo>
                  <a:lnTo>
                    <a:pt x="256752" y="414144"/>
                  </a:lnTo>
                  <a:lnTo>
                    <a:pt x="229111" y="449185"/>
                  </a:lnTo>
                  <a:lnTo>
                    <a:pt x="202840" y="485322"/>
                  </a:lnTo>
                  <a:lnTo>
                    <a:pt x="177980" y="522515"/>
                  </a:lnTo>
                  <a:lnTo>
                    <a:pt x="154569" y="560725"/>
                  </a:lnTo>
                  <a:lnTo>
                    <a:pt x="132647" y="599912"/>
                  </a:lnTo>
                  <a:lnTo>
                    <a:pt x="112253" y="640039"/>
                  </a:lnTo>
                  <a:lnTo>
                    <a:pt x="93426" y="681064"/>
                  </a:lnTo>
                  <a:lnTo>
                    <a:pt x="76205" y="722950"/>
                  </a:lnTo>
                  <a:lnTo>
                    <a:pt x="60630" y="765656"/>
                  </a:lnTo>
                  <a:lnTo>
                    <a:pt x="46741" y="809144"/>
                  </a:lnTo>
                  <a:lnTo>
                    <a:pt x="34576" y="853374"/>
                  </a:lnTo>
                  <a:lnTo>
                    <a:pt x="24175" y="898306"/>
                  </a:lnTo>
                  <a:lnTo>
                    <a:pt x="15576" y="943902"/>
                  </a:lnTo>
                  <a:lnTo>
                    <a:pt x="8820" y="990122"/>
                  </a:lnTo>
                  <a:lnTo>
                    <a:pt x="3946" y="1036927"/>
                  </a:lnTo>
                  <a:lnTo>
                    <a:pt x="993" y="1084278"/>
                  </a:lnTo>
                  <a:lnTo>
                    <a:pt x="0" y="1132135"/>
                  </a:lnTo>
                  <a:lnTo>
                    <a:pt x="993" y="1179992"/>
                  </a:lnTo>
                  <a:lnTo>
                    <a:pt x="3946" y="1227343"/>
                  </a:lnTo>
                  <a:lnTo>
                    <a:pt x="8820" y="1274148"/>
                  </a:lnTo>
                  <a:lnTo>
                    <a:pt x="15576" y="1320368"/>
                  </a:lnTo>
                  <a:lnTo>
                    <a:pt x="24175" y="1365964"/>
                  </a:lnTo>
                  <a:lnTo>
                    <a:pt x="34576" y="1410896"/>
                  </a:lnTo>
                  <a:lnTo>
                    <a:pt x="46741" y="1455126"/>
                  </a:lnTo>
                  <a:lnTo>
                    <a:pt x="60630" y="1498614"/>
                  </a:lnTo>
                  <a:lnTo>
                    <a:pt x="76205" y="1541320"/>
                  </a:lnTo>
                  <a:lnTo>
                    <a:pt x="93426" y="1583205"/>
                  </a:lnTo>
                  <a:lnTo>
                    <a:pt x="112253" y="1624231"/>
                  </a:lnTo>
                  <a:lnTo>
                    <a:pt x="132647" y="1664358"/>
                  </a:lnTo>
                  <a:lnTo>
                    <a:pt x="154569" y="1703545"/>
                  </a:lnTo>
                  <a:lnTo>
                    <a:pt x="177980" y="1741755"/>
                  </a:lnTo>
                </a:path>
                <a:path w="2235835" h="1741804">
                  <a:moveTo>
                    <a:pt x="2235728" y="879438"/>
                  </a:moveTo>
                  <a:lnTo>
                    <a:pt x="2217529" y="809144"/>
                  </a:lnTo>
                  <a:lnTo>
                    <a:pt x="2203639" y="765656"/>
                  </a:lnTo>
                  <a:lnTo>
                    <a:pt x="2188065" y="722950"/>
                  </a:lnTo>
                  <a:lnTo>
                    <a:pt x="2170844" y="681064"/>
                  </a:lnTo>
                  <a:lnTo>
                    <a:pt x="2152017" y="640039"/>
                  </a:lnTo>
                  <a:lnTo>
                    <a:pt x="2131623" y="599912"/>
                  </a:lnTo>
                  <a:lnTo>
                    <a:pt x="2109701" y="560725"/>
                  </a:lnTo>
                  <a:lnTo>
                    <a:pt x="2086290" y="522515"/>
                  </a:lnTo>
                  <a:lnTo>
                    <a:pt x="2061429" y="485322"/>
                  </a:lnTo>
                  <a:lnTo>
                    <a:pt x="2035159" y="449185"/>
                  </a:lnTo>
                  <a:lnTo>
                    <a:pt x="2007518" y="414144"/>
                  </a:lnTo>
                  <a:lnTo>
                    <a:pt x="1978545" y="380239"/>
                  </a:lnTo>
                  <a:lnTo>
                    <a:pt x="1948280" y="347507"/>
                  </a:lnTo>
                  <a:lnTo>
                    <a:pt x="1916763" y="315990"/>
                  </a:lnTo>
                  <a:lnTo>
                    <a:pt x="1884031" y="285725"/>
                  </a:lnTo>
                  <a:lnTo>
                    <a:pt x="1850125" y="256752"/>
                  </a:lnTo>
                  <a:lnTo>
                    <a:pt x="1815085" y="229111"/>
                  </a:lnTo>
                  <a:lnTo>
                    <a:pt x="1778948" y="202840"/>
                  </a:lnTo>
                  <a:lnTo>
                    <a:pt x="1741755" y="177980"/>
                  </a:lnTo>
                  <a:lnTo>
                    <a:pt x="1703545" y="154569"/>
                  </a:lnTo>
                  <a:lnTo>
                    <a:pt x="1664358" y="132647"/>
                  </a:lnTo>
                  <a:lnTo>
                    <a:pt x="1624231" y="112253"/>
                  </a:lnTo>
                  <a:lnTo>
                    <a:pt x="1583205" y="93426"/>
                  </a:lnTo>
                  <a:lnTo>
                    <a:pt x="1541320" y="76205"/>
                  </a:lnTo>
                  <a:lnTo>
                    <a:pt x="1498614" y="60630"/>
                  </a:lnTo>
                  <a:lnTo>
                    <a:pt x="1455126" y="46741"/>
                  </a:lnTo>
                  <a:lnTo>
                    <a:pt x="1410896" y="34576"/>
                  </a:lnTo>
                  <a:lnTo>
                    <a:pt x="1365964" y="24175"/>
                  </a:lnTo>
                  <a:lnTo>
                    <a:pt x="1320368" y="15576"/>
                  </a:lnTo>
                  <a:lnTo>
                    <a:pt x="1274148" y="8820"/>
                  </a:lnTo>
                  <a:lnTo>
                    <a:pt x="1227343" y="3946"/>
                  </a:lnTo>
                  <a:lnTo>
                    <a:pt x="1179992" y="993"/>
                  </a:lnTo>
                  <a:lnTo>
                    <a:pt x="1132135" y="0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016233" y="3471838"/>
            <a:ext cx="202501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40" dirty="0">
                <a:latin typeface="Arial"/>
                <a:cs typeface="Arial"/>
              </a:rPr>
              <a:t>Introduction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96380" y="1211925"/>
            <a:ext cx="8459470" cy="246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100" dirty="0">
                <a:latin typeface="Arial"/>
                <a:cs typeface="Arial"/>
              </a:rPr>
              <a:t>Table</a:t>
            </a:r>
            <a:r>
              <a:rPr sz="8000" b="1" spc="-350" dirty="0">
                <a:latin typeface="Arial"/>
                <a:cs typeface="Arial"/>
              </a:rPr>
              <a:t> </a:t>
            </a:r>
            <a:r>
              <a:rPr sz="8000" b="1" spc="150" dirty="0">
                <a:latin typeface="Arial"/>
                <a:cs typeface="Arial"/>
              </a:rPr>
              <a:t>Of</a:t>
            </a:r>
            <a:r>
              <a:rPr sz="8000" b="1" spc="-350" dirty="0">
                <a:latin typeface="Arial"/>
                <a:cs typeface="Arial"/>
              </a:rPr>
              <a:t> </a:t>
            </a:r>
            <a:r>
              <a:rPr sz="8000" b="1" spc="245" dirty="0">
                <a:latin typeface="Arial"/>
                <a:cs typeface="Arial"/>
              </a:rPr>
              <a:t>Content</a:t>
            </a:r>
            <a:endParaRPr sz="8000">
              <a:latin typeface="Arial"/>
              <a:cs typeface="Arial"/>
            </a:endParaRPr>
          </a:p>
          <a:p>
            <a:pPr marL="756920" algn="ctr">
              <a:lnSpc>
                <a:spcPct val="100000"/>
              </a:lnSpc>
              <a:spcBef>
                <a:spcPts val="6700"/>
              </a:spcBef>
            </a:pPr>
            <a:r>
              <a:rPr sz="2400" b="1" spc="35" dirty="0">
                <a:latin typeface="Arial"/>
                <a:cs typeface="Arial"/>
              </a:rPr>
              <a:t>Project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vision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31141" y="3577292"/>
            <a:ext cx="1147445" cy="68643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 indent="443230">
              <a:lnSpc>
                <a:spcPts val="2330"/>
              </a:lnSpc>
              <a:spcBef>
                <a:spcPts val="635"/>
              </a:spcBef>
            </a:pPr>
            <a:r>
              <a:rPr sz="2400" b="1" spc="114" dirty="0">
                <a:latin typeface="Arial"/>
                <a:cs typeface="Arial"/>
              </a:rPr>
              <a:t>&amp; </a:t>
            </a:r>
            <a:r>
              <a:rPr sz="2400" b="1" spc="120" dirty="0">
                <a:latin typeface="Arial"/>
                <a:cs typeface="Arial"/>
              </a:rPr>
              <a:t> M</a:t>
            </a:r>
            <a:r>
              <a:rPr sz="2400" b="1" spc="-30" dirty="0">
                <a:latin typeface="Arial"/>
                <a:cs typeface="Arial"/>
              </a:rPr>
              <a:t>i</a:t>
            </a:r>
            <a:r>
              <a:rPr sz="2400" b="1" spc="-75" dirty="0">
                <a:latin typeface="Arial"/>
                <a:cs typeface="Arial"/>
              </a:rPr>
              <a:t>ss</a:t>
            </a:r>
            <a:r>
              <a:rPr sz="2400" b="1" spc="-30" dirty="0">
                <a:latin typeface="Arial"/>
                <a:cs typeface="Arial"/>
              </a:rPr>
              <a:t>i</a:t>
            </a:r>
            <a:r>
              <a:rPr sz="2400" b="1" spc="-15" dirty="0">
                <a:latin typeface="Arial"/>
                <a:cs typeface="Arial"/>
              </a:rPr>
              <a:t>o</a:t>
            </a:r>
            <a:r>
              <a:rPr sz="2400" b="1" spc="-1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59257" y="5978660"/>
            <a:ext cx="173926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0" dirty="0">
                <a:latin typeface="Arial"/>
                <a:cs typeface="Arial"/>
              </a:rPr>
              <a:t>Inspiration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39264" y="8377628"/>
            <a:ext cx="2131695" cy="65214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9530" marR="5080" indent="-37465">
              <a:lnSpc>
                <a:spcPct val="78800"/>
              </a:lnSpc>
              <a:spcBef>
                <a:spcPts val="685"/>
              </a:spcBef>
            </a:pPr>
            <a:r>
              <a:rPr sz="2300" b="1" spc="-145" dirty="0">
                <a:latin typeface="Arial"/>
                <a:cs typeface="Arial"/>
              </a:rPr>
              <a:t>F</a:t>
            </a:r>
            <a:r>
              <a:rPr sz="2300" b="1" spc="-30" dirty="0">
                <a:latin typeface="Arial"/>
                <a:cs typeface="Arial"/>
              </a:rPr>
              <a:t>i</a:t>
            </a:r>
            <a:r>
              <a:rPr sz="2300" b="1" spc="-15" dirty="0">
                <a:latin typeface="Arial"/>
                <a:cs typeface="Arial"/>
              </a:rPr>
              <a:t>n</a:t>
            </a:r>
            <a:r>
              <a:rPr sz="2300" b="1" spc="40" dirty="0">
                <a:latin typeface="Arial"/>
                <a:cs typeface="Arial"/>
              </a:rPr>
              <a:t>a</a:t>
            </a:r>
            <a:r>
              <a:rPr sz="2300" b="1" spc="-45" dirty="0">
                <a:latin typeface="Arial"/>
                <a:cs typeface="Arial"/>
              </a:rPr>
              <a:t>l</a:t>
            </a:r>
            <a:r>
              <a:rPr sz="2300" b="1" spc="-95" dirty="0">
                <a:latin typeface="Arial"/>
                <a:cs typeface="Arial"/>
              </a:rPr>
              <a:t> </a:t>
            </a:r>
            <a:r>
              <a:rPr sz="2300" b="1" spc="10" dirty="0">
                <a:latin typeface="Arial"/>
                <a:cs typeface="Arial"/>
              </a:rPr>
              <a:t>r</a:t>
            </a:r>
            <a:r>
              <a:rPr sz="2300" b="1" spc="90" dirty="0">
                <a:latin typeface="Arial"/>
                <a:cs typeface="Arial"/>
              </a:rPr>
              <a:t>e</a:t>
            </a:r>
            <a:r>
              <a:rPr sz="2300" b="1" spc="50" dirty="0">
                <a:latin typeface="Arial"/>
                <a:cs typeface="Arial"/>
              </a:rPr>
              <a:t>f</a:t>
            </a:r>
            <a:r>
              <a:rPr sz="2300" b="1" spc="-50" dirty="0">
                <a:latin typeface="Arial"/>
                <a:cs typeface="Arial"/>
              </a:rPr>
              <a:t>l</a:t>
            </a:r>
            <a:r>
              <a:rPr sz="2300" b="1" spc="90" dirty="0">
                <a:latin typeface="Arial"/>
                <a:cs typeface="Arial"/>
              </a:rPr>
              <a:t>e</a:t>
            </a:r>
            <a:r>
              <a:rPr sz="2300" b="1" spc="95" dirty="0">
                <a:latin typeface="Arial"/>
                <a:cs typeface="Arial"/>
              </a:rPr>
              <a:t>c</a:t>
            </a:r>
            <a:r>
              <a:rPr sz="2300" b="1" spc="195" dirty="0">
                <a:latin typeface="Arial"/>
                <a:cs typeface="Arial"/>
              </a:rPr>
              <a:t>t</a:t>
            </a:r>
            <a:r>
              <a:rPr sz="2300" b="1" spc="-30" dirty="0">
                <a:latin typeface="Arial"/>
                <a:cs typeface="Arial"/>
              </a:rPr>
              <a:t>i</a:t>
            </a:r>
            <a:r>
              <a:rPr sz="2300" b="1" spc="-20" dirty="0">
                <a:latin typeface="Arial"/>
                <a:cs typeface="Arial"/>
              </a:rPr>
              <a:t>o</a:t>
            </a:r>
            <a:r>
              <a:rPr sz="2300" b="1" spc="-5" dirty="0">
                <a:latin typeface="Arial"/>
                <a:cs typeface="Arial"/>
              </a:rPr>
              <a:t>n  </a:t>
            </a:r>
            <a:r>
              <a:rPr sz="2300" b="1" spc="110" dirty="0">
                <a:latin typeface="Arial"/>
                <a:cs typeface="Arial"/>
              </a:rPr>
              <a:t>&amp;</a:t>
            </a:r>
            <a:r>
              <a:rPr sz="2300" b="1" spc="-130" dirty="0">
                <a:latin typeface="Arial"/>
                <a:cs typeface="Arial"/>
              </a:rPr>
              <a:t> </a:t>
            </a:r>
            <a:r>
              <a:rPr sz="2300" b="1" spc="55" dirty="0">
                <a:latin typeface="Arial"/>
                <a:cs typeface="Arial"/>
              </a:rPr>
              <a:t>future</a:t>
            </a:r>
            <a:r>
              <a:rPr sz="2300" b="1" spc="-125" dirty="0">
                <a:latin typeface="Arial"/>
                <a:cs typeface="Arial"/>
              </a:rPr>
              <a:t> </a:t>
            </a:r>
            <a:r>
              <a:rPr sz="2300" b="1" spc="45" dirty="0">
                <a:latin typeface="Arial"/>
                <a:cs typeface="Arial"/>
              </a:rPr>
              <a:t>steps</a:t>
            </a:r>
            <a:endParaRPr sz="23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42634" y="5537022"/>
            <a:ext cx="1924685" cy="127698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 algn="ctr">
              <a:lnSpc>
                <a:spcPts val="2330"/>
              </a:lnSpc>
              <a:spcBef>
                <a:spcPts val="635"/>
              </a:spcBef>
            </a:pPr>
            <a:r>
              <a:rPr sz="2400" b="1" spc="-50" dirty="0">
                <a:latin typeface="Arial"/>
                <a:cs typeface="Arial"/>
              </a:rPr>
              <a:t>T</a:t>
            </a:r>
            <a:r>
              <a:rPr sz="2400" b="1" spc="-15" dirty="0">
                <a:latin typeface="Arial"/>
                <a:cs typeface="Arial"/>
              </a:rPr>
              <a:t>oo</a:t>
            </a:r>
            <a:r>
              <a:rPr sz="2400" b="1" spc="-50" dirty="0">
                <a:latin typeface="Arial"/>
                <a:cs typeface="Arial"/>
              </a:rPr>
              <a:t>l</a:t>
            </a:r>
            <a:r>
              <a:rPr sz="2400" b="1" spc="-75" dirty="0">
                <a:latin typeface="Arial"/>
                <a:cs typeface="Arial"/>
              </a:rPr>
              <a:t>s</a:t>
            </a:r>
            <a:r>
              <a:rPr sz="2400" b="1" spc="155" dirty="0">
                <a:latin typeface="Arial"/>
                <a:cs typeface="Arial"/>
              </a:rPr>
              <a:t>(</a:t>
            </a:r>
            <a:r>
              <a:rPr sz="2400" b="1" spc="-145" dirty="0">
                <a:latin typeface="Arial"/>
                <a:cs typeface="Arial"/>
              </a:rPr>
              <a:t>L</a:t>
            </a:r>
            <a:r>
              <a:rPr sz="2400" b="1" spc="-30" dirty="0">
                <a:latin typeface="Arial"/>
                <a:cs typeface="Arial"/>
              </a:rPr>
              <a:t>i</a:t>
            </a:r>
            <a:r>
              <a:rPr sz="2400" b="1" spc="-10" dirty="0">
                <a:latin typeface="Arial"/>
                <a:cs typeface="Arial"/>
              </a:rPr>
              <a:t>n</a:t>
            </a:r>
            <a:r>
              <a:rPr sz="2400" b="1" spc="25" dirty="0">
                <a:latin typeface="Arial"/>
                <a:cs typeface="Arial"/>
              </a:rPr>
              <a:t>k</a:t>
            </a:r>
            <a:r>
              <a:rPr sz="2400" b="1" spc="100" dirty="0">
                <a:latin typeface="Arial"/>
                <a:cs typeface="Arial"/>
              </a:rPr>
              <a:t>e</a:t>
            </a:r>
            <a:r>
              <a:rPr sz="2400" b="1" spc="70" dirty="0">
                <a:latin typeface="Arial"/>
                <a:cs typeface="Arial"/>
              </a:rPr>
              <a:t>d 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List </a:t>
            </a:r>
            <a:r>
              <a:rPr sz="2400" b="1" spc="-20" dirty="0">
                <a:latin typeface="Arial"/>
                <a:cs typeface="Arial"/>
              </a:rPr>
              <a:t>in </a:t>
            </a:r>
            <a:r>
              <a:rPr sz="2400" b="1" spc="70" dirty="0">
                <a:latin typeface="Arial"/>
                <a:cs typeface="Arial"/>
              </a:rPr>
              <a:t>Data 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Structure </a:t>
            </a:r>
            <a:r>
              <a:rPr sz="2400" b="1" spc="55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U</a:t>
            </a:r>
            <a:r>
              <a:rPr sz="2400" b="1" spc="-75" dirty="0">
                <a:latin typeface="Arial"/>
                <a:cs typeface="Arial"/>
              </a:rPr>
              <a:t>s</a:t>
            </a:r>
            <a:r>
              <a:rPr sz="2400" b="1" spc="-30" dirty="0">
                <a:latin typeface="Arial"/>
                <a:cs typeface="Arial"/>
              </a:rPr>
              <a:t>i</a:t>
            </a:r>
            <a:r>
              <a:rPr sz="2400" b="1" spc="-10" dirty="0">
                <a:latin typeface="Arial"/>
                <a:cs typeface="Arial"/>
              </a:rPr>
              <a:t>n</a:t>
            </a:r>
            <a:r>
              <a:rPr sz="2400" b="1" spc="-105" dirty="0">
                <a:latin typeface="Arial"/>
                <a:cs typeface="Arial"/>
              </a:rPr>
              <a:t>g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35" dirty="0">
                <a:latin typeface="Arial"/>
                <a:cs typeface="Arial"/>
              </a:rPr>
              <a:t>C</a:t>
            </a:r>
            <a:r>
              <a:rPr sz="2400" b="1" spc="15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06076" y="8297046"/>
            <a:ext cx="1564005" cy="73596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59055" marR="5080" indent="-46990">
              <a:lnSpc>
                <a:spcPct val="79300"/>
              </a:lnSpc>
              <a:spcBef>
                <a:spcPts val="745"/>
              </a:spcBef>
            </a:pPr>
            <a:r>
              <a:rPr sz="2600" b="1" spc="-240" dirty="0">
                <a:latin typeface="Arial"/>
                <a:cs typeface="Arial"/>
              </a:rPr>
              <a:t>E</a:t>
            </a:r>
            <a:r>
              <a:rPr sz="2600" b="1" spc="5" dirty="0">
                <a:latin typeface="Arial"/>
                <a:cs typeface="Arial"/>
              </a:rPr>
              <a:t>x</a:t>
            </a:r>
            <a:r>
              <a:rPr sz="2600" b="1" spc="100" dirty="0">
                <a:latin typeface="Arial"/>
                <a:cs typeface="Arial"/>
              </a:rPr>
              <a:t>pe</a:t>
            </a:r>
            <a:r>
              <a:rPr sz="2600" b="1" spc="105" dirty="0">
                <a:latin typeface="Arial"/>
                <a:cs typeface="Arial"/>
              </a:rPr>
              <a:t>c</a:t>
            </a:r>
            <a:r>
              <a:rPr sz="2600" b="1" spc="220" dirty="0">
                <a:latin typeface="Arial"/>
                <a:cs typeface="Arial"/>
              </a:rPr>
              <a:t>t</a:t>
            </a:r>
            <a:r>
              <a:rPr sz="2600" b="1" spc="100" dirty="0">
                <a:latin typeface="Arial"/>
                <a:cs typeface="Arial"/>
              </a:rPr>
              <a:t>e</a:t>
            </a:r>
            <a:r>
              <a:rPr sz="2600" b="1" spc="75" dirty="0">
                <a:latin typeface="Arial"/>
                <a:cs typeface="Arial"/>
              </a:rPr>
              <a:t>d </a:t>
            </a:r>
            <a:r>
              <a:rPr sz="2600" b="1" spc="45" dirty="0">
                <a:latin typeface="Arial"/>
                <a:cs typeface="Arial"/>
              </a:rPr>
              <a:t> </a:t>
            </a:r>
            <a:r>
              <a:rPr sz="2600" b="1" spc="70" dirty="0">
                <a:latin typeface="Arial"/>
                <a:cs typeface="Arial"/>
              </a:rPr>
              <a:t>outcome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249" y="2616861"/>
            <a:ext cx="69488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2249" y="4739288"/>
            <a:ext cx="13392150" cy="264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</a:pPr>
            <a:r>
              <a:rPr sz="3100" spc="155" dirty="0">
                <a:latin typeface="Tahoma"/>
                <a:cs typeface="Tahoma"/>
              </a:rPr>
              <a:t>The</a:t>
            </a:r>
            <a:r>
              <a:rPr sz="3100" spc="225" dirty="0">
                <a:latin typeface="Tahoma"/>
                <a:cs typeface="Tahoma"/>
              </a:rPr>
              <a:t> </a:t>
            </a:r>
            <a:r>
              <a:rPr sz="3100" spc="240" dirty="0">
                <a:latin typeface="Tahoma"/>
                <a:cs typeface="Tahoma"/>
              </a:rPr>
              <a:t>Library</a:t>
            </a:r>
            <a:r>
              <a:rPr sz="3100" spc="225" dirty="0">
                <a:latin typeface="Tahoma"/>
                <a:cs typeface="Tahoma"/>
              </a:rPr>
              <a:t> </a:t>
            </a:r>
            <a:r>
              <a:rPr sz="3100" spc="265" dirty="0">
                <a:latin typeface="Tahoma"/>
                <a:cs typeface="Tahoma"/>
              </a:rPr>
              <a:t>Management</a:t>
            </a:r>
            <a:r>
              <a:rPr sz="3100" spc="225" dirty="0">
                <a:latin typeface="Tahoma"/>
                <a:cs typeface="Tahoma"/>
              </a:rPr>
              <a:t> </a:t>
            </a:r>
            <a:r>
              <a:rPr sz="3100" spc="300" dirty="0">
                <a:latin typeface="Tahoma"/>
                <a:cs typeface="Tahoma"/>
              </a:rPr>
              <a:t>System</a:t>
            </a:r>
            <a:r>
              <a:rPr sz="3100" spc="225" dirty="0">
                <a:latin typeface="Tahoma"/>
                <a:cs typeface="Tahoma"/>
              </a:rPr>
              <a:t> </a:t>
            </a:r>
            <a:r>
              <a:rPr sz="3100" spc="190" dirty="0">
                <a:latin typeface="Tahoma"/>
                <a:cs typeface="Tahoma"/>
              </a:rPr>
              <a:t>is</a:t>
            </a:r>
            <a:r>
              <a:rPr sz="3100" spc="225" dirty="0">
                <a:latin typeface="Tahoma"/>
                <a:cs typeface="Tahoma"/>
              </a:rPr>
              <a:t> </a:t>
            </a:r>
            <a:r>
              <a:rPr sz="3100" spc="280" dirty="0">
                <a:latin typeface="Tahoma"/>
                <a:cs typeface="Tahoma"/>
              </a:rPr>
              <a:t>designed</a:t>
            </a:r>
            <a:r>
              <a:rPr sz="3100" spc="229" dirty="0">
                <a:latin typeface="Tahoma"/>
                <a:cs typeface="Tahoma"/>
              </a:rPr>
              <a:t> </a:t>
            </a:r>
            <a:r>
              <a:rPr sz="3100" spc="245" dirty="0">
                <a:latin typeface="Tahoma"/>
                <a:cs typeface="Tahoma"/>
              </a:rPr>
              <a:t>to</a:t>
            </a:r>
            <a:r>
              <a:rPr sz="3100" spc="225" dirty="0">
                <a:latin typeface="Tahoma"/>
                <a:cs typeface="Tahoma"/>
              </a:rPr>
              <a:t> </a:t>
            </a:r>
            <a:r>
              <a:rPr sz="3100" spc="270" dirty="0">
                <a:latin typeface="Tahoma"/>
                <a:cs typeface="Tahoma"/>
              </a:rPr>
              <a:t>efficiently</a:t>
            </a:r>
            <a:r>
              <a:rPr sz="3100" spc="225" dirty="0">
                <a:latin typeface="Tahoma"/>
                <a:cs typeface="Tahoma"/>
              </a:rPr>
              <a:t> </a:t>
            </a:r>
            <a:r>
              <a:rPr sz="3100" spc="229" dirty="0">
                <a:latin typeface="Tahoma"/>
                <a:cs typeface="Tahoma"/>
              </a:rPr>
              <a:t>handle </a:t>
            </a:r>
            <a:r>
              <a:rPr sz="3100" spc="-955" dirty="0">
                <a:latin typeface="Tahoma"/>
                <a:cs typeface="Tahoma"/>
              </a:rPr>
              <a:t> </a:t>
            </a:r>
            <a:r>
              <a:rPr sz="3100" spc="260" dirty="0">
                <a:latin typeface="Tahoma"/>
                <a:cs typeface="Tahoma"/>
              </a:rPr>
              <a:t>tasks</a:t>
            </a:r>
            <a:r>
              <a:rPr sz="3100" spc="220" dirty="0">
                <a:latin typeface="Tahoma"/>
                <a:cs typeface="Tahoma"/>
              </a:rPr>
              <a:t> </a:t>
            </a:r>
            <a:r>
              <a:rPr sz="3100" spc="254" dirty="0">
                <a:latin typeface="Tahoma"/>
                <a:cs typeface="Tahoma"/>
              </a:rPr>
              <a:t>related</a:t>
            </a:r>
            <a:r>
              <a:rPr sz="3100" spc="225" dirty="0">
                <a:latin typeface="Tahoma"/>
                <a:cs typeface="Tahoma"/>
              </a:rPr>
              <a:t> </a:t>
            </a:r>
            <a:r>
              <a:rPr sz="3100" spc="245" dirty="0">
                <a:latin typeface="Tahoma"/>
                <a:cs typeface="Tahoma"/>
              </a:rPr>
              <a:t>to</a:t>
            </a:r>
            <a:r>
              <a:rPr sz="3100" spc="225" dirty="0">
                <a:latin typeface="Tahoma"/>
                <a:cs typeface="Tahoma"/>
              </a:rPr>
              <a:t> library </a:t>
            </a:r>
            <a:r>
              <a:rPr sz="3100" spc="240" dirty="0">
                <a:latin typeface="Tahoma"/>
                <a:cs typeface="Tahoma"/>
              </a:rPr>
              <a:t>resources,</a:t>
            </a:r>
            <a:r>
              <a:rPr sz="3100" spc="225" dirty="0">
                <a:latin typeface="Tahoma"/>
                <a:cs typeface="Tahoma"/>
              </a:rPr>
              <a:t> </a:t>
            </a:r>
            <a:r>
              <a:rPr sz="3100" spc="285" dirty="0">
                <a:latin typeface="Tahoma"/>
                <a:cs typeface="Tahoma"/>
              </a:rPr>
              <a:t>such</a:t>
            </a:r>
            <a:r>
              <a:rPr sz="3100" spc="225" dirty="0">
                <a:latin typeface="Tahoma"/>
                <a:cs typeface="Tahoma"/>
              </a:rPr>
              <a:t> </a:t>
            </a:r>
            <a:r>
              <a:rPr sz="3100" spc="200" dirty="0">
                <a:latin typeface="Tahoma"/>
                <a:cs typeface="Tahoma"/>
              </a:rPr>
              <a:t>as</a:t>
            </a:r>
            <a:r>
              <a:rPr sz="3100" spc="225" dirty="0">
                <a:latin typeface="Tahoma"/>
                <a:cs typeface="Tahoma"/>
              </a:rPr>
              <a:t> </a:t>
            </a:r>
            <a:r>
              <a:rPr sz="3100" spc="275" dirty="0">
                <a:latin typeface="Tahoma"/>
                <a:cs typeface="Tahoma"/>
              </a:rPr>
              <a:t>book</a:t>
            </a:r>
            <a:r>
              <a:rPr sz="3100" spc="225" dirty="0">
                <a:latin typeface="Tahoma"/>
                <a:cs typeface="Tahoma"/>
              </a:rPr>
              <a:t> </a:t>
            </a:r>
            <a:r>
              <a:rPr sz="3100" spc="215" dirty="0">
                <a:latin typeface="Tahoma"/>
                <a:cs typeface="Tahoma"/>
              </a:rPr>
              <a:t>management,</a:t>
            </a:r>
            <a:endParaRPr sz="3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100" spc="295" dirty="0">
                <a:latin typeface="Tahoma"/>
                <a:cs typeface="Tahoma"/>
              </a:rPr>
              <a:t>member</a:t>
            </a:r>
            <a:r>
              <a:rPr sz="3100" spc="215" dirty="0">
                <a:latin typeface="Tahoma"/>
                <a:cs typeface="Tahoma"/>
              </a:rPr>
              <a:t> </a:t>
            </a:r>
            <a:r>
              <a:rPr sz="3100" spc="240" dirty="0">
                <a:latin typeface="Tahoma"/>
                <a:cs typeface="Tahoma"/>
              </a:rPr>
              <a:t>records,</a:t>
            </a:r>
            <a:r>
              <a:rPr sz="3100" spc="220" dirty="0">
                <a:latin typeface="Tahoma"/>
                <a:cs typeface="Tahoma"/>
              </a:rPr>
              <a:t> </a:t>
            </a:r>
            <a:r>
              <a:rPr sz="3100" spc="229" dirty="0">
                <a:latin typeface="Tahoma"/>
                <a:cs typeface="Tahoma"/>
              </a:rPr>
              <a:t>and</a:t>
            </a:r>
            <a:r>
              <a:rPr sz="3100" spc="220" dirty="0">
                <a:latin typeface="Tahoma"/>
                <a:cs typeface="Tahoma"/>
              </a:rPr>
              <a:t> </a:t>
            </a:r>
            <a:r>
              <a:rPr sz="3100" spc="235" dirty="0">
                <a:latin typeface="Tahoma"/>
                <a:cs typeface="Tahoma"/>
              </a:rPr>
              <a:t>borrowing/returning</a:t>
            </a:r>
            <a:r>
              <a:rPr sz="3100" spc="220" dirty="0">
                <a:latin typeface="Tahoma"/>
                <a:cs typeface="Tahoma"/>
              </a:rPr>
              <a:t> </a:t>
            </a:r>
            <a:r>
              <a:rPr sz="3100" spc="280" dirty="0">
                <a:latin typeface="Tahoma"/>
                <a:cs typeface="Tahoma"/>
              </a:rPr>
              <a:t>processes.</a:t>
            </a:r>
            <a:r>
              <a:rPr sz="3100" spc="220" dirty="0">
                <a:latin typeface="Tahoma"/>
                <a:cs typeface="Tahoma"/>
              </a:rPr>
              <a:t> </a:t>
            </a:r>
            <a:r>
              <a:rPr sz="3100" spc="180" dirty="0">
                <a:latin typeface="Tahoma"/>
                <a:cs typeface="Tahoma"/>
              </a:rPr>
              <a:t>This</a:t>
            </a:r>
            <a:endParaRPr sz="3100">
              <a:latin typeface="Tahoma"/>
              <a:cs typeface="Tahoma"/>
            </a:endParaRPr>
          </a:p>
          <a:p>
            <a:pPr marL="12700" marR="266065">
              <a:lnSpc>
                <a:spcPct val="110900"/>
              </a:lnSpc>
            </a:pPr>
            <a:r>
              <a:rPr sz="3100" spc="275" dirty="0">
                <a:latin typeface="Tahoma"/>
                <a:cs typeface="Tahoma"/>
              </a:rPr>
              <a:t>presentation</a:t>
            </a:r>
            <a:r>
              <a:rPr sz="3100" spc="229" dirty="0">
                <a:latin typeface="Tahoma"/>
                <a:cs typeface="Tahoma"/>
              </a:rPr>
              <a:t> </a:t>
            </a:r>
            <a:r>
              <a:rPr sz="3100" spc="295" dirty="0">
                <a:latin typeface="Tahoma"/>
                <a:cs typeface="Tahoma"/>
              </a:rPr>
              <a:t>introduces</a:t>
            </a:r>
            <a:r>
              <a:rPr sz="3100" spc="229" dirty="0">
                <a:latin typeface="Tahoma"/>
                <a:cs typeface="Tahoma"/>
              </a:rPr>
              <a:t> </a:t>
            </a:r>
            <a:r>
              <a:rPr sz="3100" spc="235" dirty="0">
                <a:latin typeface="Tahoma"/>
                <a:cs typeface="Tahoma"/>
              </a:rPr>
              <a:t>the </a:t>
            </a:r>
            <a:r>
              <a:rPr sz="3100" spc="275" dirty="0">
                <a:latin typeface="Tahoma"/>
                <a:cs typeface="Tahoma"/>
              </a:rPr>
              <a:t>implementation</a:t>
            </a:r>
            <a:r>
              <a:rPr sz="3100" spc="229" dirty="0">
                <a:latin typeface="Tahoma"/>
                <a:cs typeface="Tahoma"/>
              </a:rPr>
              <a:t> </a:t>
            </a:r>
            <a:r>
              <a:rPr sz="3100" spc="190" dirty="0">
                <a:latin typeface="Tahoma"/>
                <a:cs typeface="Tahoma"/>
              </a:rPr>
              <a:t>of</a:t>
            </a:r>
            <a:r>
              <a:rPr sz="3100" spc="229" dirty="0">
                <a:latin typeface="Tahoma"/>
                <a:cs typeface="Tahoma"/>
              </a:rPr>
              <a:t> </a:t>
            </a:r>
            <a:r>
              <a:rPr sz="3100" spc="45" dirty="0">
                <a:latin typeface="Tahoma"/>
                <a:cs typeface="Tahoma"/>
              </a:rPr>
              <a:t>a</a:t>
            </a:r>
            <a:r>
              <a:rPr sz="3100" spc="235" dirty="0">
                <a:latin typeface="Tahoma"/>
                <a:cs typeface="Tahoma"/>
              </a:rPr>
              <a:t> </a:t>
            </a:r>
            <a:r>
              <a:rPr sz="3100" spc="225" dirty="0">
                <a:latin typeface="Tahoma"/>
                <a:cs typeface="Tahoma"/>
              </a:rPr>
              <a:t>linked</a:t>
            </a:r>
            <a:r>
              <a:rPr sz="3100" spc="229" dirty="0">
                <a:latin typeface="Tahoma"/>
                <a:cs typeface="Tahoma"/>
              </a:rPr>
              <a:t> </a:t>
            </a:r>
            <a:r>
              <a:rPr sz="3100" spc="220" dirty="0">
                <a:latin typeface="Tahoma"/>
                <a:cs typeface="Tahoma"/>
              </a:rPr>
              <a:t>list</a:t>
            </a:r>
            <a:r>
              <a:rPr sz="3100" spc="235" dirty="0">
                <a:latin typeface="Tahoma"/>
                <a:cs typeface="Tahoma"/>
              </a:rPr>
              <a:t> </a:t>
            </a:r>
            <a:r>
              <a:rPr sz="3100" spc="260" dirty="0">
                <a:latin typeface="Tahoma"/>
                <a:cs typeface="Tahoma"/>
              </a:rPr>
              <a:t>data </a:t>
            </a:r>
            <a:r>
              <a:rPr sz="3100" spc="-955" dirty="0">
                <a:latin typeface="Tahoma"/>
                <a:cs typeface="Tahoma"/>
              </a:rPr>
              <a:t> </a:t>
            </a:r>
            <a:r>
              <a:rPr sz="3100" spc="280" dirty="0">
                <a:latin typeface="Tahoma"/>
                <a:cs typeface="Tahoma"/>
              </a:rPr>
              <a:t>structure</a:t>
            </a:r>
            <a:r>
              <a:rPr sz="3100" spc="220" dirty="0">
                <a:latin typeface="Tahoma"/>
                <a:cs typeface="Tahoma"/>
              </a:rPr>
              <a:t> </a:t>
            </a:r>
            <a:r>
              <a:rPr sz="3100" spc="190" dirty="0">
                <a:latin typeface="Tahoma"/>
                <a:cs typeface="Tahoma"/>
              </a:rPr>
              <a:t>for</a:t>
            </a:r>
            <a:r>
              <a:rPr sz="3100" spc="220" dirty="0">
                <a:latin typeface="Tahoma"/>
                <a:cs typeface="Tahoma"/>
              </a:rPr>
              <a:t> </a:t>
            </a:r>
            <a:r>
              <a:rPr sz="3100" spc="290" dirty="0">
                <a:latin typeface="Tahoma"/>
                <a:cs typeface="Tahoma"/>
              </a:rPr>
              <a:t>improved</a:t>
            </a:r>
            <a:r>
              <a:rPr sz="3100" spc="220" dirty="0">
                <a:latin typeface="Tahoma"/>
                <a:cs typeface="Tahoma"/>
              </a:rPr>
              <a:t> </a:t>
            </a:r>
            <a:r>
              <a:rPr sz="3100" spc="260" dirty="0">
                <a:latin typeface="Tahoma"/>
                <a:cs typeface="Tahoma"/>
              </a:rPr>
              <a:t>data</a:t>
            </a:r>
            <a:r>
              <a:rPr sz="3100" spc="220" dirty="0">
                <a:latin typeface="Tahoma"/>
                <a:cs typeface="Tahoma"/>
              </a:rPr>
              <a:t> management.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93446" y="8541819"/>
            <a:ext cx="2794635" cy="1739900"/>
          </a:xfrm>
          <a:custGeom>
            <a:avLst/>
            <a:gdLst/>
            <a:ahLst/>
            <a:cxnLst/>
            <a:rect l="l" t="t" r="r" b="b"/>
            <a:pathLst>
              <a:path w="2794634" h="1739900">
                <a:moveTo>
                  <a:pt x="1645493" y="177799"/>
                </a:moveTo>
                <a:lnTo>
                  <a:pt x="1466748" y="177799"/>
                </a:lnTo>
                <a:lnTo>
                  <a:pt x="1471643" y="165099"/>
                </a:lnTo>
                <a:lnTo>
                  <a:pt x="1475785" y="165099"/>
                </a:lnTo>
                <a:lnTo>
                  <a:pt x="1486737" y="152399"/>
                </a:lnTo>
                <a:lnTo>
                  <a:pt x="1499384" y="139699"/>
                </a:lnTo>
                <a:lnTo>
                  <a:pt x="1512784" y="139699"/>
                </a:lnTo>
                <a:lnTo>
                  <a:pt x="1525995" y="126999"/>
                </a:lnTo>
                <a:lnTo>
                  <a:pt x="1601309" y="76199"/>
                </a:lnTo>
                <a:lnTo>
                  <a:pt x="1663193" y="50799"/>
                </a:lnTo>
                <a:lnTo>
                  <a:pt x="1728842" y="25399"/>
                </a:lnTo>
                <a:lnTo>
                  <a:pt x="1789721" y="0"/>
                </a:lnTo>
                <a:lnTo>
                  <a:pt x="1970350" y="0"/>
                </a:lnTo>
                <a:lnTo>
                  <a:pt x="2007003" y="12699"/>
                </a:lnTo>
                <a:lnTo>
                  <a:pt x="2052694" y="38099"/>
                </a:lnTo>
                <a:lnTo>
                  <a:pt x="2092359" y="63499"/>
                </a:lnTo>
                <a:lnTo>
                  <a:pt x="2108175" y="88899"/>
                </a:lnTo>
                <a:lnTo>
                  <a:pt x="2122485" y="101599"/>
                </a:lnTo>
                <a:lnTo>
                  <a:pt x="1800139" y="101599"/>
                </a:lnTo>
                <a:lnTo>
                  <a:pt x="1781342" y="114299"/>
                </a:lnTo>
                <a:lnTo>
                  <a:pt x="1762733" y="114299"/>
                </a:lnTo>
                <a:lnTo>
                  <a:pt x="1744501" y="126999"/>
                </a:lnTo>
                <a:lnTo>
                  <a:pt x="1726833" y="126999"/>
                </a:lnTo>
                <a:lnTo>
                  <a:pt x="1685033" y="152399"/>
                </a:lnTo>
                <a:lnTo>
                  <a:pt x="1664840" y="165099"/>
                </a:lnTo>
                <a:lnTo>
                  <a:pt x="1645493" y="177799"/>
                </a:lnTo>
                <a:close/>
              </a:path>
              <a:path w="2794634" h="1739900">
                <a:moveTo>
                  <a:pt x="2130847" y="1612899"/>
                </a:moveTo>
                <a:lnTo>
                  <a:pt x="1966834" y="1612899"/>
                </a:lnTo>
                <a:lnTo>
                  <a:pt x="1968843" y="1600199"/>
                </a:lnTo>
                <a:lnTo>
                  <a:pt x="1985945" y="1562099"/>
                </a:lnTo>
                <a:lnTo>
                  <a:pt x="2003236" y="1511299"/>
                </a:lnTo>
                <a:lnTo>
                  <a:pt x="2019398" y="1460499"/>
                </a:lnTo>
                <a:lnTo>
                  <a:pt x="2033111" y="1422399"/>
                </a:lnTo>
                <a:lnTo>
                  <a:pt x="2041145" y="1396999"/>
                </a:lnTo>
                <a:lnTo>
                  <a:pt x="2050183" y="1384299"/>
                </a:lnTo>
                <a:lnTo>
                  <a:pt x="2056208" y="1384299"/>
                </a:lnTo>
                <a:lnTo>
                  <a:pt x="2056208" y="1371599"/>
                </a:lnTo>
                <a:lnTo>
                  <a:pt x="2057212" y="1371599"/>
                </a:lnTo>
                <a:lnTo>
                  <a:pt x="2065042" y="1333499"/>
                </a:lnTo>
                <a:lnTo>
                  <a:pt x="2073154" y="1308099"/>
                </a:lnTo>
                <a:lnTo>
                  <a:pt x="2081077" y="1282699"/>
                </a:lnTo>
                <a:lnTo>
                  <a:pt x="2088342" y="1244599"/>
                </a:lnTo>
                <a:lnTo>
                  <a:pt x="2092971" y="1231899"/>
                </a:lnTo>
                <a:lnTo>
                  <a:pt x="2096752" y="1206499"/>
                </a:lnTo>
                <a:lnTo>
                  <a:pt x="2100345" y="1193799"/>
                </a:lnTo>
                <a:lnTo>
                  <a:pt x="2104409" y="1168399"/>
                </a:lnTo>
                <a:lnTo>
                  <a:pt x="2108756" y="1142999"/>
                </a:lnTo>
                <a:lnTo>
                  <a:pt x="2112819" y="1130299"/>
                </a:lnTo>
                <a:lnTo>
                  <a:pt x="2116695" y="1104899"/>
                </a:lnTo>
                <a:lnTo>
                  <a:pt x="2123316" y="1066799"/>
                </a:lnTo>
                <a:lnTo>
                  <a:pt x="2125874" y="1054099"/>
                </a:lnTo>
                <a:lnTo>
                  <a:pt x="2128243" y="1041399"/>
                </a:lnTo>
                <a:lnTo>
                  <a:pt x="2130518" y="1015999"/>
                </a:lnTo>
                <a:lnTo>
                  <a:pt x="2134268" y="990599"/>
                </a:lnTo>
                <a:lnTo>
                  <a:pt x="2137924" y="965199"/>
                </a:lnTo>
                <a:lnTo>
                  <a:pt x="2141392" y="927099"/>
                </a:lnTo>
                <a:lnTo>
                  <a:pt x="2144577" y="901699"/>
                </a:lnTo>
                <a:lnTo>
                  <a:pt x="2145173" y="888999"/>
                </a:lnTo>
                <a:lnTo>
                  <a:pt x="2145989" y="876299"/>
                </a:lnTo>
                <a:lnTo>
                  <a:pt x="2146585" y="876299"/>
                </a:lnTo>
                <a:lnTo>
                  <a:pt x="2146585" y="863599"/>
                </a:lnTo>
                <a:lnTo>
                  <a:pt x="2147590" y="850899"/>
                </a:lnTo>
                <a:lnTo>
                  <a:pt x="2149598" y="850899"/>
                </a:lnTo>
                <a:lnTo>
                  <a:pt x="2152610" y="825499"/>
                </a:lnTo>
                <a:lnTo>
                  <a:pt x="2152610" y="812799"/>
                </a:lnTo>
                <a:lnTo>
                  <a:pt x="2151857" y="787399"/>
                </a:lnTo>
                <a:lnTo>
                  <a:pt x="2152611" y="774699"/>
                </a:lnTo>
                <a:lnTo>
                  <a:pt x="2154321" y="749299"/>
                </a:lnTo>
                <a:lnTo>
                  <a:pt x="2154996" y="723899"/>
                </a:lnTo>
                <a:lnTo>
                  <a:pt x="2154729" y="685799"/>
                </a:lnTo>
                <a:lnTo>
                  <a:pt x="2153615" y="660399"/>
                </a:lnTo>
                <a:lnTo>
                  <a:pt x="2152360" y="596899"/>
                </a:lnTo>
                <a:lnTo>
                  <a:pt x="2151355" y="571499"/>
                </a:lnTo>
                <a:lnTo>
                  <a:pt x="2146978" y="507999"/>
                </a:lnTo>
                <a:lnTo>
                  <a:pt x="2143698" y="482599"/>
                </a:lnTo>
                <a:lnTo>
                  <a:pt x="2139854" y="444499"/>
                </a:lnTo>
                <a:lnTo>
                  <a:pt x="2135539" y="406399"/>
                </a:lnTo>
                <a:lnTo>
                  <a:pt x="2132323" y="393699"/>
                </a:lnTo>
                <a:lnTo>
                  <a:pt x="2128636" y="380999"/>
                </a:lnTo>
                <a:lnTo>
                  <a:pt x="2124383" y="355599"/>
                </a:lnTo>
                <a:lnTo>
                  <a:pt x="2119472" y="342899"/>
                </a:lnTo>
                <a:lnTo>
                  <a:pt x="2098384" y="266699"/>
                </a:lnTo>
                <a:lnTo>
                  <a:pt x="2088609" y="241299"/>
                </a:lnTo>
                <a:lnTo>
                  <a:pt x="2060397" y="190499"/>
                </a:lnTo>
                <a:lnTo>
                  <a:pt x="2021187" y="139699"/>
                </a:lnTo>
                <a:lnTo>
                  <a:pt x="1968718" y="114299"/>
                </a:lnTo>
                <a:lnTo>
                  <a:pt x="1938718" y="101599"/>
                </a:lnTo>
                <a:lnTo>
                  <a:pt x="2122485" y="101599"/>
                </a:lnTo>
                <a:lnTo>
                  <a:pt x="2135288" y="126999"/>
                </a:lnTo>
                <a:lnTo>
                  <a:pt x="2146585" y="139699"/>
                </a:lnTo>
                <a:lnTo>
                  <a:pt x="2148594" y="152399"/>
                </a:lnTo>
                <a:lnTo>
                  <a:pt x="2153615" y="152399"/>
                </a:lnTo>
                <a:lnTo>
                  <a:pt x="2155623" y="165099"/>
                </a:lnTo>
                <a:lnTo>
                  <a:pt x="2159028" y="165099"/>
                </a:lnTo>
                <a:lnTo>
                  <a:pt x="2162527" y="177799"/>
                </a:lnTo>
                <a:lnTo>
                  <a:pt x="2165085" y="177799"/>
                </a:lnTo>
                <a:lnTo>
                  <a:pt x="2165665" y="190499"/>
                </a:lnTo>
                <a:lnTo>
                  <a:pt x="2170686" y="190499"/>
                </a:lnTo>
                <a:lnTo>
                  <a:pt x="2180085" y="215899"/>
                </a:lnTo>
                <a:lnTo>
                  <a:pt x="2188636" y="241299"/>
                </a:lnTo>
                <a:lnTo>
                  <a:pt x="2196246" y="266699"/>
                </a:lnTo>
                <a:lnTo>
                  <a:pt x="2202820" y="292099"/>
                </a:lnTo>
                <a:lnTo>
                  <a:pt x="2212611" y="317499"/>
                </a:lnTo>
                <a:lnTo>
                  <a:pt x="2220896" y="355599"/>
                </a:lnTo>
                <a:lnTo>
                  <a:pt x="2227674" y="393699"/>
                </a:lnTo>
                <a:lnTo>
                  <a:pt x="2232946" y="431799"/>
                </a:lnTo>
                <a:lnTo>
                  <a:pt x="2243490" y="520699"/>
                </a:lnTo>
                <a:lnTo>
                  <a:pt x="2246502" y="571499"/>
                </a:lnTo>
                <a:lnTo>
                  <a:pt x="2248009" y="622299"/>
                </a:lnTo>
                <a:lnTo>
                  <a:pt x="2248919" y="634999"/>
                </a:lnTo>
                <a:lnTo>
                  <a:pt x="2251115" y="685799"/>
                </a:lnTo>
                <a:lnTo>
                  <a:pt x="2252025" y="698499"/>
                </a:lnTo>
                <a:lnTo>
                  <a:pt x="2251712" y="711199"/>
                </a:lnTo>
                <a:lnTo>
                  <a:pt x="2250331" y="736599"/>
                </a:lnTo>
                <a:lnTo>
                  <a:pt x="2250017" y="749299"/>
                </a:lnTo>
                <a:lnTo>
                  <a:pt x="2249138" y="787399"/>
                </a:lnTo>
                <a:lnTo>
                  <a:pt x="2249013" y="825499"/>
                </a:lnTo>
                <a:lnTo>
                  <a:pt x="2247695" y="850899"/>
                </a:lnTo>
                <a:lnTo>
                  <a:pt x="2245247" y="888999"/>
                </a:lnTo>
                <a:lnTo>
                  <a:pt x="2241670" y="927099"/>
                </a:lnTo>
                <a:lnTo>
                  <a:pt x="2236963" y="952499"/>
                </a:lnTo>
                <a:lnTo>
                  <a:pt x="2233056" y="977899"/>
                </a:lnTo>
                <a:lnTo>
                  <a:pt x="2229055" y="1015999"/>
                </a:lnTo>
                <a:lnTo>
                  <a:pt x="2225242" y="1041399"/>
                </a:lnTo>
                <a:lnTo>
                  <a:pt x="2221900" y="1066799"/>
                </a:lnTo>
                <a:lnTo>
                  <a:pt x="2217271" y="1104899"/>
                </a:lnTo>
                <a:lnTo>
                  <a:pt x="2211230" y="1130299"/>
                </a:lnTo>
                <a:lnTo>
                  <a:pt x="2204248" y="1168399"/>
                </a:lnTo>
                <a:lnTo>
                  <a:pt x="2196795" y="1206499"/>
                </a:lnTo>
                <a:lnTo>
                  <a:pt x="2190754" y="1231899"/>
                </a:lnTo>
                <a:lnTo>
                  <a:pt x="2184619" y="1269999"/>
                </a:lnTo>
                <a:lnTo>
                  <a:pt x="2178296" y="1295399"/>
                </a:lnTo>
                <a:lnTo>
                  <a:pt x="2171690" y="1320799"/>
                </a:lnTo>
                <a:lnTo>
                  <a:pt x="2166089" y="1346199"/>
                </a:lnTo>
                <a:lnTo>
                  <a:pt x="2160016" y="1358899"/>
                </a:lnTo>
                <a:lnTo>
                  <a:pt x="2153756" y="1384299"/>
                </a:lnTo>
                <a:lnTo>
                  <a:pt x="2147590" y="1409699"/>
                </a:lnTo>
                <a:lnTo>
                  <a:pt x="2142318" y="1422399"/>
                </a:lnTo>
                <a:lnTo>
                  <a:pt x="2137046" y="1447799"/>
                </a:lnTo>
                <a:lnTo>
                  <a:pt x="2131774" y="1460499"/>
                </a:lnTo>
                <a:lnTo>
                  <a:pt x="2126501" y="1485899"/>
                </a:lnTo>
                <a:lnTo>
                  <a:pt x="2305247" y="1485899"/>
                </a:lnTo>
                <a:lnTo>
                  <a:pt x="2299222" y="1498599"/>
                </a:lnTo>
                <a:lnTo>
                  <a:pt x="2284473" y="1498599"/>
                </a:lnTo>
                <a:lnTo>
                  <a:pt x="2276376" y="1511299"/>
                </a:lnTo>
                <a:lnTo>
                  <a:pt x="2267903" y="1511299"/>
                </a:lnTo>
                <a:lnTo>
                  <a:pt x="2259054" y="1523999"/>
                </a:lnTo>
                <a:lnTo>
                  <a:pt x="2247506" y="1523999"/>
                </a:lnTo>
                <a:lnTo>
                  <a:pt x="2242391" y="1536699"/>
                </a:lnTo>
                <a:lnTo>
                  <a:pt x="2229195" y="1536699"/>
                </a:lnTo>
                <a:lnTo>
                  <a:pt x="2222527" y="1549399"/>
                </a:lnTo>
                <a:lnTo>
                  <a:pt x="2209848" y="1549399"/>
                </a:lnTo>
                <a:lnTo>
                  <a:pt x="2199901" y="1562099"/>
                </a:lnTo>
                <a:lnTo>
                  <a:pt x="2179629" y="1574799"/>
                </a:lnTo>
                <a:lnTo>
                  <a:pt x="2169681" y="1587499"/>
                </a:lnTo>
                <a:lnTo>
                  <a:pt x="2156124" y="1587499"/>
                </a:lnTo>
                <a:lnTo>
                  <a:pt x="2149346" y="1600199"/>
                </a:lnTo>
                <a:lnTo>
                  <a:pt x="2142568" y="1600199"/>
                </a:lnTo>
                <a:lnTo>
                  <a:pt x="2130847" y="1612899"/>
                </a:lnTo>
                <a:close/>
              </a:path>
              <a:path w="2794634" h="1739900">
                <a:moveTo>
                  <a:pt x="1622271" y="190499"/>
                </a:moveTo>
                <a:lnTo>
                  <a:pt x="1445142" y="190499"/>
                </a:lnTo>
                <a:lnTo>
                  <a:pt x="1454697" y="177799"/>
                </a:lnTo>
                <a:lnTo>
                  <a:pt x="1633929" y="177799"/>
                </a:lnTo>
                <a:lnTo>
                  <a:pt x="1622271" y="190499"/>
                </a:lnTo>
                <a:close/>
              </a:path>
              <a:path w="2794634" h="1739900">
                <a:moveTo>
                  <a:pt x="1600305" y="203199"/>
                </a:moveTo>
                <a:lnTo>
                  <a:pt x="1429420" y="203199"/>
                </a:lnTo>
                <a:lnTo>
                  <a:pt x="1436998" y="190499"/>
                </a:lnTo>
                <a:lnTo>
                  <a:pt x="1611178" y="190499"/>
                </a:lnTo>
                <a:lnTo>
                  <a:pt x="1600305" y="203199"/>
                </a:lnTo>
                <a:close/>
              </a:path>
              <a:path w="2794634" h="1739900">
                <a:moveTo>
                  <a:pt x="1539175" y="253999"/>
                </a:moveTo>
                <a:lnTo>
                  <a:pt x="1373687" y="253999"/>
                </a:lnTo>
                <a:lnTo>
                  <a:pt x="1381391" y="241299"/>
                </a:lnTo>
                <a:lnTo>
                  <a:pt x="1391480" y="241299"/>
                </a:lnTo>
                <a:lnTo>
                  <a:pt x="1401098" y="228599"/>
                </a:lnTo>
                <a:lnTo>
                  <a:pt x="1410905" y="215899"/>
                </a:lnTo>
                <a:lnTo>
                  <a:pt x="1421559" y="203199"/>
                </a:lnTo>
                <a:lnTo>
                  <a:pt x="1597292" y="203199"/>
                </a:lnTo>
                <a:lnTo>
                  <a:pt x="1588255" y="215899"/>
                </a:lnTo>
                <a:lnTo>
                  <a:pt x="1570179" y="228599"/>
                </a:lnTo>
                <a:lnTo>
                  <a:pt x="1561141" y="228599"/>
                </a:lnTo>
                <a:lnTo>
                  <a:pt x="1550017" y="241299"/>
                </a:lnTo>
                <a:lnTo>
                  <a:pt x="1539175" y="253999"/>
                </a:lnTo>
                <a:close/>
              </a:path>
              <a:path w="2794634" h="1739900">
                <a:moveTo>
                  <a:pt x="1013402" y="952499"/>
                </a:moveTo>
                <a:lnTo>
                  <a:pt x="892946" y="952499"/>
                </a:lnTo>
                <a:lnTo>
                  <a:pt x="899379" y="939799"/>
                </a:lnTo>
                <a:lnTo>
                  <a:pt x="904541" y="927099"/>
                </a:lnTo>
                <a:lnTo>
                  <a:pt x="909044" y="914399"/>
                </a:lnTo>
                <a:lnTo>
                  <a:pt x="914489" y="901699"/>
                </a:lnTo>
                <a:lnTo>
                  <a:pt x="923480" y="901699"/>
                </a:lnTo>
                <a:lnTo>
                  <a:pt x="927183" y="876299"/>
                </a:lnTo>
                <a:lnTo>
                  <a:pt x="935028" y="863599"/>
                </a:lnTo>
                <a:lnTo>
                  <a:pt x="944379" y="850899"/>
                </a:lnTo>
                <a:lnTo>
                  <a:pt x="952601" y="838199"/>
                </a:lnTo>
                <a:lnTo>
                  <a:pt x="959568" y="812799"/>
                </a:lnTo>
                <a:lnTo>
                  <a:pt x="966911" y="800099"/>
                </a:lnTo>
                <a:lnTo>
                  <a:pt x="974631" y="787399"/>
                </a:lnTo>
                <a:lnTo>
                  <a:pt x="982727" y="774699"/>
                </a:lnTo>
                <a:lnTo>
                  <a:pt x="990635" y="761999"/>
                </a:lnTo>
                <a:lnTo>
                  <a:pt x="999296" y="749299"/>
                </a:lnTo>
                <a:lnTo>
                  <a:pt x="1008710" y="736599"/>
                </a:lnTo>
                <a:lnTo>
                  <a:pt x="1018878" y="711199"/>
                </a:lnTo>
                <a:lnTo>
                  <a:pt x="1023789" y="711199"/>
                </a:lnTo>
                <a:lnTo>
                  <a:pt x="1028041" y="698499"/>
                </a:lnTo>
                <a:lnTo>
                  <a:pt x="1031728" y="698499"/>
                </a:lnTo>
                <a:lnTo>
                  <a:pt x="1034945" y="685799"/>
                </a:lnTo>
                <a:lnTo>
                  <a:pt x="1046211" y="660399"/>
                </a:lnTo>
                <a:lnTo>
                  <a:pt x="1058794" y="647699"/>
                </a:lnTo>
                <a:lnTo>
                  <a:pt x="1072508" y="622299"/>
                </a:lnTo>
                <a:lnTo>
                  <a:pt x="1087163" y="596899"/>
                </a:lnTo>
                <a:lnTo>
                  <a:pt x="1100845" y="584199"/>
                </a:lnTo>
                <a:lnTo>
                  <a:pt x="1107921" y="571499"/>
                </a:lnTo>
                <a:lnTo>
                  <a:pt x="1115280" y="558799"/>
                </a:lnTo>
                <a:lnTo>
                  <a:pt x="1124789" y="546099"/>
                </a:lnTo>
                <a:lnTo>
                  <a:pt x="1133356" y="533399"/>
                </a:lnTo>
                <a:lnTo>
                  <a:pt x="1142676" y="520699"/>
                </a:lnTo>
                <a:lnTo>
                  <a:pt x="1154444" y="507999"/>
                </a:lnTo>
                <a:lnTo>
                  <a:pt x="1160861" y="507999"/>
                </a:lnTo>
                <a:lnTo>
                  <a:pt x="1166620" y="495299"/>
                </a:lnTo>
                <a:lnTo>
                  <a:pt x="1171813" y="482599"/>
                </a:lnTo>
                <a:lnTo>
                  <a:pt x="1176536" y="482599"/>
                </a:lnTo>
                <a:lnTo>
                  <a:pt x="1186829" y="457199"/>
                </a:lnTo>
                <a:lnTo>
                  <a:pt x="1197875" y="444499"/>
                </a:lnTo>
                <a:lnTo>
                  <a:pt x="1220720" y="419099"/>
                </a:lnTo>
                <a:lnTo>
                  <a:pt x="1232676" y="406399"/>
                </a:lnTo>
                <a:lnTo>
                  <a:pt x="1245574" y="393699"/>
                </a:lnTo>
                <a:lnTo>
                  <a:pt x="1271934" y="355599"/>
                </a:lnTo>
                <a:lnTo>
                  <a:pt x="1288284" y="342899"/>
                </a:lnTo>
                <a:lnTo>
                  <a:pt x="1304821" y="317499"/>
                </a:lnTo>
                <a:lnTo>
                  <a:pt x="1322489" y="304799"/>
                </a:lnTo>
                <a:lnTo>
                  <a:pt x="1342228" y="279399"/>
                </a:lnTo>
                <a:lnTo>
                  <a:pt x="1358295" y="279399"/>
                </a:lnTo>
                <a:lnTo>
                  <a:pt x="1360915" y="266699"/>
                </a:lnTo>
                <a:lnTo>
                  <a:pt x="1366454" y="253999"/>
                </a:lnTo>
                <a:lnTo>
                  <a:pt x="1528521" y="253999"/>
                </a:lnTo>
                <a:lnTo>
                  <a:pt x="1517961" y="266699"/>
                </a:lnTo>
                <a:lnTo>
                  <a:pt x="1496873" y="279399"/>
                </a:lnTo>
                <a:lnTo>
                  <a:pt x="1477228" y="292099"/>
                </a:lnTo>
                <a:lnTo>
                  <a:pt x="1459467" y="317499"/>
                </a:lnTo>
                <a:lnTo>
                  <a:pt x="1442082" y="330199"/>
                </a:lnTo>
                <a:lnTo>
                  <a:pt x="1423567" y="342899"/>
                </a:lnTo>
                <a:lnTo>
                  <a:pt x="1417730" y="355599"/>
                </a:lnTo>
                <a:lnTo>
                  <a:pt x="1412270" y="355599"/>
                </a:lnTo>
                <a:lnTo>
                  <a:pt x="1407186" y="368299"/>
                </a:lnTo>
                <a:lnTo>
                  <a:pt x="1402479" y="368299"/>
                </a:lnTo>
                <a:lnTo>
                  <a:pt x="1397787" y="380999"/>
                </a:lnTo>
                <a:lnTo>
                  <a:pt x="1387651" y="380999"/>
                </a:lnTo>
                <a:lnTo>
                  <a:pt x="1382395" y="393699"/>
                </a:lnTo>
                <a:lnTo>
                  <a:pt x="1375366" y="393699"/>
                </a:lnTo>
                <a:lnTo>
                  <a:pt x="1369168" y="406399"/>
                </a:lnTo>
                <a:lnTo>
                  <a:pt x="1360428" y="419099"/>
                </a:lnTo>
                <a:lnTo>
                  <a:pt x="1350371" y="431799"/>
                </a:lnTo>
                <a:lnTo>
                  <a:pt x="1340219" y="444499"/>
                </a:lnTo>
                <a:lnTo>
                  <a:pt x="1330914" y="457199"/>
                </a:lnTo>
                <a:lnTo>
                  <a:pt x="1322269" y="469899"/>
                </a:lnTo>
                <a:lnTo>
                  <a:pt x="1313812" y="469899"/>
                </a:lnTo>
                <a:lnTo>
                  <a:pt x="1305072" y="482599"/>
                </a:lnTo>
                <a:lnTo>
                  <a:pt x="1296019" y="495299"/>
                </a:lnTo>
                <a:lnTo>
                  <a:pt x="1286871" y="507999"/>
                </a:lnTo>
                <a:lnTo>
                  <a:pt x="1277535" y="520699"/>
                </a:lnTo>
                <a:lnTo>
                  <a:pt x="1267917" y="533399"/>
                </a:lnTo>
                <a:lnTo>
                  <a:pt x="1261751" y="546099"/>
                </a:lnTo>
                <a:lnTo>
                  <a:pt x="1255490" y="546099"/>
                </a:lnTo>
                <a:lnTo>
                  <a:pt x="1249418" y="558799"/>
                </a:lnTo>
                <a:lnTo>
                  <a:pt x="1243817" y="558799"/>
                </a:lnTo>
                <a:lnTo>
                  <a:pt x="1233586" y="584199"/>
                </a:lnTo>
                <a:lnTo>
                  <a:pt x="1213879" y="609599"/>
                </a:lnTo>
                <a:lnTo>
                  <a:pt x="1203649" y="622299"/>
                </a:lnTo>
                <a:lnTo>
                  <a:pt x="1195976" y="634999"/>
                </a:lnTo>
                <a:lnTo>
                  <a:pt x="1188209" y="647699"/>
                </a:lnTo>
                <a:lnTo>
                  <a:pt x="1180631" y="660399"/>
                </a:lnTo>
                <a:lnTo>
                  <a:pt x="1162477" y="685799"/>
                </a:lnTo>
                <a:lnTo>
                  <a:pt x="1150678" y="711199"/>
                </a:lnTo>
                <a:lnTo>
                  <a:pt x="1126326" y="736599"/>
                </a:lnTo>
                <a:lnTo>
                  <a:pt x="1122309" y="749299"/>
                </a:lnTo>
                <a:lnTo>
                  <a:pt x="1116284" y="761999"/>
                </a:lnTo>
                <a:lnTo>
                  <a:pt x="1105301" y="774699"/>
                </a:lnTo>
                <a:lnTo>
                  <a:pt x="1084087" y="812799"/>
                </a:lnTo>
                <a:lnTo>
                  <a:pt x="1073104" y="838199"/>
                </a:lnTo>
                <a:lnTo>
                  <a:pt x="1061838" y="850899"/>
                </a:lnTo>
                <a:lnTo>
                  <a:pt x="1050761" y="876299"/>
                </a:lnTo>
                <a:lnTo>
                  <a:pt x="1040060" y="901699"/>
                </a:lnTo>
                <a:lnTo>
                  <a:pt x="1029924" y="914399"/>
                </a:lnTo>
                <a:lnTo>
                  <a:pt x="1024918" y="927099"/>
                </a:lnTo>
                <a:lnTo>
                  <a:pt x="1019254" y="939799"/>
                </a:lnTo>
                <a:lnTo>
                  <a:pt x="1013402" y="952499"/>
                </a:lnTo>
                <a:close/>
              </a:path>
              <a:path w="2794634" h="1739900">
                <a:moveTo>
                  <a:pt x="894358" y="1206499"/>
                </a:moveTo>
                <a:lnTo>
                  <a:pt x="775863" y="1206499"/>
                </a:lnTo>
                <a:lnTo>
                  <a:pt x="780571" y="1193799"/>
                </a:lnTo>
                <a:lnTo>
                  <a:pt x="785654" y="1181099"/>
                </a:lnTo>
                <a:lnTo>
                  <a:pt x="791115" y="1168399"/>
                </a:lnTo>
                <a:lnTo>
                  <a:pt x="796951" y="1155699"/>
                </a:lnTo>
                <a:lnTo>
                  <a:pt x="803275" y="1142999"/>
                </a:lnTo>
                <a:lnTo>
                  <a:pt x="807621" y="1130299"/>
                </a:lnTo>
                <a:lnTo>
                  <a:pt x="812909" y="1117599"/>
                </a:lnTo>
                <a:lnTo>
                  <a:pt x="826340" y="1092199"/>
                </a:lnTo>
                <a:lnTo>
                  <a:pt x="829211" y="1092199"/>
                </a:lnTo>
                <a:lnTo>
                  <a:pt x="831518" y="1079499"/>
                </a:lnTo>
                <a:lnTo>
                  <a:pt x="834106" y="1066799"/>
                </a:lnTo>
                <a:lnTo>
                  <a:pt x="836554" y="1066799"/>
                </a:lnTo>
                <a:lnTo>
                  <a:pt x="839378" y="1054099"/>
                </a:lnTo>
                <a:lnTo>
                  <a:pt x="846157" y="1054099"/>
                </a:lnTo>
                <a:lnTo>
                  <a:pt x="848040" y="1041399"/>
                </a:lnTo>
                <a:lnTo>
                  <a:pt x="849169" y="1041399"/>
                </a:lnTo>
                <a:lnTo>
                  <a:pt x="851805" y="1028699"/>
                </a:lnTo>
                <a:lnTo>
                  <a:pt x="858207" y="1028699"/>
                </a:lnTo>
                <a:lnTo>
                  <a:pt x="862585" y="1015999"/>
                </a:lnTo>
                <a:lnTo>
                  <a:pt x="876282" y="977899"/>
                </a:lnTo>
                <a:lnTo>
                  <a:pt x="887078" y="952499"/>
                </a:lnTo>
                <a:lnTo>
                  <a:pt x="1007831" y="952499"/>
                </a:lnTo>
                <a:lnTo>
                  <a:pt x="998951" y="977899"/>
                </a:lnTo>
                <a:lnTo>
                  <a:pt x="990258" y="990599"/>
                </a:lnTo>
                <a:lnTo>
                  <a:pt x="981566" y="1015999"/>
                </a:lnTo>
                <a:lnTo>
                  <a:pt x="972685" y="1028699"/>
                </a:lnTo>
                <a:lnTo>
                  <a:pt x="951597" y="1079499"/>
                </a:lnTo>
                <a:lnTo>
                  <a:pt x="947250" y="1079499"/>
                </a:lnTo>
                <a:lnTo>
                  <a:pt x="943187" y="1092199"/>
                </a:lnTo>
                <a:lnTo>
                  <a:pt x="939311" y="1104899"/>
                </a:lnTo>
                <a:lnTo>
                  <a:pt x="935530" y="1117599"/>
                </a:lnTo>
                <a:lnTo>
                  <a:pt x="932517" y="1117599"/>
                </a:lnTo>
                <a:lnTo>
                  <a:pt x="928500" y="1130299"/>
                </a:lnTo>
                <a:lnTo>
                  <a:pt x="925488" y="1130299"/>
                </a:lnTo>
                <a:lnTo>
                  <a:pt x="920357" y="1142999"/>
                </a:lnTo>
                <a:lnTo>
                  <a:pt x="915320" y="1155699"/>
                </a:lnTo>
                <a:lnTo>
                  <a:pt x="910095" y="1168399"/>
                </a:lnTo>
                <a:lnTo>
                  <a:pt x="904400" y="1181099"/>
                </a:lnTo>
                <a:lnTo>
                  <a:pt x="898249" y="1181099"/>
                </a:lnTo>
                <a:lnTo>
                  <a:pt x="894938" y="1193799"/>
                </a:lnTo>
                <a:lnTo>
                  <a:pt x="891345" y="1193799"/>
                </a:lnTo>
                <a:lnTo>
                  <a:pt x="894358" y="1206499"/>
                </a:lnTo>
                <a:close/>
              </a:path>
              <a:path w="2794634" h="1739900">
                <a:moveTo>
                  <a:pt x="598027" y="1041399"/>
                </a:moveTo>
                <a:lnTo>
                  <a:pt x="535265" y="1041399"/>
                </a:lnTo>
                <a:lnTo>
                  <a:pt x="552933" y="1028699"/>
                </a:lnTo>
                <a:lnTo>
                  <a:pt x="588079" y="1028699"/>
                </a:lnTo>
                <a:lnTo>
                  <a:pt x="598027" y="1041399"/>
                </a:lnTo>
                <a:close/>
              </a:path>
              <a:path w="2794634" h="1739900">
                <a:moveTo>
                  <a:pt x="726658" y="1117599"/>
                </a:moveTo>
                <a:lnTo>
                  <a:pt x="386237" y="1117599"/>
                </a:lnTo>
                <a:lnTo>
                  <a:pt x="416676" y="1092199"/>
                </a:lnTo>
                <a:lnTo>
                  <a:pt x="448246" y="1066799"/>
                </a:lnTo>
                <a:lnTo>
                  <a:pt x="481698" y="1054099"/>
                </a:lnTo>
                <a:lnTo>
                  <a:pt x="517786" y="1041399"/>
                </a:lnTo>
                <a:lnTo>
                  <a:pt x="650339" y="1041399"/>
                </a:lnTo>
                <a:lnTo>
                  <a:pt x="661464" y="1054099"/>
                </a:lnTo>
                <a:lnTo>
                  <a:pt x="672306" y="1054099"/>
                </a:lnTo>
                <a:lnTo>
                  <a:pt x="682960" y="1066799"/>
                </a:lnTo>
                <a:lnTo>
                  <a:pt x="693520" y="1079499"/>
                </a:lnTo>
                <a:lnTo>
                  <a:pt x="703640" y="1079499"/>
                </a:lnTo>
                <a:lnTo>
                  <a:pt x="712725" y="1092199"/>
                </a:lnTo>
                <a:lnTo>
                  <a:pt x="720492" y="1104899"/>
                </a:lnTo>
                <a:lnTo>
                  <a:pt x="726658" y="1117599"/>
                </a:lnTo>
                <a:close/>
              </a:path>
              <a:path w="2794634" h="1739900">
                <a:moveTo>
                  <a:pt x="819043" y="1422399"/>
                </a:moveTo>
                <a:lnTo>
                  <a:pt x="692515" y="1422399"/>
                </a:lnTo>
                <a:lnTo>
                  <a:pt x="695057" y="1409699"/>
                </a:lnTo>
                <a:lnTo>
                  <a:pt x="698541" y="1396999"/>
                </a:lnTo>
                <a:lnTo>
                  <a:pt x="705272" y="1384299"/>
                </a:lnTo>
                <a:lnTo>
                  <a:pt x="707955" y="1371599"/>
                </a:lnTo>
                <a:lnTo>
                  <a:pt x="707437" y="1358899"/>
                </a:lnTo>
                <a:lnTo>
                  <a:pt x="704566" y="1346199"/>
                </a:lnTo>
                <a:lnTo>
                  <a:pt x="695732" y="1295399"/>
                </a:lnTo>
                <a:lnTo>
                  <a:pt x="684356" y="1257299"/>
                </a:lnTo>
                <a:lnTo>
                  <a:pt x="670533" y="1219199"/>
                </a:lnTo>
                <a:lnTo>
                  <a:pt x="654356" y="1193799"/>
                </a:lnTo>
                <a:lnTo>
                  <a:pt x="650339" y="1181099"/>
                </a:lnTo>
                <a:lnTo>
                  <a:pt x="640297" y="1168399"/>
                </a:lnTo>
                <a:lnTo>
                  <a:pt x="634272" y="1155699"/>
                </a:lnTo>
                <a:lnTo>
                  <a:pt x="623226" y="1155699"/>
                </a:lnTo>
                <a:lnTo>
                  <a:pt x="618205" y="1142999"/>
                </a:lnTo>
                <a:lnTo>
                  <a:pt x="350086" y="1142999"/>
                </a:lnTo>
                <a:lnTo>
                  <a:pt x="359124" y="1130299"/>
                </a:lnTo>
                <a:lnTo>
                  <a:pt x="368161" y="1130299"/>
                </a:lnTo>
                <a:lnTo>
                  <a:pt x="377199" y="1117599"/>
                </a:lnTo>
                <a:lnTo>
                  <a:pt x="730675" y="1117599"/>
                </a:lnTo>
                <a:lnTo>
                  <a:pt x="740717" y="1130299"/>
                </a:lnTo>
                <a:lnTo>
                  <a:pt x="750351" y="1155699"/>
                </a:lnTo>
                <a:lnTo>
                  <a:pt x="757537" y="1168399"/>
                </a:lnTo>
                <a:lnTo>
                  <a:pt x="763593" y="1181099"/>
                </a:lnTo>
                <a:lnTo>
                  <a:pt x="769838" y="1193799"/>
                </a:lnTo>
                <a:lnTo>
                  <a:pt x="770842" y="1206499"/>
                </a:lnTo>
                <a:lnTo>
                  <a:pt x="894358" y="1206499"/>
                </a:lnTo>
                <a:lnTo>
                  <a:pt x="880927" y="1231899"/>
                </a:lnTo>
                <a:lnTo>
                  <a:pt x="874447" y="1244599"/>
                </a:lnTo>
                <a:lnTo>
                  <a:pt x="868249" y="1257299"/>
                </a:lnTo>
                <a:lnTo>
                  <a:pt x="859776" y="1282699"/>
                </a:lnTo>
                <a:lnTo>
                  <a:pt x="850927" y="1308099"/>
                </a:lnTo>
                <a:lnTo>
                  <a:pt x="841701" y="1320799"/>
                </a:lnTo>
                <a:lnTo>
                  <a:pt x="832098" y="1346199"/>
                </a:lnTo>
                <a:lnTo>
                  <a:pt x="827030" y="1358899"/>
                </a:lnTo>
                <a:lnTo>
                  <a:pt x="822433" y="1371599"/>
                </a:lnTo>
                <a:lnTo>
                  <a:pt x="818400" y="1384299"/>
                </a:lnTo>
                <a:lnTo>
                  <a:pt x="815027" y="1396999"/>
                </a:lnTo>
                <a:lnTo>
                  <a:pt x="814023" y="1409699"/>
                </a:lnTo>
                <a:lnTo>
                  <a:pt x="816031" y="1409699"/>
                </a:lnTo>
                <a:lnTo>
                  <a:pt x="819043" y="1422399"/>
                </a:lnTo>
                <a:close/>
              </a:path>
              <a:path w="2794634" h="1739900">
                <a:moveTo>
                  <a:pt x="2753493" y="1269999"/>
                </a:moveTo>
                <a:lnTo>
                  <a:pt x="2486002" y="1269999"/>
                </a:lnTo>
                <a:lnTo>
                  <a:pt x="2585417" y="1219199"/>
                </a:lnTo>
                <a:lnTo>
                  <a:pt x="2630606" y="1193799"/>
                </a:lnTo>
                <a:lnTo>
                  <a:pt x="2653200" y="1193799"/>
                </a:lnTo>
                <a:lnTo>
                  <a:pt x="2675794" y="1181099"/>
                </a:lnTo>
                <a:lnTo>
                  <a:pt x="2770691" y="1142999"/>
                </a:lnTo>
                <a:lnTo>
                  <a:pt x="2794552" y="1130299"/>
                </a:lnTo>
                <a:lnTo>
                  <a:pt x="2794552" y="1244599"/>
                </a:lnTo>
                <a:lnTo>
                  <a:pt x="2784670" y="1244599"/>
                </a:lnTo>
                <a:lnTo>
                  <a:pt x="2763394" y="1257299"/>
                </a:lnTo>
                <a:lnTo>
                  <a:pt x="2753493" y="1269999"/>
                </a:lnTo>
                <a:close/>
              </a:path>
              <a:path w="2794634" h="1739900">
                <a:moveTo>
                  <a:pt x="110084" y="1739899"/>
                </a:moveTo>
                <a:lnTo>
                  <a:pt x="0" y="1739899"/>
                </a:lnTo>
                <a:lnTo>
                  <a:pt x="4252" y="1727199"/>
                </a:lnTo>
                <a:lnTo>
                  <a:pt x="7656" y="1714499"/>
                </a:lnTo>
                <a:lnTo>
                  <a:pt x="15078" y="1689099"/>
                </a:lnTo>
                <a:lnTo>
                  <a:pt x="24100" y="1676399"/>
                </a:lnTo>
                <a:lnTo>
                  <a:pt x="32934" y="1650999"/>
                </a:lnTo>
                <a:lnTo>
                  <a:pt x="39791" y="1625599"/>
                </a:lnTo>
                <a:lnTo>
                  <a:pt x="44137" y="1612899"/>
                </a:lnTo>
                <a:lnTo>
                  <a:pt x="50460" y="1600199"/>
                </a:lnTo>
                <a:lnTo>
                  <a:pt x="64895" y="1587499"/>
                </a:lnTo>
                <a:lnTo>
                  <a:pt x="70748" y="1574799"/>
                </a:lnTo>
                <a:lnTo>
                  <a:pt x="77071" y="1562099"/>
                </a:lnTo>
                <a:lnTo>
                  <a:pt x="82830" y="1549399"/>
                </a:lnTo>
                <a:lnTo>
                  <a:pt x="86988" y="1536699"/>
                </a:lnTo>
                <a:lnTo>
                  <a:pt x="89624" y="1536699"/>
                </a:lnTo>
                <a:lnTo>
                  <a:pt x="93013" y="1523999"/>
                </a:lnTo>
                <a:lnTo>
                  <a:pt x="97155" y="1511299"/>
                </a:lnTo>
                <a:lnTo>
                  <a:pt x="102051" y="1498599"/>
                </a:lnTo>
                <a:lnTo>
                  <a:pt x="109237" y="1485899"/>
                </a:lnTo>
                <a:lnTo>
                  <a:pt x="115858" y="1473199"/>
                </a:lnTo>
                <a:lnTo>
                  <a:pt x="122103" y="1460499"/>
                </a:lnTo>
                <a:lnTo>
                  <a:pt x="128160" y="1447799"/>
                </a:lnTo>
                <a:lnTo>
                  <a:pt x="134483" y="1435099"/>
                </a:lnTo>
                <a:lnTo>
                  <a:pt x="141088" y="1435099"/>
                </a:lnTo>
                <a:lnTo>
                  <a:pt x="147506" y="1422399"/>
                </a:lnTo>
                <a:lnTo>
                  <a:pt x="153264" y="1409699"/>
                </a:lnTo>
                <a:lnTo>
                  <a:pt x="161737" y="1384299"/>
                </a:lnTo>
                <a:lnTo>
                  <a:pt x="170587" y="1371599"/>
                </a:lnTo>
                <a:lnTo>
                  <a:pt x="179813" y="1358899"/>
                </a:lnTo>
                <a:lnTo>
                  <a:pt x="189415" y="1346199"/>
                </a:lnTo>
                <a:lnTo>
                  <a:pt x="196225" y="1333499"/>
                </a:lnTo>
                <a:lnTo>
                  <a:pt x="218537" y="1295399"/>
                </a:lnTo>
                <a:lnTo>
                  <a:pt x="248333" y="1257299"/>
                </a:lnTo>
                <a:lnTo>
                  <a:pt x="258704" y="1244599"/>
                </a:lnTo>
                <a:lnTo>
                  <a:pt x="272434" y="1219199"/>
                </a:lnTo>
                <a:lnTo>
                  <a:pt x="286445" y="1206499"/>
                </a:lnTo>
                <a:lnTo>
                  <a:pt x="314939" y="1168399"/>
                </a:lnTo>
                <a:lnTo>
                  <a:pt x="323396" y="1168399"/>
                </a:lnTo>
                <a:lnTo>
                  <a:pt x="332136" y="1155699"/>
                </a:lnTo>
                <a:lnTo>
                  <a:pt x="341064" y="1142999"/>
                </a:lnTo>
                <a:lnTo>
                  <a:pt x="525945" y="1142999"/>
                </a:lnTo>
                <a:lnTo>
                  <a:pt x="506740" y="1155699"/>
                </a:lnTo>
                <a:lnTo>
                  <a:pt x="488288" y="1168399"/>
                </a:lnTo>
                <a:lnTo>
                  <a:pt x="470589" y="1181099"/>
                </a:lnTo>
                <a:lnTo>
                  <a:pt x="450662" y="1193799"/>
                </a:lnTo>
                <a:lnTo>
                  <a:pt x="431677" y="1206499"/>
                </a:lnTo>
                <a:lnTo>
                  <a:pt x="413821" y="1219199"/>
                </a:lnTo>
                <a:lnTo>
                  <a:pt x="397283" y="1244599"/>
                </a:lnTo>
                <a:lnTo>
                  <a:pt x="388512" y="1257299"/>
                </a:lnTo>
                <a:lnTo>
                  <a:pt x="379082" y="1257299"/>
                </a:lnTo>
                <a:lnTo>
                  <a:pt x="369464" y="1269999"/>
                </a:lnTo>
                <a:lnTo>
                  <a:pt x="360128" y="1282699"/>
                </a:lnTo>
                <a:lnTo>
                  <a:pt x="345457" y="1295399"/>
                </a:lnTo>
                <a:lnTo>
                  <a:pt x="331634" y="1308099"/>
                </a:lnTo>
                <a:lnTo>
                  <a:pt x="318752" y="1333499"/>
                </a:lnTo>
                <a:lnTo>
                  <a:pt x="306906" y="1346199"/>
                </a:lnTo>
                <a:lnTo>
                  <a:pt x="297570" y="1358899"/>
                </a:lnTo>
                <a:lnTo>
                  <a:pt x="287952" y="1384299"/>
                </a:lnTo>
                <a:lnTo>
                  <a:pt x="278522" y="1396999"/>
                </a:lnTo>
                <a:lnTo>
                  <a:pt x="269751" y="1409699"/>
                </a:lnTo>
                <a:lnTo>
                  <a:pt x="257857" y="1435099"/>
                </a:lnTo>
                <a:lnTo>
                  <a:pt x="234447" y="1473199"/>
                </a:lnTo>
                <a:lnTo>
                  <a:pt x="222554" y="1498599"/>
                </a:lnTo>
                <a:lnTo>
                  <a:pt x="213155" y="1511299"/>
                </a:lnTo>
                <a:lnTo>
                  <a:pt x="204604" y="1523999"/>
                </a:lnTo>
                <a:lnTo>
                  <a:pt x="196994" y="1549399"/>
                </a:lnTo>
                <a:lnTo>
                  <a:pt x="190419" y="1562099"/>
                </a:lnTo>
                <a:lnTo>
                  <a:pt x="186622" y="1574799"/>
                </a:lnTo>
                <a:lnTo>
                  <a:pt x="182637" y="1574799"/>
                </a:lnTo>
                <a:lnTo>
                  <a:pt x="178275" y="1587499"/>
                </a:lnTo>
                <a:lnTo>
                  <a:pt x="173348" y="1600199"/>
                </a:lnTo>
                <a:lnTo>
                  <a:pt x="165220" y="1612899"/>
                </a:lnTo>
                <a:lnTo>
                  <a:pt x="157281" y="1625599"/>
                </a:lnTo>
                <a:lnTo>
                  <a:pt x="149342" y="1650999"/>
                </a:lnTo>
                <a:lnTo>
                  <a:pt x="141214" y="1663699"/>
                </a:lnTo>
                <a:lnTo>
                  <a:pt x="133102" y="1689099"/>
                </a:lnTo>
                <a:lnTo>
                  <a:pt x="125272" y="1701799"/>
                </a:lnTo>
                <a:lnTo>
                  <a:pt x="117631" y="1714499"/>
                </a:lnTo>
                <a:lnTo>
                  <a:pt x="110084" y="1739899"/>
                </a:lnTo>
                <a:close/>
              </a:path>
              <a:path w="2794634" h="1739900">
                <a:moveTo>
                  <a:pt x="2703660" y="1282699"/>
                </a:moveTo>
                <a:lnTo>
                  <a:pt x="2464914" y="1282699"/>
                </a:lnTo>
                <a:lnTo>
                  <a:pt x="2475458" y="1269999"/>
                </a:lnTo>
                <a:lnTo>
                  <a:pt x="2723242" y="1269999"/>
                </a:lnTo>
                <a:lnTo>
                  <a:pt x="2703660" y="1282699"/>
                </a:lnTo>
                <a:close/>
              </a:path>
              <a:path w="2794634" h="1739900">
                <a:moveTo>
                  <a:pt x="2353448" y="1460499"/>
                </a:moveTo>
                <a:lnTo>
                  <a:pt x="2166293" y="1460499"/>
                </a:lnTo>
                <a:lnTo>
                  <a:pt x="2174875" y="1447799"/>
                </a:lnTo>
                <a:lnTo>
                  <a:pt x="2183740" y="1447799"/>
                </a:lnTo>
                <a:lnTo>
                  <a:pt x="2252025" y="1396999"/>
                </a:lnTo>
                <a:lnTo>
                  <a:pt x="2329693" y="1358899"/>
                </a:lnTo>
                <a:lnTo>
                  <a:pt x="2354453" y="1333499"/>
                </a:lnTo>
                <a:lnTo>
                  <a:pt x="2376184" y="1320799"/>
                </a:lnTo>
                <a:lnTo>
                  <a:pt x="2421530" y="1295399"/>
                </a:lnTo>
                <a:lnTo>
                  <a:pt x="2443826" y="1282699"/>
                </a:lnTo>
                <a:lnTo>
                  <a:pt x="2693869" y="1282699"/>
                </a:lnTo>
                <a:lnTo>
                  <a:pt x="2648681" y="1308099"/>
                </a:lnTo>
                <a:lnTo>
                  <a:pt x="2637132" y="1308099"/>
                </a:lnTo>
                <a:lnTo>
                  <a:pt x="2625584" y="1320799"/>
                </a:lnTo>
                <a:lnTo>
                  <a:pt x="2611275" y="1320799"/>
                </a:lnTo>
                <a:lnTo>
                  <a:pt x="2582655" y="1333499"/>
                </a:lnTo>
                <a:lnTo>
                  <a:pt x="2568345" y="1346199"/>
                </a:lnTo>
                <a:lnTo>
                  <a:pt x="2463909" y="1396999"/>
                </a:lnTo>
                <a:lnTo>
                  <a:pt x="2450917" y="1396999"/>
                </a:lnTo>
                <a:lnTo>
                  <a:pt x="2437549" y="1409699"/>
                </a:lnTo>
                <a:lnTo>
                  <a:pt x="2423804" y="1422399"/>
                </a:lnTo>
                <a:lnTo>
                  <a:pt x="2409683" y="1422399"/>
                </a:lnTo>
                <a:lnTo>
                  <a:pt x="2394824" y="1435099"/>
                </a:lnTo>
                <a:lnTo>
                  <a:pt x="2380436" y="1435099"/>
                </a:lnTo>
                <a:lnTo>
                  <a:pt x="2366613" y="1447799"/>
                </a:lnTo>
                <a:lnTo>
                  <a:pt x="2353448" y="1460499"/>
                </a:lnTo>
                <a:close/>
              </a:path>
              <a:path w="2794634" h="1739900">
                <a:moveTo>
                  <a:pt x="818039" y="1447799"/>
                </a:moveTo>
                <a:lnTo>
                  <a:pt x="679335" y="1447799"/>
                </a:lnTo>
                <a:lnTo>
                  <a:pt x="683478" y="1435099"/>
                </a:lnTo>
                <a:lnTo>
                  <a:pt x="689220" y="1422399"/>
                </a:lnTo>
                <a:lnTo>
                  <a:pt x="820550" y="1422399"/>
                </a:lnTo>
                <a:lnTo>
                  <a:pt x="820550" y="1435099"/>
                </a:lnTo>
                <a:lnTo>
                  <a:pt x="819043" y="1435099"/>
                </a:lnTo>
                <a:lnTo>
                  <a:pt x="818039" y="1447799"/>
                </a:lnTo>
                <a:close/>
              </a:path>
              <a:path w="2794634" h="1739900">
                <a:moveTo>
                  <a:pt x="691511" y="1739899"/>
                </a:moveTo>
                <a:lnTo>
                  <a:pt x="578163" y="1739899"/>
                </a:lnTo>
                <a:lnTo>
                  <a:pt x="582572" y="1727199"/>
                </a:lnTo>
                <a:lnTo>
                  <a:pt x="587075" y="1714499"/>
                </a:lnTo>
                <a:lnTo>
                  <a:pt x="599126" y="1676399"/>
                </a:lnTo>
                <a:lnTo>
                  <a:pt x="609858" y="1638299"/>
                </a:lnTo>
                <a:lnTo>
                  <a:pt x="622096" y="1612899"/>
                </a:lnTo>
                <a:lnTo>
                  <a:pt x="629251" y="1587499"/>
                </a:lnTo>
                <a:lnTo>
                  <a:pt x="635653" y="1562099"/>
                </a:lnTo>
                <a:lnTo>
                  <a:pt x="641302" y="1549399"/>
                </a:lnTo>
                <a:lnTo>
                  <a:pt x="644487" y="1536699"/>
                </a:lnTo>
                <a:lnTo>
                  <a:pt x="647954" y="1536699"/>
                </a:lnTo>
                <a:lnTo>
                  <a:pt x="651610" y="1523999"/>
                </a:lnTo>
                <a:lnTo>
                  <a:pt x="655360" y="1523999"/>
                </a:lnTo>
                <a:lnTo>
                  <a:pt x="657369" y="1511299"/>
                </a:lnTo>
                <a:lnTo>
                  <a:pt x="658373" y="1511299"/>
                </a:lnTo>
                <a:lnTo>
                  <a:pt x="657369" y="1498599"/>
                </a:lnTo>
                <a:lnTo>
                  <a:pt x="664790" y="1498599"/>
                </a:lnTo>
                <a:lnTo>
                  <a:pt x="667536" y="1485899"/>
                </a:lnTo>
                <a:lnTo>
                  <a:pt x="668964" y="1473199"/>
                </a:lnTo>
                <a:lnTo>
                  <a:pt x="671427" y="1473199"/>
                </a:lnTo>
                <a:lnTo>
                  <a:pt x="674440" y="1460499"/>
                </a:lnTo>
                <a:lnTo>
                  <a:pt x="676699" y="1447799"/>
                </a:lnTo>
                <a:lnTo>
                  <a:pt x="819043" y="1447799"/>
                </a:lnTo>
                <a:lnTo>
                  <a:pt x="825869" y="1460499"/>
                </a:lnTo>
                <a:lnTo>
                  <a:pt x="828458" y="1473199"/>
                </a:lnTo>
                <a:lnTo>
                  <a:pt x="829352" y="1498599"/>
                </a:lnTo>
                <a:lnTo>
                  <a:pt x="831094" y="1511299"/>
                </a:lnTo>
                <a:lnTo>
                  <a:pt x="833149" y="1523999"/>
                </a:lnTo>
                <a:lnTo>
                  <a:pt x="834734" y="1536699"/>
                </a:lnTo>
                <a:lnTo>
                  <a:pt x="835754" y="1562099"/>
                </a:lnTo>
                <a:lnTo>
                  <a:pt x="836115" y="1574799"/>
                </a:lnTo>
                <a:lnTo>
                  <a:pt x="839127" y="1612899"/>
                </a:lnTo>
                <a:lnTo>
                  <a:pt x="733640" y="1612899"/>
                </a:lnTo>
                <a:lnTo>
                  <a:pt x="729043" y="1625599"/>
                </a:lnTo>
                <a:lnTo>
                  <a:pt x="725010" y="1638299"/>
                </a:lnTo>
                <a:lnTo>
                  <a:pt x="721637" y="1650999"/>
                </a:lnTo>
                <a:lnTo>
                  <a:pt x="718436" y="1663699"/>
                </a:lnTo>
                <a:lnTo>
                  <a:pt x="714858" y="1676399"/>
                </a:lnTo>
                <a:lnTo>
                  <a:pt x="710904" y="1689099"/>
                </a:lnTo>
                <a:lnTo>
                  <a:pt x="705570" y="1701799"/>
                </a:lnTo>
                <a:lnTo>
                  <a:pt x="703561" y="1701799"/>
                </a:lnTo>
                <a:lnTo>
                  <a:pt x="701553" y="1714499"/>
                </a:lnTo>
                <a:lnTo>
                  <a:pt x="697536" y="1714499"/>
                </a:lnTo>
                <a:lnTo>
                  <a:pt x="701553" y="1727199"/>
                </a:lnTo>
                <a:lnTo>
                  <a:pt x="695528" y="1727199"/>
                </a:lnTo>
                <a:lnTo>
                  <a:pt x="691511" y="1739899"/>
                </a:lnTo>
                <a:close/>
              </a:path>
              <a:path w="2794634" h="1739900">
                <a:moveTo>
                  <a:pt x="2333239" y="1473199"/>
                </a:moveTo>
                <a:lnTo>
                  <a:pt x="2149598" y="1473199"/>
                </a:lnTo>
                <a:lnTo>
                  <a:pt x="2157898" y="1460499"/>
                </a:lnTo>
                <a:lnTo>
                  <a:pt x="2343485" y="1460499"/>
                </a:lnTo>
                <a:lnTo>
                  <a:pt x="2333239" y="1473199"/>
                </a:lnTo>
                <a:close/>
              </a:path>
              <a:path w="2794634" h="1739900">
                <a:moveTo>
                  <a:pt x="2312276" y="1485899"/>
                </a:moveTo>
                <a:lnTo>
                  <a:pt x="2126501" y="1485899"/>
                </a:lnTo>
                <a:lnTo>
                  <a:pt x="2134535" y="1473199"/>
                </a:lnTo>
                <a:lnTo>
                  <a:pt x="2322805" y="1473199"/>
                </a:lnTo>
                <a:lnTo>
                  <a:pt x="2312276" y="1485899"/>
                </a:lnTo>
                <a:close/>
              </a:path>
              <a:path w="2794634" h="1739900">
                <a:moveTo>
                  <a:pt x="847629" y="1739899"/>
                </a:moveTo>
                <a:lnTo>
                  <a:pt x="751762" y="1739899"/>
                </a:lnTo>
                <a:lnTo>
                  <a:pt x="750711" y="1727199"/>
                </a:lnTo>
                <a:lnTo>
                  <a:pt x="749377" y="1714499"/>
                </a:lnTo>
                <a:lnTo>
                  <a:pt x="748232" y="1701799"/>
                </a:lnTo>
                <a:lnTo>
                  <a:pt x="747746" y="1689099"/>
                </a:lnTo>
                <a:lnTo>
                  <a:pt x="747746" y="1663699"/>
                </a:lnTo>
                <a:lnTo>
                  <a:pt x="743227" y="1625599"/>
                </a:lnTo>
                <a:lnTo>
                  <a:pt x="738708" y="1612899"/>
                </a:lnTo>
                <a:lnTo>
                  <a:pt x="839127" y="1612899"/>
                </a:lnTo>
                <a:lnTo>
                  <a:pt x="845152" y="1689099"/>
                </a:lnTo>
                <a:lnTo>
                  <a:pt x="846329" y="1701799"/>
                </a:lnTo>
                <a:lnTo>
                  <a:pt x="847035" y="1714499"/>
                </a:lnTo>
                <a:lnTo>
                  <a:pt x="847629" y="1739899"/>
                </a:lnTo>
                <a:close/>
              </a:path>
              <a:path w="2794634" h="1739900">
                <a:moveTo>
                  <a:pt x="2025257" y="1739899"/>
                </a:moveTo>
                <a:lnTo>
                  <a:pt x="1825699" y="1739899"/>
                </a:lnTo>
                <a:lnTo>
                  <a:pt x="1840369" y="1727199"/>
                </a:lnTo>
                <a:lnTo>
                  <a:pt x="1854365" y="1714499"/>
                </a:lnTo>
                <a:lnTo>
                  <a:pt x="1918633" y="1650999"/>
                </a:lnTo>
                <a:lnTo>
                  <a:pt x="1957797" y="1612899"/>
                </a:lnTo>
                <a:lnTo>
                  <a:pt x="2119597" y="1612899"/>
                </a:lnTo>
                <a:lnTo>
                  <a:pt x="2097379" y="1638299"/>
                </a:lnTo>
                <a:lnTo>
                  <a:pt x="2064994" y="1663699"/>
                </a:lnTo>
                <a:lnTo>
                  <a:pt x="2050778" y="1676399"/>
                </a:lnTo>
                <a:lnTo>
                  <a:pt x="2040140" y="1701799"/>
                </a:lnTo>
                <a:lnTo>
                  <a:pt x="2035794" y="1714499"/>
                </a:lnTo>
                <a:lnTo>
                  <a:pt x="2031730" y="1727199"/>
                </a:lnTo>
                <a:lnTo>
                  <a:pt x="2025257" y="173989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148232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29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3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3"/>
                </a:lnTo>
                <a:lnTo>
                  <a:pt x="2117418" y="542747"/>
                </a:lnTo>
                <a:lnTo>
                  <a:pt x="2106227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5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2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29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5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29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29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7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5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60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29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5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29" h="1016000">
                <a:moveTo>
                  <a:pt x="3213637" y="968311"/>
                </a:moveTo>
                <a:lnTo>
                  <a:pt x="3166473" y="951985"/>
                </a:lnTo>
                <a:lnTo>
                  <a:pt x="3112618" y="902645"/>
                </a:lnTo>
                <a:lnTo>
                  <a:pt x="3068437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4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29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8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8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29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1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29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3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082180" y="0"/>
            <a:ext cx="2552065" cy="1020444"/>
            <a:chOff x="5082180" y="0"/>
            <a:chExt cx="2552065" cy="1020444"/>
          </a:xfrm>
        </p:grpSpPr>
        <p:sp>
          <p:nvSpPr>
            <p:cNvPr id="8" name="object 8"/>
            <p:cNvSpPr/>
            <p:nvPr/>
          </p:nvSpPr>
          <p:spPr>
            <a:xfrm>
              <a:off x="5110391" y="0"/>
              <a:ext cx="2364105" cy="1010285"/>
            </a:xfrm>
            <a:custGeom>
              <a:avLst/>
              <a:gdLst/>
              <a:ahLst/>
              <a:cxnLst/>
              <a:rect l="l" t="t" r="r" b="b"/>
              <a:pathLst>
                <a:path w="2364104" h="1010285">
                  <a:moveTo>
                    <a:pt x="2324" y="134315"/>
                  </a:moveTo>
                  <a:lnTo>
                    <a:pt x="1739" y="134315"/>
                  </a:lnTo>
                  <a:lnTo>
                    <a:pt x="0" y="134886"/>
                  </a:lnTo>
                  <a:lnTo>
                    <a:pt x="2324" y="134315"/>
                  </a:lnTo>
                  <a:close/>
                </a:path>
                <a:path w="2364104" h="1010285">
                  <a:moveTo>
                    <a:pt x="12446" y="176288"/>
                  </a:moveTo>
                  <a:lnTo>
                    <a:pt x="9880" y="176174"/>
                  </a:lnTo>
                  <a:lnTo>
                    <a:pt x="4076" y="177330"/>
                  </a:lnTo>
                  <a:lnTo>
                    <a:pt x="12446" y="176288"/>
                  </a:lnTo>
                  <a:close/>
                </a:path>
                <a:path w="2364104" h="1010285">
                  <a:moveTo>
                    <a:pt x="13665" y="176339"/>
                  </a:moveTo>
                  <a:lnTo>
                    <a:pt x="13373" y="176174"/>
                  </a:lnTo>
                  <a:lnTo>
                    <a:pt x="12446" y="176288"/>
                  </a:lnTo>
                  <a:lnTo>
                    <a:pt x="13665" y="176339"/>
                  </a:lnTo>
                  <a:close/>
                </a:path>
                <a:path w="2364104" h="1010285">
                  <a:moveTo>
                    <a:pt x="14541" y="122682"/>
                  </a:moveTo>
                  <a:lnTo>
                    <a:pt x="13373" y="123266"/>
                  </a:lnTo>
                  <a:lnTo>
                    <a:pt x="14541" y="123266"/>
                  </a:lnTo>
                  <a:lnTo>
                    <a:pt x="14541" y="122682"/>
                  </a:lnTo>
                  <a:close/>
                </a:path>
                <a:path w="2364104" h="1010285">
                  <a:moveTo>
                    <a:pt x="23253" y="245364"/>
                  </a:moveTo>
                  <a:lnTo>
                    <a:pt x="21513" y="245364"/>
                  </a:lnTo>
                  <a:lnTo>
                    <a:pt x="20345" y="245935"/>
                  </a:lnTo>
                  <a:lnTo>
                    <a:pt x="22682" y="245935"/>
                  </a:lnTo>
                  <a:lnTo>
                    <a:pt x="23253" y="245364"/>
                  </a:lnTo>
                  <a:close/>
                </a:path>
                <a:path w="2364104" h="1010285">
                  <a:moveTo>
                    <a:pt x="26746" y="176174"/>
                  </a:moveTo>
                  <a:lnTo>
                    <a:pt x="22682" y="176758"/>
                  </a:lnTo>
                  <a:lnTo>
                    <a:pt x="13665" y="176339"/>
                  </a:lnTo>
                  <a:lnTo>
                    <a:pt x="16281" y="177914"/>
                  </a:lnTo>
                  <a:lnTo>
                    <a:pt x="23253" y="176758"/>
                  </a:lnTo>
                  <a:lnTo>
                    <a:pt x="26746" y="176174"/>
                  </a:lnTo>
                  <a:close/>
                </a:path>
                <a:path w="2364104" h="1010285">
                  <a:moveTo>
                    <a:pt x="139534" y="16865"/>
                  </a:moveTo>
                  <a:lnTo>
                    <a:pt x="138379" y="16865"/>
                  </a:lnTo>
                  <a:lnTo>
                    <a:pt x="138963" y="17449"/>
                  </a:lnTo>
                  <a:lnTo>
                    <a:pt x="139534" y="16865"/>
                  </a:lnTo>
                  <a:close/>
                </a:path>
                <a:path w="2364104" h="1010285">
                  <a:moveTo>
                    <a:pt x="156984" y="6985"/>
                  </a:moveTo>
                  <a:lnTo>
                    <a:pt x="150761" y="7734"/>
                  </a:lnTo>
                  <a:lnTo>
                    <a:pt x="147320" y="7785"/>
                  </a:lnTo>
                  <a:lnTo>
                    <a:pt x="143332" y="7721"/>
                  </a:lnTo>
                  <a:lnTo>
                    <a:pt x="135470" y="8140"/>
                  </a:lnTo>
                  <a:lnTo>
                    <a:pt x="133731" y="6985"/>
                  </a:lnTo>
                  <a:lnTo>
                    <a:pt x="138379" y="4076"/>
                  </a:lnTo>
                  <a:lnTo>
                    <a:pt x="143027" y="3492"/>
                  </a:lnTo>
                  <a:lnTo>
                    <a:pt x="139534" y="3492"/>
                  </a:lnTo>
                  <a:lnTo>
                    <a:pt x="144767" y="0"/>
                  </a:lnTo>
                  <a:lnTo>
                    <a:pt x="137210" y="1168"/>
                  </a:lnTo>
                  <a:lnTo>
                    <a:pt x="128498" y="5816"/>
                  </a:lnTo>
                  <a:lnTo>
                    <a:pt x="128498" y="8724"/>
                  </a:lnTo>
                  <a:lnTo>
                    <a:pt x="137210" y="9309"/>
                  </a:lnTo>
                  <a:lnTo>
                    <a:pt x="134886" y="10464"/>
                  </a:lnTo>
                  <a:lnTo>
                    <a:pt x="131394" y="11049"/>
                  </a:lnTo>
                  <a:lnTo>
                    <a:pt x="129070" y="11633"/>
                  </a:lnTo>
                  <a:lnTo>
                    <a:pt x="134658" y="11811"/>
                  </a:lnTo>
                  <a:lnTo>
                    <a:pt x="141503" y="11264"/>
                  </a:lnTo>
                  <a:lnTo>
                    <a:pt x="149110" y="9753"/>
                  </a:lnTo>
                  <a:lnTo>
                    <a:pt x="156984" y="6985"/>
                  </a:lnTo>
                  <a:close/>
                </a:path>
                <a:path w="2364104" h="1010285">
                  <a:moveTo>
                    <a:pt x="158724" y="9309"/>
                  </a:moveTo>
                  <a:lnTo>
                    <a:pt x="155816" y="9893"/>
                  </a:lnTo>
                  <a:lnTo>
                    <a:pt x="158724" y="11049"/>
                  </a:lnTo>
                  <a:lnTo>
                    <a:pt x="158724" y="9309"/>
                  </a:lnTo>
                  <a:close/>
                </a:path>
                <a:path w="2364104" h="1010285">
                  <a:moveTo>
                    <a:pt x="160464" y="11049"/>
                  </a:moveTo>
                  <a:lnTo>
                    <a:pt x="159308" y="10464"/>
                  </a:lnTo>
                  <a:lnTo>
                    <a:pt x="158724" y="11049"/>
                  </a:lnTo>
                  <a:lnTo>
                    <a:pt x="159308" y="11633"/>
                  </a:lnTo>
                  <a:lnTo>
                    <a:pt x="160464" y="11049"/>
                  </a:lnTo>
                  <a:close/>
                </a:path>
                <a:path w="2364104" h="1010285">
                  <a:moveTo>
                    <a:pt x="161632" y="11049"/>
                  </a:moveTo>
                  <a:lnTo>
                    <a:pt x="161048" y="11049"/>
                  </a:lnTo>
                  <a:lnTo>
                    <a:pt x="160464" y="11633"/>
                  </a:lnTo>
                  <a:lnTo>
                    <a:pt x="161632" y="11633"/>
                  </a:lnTo>
                  <a:lnTo>
                    <a:pt x="161632" y="11049"/>
                  </a:lnTo>
                  <a:close/>
                </a:path>
                <a:path w="2364104" h="1010285">
                  <a:moveTo>
                    <a:pt x="163957" y="27330"/>
                  </a:moveTo>
                  <a:lnTo>
                    <a:pt x="163372" y="26746"/>
                  </a:lnTo>
                  <a:lnTo>
                    <a:pt x="163372" y="27330"/>
                  </a:lnTo>
                  <a:lnTo>
                    <a:pt x="163957" y="27330"/>
                  </a:lnTo>
                  <a:close/>
                </a:path>
                <a:path w="2364104" h="1010285">
                  <a:moveTo>
                    <a:pt x="164541" y="25590"/>
                  </a:moveTo>
                  <a:lnTo>
                    <a:pt x="163957" y="25006"/>
                  </a:lnTo>
                  <a:lnTo>
                    <a:pt x="161048" y="25006"/>
                  </a:lnTo>
                  <a:lnTo>
                    <a:pt x="161632" y="25590"/>
                  </a:lnTo>
                  <a:lnTo>
                    <a:pt x="162217" y="25590"/>
                  </a:lnTo>
                  <a:lnTo>
                    <a:pt x="162801" y="26162"/>
                  </a:lnTo>
                  <a:lnTo>
                    <a:pt x="161048" y="26746"/>
                  </a:lnTo>
                  <a:lnTo>
                    <a:pt x="159893" y="26746"/>
                  </a:lnTo>
                  <a:lnTo>
                    <a:pt x="158724" y="27330"/>
                  </a:lnTo>
                  <a:lnTo>
                    <a:pt x="161632" y="26746"/>
                  </a:lnTo>
                  <a:lnTo>
                    <a:pt x="163372" y="26746"/>
                  </a:lnTo>
                  <a:lnTo>
                    <a:pt x="163372" y="26162"/>
                  </a:lnTo>
                  <a:lnTo>
                    <a:pt x="163957" y="26162"/>
                  </a:lnTo>
                  <a:lnTo>
                    <a:pt x="164541" y="25590"/>
                  </a:lnTo>
                  <a:close/>
                </a:path>
                <a:path w="2364104" h="1010285">
                  <a:moveTo>
                    <a:pt x="172681" y="33731"/>
                  </a:moveTo>
                  <a:lnTo>
                    <a:pt x="169773" y="31978"/>
                  </a:lnTo>
                  <a:lnTo>
                    <a:pt x="166281" y="32562"/>
                  </a:lnTo>
                  <a:lnTo>
                    <a:pt x="167665" y="33413"/>
                  </a:lnTo>
                  <a:lnTo>
                    <a:pt x="165557" y="35839"/>
                  </a:lnTo>
                  <a:lnTo>
                    <a:pt x="163664" y="38366"/>
                  </a:lnTo>
                  <a:lnTo>
                    <a:pt x="165696" y="39535"/>
                  </a:lnTo>
                  <a:lnTo>
                    <a:pt x="166281" y="37795"/>
                  </a:lnTo>
                  <a:lnTo>
                    <a:pt x="172681" y="33731"/>
                  </a:lnTo>
                  <a:close/>
                </a:path>
                <a:path w="2364104" h="1010285">
                  <a:moveTo>
                    <a:pt x="177330" y="79654"/>
                  </a:moveTo>
                  <a:lnTo>
                    <a:pt x="175006" y="80238"/>
                  </a:lnTo>
                  <a:lnTo>
                    <a:pt x="175590" y="80238"/>
                  </a:lnTo>
                  <a:lnTo>
                    <a:pt x="177330" y="79654"/>
                  </a:lnTo>
                  <a:close/>
                </a:path>
                <a:path w="2364104" h="1010285">
                  <a:moveTo>
                    <a:pt x="179654" y="92443"/>
                  </a:moveTo>
                  <a:lnTo>
                    <a:pt x="177330" y="96520"/>
                  </a:lnTo>
                  <a:lnTo>
                    <a:pt x="177914" y="95935"/>
                  </a:lnTo>
                  <a:lnTo>
                    <a:pt x="179654" y="92443"/>
                  </a:lnTo>
                  <a:close/>
                </a:path>
                <a:path w="2364104" h="1010285">
                  <a:moveTo>
                    <a:pt x="233730" y="211632"/>
                  </a:moveTo>
                  <a:lnTo>
                    <a:pt x="225590" y="214541"/>
                  </a:lnTo>
                  <a:lnTo>
                    <a:pt x="229654" y="216293"/>
                  </a:lnTo>
                  <a:lnTo>
                    <a:pt x="233730" y="211632"/>
                  </a:lnTo>
                  <a:close/>
                </a:path>
                <a:path w="2364104" h="1010285">
                  <a:moveTo>
                    <a:pt x="241287" y="247688"/>
                  </a:moveTo>
                  <a:lnTo>
                    <a:pt x="235470" y="250012"/>
                  </a:lnTo>
                  <a:lnTo>
                    <a:pt x="237794" y="250012"/>
                  </a:lnTo>
                  <a:lnTo>
                    <a:pt x="240118" y="249428"/>
                  </a:lnTo>
                  <a:lnTo>
                    <a:pt x="241287" y="250012"/>
                  </a:lnTo>
                  <a:lnTo>
                    <a:pt x="241287" y="247688"/>
                  </a:lnTo>
                  <a:close/>
                </a:path>
                <a:path w="2364104" h="1010285">
                  <a:moveTo>
                    <a:pt x="244195" y="250596"/>
                  </a:moveTo>
                  <a:lnTo>
                    <a:pt x="243611" y="250012"/>
                  </a:lnTo>
                  <a:lnTo>
                    <a:pt x="241287" y="250012"/>
                  </a:lnTo>
                  <a:lnTo>
                    <a:pt x="241287" y="251167"/>
                  </a:lnTo>
                  <a:lnTo>
                    <a:pt x="240703" y="252920"/>
                  </a:lnTo>
                  <a:lnTo>
                    <a:pt x="243027" y="252920"/>
                  </a:lnTo>
                  <a:lnTo>
                    <a:pt x="244195" y="250596"/>
                  </a:lnTo>
                  <a:close/>
                </a:path>
                <a:path w="2364104" h="1010285">
                  <a:moveTo>
                    <a:pt x="355828" y="352336"/>
                  </a:moveTo>
                  <a:lnTo>
                    <a:pt x="355244" y="351751"/>
                  </a:lnTo>
                  <a:lnTo>
                    <a:pt x="355244" y="352336"/>
                  </a:lnTo>
                  <a:lnTo>
                    <a:pt x="355828" y="352336"/>
                  </a:lnTo>
                  <a:close/>
                </a:path>
                <a:path w="2364104" h="1010285">
                  <a:moveTo>
                    <a:pt x="357568" y="354660"/>
                  </a:moveTo>
                  <a:lnTo>
                    <a:pt x="356984" y="353504"/>
                  </a:lnTo>
                  <a:lnTo>
                    <a:pt x="355828" y="352336"/>
                  </a:lnTo>
                  <a:lnTo>
                    <a:pt x="357568" y="356412"/>
                  </a:lnTo>
                  <a:lnTo>
                    <a:pt x="357568" y="354660"/>
                  </a:lnTo>
                  <a:close/>
                </a:path>
                <a:path w="2364104" h="1010285">
                  <a:moveTo>
                    <a:pt x="359892" y="356412"/>
                  </a:moveTo>
                  <a:lnTo>
                    <a:pt x="358152" y="359892"/>
                  </a:lnTo>
                  <a:lnTo>
                    <a:pt x="356984" y="361645"/>
                  </a:lnTo>
                  <a:lnTo>
                    <a:pt x="356400" y="363385"/>
                  </a:lnTo>
                  <a:lnTo>
                    <a:pt x="356984" y="362800"/>
                  </a:lnTo>
                  <a:lnTo>
                    <a:pt x="357568" y="361645"/>
                  </a:lnTo>
                  <a:lnTo>
                    <a:pt x="357568" y="361061"/>
                  </a:lnTo>
                  <a:lnTo>
                    <a:pt x="358736" y="359321"/>
                  </a:lnTo>
                  <a:lnTo>
                    <a:pt x="359308" y="358152"/>
                  </a:lnTo>
                  <a:lnTo>
                    <a:pt x="359892" y="356412"/>
                  </a:lnTo>
                  <a:close/>
                </a:path>
                <a:path w="2364104" h="1010285">
                  <a:moveTo>
                    <a:pt x="368617" y="241287"/>
                  </a:moveTo>
                  <a:lnTo>
                    <a:pt x="367449" y="240703"/>
                  </a:lnTo>
                  <a:lnTo>
                    <a:pt x="368033" y="241287"/>
                  </a:lnTo>
                  <a:lnTo>
                    <a:pt x="368617" y="241287"/>
                  </a:lnTo>
                  <a:close/>
                </a:path>
                <a:path w="2364104" h="1010285">
                  <a:moveTo>
                    <a:pt x="369773" y="241871"/>
                  </a:moveTo>
                  <a:lnTo>
                    <a:pt x="369201" y="241287"/>
                  </a:lnTo>
                  <a:lnTo>
                    <a:pt x="368617" y="241287"/>
                  </a:lnTo>
                  <a:lnTo>
                    <a:pt x="369773" y="241871"/>
                  </a:lnTo>
                  <a:close/>
                </a:path>
                <a:path w="2364104" h="1010285">
                  <a:moveTo>
                    <a:pt x="370941" y="215125"/>
                  </a:moveTo>
                  <a:lnTo>
                    <a:pt x="368617" y="214541"/>
                  </a:lnTo>
                  <a:lnTo>
                    <a:pt x="368033" y="215125"/>
                  </a:lnTo>
                  <a:lnTo>
                    <a:pt x="370941" y="215125"/>
                  </a:lnTo>
                  <a:close/>
                </a:path>
                <a:path w="2364104" h="1010285">
                  <a:moveTo>
                    <a:pt x="373265" y="225590"/>
                  </a:moveTo>
                  <a:lnTo>
                    <a:pt x="372110" y="224434"/>
                  </a:lnTo>
                  <a:lnTo>
                    <a:pt x="372110" y="225590"/>
                  </a:lnTo>
                  <a:lnTo>
                    <a:pt x="373265" y="225590"/>
                  </a:lnTo>
                  <a:close/>
                </a:path>
                <a:path w="2364104" h="1010285">
                  <a:moveTo>
                    <a:pt x="830249" y="919213"/>
                  </a:moveTo>
                  <a:lnTo>
                    <a:pt x="829678" y="920381"/>
                  </a:lnTo>
                  <a:lnTo>
                    <a:pt x="829678" y="920953"/>
                  </a:lnTo>
                  <a:lnTo>
                    <a:pt x="830249" y="920381"/>
                  </a:lnTo>
                  <a:lnTo>
                    <a:pt x="830249" y="919213"/>
                  </a:lnTo>
                  <a:close/>
                </a:path>
                <a:path w="2364104" h="1010285">
                  <a:moveTo>
                    <a:pt x="851192" y="934326"/>
                  </a:moveTo>
                  <a:lnTo>
                    <a:pt x="850607" y="932002"/>
                  </a:lnTo>
                  <a:lnTo>
                    <a:pt x="849439" y="929678"/>
                  </a:lnTo>
                  <a:lnTo>
                    <a:pt x="851192" y="934326"/>
                  </a:lnTo>
                  <a:close/>
                </a:path>
                <a:path w="2364104" h="1010285">
                  <a:moveTo>
                    <a:pt x="865136" y="936663"/>
                  </a:moveTo>
                  <a:lnTo>
                    <a:pt x="863981" y="938987"/>
                  </a:lnTo>
                  <a:lnTo>
                    <a:pt x="863396" y="940727"/>
                  </a:lnTo>
                  <a:lnTo>
                    <a:pt x="865136" y="936663"/>
                  </a:lnTo>
                  <a:close/>
                </a:path>
                <a:path w="2364104" h="1010285">
                  <a:moveTo>
                    <a:pt x="911072" y="960501"/>
                  </a:moveTo>
                  <a:lnTo>
                    <a:pt x="909104" y="961237"/>
                  </a:lnTo>
                  <a:lnTo>
                    <a:pt x="907948" y="958164"/>
                  </a:lnTo>
                  <a:lnTo>
                    <a:pt x="906907" y="955103"/>
                  </a:lnTo>
                  <a:lnTo>
                    <a:pt x="905256" y="955840"/>
                  </a:lnTo>
                  <a:lnTo>
                    <a:pt x="906424" y="957008"/>
                  </a:lnTo>
                  <a:lnTo>
                    <a:pt x="906995" y="965149"/>
                  </a:lnTo>
                  <a:lnTo>
                    <a:pt x="909904" y="963396"/>
                  </a:lnTo>
                  <a:lnTo>
                    <a:pt x="911072" y="960501"/>
                  </a:lnTo>
                  <a:close/>
                </a:path>
                <a:path w="2364104" h="1010285">
                  <a:moveTo>
                    <a:pt x="911072" y="958748"/>
                  </a:moveTo>
                  <a:lnTo>
                    <a:pt x="910488" y="960501"/>
                  </a:lnTo>
                  <a:lnTo>
                    <a:pt x="911072" y="959916"/>
                  </a:lnTo>
                  <a:lnTo>
                    <a:pt x="911072" y="958748"/>
                  </a:lnTo>
                  <a:close/>
                </a:path>
                <a:path w="2364104" h="1010285">
                  <a:moveTo>
                    <a:pt x="919797" y="957592"/>
                  </a:moveTo>
                  <a:lnTo>
                    <a:pt x="918044" y="961072"/>
                  </a:lnTo>
                  <a:lnTo>
                    <a:pt x="917473" y="961656"/>
                  </a:lnTo>
                  <a:lnTo>
                    <a:pt x="918044" y="961656"/>
                  </a:lnTo>
                  <a:lnTo>
                    <a:pt x="918044" y="962240"/>
                  </a:lnTo>
                  <a:lnTo>
                    <a:pt x="917473" y="963396"/>
                  </a:lnTo>
                  <a:lnTo>
                    <a:pt x="918044" y="962825"/>
                  </a:lnTo>
                  <a:lnTo>
                    <a:pt x="919213" y="962240"/>
                  </a:lnTo>
                  <a:lnTo>
                    <a:pt x="919797" y="960501"/>
                  </a:lnTo>
                  <a:lnTo>
                    <a:pt x="919213" y="961072"/>
                  </a:lnTo>
                  <a:lnTo>
                    <a:pt x="918819" y="961072"/>
                  </a:lnTo>
                  <a:lnTo>
                    <a:pt x="919213" y="959916"/>
                  </a:lnTo>
                  <a:lnTo>
                    <a:pt x="919797" y="958748"/>
                  </a:lnTo>
                  <a:lnTo>
                    <a:pt x="919797" y="957592"/>
                  </a:lnTo>
                  <a:close/>
                </a:path>
                <a:path w="2364104" h="1010285">
                  <a:moveTo>
                    <a:pt x="933170" y="966889"/>
                  </a:moveTo>
                  <a:lnTo>
                    <a:pt x="932002" y="968057"/>
                  </a:lnTo>
                  <a:lnTo>
                    <a:pt x="932586" y="968629"/>
                  </a:lnTo>
                  <a:lnTo>
                    <a:pt x="932586" y="968057"/>
                  </a:lnTo>
                  <a:lnTo>
                    <a:pt x="933170" y="967473"/>
                  </a:lnTo>
                  <a:lnTo>
                    <a:pt x="933170" y="966889"/>
                  </a:lnTo>
                  <a:close/>
                </a:path>
                <a:path w="2364104" h="1010285">
                  <a:moveTo>
                    <a:pt x="934326" y="965733"/>
                  </a:moveTo>
                  <a:lnTo>
                    <a:pt x="933754" y="966304"/>
                  </a:lnTo>
                  <a:lnTo>
                    <a:pt x="934326" y="966304"/>
                  </a:lnTo>
                  <a:lnTo>
                    <a:pt x="934326" y="965733"/>
                  </a:lnTo>
                  <a:close/>
                </a:path>
                <a:path w="2364104" h="1010285">
                  <a:moveTo>
                    <a:pt x="937234" y="963980"/>
                  </a:moveTo>
                  <a:lnTo>
                    <a:pt x="934910" y="966304"/>
                  </a:lnTo>
                  <a:lnTo>
                    <a:pt x="935494" y="966304"/>
                  </a:lnTo>
                  <a:lnTo>
                    <a:pt x="936066" y="966889"/>
                  </a:lnTo>
                  <a:lnTo>
                    <a:pt x="937234" y="963980"/>
                  </a:lnTo>
                  <a:close/>
                </a:path>
                <a:path w="2364104" h="1010285">
                  <a:moveTo>
                    <a:pt x="939558" y="945375"/>
                  </a:moveTo>
                  <a:lnTo>
                    <a:pt x="938974" y="945375"/>
                  </a:lnTo>
                  <a:lnTo>
                    <a:pt x="939558" y="946543"/>
                  </a:lnTo>
                  <a:lnTo>
                    <a:pt x="939558" y="945375"/>
                  </a:lnTo>
                  <a:close/>
                </a:path>
                <a:path w="2364104" h="1010285">
                  <a:moveTo>
                    <a:pt x="945959" y="952931"/>
                  </a:moveTo>
                  <a:lnTo>
                    <a:pt x="944206" y="951191"/>
                  </a:lnTo>
                  <a:lnTo>
                    <a:pt x="943635" y="950023"/>
                  </a:lnTo>
                  <a:lnTo>
                    <a:pt x="941311" y="954684"/>
                  </a:lnTo>
                  <a:lnTo>
                    <a:pt x="939558" y="960501"/>
                  </a:lnTo>
                  <a:lnTo>
                    <a:pt x="938403" y="966889"/>
                  </a:lnTo>
                  <a:lnTo>
                    <a:pt x="942467" y="957592"/>
                  </a:lnTo>
                  <a:lnTo>
                    <a:pt x="943051" y="959332"/>
                  </a:lnTo>
                  <a:lnTo>
                    <a:pt x="945959" y="952931"/>
                  </a:lnTo>
                  <a:close/>
                </a:path>
                <a:path w="2364104" h="1010285">
                  <a:moveTo>
                    <a:pt x="948867" y="940142"/>
                  </a:moveTo>
                  <a:lnTo>
                    <a:pt x="948283" y="941311"/>
                  </a:lnTo>
                  <a:lnTo>
                    <a:pt x="947115" y="942467"/>
                  </a:lnTo>
                  <a:lnTo>
                    <a:pt x="946543" y="944219"/>
                  </a:lnTo>
                  <a:lnTo>
                    <a:pt x="947115" y="944791"/>
                  </a:lnTo>
                  <a:lnTo>
                    <a:pt x="947699" y="943051"/>
                  </a:lnTo>
                  <a:lnTo>
                    <a:pt x="948283" y="941895"/>
                  </a:lnTo>
                  <a:lnTo>
                    <a:pt x="948867" y="940142"/>
                  </a:lnTo>
                  <a:close/>
                </a:path>
                <a:path w="2364104" h="1010285">
                  <a:moveTo>
                    <a:pt x="949439" y="955548"/>
                  </a:moveTo>
                  <a:lnTo>
                    <a:pt x="948867" y="957008"/>
                  </a:lnTo>
                  <a:lnTo>
                    <a:pt x="949439" y="956424"/>
                  </a:lnTo>
                  <a:lnTo>
                    <a:pt x="949439" y="955548"/>
                  </a:lnTo>
                  <a:close/>
                </a:path>
                <a:path w="2364104" h="1010285">
                  <a:moveTo>
                    <a:pt x="950214" y="955649"/>
                  </a:moveTo>
                  <a:lnTo>
                    <a:pt x="950023" y="954100"/>
                  </a:lnTo>
                  <a:lnTo>
                    <a:pt x="949540" y="955306"/>
                  </a:lnTo>
                  <a:lnTo>
                    <a:pt x="950214" y="955649"/>
                  </a:lnTo>
                  <a:close/>
                </a:path>
                <a:path w="2364104" h="1010285">
                  <a:moveTo>
                    <a:pt x="952931" y="954684"/>
                  </a:moveTo>
                  <a:lnTo>
                    <a:pt x="950607" y="955840"/>
                  </a:lnTo>
                  <a:lnTo>
                    <a:pt x="950214" y="955649"/>
                  </a:lnTo>
                  <a:lnTo>
                    <a:pt x="950607" y="958748"/>
                  </a:lnTo>
                  <a:lnTo>
                    <a:pt x="952271" y="955840"/>
                  </a:lnTo>
                  <a:lnTo>
                    <a:pt x="952931" y="954684"/>
                  </a:lnTo>
                  <a:close/>
                </a:path>
                <a:path w="2364104" h="1010285">
                  <a:moveTo>
                    <a:pt x="954100" y="944219"/>
                  </a:moveTo>
                  <a:lnTo>
                    <a:pt x="952347" y="941895"/>
                  </a:lnTo>
                  <a:lnTo>
                    <a:pt x="948283" y="945959"/>
                  </a:lnTo>
                  <a:lnTo>
                    <a:pt x="948283" y="946543"/>
                  </a:lnTo>
                  <a:lnTo>
                    <a:pt x="948867" y="946543"/>
                  </a:lnTo>
                  <a:lnTo>
                    <a:pt x="948867" y="947127"/>
                  </a:lnTo>
                  <a:lnTo>
                    <a:pt x="949439" y="947127"/>
                  </a:lnTo>
                  <a:lnTo>
                    <a:pt x="949439" y="948283"/>
                  </a:lnTo>
                  <a:lnTo>
                    <a:pt x="950023" y="949452"/>
                  </a:lnTo>
                  <a:lnTo>
                    <a:pt x="950607" y="951191"/>
                  </a:lnTo>
                  <a:lnTo>
                    <a:pt x="951776" y="952931"/>
                  </a:lnTo>
                  <a:lnTo>
                    <a:pt x="952931" y="954100"/>
                  </a:lnTo>
                  <a:lnTo>
                    <a:pt x="952931" y="953516"/>
                  </a:lnTo>
                  <a:lnTo>
                    <a:pt x="953516" y="953516"/>
                  </a:lnTo>
                  <a:lnTo>
                    <a:pt x="953516" y="952931"/>
                  </a:lnTo>
                  <a:lnTo>
                    <a:pt x="954100" y="944219"/>
                  </a:lnTo>
                  <a:close/>
                </a:path>
                <a:path w="2364104" h="1010285">
                  <a:moveTo>
                    <a:pt x="957008" y="955840"/>
                  </a:moveTo>
                  <a:lnTo>
                    <a:pt x="955255" y="956424"/>
                  </a:lnTo>
                  <a:lnTo>
                    <a:pt x="951191" y="968057"/>
                  </a:lnTo>
                  <a:lnTo>
                    <a:pt x="954671" y="965733"/>
                  </a:lnTo>
                  <a:lnTo>
                    <a:pt x="955840" y="962825"/>
                  </a:lnTo>
                  <a:lnTo>
                    <a:pt x="957008" y="955840"/>
                  </a:lnTo>
                  <a:close/>
                </a:path>
                <a:path w="2364104" h="1010285">
                  <a:moveTo>
                    <a:pt x="1101191" y="1009332"/>
                  </a:moveTo>
                  <a:lnTo>
                    <a:pt x="1100607" y="1006424"/>
                  </a:lnTo>
                  <a:lnTo>
                    <a:pt x="1100607" y="1007592"/>
                  </a:lnTo>
                  <a:lnTo>
                    <a:pt x="1095375" y="1009916"/>
                  </a:lnTo>
                  <a:lnTo>
                    <a:pt x="1101191" y="1009332"/>
                  </a:lnTo>
                  <a:close/>
                </a:path>
                <a:path w="2364104" h="1010285">
                  <a:moveTo>
                    <a:pt x="1330845" y="998867"/>
                  </a:moveTo>
                  <a:lnTo>
                    <a:pt x="1330274" y="1001191"/>
                  </a:lnTo>
                  <a:lnTo>
                    <a:pt x="1330845" y="1001191"/>
                  </a:lnTo>
                  <a:lnTo>
                    <a:pt x="1330845" y="998867"/>
                  </a:lnTo>
                  <a:close/>
                </a:path>
                <a:path w="2364104" h="1010285">
                  <a:moveTo>
                    <a:pt x="1341310" y="994219"/>
                  </a:moveTo>
                  <a:lnTo>
                    <a:pt x="1340154" y="995959"/>
                  </a:lnTo>
                  <a:lnTo>
                    <a:pt x="1340739" y="995375"/>
                  </a:lnTo>
                  <a:lnTo>
                    <a:pt x="1341310" y="994219"/>
                  </a:lnTo>
                  <a:close/>
                </a:path>
                <a:path w="2364104" h="1010285">
                  <a:moveTo>
                    <a:pt x="1358760" y="994803"/>
                  </a:moveTo>
                  <a:lnTo>
                    <a:pt x="1358176" y="995375"/>
                  </a:lnTo>
                  <a:lnTo>
                    <a:pt x="1358176" y="995959"/>
                  </a:lnTo>
                  <a:lnTo>
                    <a:pt x="1358760" y="995375"/>
                  </a:lnTo>
                  <a:lnTo>
                    <a:pt x="1358760" y="994803"/>
                  </a:lnTo>
                  <a:close/>
                </a:path>
                <a:path w="2364104" h="1010285">
                  <a:moveTo>
                    <a:pt x="1732610" y="855840"/>
                  </a:moveTo>
                  <a:lnTo>
                    <a:pt x="1729701" y="852932"/>
                  </a:lnTo>
                  <a:lnTo>
                    <a:pt x="1727949" y="851776"/>
                  </a:lnTo>
                  <a:lnTo>
                    <a:pt x="1726209" y="851192"/>
                  </a:lnTo>
                  <a:lnTo>
                    <a:pt x="1726209" y="851776"/>
                  </a:lnTo>
                  <a:lnTo>
                    <a:pt x="1726793" y="852932"/>
                  </a:lnTo>
                  <a:lnTo>
                    <a:pt x="1726793" y="854100"/>
                  </a:lnTo>
                  <a:lnTo>
                    <a:pt x="1732610" y="855840"/>
                  </a:lnTo>
                  <a:close/>
                </a:path>
                <a:path w="2364104" h="1010285">
                  <a:moveTo>
                    <a:pt x="1750631" y="845375"/>
                  </a:moveTo>
                  <a:lnTo>
                    <a:pt x="1745399" y="846543"/>
                  </a:lnTo>
                  <a:lnTo>
                    <a:pt x="1746554" y="846543"/>
                  </a:lnTo>
                  <a:lnTo>
                    <a:pt x="1748878" y="845959"/>
                  </a:lnTo>
                  <a:lnTo>
                    <a:pt x="1750631" y="845375"/>
                  </a:lnTo>
                  <a:close/>
                </a:path>
                <a:path w="2364104" h="1010285">
                  <a:moveTo>
                    <a:pt x="1823885" y="784326"/>
                  </a:moveTo>
                  <a:lnTo>
                    <a:pt x="1823300" y="784326"/>
                  </a:lnTo>
                  <a:lnTo>
                    <a:pt x="1823300" y="787234"/>
                  </a:lnTo>
                  <a:lnTo>
                    <a:pt x="1823885" y="785495"/>
                  </a:lnTo>
                  <a:lnTo>
                    <a:pt x="1823885" y="784326"/>
                  </a:lnTo>
                  <a:close/>
                </a:path>
                <a:path w="2364104" h="1010285">
                  <a:moveTo>
                    <a:pt x="1881441" y="719785"/>
                  </a:moveTo>
                  <a:lnTo>
                    <a:pt x="1877961" y="714552"/>
                  </a:lnTo>
                  <a:lnTo>
                    <a:pt x="1878533" y="716889"/>
                  </a:lnTo>
                  <a:lnTo>
                    <a:pt x="1879117" y="718629"/>
                  </a:lnTo>
                  <a:lnTo>
                    <a:pt x="1878533" y="720369"/>
                  </a:lnTo>
                  <a:lnTo>
                    <a:pt x="1875637" y="720369"/>
                  </a:lnTo>
                  <a:lnTo>
                    <a:pt x="1875637" y="722693"/>
                  </a:lnTo>
                  <a:lnTo>
                    <a:pt x="1877961" y="723277"/>
                  </a:lnTo>
                  <a:lnTo>
                    <a:pt x="1878533" y="722693"/>
                  </a:lnTo>
                  <a:lnTo>
                    <a:pt x="1879117" y="720369"/>
                  </a:lnTo>
                  <a:lnTo>
                    <a:pt x="1880285" y="720369"/>
                  </a:lnTo>
                  <a:lnTo>
                    <a:pt x="1881441" y="719785"/>
                  </a:lnTo>
                  <a:close/>
                </a:path>
                <a:path w="2364104" h="1010285">
                  <a:moveTo>
                    <a:pt x="1918081" y="704088"/>
                  </a:moveTo>
                  <a:lnTo>
                    <a:pt x="1913420" y="695947"/>
                  </a:lnTo>
                  <a:lnTo>
                    <a:pt x="1912264" y="700608"/>
                  </a:lnTo>
                  <a:lnTo>
                    <a:pt x="1918081" y="704088"/>
                  </a:lnTo>
                  <a:close/>
                </a:path>
                <a:path w="2364104" h="1010285">
                  <a:moveTo>
                    <a:pt x="2003539" y="622109"/>
                  </a:moveTo>
                  <a:lnTo>
                    <a:pt x="2002955" y="620953"/>
                  </a:lnTo>
                  <a:lnTo>
                    <a:pt x="2002383" y="620953"/>
                  </a:lnTo>
                  <a:lnTo>
                    <a:pt x="2001215" y="620369"/>
                  </a:lnTo>
                  <a:lnTo>
                    <a:pt x="2001799" y="620953"/>
                  </a:lnTo>
                  <a:lnTo>
                    <a:pt x="2002955" y="621538"/>
                  </a:lnTo>
                  <a:lnTo>
                    <a:pt x="2003539" y="622109"/>
                  </a:lnTo>
                  <a:close/>
                </a:path>
                <a:path w="2364104" h="1010285">
                  <a:moveTo>
                    <a:pt x="2025053" y="607580"/>
                  </a:moveTo>
                  <a:lnTo>
                    <a:pt x="2022729" y="606996"/>
                  </a:lnTo>
                  <a:lnTo>
                    <a:pt x="2020404" y="606996"/>
                  </a:lnTo>
                  <a:lnTo>
                    <a:pt x="2025053" y="607580"/>
                  </a:lnTo>
                  <a:close/>
                </a:path>
                <a:path w="2364104" h="1010285">
                  <a:moveTo>
                    <a:pt x="2036686" y="598855"/>
                  </a:moveTo>
                  <a:lnTo>
                    <a:pt x="2035517" y="597115"/>
                  </a:lnTo>
                  <a:lnTo>
                    <a:pt x="2033778" y="595363"/>
                  </a:lnTo>
                  <a:lnTo>
                    <a:pt x="2036686" y="598855"/>
                  </a:lnTo>
                  <a:close/>
                </a:path>
                <a:path w="2364104" h="1010285">
                  <a:moveTo>
                    <a:pt x="2077186" y="564769"/>
                  </a:moveTo>
                  <a:lnTo>
                    <a:pt x="2076805" y="563968"/>
                  </a:lnTo>
                  <a:lnTo>
                    <a:pt x="2075637" y="562813"/>
                  </a:lnTo>
                  <a:lnTo>
                    <a:pt x="2077186" y="564769"/>
                  </a:lnTo>
                  <a:close/>
                </a:path>
                <a:path w="2364104" h="1010285">
                  <a:moveTo>
                    <a:pt x="2079701" y="567461"/>
                  </a:moveTo>
                  <a:lnTo>
                    <a:pt x="2077961" y="565137"/>
                  </a:lnTo>
                  <a:lnTo>
                    <a:pt x="2077605" y="566978"/>
                  </a:lnTo>
                  <a:lnTo>
                    <a:pt x="2074252" y="566369"/>
                  </a:lnTo>
                  <a:lnTo>
                    <a:pt x="2071014" y="565873"/>
                  </a:lnTo>
                  <a:lnTo>
                    <a:pt x="2070989" y="568045"/>
                  </a:lnTo>
                  <a:lnTo>
                    <a:pt x="2072728" y="567461"/>
                  </a:lnTo>
                  <a:lnTo>
                    <a:pt x="2079701" y="570953"/>
                  </a:lnTo>
                  <a:lnTo>
                    <a:pt x="2079701" y="567461"/>
                  </a:lnTo>
                  <a:close/>
                </a:path>
                <a:path w="2364104" h="1010285">
                  <a:moveTo>
                    <a:pt x="2080285" y="532574"/>
                  </a:moveTo>
                  <a:lnTo>
                    <a:pt x="2079701" y="531990"/>
                  </a:lnTo>
                  <a:lnTo>
                    <a:pt x="2079701" y="532574"/>
                  </a:lnTo>
                  <a:lnTo>
                    <a:pt x="2080285" y="532574"/>
                  </a:lnTo>
                  <a:close/>
                </a:path>
                <a:path w="2364104" h="1010285">
                  <a:moveTo>
                    <a:pt x="2083777" y="558736"/>
                  </a:moveTo>
                  <a:lnTo>
                    <a:pt x="2082609" y="556412"/>
                  </a:lnTo>
                  <a:lnTo>
                    <a:pt x="2082609" y="558736"/>
                  </a:lnTo>
                  <a:lnTo>
                    <a:pt x="2079701" y="555828"/>
                  </a:lnTo>
                  <a:lnTo>
                    <a:pt x="2081453" y="558165"/>
                  </a:lnTo>
                  <a:lnTo>
                    <a:pt x="2082038" y="559320"/>
                  </a:lnTo>
                  <a:lnTo>
                    <a:pt x="2082609" y="559320"/>
                  </a:lnTo>
                  <a:lnTo>
                    <a:pt x="2083193" y="559320"/>
                  </a:lnTo>
                  <a:lnTo>
                    <a:pt x="2083777" y="559904"/>
                  </a:lnTo>
                  <a:lnTo>
                    <a:pt x="2083777" y="558736"/>
                  </a:lnTo>
                  <a:close/>
                </a:path>
                <a:path w="2364104" h="1010285">
                  <a:moveTo>
                    <a:pt x="2096566" y="550024"/>
                  </a:moveTo>
                  <a:lnTo>
                    <a:pt x="2095982" y="549440"/>
                  </a:lnTo>
                  <a:lnTo>
                    <a:pt x="2095982" y="548855"/>
                  </a:lnTo>
                  <a:lnTo>
                    <a:pt x="2095411" y="548855"/>
                  </a:lnTo>
                  <a:lnTo>
                    <a:pt x="2095411" y="550024"/>
                  </a:lnTo>
                  <a:lnTo>
                    <a:pt x="2096566" y="550024"/>
                  </a:lnTo>
                  <a:close/>
                </a:path>
                <a:path w="2364104" h="1010285">
                  <a:moveTo>
                    <a:pt x="2096566" y="545947"/>
                  </a:moveTo>
                  <a:lnTo>
                    <a:pt x="2094826" y="543623"/>
                  </a:lnTo>
                  <a:lnTo>
                    <a:pt x="2095322" y="546620"/>
                  </a:lnTo>
                  <a:lnTo>
                    <a:pt x="2094826" y="547116"/>
                  </a:lnTo>
                  <a:lnTo>
                    <a:pt x="2095411" y="548271"/>
                  </a:lnTo>
                  <a:lnTo>
                    <a:pt x="2095411" y="547116"/>
                  </a:lnTo>
                  <a:lnTo>
                    <a:pt x="2095411" y="546531"/>
                  </a:lnTo>
                  <a:lnTo>
                    <a:pt x="2095411" y="545947"/>
                  </a:lnTo>
                  <a:lnTo>
                    <a:pt x="2096566" y="545947"/>
                  </a:lnTo>
                  <a:close/>
                </a:path>
                <a:path w="2364104" h="1010285">
                  <a:moveTo>
                    <a:pt x="2098306" y="529082"/>
                  </a:moveTo>
                  <a:lnTo>
                    <a:pt x="2093074" y="522693"/>
                  </a:lnTo>
                  <a:lnTo>
                    <a:pt x="2084362" y="517461"/>
                  </a:lnTo>
                  <a:lnTo>
                    <a:pt x="2082038" y="519201"/>
                  </a:lnTo>
                  <a:lnTo>
                    <a:pt x="2085517" y="527342"/>
                  </a:lnTo>
                  <a:lnTo>
                    <a:pt x="2083193" y="525602"/>
                  </a:lnTo>
                  <a:lnTo>
                    <a:pt x="2081453" y="523278"/>
                  </a:lnTo>
                  <a:lnTo>
                    <a:pt x="2079701" y="521525"/>
                  </a:lnTo>
                  <a:lnTo>
                    <a:pt x="2082431" y="526453"/>
                  </a:lnTo>
                  <a:lnTo>
                    <a:pt x="2086254" y="532142"/>
                  </a:lnTo>
                  <a:lnTo>
                    <a:pt x="2091156" y="538048"/>
                  </a:lnTo>
                  <a:lnTo>
                    <a:pt x="2097151" y="543623"/>
                  </a:lnTo>
                  <a:lnTo>
                    <a:pt x="2093620" y="538187"/>
                  </a:lnTo>
                  <a:lnTo>
                    <a:pt x="2091994" y="534974"/>
                  </a:lnTo>
                  <a:lnTo>
                    <a:pt x="2090039" y="531444"/>
                  </a:lnTo>
                  <a:lnTo>
                    <a:pt x="2085517" y="525018"/>
                  </a:lnTo>
                  <a:lnTo>
                    <a:pt x="2086686" y="522693"/>
                  </a:lnTo>
                  <a:lnTo>
                    <a:pt x="2091334" y="525602"/>
                  </a:lnTo>
                  <a:lnTo>
                    <a:pt x="2094242" y="529082"/>
                  </a:lnTo>
                  <a:lnTo>
                    <a:pt x="2092502" y="526186"/>
                  </a:lnTo>
                  <a:lnTo>
                    <a:pt x="2098306" y="529082"/>
                  </a:lnTo>
                  <a:close/>
                </a:path>
                <a:path w="2364104" h="1010285">
                  <a:moveTo>
                    <a:pt x="2105876" y="533158"/>
                  </a:moveTo>
                  <a:lnTo>
                    <a:pt x="2105291" y="528510"/>
                  </a:lnTo>
                  <a:lnTo>
                    <a:pt x="2103539" y="526186"/>
                  </a:lnTo>
                  <a:lnTo>
                    <a:pt x="2097735" y="520954"/>
                  </a:lnTo>
                  <a:lnTo>
                    <a:pt x="2097735" y="523278"/>
                  </a:lnTo>
                  <a:lnTo>
                    <a:pt x="2105876" y="533158"/>
                  </a:lnTo>
                  <a:close/>
                </a:path>
                <a:path w="2364104" h="1010285">
                  <a:moveTo>
                    <a:pt x="2156739" y="509320"/>
                  </a:moveTo>
                  <a:lnTo>
                    <a:pt x="2156447" y="508736"/>
                  </a:lnTo>
                  <a:lnTo>
                    <a:pt x="2156447" y="509320"/>
                  </a:lnTo>
                  <a:lnTo>
                    <a:pt x="2156739" y="509320"/>
                  </a:lnTo>
                  <a:close/>
                </a:path>
                <a:path w="2364104" h="1010285">
                  <a:moveTo>
                    <a:pt x="2157615" y="509905"/>
                  </a:moveTo>
                  <a:lnTo>
                    <a:pt x="2157031" y="509320"/>
                  </a:lnTo>
                  <a:lnTo>
                    <a:pt x="2156739" y="509320"/>
                  </a:lnTo>
                  <a:lnTo>
                    <a:pt x="2157031" y="509905"/>
                  </a:lnTo>
                  <a:lnTo>
                    <a:pt x="2157031" y="510489"/>
                  </a:lnTo>
                  <a:lnTo>
                    <a:pt x="2157615" y="509905"/>
                  </a:lnTo>
                  <a:close/>
                </a:path>
                <a:path w="2364104" h="1010285">
                  <a:moveTo>
                    <a:pt x="2220988" y="433158"/>
                  </a:moveTo>
                  <a:lnTo>
                    <a:pt x="2218080" y="431990"/>
                  </a:lnTo>
                  <a:lnTo>
                    <a:pt x="2215756" y="429666"/>
                  </a:lnTo>
                  <a:lnTo>
                    <a:pt x="2212848" y="427926"/>
                  </a:lnTo>
                  <a:lnTo>
                    <a:pt x="2218664" y="432574"/>
                  </a:lnTo>
                  <a:lnTo>
                    <a:pt x="2217496" y="437807"/>
                  </a:lnTo>
                  <a:lnTo>
                    <a:pt x="2220988" y="433158"/>
                  </a:lnTo>
                  <a:close/>
                </a:path>
                <a:path w="2364104" h="1010285">
                  <a:moveTo>
                    <a:pt x="2361692" y="259308"/>
                  </a:moveTo>
                  <a:lnTo>
                    <a:pt x="2359368" y="258152"/>
                  </a:lnTo>
                  <a:lnTo>
                    <a:pt x="2360523" y="259892"/>
                  </a:lnTo>
                  <a:lnTo>
                    <a:pt x="2361692" y="259308"/>
                  </a:lnTo>
                  <a:close/>
                </a:path>
                <a:path w="2364104" h="1010285">
                  <a:moveTo>
                    <a:pt x="2364016" y="248843"/>
                  </a:moveTo>
                  <a:lnTo>
                    <a:pt x="2363432" y="247688"/>
                  </a:lnTo>
                  <a:lnTo>
                    <a:pt x="2364016" y="249428"/>
                  </a:lnTo>
                  <a:lnTo>
                    <a:pt x="2364016" y="248843"/>
                  </a:lnTo>
                  <a:close/>
                </a:path>
              </a:pathLst>
            </a:custGeom>
            <a:solidFill>
              <a:srgbClr val="E28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08067" y="11200"/>
              <a:ext cx="1732914" cy="865505"/>
            </a:xfrm>
            <a:custGeom>
              <a:avLst/>
              <a:gdLst/>
              <a:ahLst/>
              <a:cxnLst/>
              <a:rect l="l" t="t" r="r" b="b"/>
              <a:pathLst>
                <a:path w="1732915" h="865505">
                  <a:moveTo>
                    <a:pt x="1739" y="73837"/>
                  </a:moveTo>
                  <a:lnTo>
                    <a:pt x="584" y="73837"/>
                  </a:lnTo>
                  <a:lnTo>
                    <a:pt x="0" y="75006"/>
                  </a:lnTo>
                  <a:lnTo>
                    <a:pt x="584" y="74422"/>
                  </a:lnTo>
                  <a:lnTo>
                    <a:pt x="1739" y="73837"/>
                  </a:lnTo>
                  <a:close/>
                </a:path>
                <a:path w="1732915" h="865505">
                  <a:moveTo>
                    <a:pt x="4648" y="93611"/>
                  </a:moveTo>
                  <a:lnTo>
                    <a:pt x="2908" y="93027"/>
                  </a:lnTo>
                  <a:lnTo>
                    <a:pt x="1168" y="93027"/>
                  </a:lnTo>
                  <a:lnTo>
                    <a:pt x="4648" y="93611"/>
                  </a:lnTo>
                  <a:close/>
                </a:path>
                <a:path w="1732915" h="865505">
                  <a:moveTo>
                    <a:pt x="5816" y="202336"/>
                  </a:moveTo>
                  <a:lnTo>
                    <a:pt x="1739" y="202336"/>
                  </a:lnTo>
                  <a:lnTo>
                    <a:pt x="4648" y="202907"/>
                  </a:lnTo>
                  <a:lnTo>
                    <a:pt x="5816" y="202336"/>
                  </a:lnTo>
                  <a:close/>
                </a:path>
                <a:path w="1732915" h="865505">
                  <a:moveTo>
                    <a:pt x="13373" y="73837"/>
                  </a:moveTo>
                  <a:lnTo>
                    <a:pt x="12204" y="73837"/>
                  </a:lnTo>
                  <a:lnTo>
                    <a:pt x="11049" y="74422"/>
                  </a:lnTo>
                  <a:lnTo>
                    <a:pt x="12204" y="74422"/>
                  </a:lnTo>
                  <a:lnTo>
                    <a:pt x="13373" y="73837"/>
                  </a:lnTo>
                  <a:close/>
                </a:path>
                <a:path w="1732915" h="865505">
                  <a:moveTo>
                    <a:pt x="15113" y="147675"/>
                  </a:moveTo>
                  <a:lnTo>
                    <a:pt x="13957" y="147675"/>
                  </a:lnTo>
                  <a:lnTo>
                    <a:pt x="15113" y="148259"/>
                  </a:lnTo>
                  <a:lnTo>
                    <a:pt x="15113" y="147675"/>
                  </a:lnTo>
                  <a:close/>
                </a:path>
                <a:path w="1732915" h="865505">
                  <a:moveTo>
                    <a:pt x="16865" y="139534"/>
                  </a:moveTo>
                  <a:lnTo>
                    <a:pt x="13373" y="139534"/>
                  </a:lnTo>
                  <a:lnTo>
                    <a:pt x="8724" y="140119"/>
                  </a:lnTo>
                  <a:lnTo>
                    <a:pt x="12204" y="140119"/>
                  </a:lnTo>
                  <a:lnTo>
                    <a:pt x="16281" y="140703"/>
                  </a:lnTo>
                  <a:lnTo>
                    <a:pt x="16281" y="140119"/>
                  </a:lnTo>
                  <a:lnTo>
                    <a:pt x="16865" y="139534"/>
                  </a:lnTo>
                  <a:close/>
                </a:path>
                <a:path w="1732915" h="865505">
                  <a:moveTo>
                    <a:pt x="16865" y="111048"/>
                  </a:moveTo>
                  <a:lnTo>
                    <a:pt x="15697" y="111633"/>
                  </a:lnTo>
                  <a:lnTo>
                    <a:pt x="16865" y="111633"/>
                  </a:lnTo>
                  <a:lnTo>
                    <a:pt x="16865" y="111048"/>
                  </a:lnTo>
                  <a:close/>
                </a:path>
                <a:path w="1732915" h="865505">
                  <a:moveTo>
                    <a:pt x="18021" y="137210"/>
                  </a:moveTo>
                  <a:lnTo>
                    <a:pt x="13373" y="137795"/>
                  </a:lnTo>
                  <a:lnTo>
                    <a:pt x="15113" y="138379"/>
                  </a:lnTo>
                  <a:lnTo>
                    <a:pt x="17437" y="138379"/>
                  </a:lnTo>
                  <a:lnTo>
                    <a:pt x="17437" y="137795"/>
                  </a:lnTo>
                  <a:lnTo>
                    <a:pt x="18021" y="137795"/>
                  </a:lnTo>
                  <a:lnTo>
                    <a:pt x="18021" y="137210"/>
                  </a:lnTo>
                  <a:close/>
                </a:path>
                <a:path w="1732915" h="865505">
                  <a:moveTo>
                    <a:pt x="241287" y="531406"/>
                  </a:moveTo>
                  <a:lnTo>
                    <a:pt x="238963" y="532574"/>
                  </a:lnTo>
                  <a:lnTo>
                    <a:pt x="239534" y="533730"/>
                  </a:lnTo>
                  <a:lnTo>
                    <a:pt x="241287" y="531406"/>
                  </a:lnTo>
                  <a:close/>
                </a:path>
                <a:path w="1732915" h="865505">
                  <a:moveTo>
                    <a:pt x="251752" y="536054"/>
                  </a:moveTo>
                  <a:lnTo>
                    <a:pt x="250012" y="536054"/>
                  </a:lnTo>
                  <a:lnTo>
                    <a:pt x="250012" y="536638"/>
                  </a:lnTo>
                  <a:lnTo>
                    <a:pt x="250583" y="536638"/>
                  </a:lnTo>
                  <a:lnTo>
                    <a:pt x="251752" y="536054"/>
                  </a:lnTo>
                  <a:close/>
                </a:path>
                <a:path w="1732915" h="865505">
                  <a:moveTo>
                    <a:pt x="540131" y="721525"/>
                  </a:moveTo>
                  <a:lnTo>
                    <a:pt x="539546" y="722109"/>
                  </a:lnTo>
                  <a:lnTo>
                    <a:pt x="538391" y="722109"/>
                  </a:lnTo>
                  <a:lnTo>
                    <a:pt x="537806" y="722693"/>
                  </a:lnTo>
                  <a:lnTo>
                    <a:pt x="536054" y="728510"/>
                  </a:lnTo>
                  <a:lnTo>
                    <a:pt x="538391" y="725601"/>
                  </a:lnTo>
                  <a:lnTo>
                    <a:pt x="539546" y="723277"/>
                  </a:lnTo>
                  <a:lnTo>
                    <a:pt x="540131" y="721525"/>
                  </a:lnTo>
                  <a:close/>
                </a:path>
                <a:path w="1732915" h="865505">
                  <a:moveTo>
                    <a:pt x="549427" y="744207"/>
                  </a:moveTo>
                  <a:lnTo>
                    <a:pt x="547103" y="739559"/>
                  </a:lnTo>
                  <a:lnTo>
                    <a:pt x="548271" y="743038"/>
                  </a:lnTo>
                  <a:lnTo>
                    <a:pt x="549427" y="744207"/>
                  </a:lnTo>
                  <a:close/>
                </a:path>
                <a:path w="1732915" h="865505">
                  <a:moveTo>
                    <a:pt x="593039" y="317449"/>
                  </a:moveTo>
                  <a:lnTo>
                    <a:pt x="591299" y="317449"/>
                  </a:lnTo>
                  <a:lnTo>
                    <a:pt x="592455" y="318033"/>
                  </a:lnTo>
                  <a:lnTo>
                    <a:pt x="593039" y="317449"/>
                  </a:lnTo>
                  <a:close/>
                </a:path>
                <a:path w="1732915" h="865505">
                  <a:moveTo>
                    <a:pt x="596531" y="306400"/>
                  </a:moveTo>
                  <a:lnTo>
                    <a:pt x="595363" y="305816"/>
                  </a:lnTo>
                  <a:lnTo>
                    <a:pt x="594194" y="305816"/>
                  </a:lnTo>
                  <a:lnTo>
                    <a:pt x="594779" y="306400"/>
                  </a:lnTo>
                  <a:lnTo>
                    <a:pt x="596531" y="306400"/>
                  </a:lnTo>
                  <a:close/>
                </a:path>
                <a:path w="1732915" h="865505">
                  <a:moveTo>
                    <a:pt x="597687" y="323850"/>
                  </a:moveTo>
                  <a:lnTo>
                    <a:pt x="594779" y="323850"/>
                  </a:lnTo>
                  <a:lnTo>
                    <a:pt x="597103" y="324421"/>
                  </a:lnTo>
                  <a:lnTo>
                    <a:pt x="597687" y="323850"/>
                  </a:lnTo>
                  <a:close/>
                </a:path>
                <a:path w="1732915" h="865505">
                  <a:moveTo>
                    <a:pt x="603504" y="47091"/>
                  </a:moveTo>
                  <a:lnTo>
                    <a:pt x="599440" y="47091"/>
                  </a:lnTo>
                  <a:lnTo>
                    <a:pt x="595947" y="48260"/>
                  </a:lnTo>
                  <a:lnTo>
                    <a:pt x="596531" y="48260"/>
                  </a:lnTo>
                  <a:lnTo>
                    <a:pt x="597687" y="48844"/>
                  </a:lnTo>
                  <a:lnTo>
                    <a:pt x="598855" y="48844"/>
                  </a:lnTo>
                  <a:lnTo>
                    <a:pt x="603504" y="47091"/>
                  </a:lnTo>
                  <a:close/>
                </a:path>
                <a:path w="1732915" h="865505">
                  <a:moveTo>
                    <a:pt x="605828" y="33718"/>
                  </a:moveTo>
                  <a:lnTo>
                    <a:pt x="603504" y="36626"/>
                  </a:lnTo>
                  <a:lnTo>
                    <a:pt x="604672" y="36042"/>
                  </a:lnTo>
                  <a:lnTo>
                    <a:pt x="605828" y="33718"/>
                  </a:lnTo>
                  <a:close/>
                </a:path>
                <a:path w="1732915" h="865505">
                  <a:moveTo>
                    <a:pt x="625017" y="801763"/>
                  </a:moveTo>
                  <a:lnTo>
                    <a:pt x="621525" y="801763"/>
                  </a:lnTo>
                  <a:lnTo>
                    <a:pt x="622693" y="802347"/>
                  </a:lnTo>
                  <a:lnTo>
                    <a:pt x="625017" y="801763"/>
                  </a:lnTo>
                  <a:close/>
                </a:path>
                <a:path w="1732915" h="865505">
                  <a:moveTo>
                    <a:pt x="664260" y="519201"/>
                  </a:moveTo>
                  <a:lnTo>
                    <a:pt x="663968" y="519201"/>
                  </a:lnTo>
                  <a:lnTo>
                    <a:pt x="662813" y="519785"/>
                  </a:lnTo>
                  <a:lnTo>
                    <a:pt x="663968" y="519785"/>
                  </a:lnTo>
                  <a:lnTo>
                    <a:pt x="664260" y="519201"/>
                  </a:lnTo>
                  <a:close/>
                </a:path>
                <a:path w="1732915" h="865505">
                  <a:moveTo>
                    <a:pt x="664552" y="559892"/>
                  </a:moveTo>
                  <a:lnTo>
                    <a:pt x="660476" y="559320"/>
                  </a:lnTo>
                  <a:lnTo>
                    <a:pt x="657580" y="560476"/>
                  </a:lnTo>
                  <a:lnTo>
                    <a:pt x="651179" y="565124"/>
                  </a:lnTo>
                  <a:lnTo>
                    <a:pt x="653503" y="565708"/>
                  </a:lnTo>
                  <a:lnTo>
                    <a:pt x="664552" y="559892"/>
                  </a:lnTo>
                  <a:close/>
                </a:path>
                <a:path w="1732915" h="865505">
                  <a:moveTo>
                    <a:pt x="664552" y="518617"/>
                  </a:moveTo>
                  <a:lnTo>
                    <a:pt x="664260" y="519201"/>
                  </a:lnTo>
                  <a:lnTo>
                    <a:pt x="664552" y="519201"/>
                  </a:lnTo>
                  <a:lnTo>
                    <a:pt x="664552" y="518617"/>
                  </a:lnTo>
                  <a:close/>
                </a:path>
                <a:path w="1732915" h="865505">
                  <a:moveTo>
                    <a:pt x="665708" y="174421"/>
                  </a:moveTo>
                  <a:lnTo>
                    <a:pt x="663968" y="176161"/>
                  </a:lnTo>
                  <a:lnTo>
                    <a:pt x="664552" y="177330"/>
                  </a:lnTo>
                  <a:lnTo>
                    <a:pt x="665708" y="174421"/>
                  </a:lnTo>
                  <a:close/>
                </a:path>
                <a:path w="1732915" h="865505">
                  <a:moveTo>
                    <a:pt x="670369" y="163957"/>
                  </a:moveTo>
                  <a:lnTo>
                    <a:pt x="667461" y="163957"/>
                  </a:lnTo>
                  <a:lnTo>
                    <a:pt x="663384" y="166281"/>
                  </a:lnTo>
                  <a:lnTo>
                    <a:pt x="666877" y="165696"/>
                  </a:lnTo>
                  <a:lnTo>
                    <a:pt x="670369" y="163957"/>
                  </a:lnTo>
                  <a:close/>
                </a:path>
                <a:path w="1732915" h="865505">
                  <a:moveTo>
                    <a:pt x="672109" y="568617"/>
                  </a:moveTo>
                  <a:lnTo>
                    <a:pt x="666153" y="571195"/>
                  </a:lnTo>
                  <a:lnTo>
                    <a:pt x="662813" y="572249"/>
                  </a:lnTo>
                  <a:lnTo>
                    <a:pt x="659028" y="573519"/>
                  </a:lnTo>
                  <a:lnTo>
                    <a:pt x="651764" y="576757"/>
                  </a:lnTo>
                  <a:lnTo>
                    <a:pt x="649439" y="576173"/>
                  </a:lnTo>
                  <a:lnTo>
                    <a:pt x="653503" y="572109"/>
                  </a:lnTo>
                  <a:lnTo>
                    <a:pt x="657580" y="569785"/>
                  </a:lnTo>
                  <a:lnTo>
                    <a:pt x="654672" y="570941"/>
                  </a:lnTo>
                  <a:lnTo>
                    <a:pt x="658152" y="566293"/>
                  </a:lnTo>
                  <a:lnTo>
                    <a:pt x="651179" y="569785"/>
                  </a:lnTo>
                  <a:lnTo>
                    <a:pt x="644207" y="576757"/>
                  </a:lnTo>
                  <a:lnTo>
                    <a:pt x="645363" y="579666"/>
                  </a:lnTo>
                  <a:lnTo>
                    <a:pt x="654088" y="577342"/>
                  </a:lnTo>
                  <a:lnTo>
                    <a:pt x="652348" y="579666"/>
                  </a:lnTo>
                  <a:lnTo>
                    <a:pt x="648855" y="580834"/>
                  </a:lnTo>
                  <a:lnTo>
                    <a:pt x="647115" y="581990"/>
                  </a:lnTo>
                  <a:lnTo>
                    <a:pt x="652487" y="580224"/>
                  </a:lnTo>
                  <a:lnTo>
                    <a:pt x="658736" y="577481"/>
                  </a:lnTo>
                  <a:lnTo>
                    <a:pt x="665429" y="573646"/>
                  </a:lnTo>
                  <a:lnTo>
                    <a:pt x="672109" y="568617"/>
                  </a:lnTo>
                  <a:close/>
                </a:path>
                <a:path w="1732915" h="865505">
                  <a:moveTo>
                    <a:pt x="674433" y="570941"/>
                  </a:moveTo>
                  <a:lnTo>
                    <a:pt x="673849" y="570369"/>
                  </a:lnTo>
                  <a:lnTo>
                    <a:pt x="673849" y="569785"/>
                  </a:lnTo>
                  <a:lnTo>
                    <a:pt x="670953" y="570941"/>
                  </a:lnTo>
                  <a:lnTo>
                    <a:pt x="674433" y="570941"/>
                  </a:lnTo>
                  <a:close/>
                </a:path>
                <a:path w="1732915" h="865505">
                  <a:moveTo>
                    <a:pt x="676186" y="570941"/>
                  </a:moveTo>
                  <a:lnTo>
                    <a:pt x="674433" y="570941"/>
                  </a:lnTo>
                  <a:lnTo>
                    <a:pt x="674433" y="571525"/>
                  </a:lnTo>
                  <a:lnTo>
                    <a:pt x="675017" y="571525"/>
                  </a:lnTo>
                  <a:lnTo>
                    <a:pt x="676186" y="570941"/>
                  </a:lnTo>
                  <a:close/>
                </a:path>
                <a:path w="1732915" h="865505">
                  <a:moveTo>
                    <a:pt x="677926" y="570357"/>
                  </a:moveTo>
                  <a:lnTo>
                    <a:pt x="676757" y="570357"/>
                  </a:lnTo>
                  <a:lnTo>
                    <a:pt x="676186" y="570941"/>
                  </a:lnTo>
                  <a:lnTo>
                    <a:pt x="677926" y="570941"/>
                  </a:lnTo>
                  <a:lnTo>
                    <a:pt x="677926" y="570357"/>
                  </a:lnTo>
                  <a:close/>
                </a:path>
                <a:path w="1732915" h="865505">
                  <a:moveTo>
                    <a:pt x="681990" y="584898"/>
                  </a:moveTo>
                  <a:lnTo>
                    <a:pt x="680834" y="585482"/>
                  </a:lnTo>
                  <a:lnTo>
                    <a:pt x="680250" y="586066"/>
                  </a:lnTo>
                  <a:lnTo>
                    <a:pt x="681990" y="584898"/>
                  </a:lnTo>
                  <a:close/>
                </a:path>
                <a:path w="1732915" h="865505">
                  <a:moveTo>
                    <a:pt x="681990" y="227330"/>
                  </a:moveTo>
                  <a:lnTo>
                    <a:pt x="679081" y="226174"/>
                  </a:lnTo>
                  <a:lnTo>
                    <a:pt x="680250" y="226745"/>
                  </a:lnTo>
                  <a:lnTo>
                    <a:pt x="681990" y="227330"/>
                  </a:lnTo>
                  <a:close/>
                </a:path>
                <a:path w="1732915" h="865505">
                  <a:moveTo>
                    <a:pt x="683742" y="583730"/>
                  </a:moveTo>
                  <a:lnTo>
                    <a:pt x="683158" y="583730"/>
                  </a:lnTo>
                  <a:lnTo>
                    <a:pt x="681990" y="584898"/>
                  </a:lnTo>
                  <a:lnTo>
                    <a:pt x="683158" y="584314"/>
                  </a:lnTo>
                  <a:lnTo>
                    <a:pt x="683742" y="584314"/>
                  </a:lnTo>
                  <a:lnTo>
                    <a:pt x="683742" y="583730"/>
                  </a:lnTo>
                  <a:close/>
                </a:path>
                <a:path w="1732915" h="865505">
                  <a:moveTo>
                    <a:pt x="684898" y="582574"/>
                  </a:moveTo>
                  <a:lnTo>
                    <a:pt x="683158" y="582574"/>
                  </a:lnTo>
                  <a:lnTo>
                    <a:pt x="681418" y="583158"/>
                  </a:lnTo>
                  <a:lnTo>
                    <a:pt x="683158" y="583158"/>
                  </a:lnTo>
                  <a:lnTo>
                    <a:pt x="683742" y="583730"/>
                  </a:lnTo>
                  <a:lnTo>
                    <a:pt x="684898" y="582574"/>
                  </a:lnTo>
                  <a:close/>
                </a:path>
                <a:path w="1732915" h="865505">
                  <a:moveTo>
                    <a:pt x="685482" y="585482"/>
                  </a:moveTo>
                  <a:lnTo>
                    <a:pt x="684898" y="584314"/>
                  </a:lnTo>
                  <a:lnTo>
                    <a:pt x="684898" y="584898"/>
                  </a:lnTo>
                  <a:lnTo>
                    <a:pt x="685482" y="585482"/>
                  </a:lnTo>
                  <a:close/>
                </a:path>
                <a:path w="1732915" h="865505">
                  <a:moveTo>
                    <a:pt x="688035" y="589140"/>
                  </a:moveTo>
                  <a:lnTo>
                    <a:pt x="687222" y="589546"/>
                  </a:lnTo>
                  <a:lnTo>
                    <a:pt x="686066" y="590715"/>
                  </a:lnTo>
                  <a:lnTo>
                    <a:pt x="688035" y="589140"/>
                  </a:lnTo>
                  <a:close/>
                </a:path>
                <a:path w="1732915" h="865505">
                  <a:moveTo>
                    <a:pt x="694791" y="586638"/>
                  </a:moveTo>
                  <a:lnTo>
                    <a:pt x="691299" y="586638"/>
                  </a:lnTo>
                  <a:lnTo>
                    <a:pt x="688975" y="588391"/>
                  </a:lnTo>
                  <a:lnTo>
                    <a:pt x="690549" y="588568"/>
                  </a:lnTo>
                  <a:lnTo>
                    <a:pt x="689406" y="591578"/>
                  </a:lnTo>
                  <a:lnTo>
                    <a:pt x="688479" y="594601"/>
                  </a:lnTo>
                  <a:lnTo>
                    <a:pt x="690714" y="594779"/>
                  </a:lnTo>
                  <a:lnTo>
                    <a:pt x="690130" y="593039"/>
                  </a:lnTo>
                  <a:lnTo>
                    <a:pt x="694791" y="586638"/>
                  </a:lnTo>
                  <a:close/>
                </a:path>
                <a:path w="1732915" h="865505">
                  <a:moveTo>
                    <a:pt x="698855" y="834326"/>
                  </a:moveTo>
                  <a:lnTo>
                    <a:pt x="698271" y="833158"/>
                  </a:lnTo>
                  <a:lnTo>
                    <a:pt x="697687" y="831418"/>
                  </a:lnTo>
                  <a:lnTo>
                    <a:pt x="695947" y="832002"/>
                  </a:lnTo>
                  <a:lnTo>
                    <a:pt x="695947" y="834326"/>
                  </a:lnTo>
                  <a:lnTo>
                    <a:pt x="697115" y="834910"/>
                  </a:lnTo>
                  <a:lnTo>
                    <a:pt x="698855" y="834326"/>
                  </a:lnTo>
                  <a:close/>
                </a:path>
                <a:path w="1732915" h="865505">
                  <a:moveTo>
                    <a:pt x="704088" y="831418"/>
                  </a:moveTo>
                  <a:lnTo>
                    <a:pt x="700595" y="833742"/>
                  </a:lnTo>
                  <a:lnTo>
                    <a:pt x="698855" y="834326"/>
                  </a:lnTo>
                  <a:lnTo>
                    <a:pt x="699439" y="835482"/>
                  </a:lnTo>
                  <a:lnTo>
                    <a:pt x="700595" y="836650"/>
                  </a:lnTo>
                  <a:lnTo>
                    <a:pt x="704088" y="831418"/>
                  </a:lnTo>
                  <a:close/>
                </a:path>
                <a:path w="1732915" h="865505">
                  <a:moveTo>
                    <a:pt x="709320" y="291287"/>
                  </a:moveTo>
                  <a:lnTo>
                    <a:pt x="706412" y="290118"/>
                  </a:lnTo>
                  <a:lnTo>
                    <a:pt x="701179" y="291871"/>
                  </a:lnTo>
                  <a:lnTo>
                    <a:pt x="709320" y="291287"/>
                  </a:lnTo>
                  <a:close/>
                </a:path>
                <a:path w="1732915" h="865505">
                  <a:moveTo>
                    <a:pt x="712812" y="268605"/>
                  </a:moveTo>
                  <a:lnTo>
                    <a:pt x="711060" y="268605"/>
                  </a:lnTo>
                  <a:lnTo>
                    <a:pt x="708736" y="268033"/>
                  </a:lnTo>
                  <a:lnTo>
                    <a:pt x="707859" y="268033"/>
                  </a:lnTo>
                  <a:lnTo>
                    <a:pt x="708152" y="267449"/>
                  </a:lnTo>
                  <a:lnTo>
                    <a:pt x="709320" y="266280"/>
                  </a:lnTo>
                  <a:lnTo>
                    <a:pt x="707580" y="266280"/>
                  </a:lnTo>
                  <a:lnTo>
                    <a:pt x="705827" y="267449"/>
                  </a:lnTo>
                  <a:lnTo>
                    <a:pt x="706412" y="268033"/>
                  </a:lnTo>
                  <a:lnTo>
                    <a:pt x="707339" y="268503"/>
                  </a:lnTo>
                  <a:lnTo>
                    <a:pt x="706996" y="269189"/>
                  </a:lnTo>
                  <a:lnTo>
                    <a:pt x="706412" y="269773"/>
                  </a:lnTo>
                  <a:lnTo>
                    <a:pt x="712812" y="268605"/>
                  </a:lnTo>
                  <a:close/>
                </a:path>
                <a:path w="1732915" h="865505">
                  <a:moveTo>
                    <a:pt x="713714" y="627849"/>
                  </a:moveTo>
                  <a:lnTo>
                    <a:pt x="712228" y="629081"/>
                  </a:lnTo>
                  <a:lnTo>
                    <a:pt x="713384" y="628510"/>
                  </a:lnTo>
                  <a:lnTo>
                    <a:pt x="713714" y="627849"/>
                  </a:lnTo>
                  <a:close/>
                </a:path>
                <a:path w="1732915" h="865505">
                  <a:moveTo>
                    <a:pt x="722693" y="352920"/>
                  </a:moveTo>
                  <a:lnTo>
                    <a:pt x="721525" y="353491"/>
                  </a:lnTo>
                  <a:lnTo>
                    <a:pt x="721525" y="354076"/>
                  </a:lnTo>
                  <a:lnTo>
                    <a:pt x="722693" y="352920"/>
                  </a:lnTo>
                  <a:close/>
                </a:path>
                <a:path w="1732915" h="865505">
                  <a:moveTo>
                    <a:pt x="723861" y="365125"/>
                  </a:moveTo>
                  <a:lnTo>
                    <a:pt x="720369" y="367449"/>
                  </a:lnTo>
                  <a:lnTo>
                    <a:pt x="722693" y="366864"/>
                  </a:lnTo>
                  <a:lnTo>
                    <a:pt x="723861" y="365709"/>
                  </a:lnTo>
                  <a:lnTo>
                    <a:pt x="723861" y="365125"/>
                  </a:lnTo>
                  <a:close/>
                </a:path>
                <a:path w="1732915" h="865505">
                  <a:moveTo>
                    <a:pt x="725601" y="375005"/>
                  </a:moveTo>
                  <a:lnTo>
                    <a:pt x="723277" y="375589"/>
                  </a:lnTo>
                  <a:lnTo>
                    <a:pt x="724433" y="375589"/>
                  </a:lnTo>
                  <a:lnTo>
                    <a:pt x="725601" y="375005"/>
                  </a:lnTo>
                  <a:close/>
                </a:path>
                <a:path w="1732915" h="865505">
                  <a:moveTo>
                    <a:pt x="726706" y="404101"/>
                  </a:moveTo>
                  <a:lnTo>
                    <a:pt x="725017" y="404660"/>
                  </a:lnTo>
                  <a:lnTo>
                    <a:pt x="725601" y="404660"/>
                  </a:lnTo>
                  <a:lnTo>
                    <a:pt x="726706" y="404101"/>
                  </a:lnTo>
                  <a:close/>
                </a:path>
                <a:path w="1732915" h="865505">
                  <a:moveTo>
                    <a:pt x="727341" y="408152"/>
                  </a:moveTo>
                  <a:lnTo>
                    <a:pt x="726757" y="407568"/>
                  </a:lnTo>
                  <a:lnTo>
                    <a:pt x="726757" y="408152"/>
                  </a:lnTo>
                  <a:lnTo>
                    <a:pt x="727341" y="408152"/>
                  </a:lnTo>
                  <a:close/>
                </a:path>
                <a:path w="1732915" h="865505">
                  <a:moveTo>
                    <a:pt x="728370" y="400900"/>
                  </a:moveTo>
                  <a:lnTo>
                    <a:pt x="726757" y="400596"/>
                  </a:lnTo>
                  <a:lnTo>
                    <a:pt x="726186" y="401751"/>
                  </a:lnTo>
                  <a:lnTo>
                    <a:pt x="719201" y="405244"/>
                  </a:lnTo>
                  <a:lnTo>
                    <a:pt x="722109" y="405828"/>
                  </a:lnTo>
                  <a:lnTo>
                    <a:pt x="725017" y="404660"/>
                  </a:lnTo>
                  <a:lnTo>
                    <a:pt x="723734" y="404355"/>
                  </a:lnTo>
                  <a:lnTo>
                    <a:pt x="726109" y="402628"/>
                  </a:lnTo>
                  <a:lnTo>
                    <a:pt x="728370" y="400900"/>
                  </a:lnTo>
                  <a:close/>
                </a:path>
                <a:path w="1732915" h="865505">
                  <a:moveTo>
                    <a:pt x="728510" y="417449"/>
                  </a:moveTo>
                  <a:lnTo>
                    <a:pt x="727341" y="417449"/>
                  </a:lnTo>
                  <a:lnTo>
                    <a:pt x="727925" y="418033"/>
                  </a:lnTo>
                  <a:lnTo>
                    <a:pt x="728510" y="417449"/>
                  </a:lnTo>
                  <a:close/>
                </a:path>
                <a:path w="1732915" h="865505">
                  <a:moveTo>
                    <a:pt x="728510" y="409308"/>
                  </a:moveTo>
                  <a:lnTo>
                    <a:pt x="727925" y="408736"/>
                  </a:lnTo>
                  <a:lnTo>
                    <a:pt x="726757" y="408736"/>
                  </a:lnTo>
                  <a:lnTo>
                    <a:pt x="726186" y="409308"/>
                  </a:lnTo>
                  <a:lnTo>
                    <a:pt x="728510" y="409308"/>
                  </a:lnTo>
                  <a:close/>
                </a:path>
                <a:path w="1732915" h="865505">
                  <a:moveTo>
                    <a:pt x="730250" y="418033"/>
                  </a:moveTo>
                  <a:lnTo>
                    <a:pt x="729665" y="417449"/>
                  </a:lnTo>
                  <a:lnTo>
                    <a:pt x="728510" y="418033"/>
                  </a:lnTo>
                  <a:lnTo>
                    <a:pt x="730250" y="418033"/>
                  </a:lnTo>
                  <a:close/>
                </a:path>
                <a:path w="1732915" h="865505">
                  <a:moveTo>
                    <a:pt x="731989" y="858164"/>
                  </a:moveTo>
                  <a:lnTo>
                    <a:pt x="727925" y="858748"/>
                  </a:lnTo>
                  <a:lnTo>
                    <a:pt x="726757" y="865136"/>
                  </a:lnTo>
                  <a:lnTo>
                    <a:pt x="731989" y="858164"/>
                  </a:lnTo>
                  <a:close/>
                </a:path>
                <a:path w="1732915" h="865505">
                  <a:moveTo>
                    <a:pt x="731989" y="407568"/>
                  </a:moveTo>
                  <a:lnTo>
                    <a:pt x="729094" y="408152"/>
                  </a:lnTo>
                  <a:lnTo>
                    <a:pt x="727341" y="408152"/>
                  </a:lnTo>
                  <a:lnTo>
                    <a:pt x="727925" y="408736"/>
                  </a:lnTo>
                  <a:lnTo>
                    <a:pt x="729665" y="408152"/>
                  </a:lnTo>
                  <a:lnTo>
                    <a:pt x="730834" y="408152"/>
                  </a:lnTo>
                  <a:lnTo>
                    <a:pt x="731989" y="407568"/>
                  </a:lnTo>
                  <a:close/>
                </a:path>
                <a:path w="1732915" h="865505">
                  <a:moveTo>
                    <a:pt x="733158" y="418033"/>
                  </a:moveTo>
                  <a:lnTo>
                    <a:pt x="730250" y="417449"/>
                  </a:lnTo>
                  <a:lnTo>
                    <a:pt x="730250" y="418033"/>
                  </a:lnTo>
                  <a:lnTo>
                    <a:pt x="730250" y="418617"/>
                  </a:lnTo>
                  <a:lnTo>
                    <a:pt x="733158" y="418033"/>
                  </a:lnTo>
                  <a:close/>
                </a:path>
                <a:path w="1732915" h="865505">
                  <a:moveTo>
                    <a:pt x="737222" y="655243"/>
                  </a:moveTo>
                  <a:lnTo>
                    <a:pt x="736650" y="655828"/>
                  </a:lnTo>
                  <a:lnTo>
                    <a:pt x="736066" y="656996"/>
                  </a:lnTo>
                  <a:lnTo>
                    <a:pt x="736650" y="656412"/>
                  </a:lnTo>
                  <a:lnTo>
                    <a:pt x="737222" y="655243"/>
                  </a:lnTo>
                  <a:close/>
                </a:path>
                <a:path w="1732915" h="865505">
                  <a:moveTo>
                    <a:pt x="748855" y="423849"/>
                  </a:moveTo>
                  <a:lnTo>
                    <a:pt x="747115" y="423265"/>
                  </a:lnTo>
                  <a:lnTo>
                    <a:pt x="734898" y="426173"/>
                  </a:lnTo>
                  <a:lnTo>
                    <a:pt x="738390" y="426758"/>
                  </a:lnTo>
                  <a:lnTo>
                    <a:pt x="741883" y="426173"/>
                  </a:lnTo>
                  <a:lnTo>
                    <a:pt x="748855" y="423849"/>
                  </a:lnTo>
                  <a:close/>
                </a:path>
                <a:path w="1732915" h="865505">
                  <a:moveTo>
                    <a:pt x="758736" y="413385"/>
                  </a:moveTo>
                  <a:lnTo>
                    <a:pt x="753249" y="414058"/>
                  </a:lnTo>
                  <a:lnTo>
                    <a:pt x="746607" y="415277"/>
                  </a:lnTo>
                  <a:lnTo>
                    <a:pt x="739203" y="417144"/>
                  </a:lnTo>
                  <a:lnTo>
                    <a:pt x="731418" y="419773"/>
                  </a:lnTo>
                  <a:lnTo>
                    <a:pt x="737628" y="418655"/>
                  </a:lnTo>
                  <a:lnTo>
                    <a:pt x="744816" y="417728"/>
                  </a:lnTo>
                  <a:lnTo>
                    <a:pt x="752348" y="416293"/>
                  </a:lnTo>
                  <a:lnTo>
                    <a:pt x="754087" y="416864"/>
                  </a:lnTo>
                  <a:lnTo>
                    <a:pt x="748855" y="419201"/>
                  </a:lnTo>
                  <a:lnTo>
                    <a:pt x="744791" y="420357"/>
                  </a:lnTo>
                  <a:lnTo>
                    <a:pt x="747699" y="419773"/>
                  </a:lnTo>
                  <a:lnTo>
                    <a:pt x="742454" y="422681"/>
                  </a:lnTo>
                  <a:lnTo>
                    <a:pt x="750023" y="420941"/>
                  </a:lnTo>
                  <a:lnTo>
                    <a:pt x="758736" y="416864"/>
                  </a:lnTo>
                  <a:lnTo>
                    <a:pt x="758736" y="415124"/>
                  </a:lnTo>
                  <a:lnTo>
                    <a:pt x="750595" y="415709"/>
                  </a:lnTo>
                  <a:lnTo>
                    <a:pt x="752932" y="414540"/>
                  </a:lnTo>
                  <a:lnTo>
                    <a:pt x="756412" y="413969"/>
                  </a:lnTo>
                  <a:lnTo>
                    <a:pt x="758736" y="413385"/>
                  </a:lnTo>
                  <a:close/>
                </a:path>
                <a:path w="1732915" h="865505">
                  <a:moveTo>
                    <a:pt x="779094" y="559892"/>
                  </a:moveTo>
                  <a:lnTo>
                    <a:pt x="772693" y="563384"/>
                  </a:lnTo>
                  <a:lnTo>
                    <a:pt x="768045" y="560476"/>
                  </a:lnTo>
                  <a:lnTo>
                    <a:pt x="770953" y="565124"/>
                  </a:lnTo>
                  <a:lnTo>
                    <a:pt x="773277" y="563384"/>
                  </a:lnTo>
                  <a:lnTo>
                    <a:pt x="779094" y="559892"/>
                  </a:lnTo>
                  <a:close/>
                </a:path>
                <a:path w="1732915" h="865505">
                  <a:moveTo>
                    <a:pt x="826185" y="710488"/>
                  </a:moveTo>
                  <a:lnTo>
                    <a:pt x="820953" y="717461"/>
                  </a:lnTo>
                  <a:lnTo>
                    <a:pt x="825017" y="716876"/>
                  </a:lnTo>
                  <a:lnTo>
                    <a:pt x="826185" y="710488"/>
                  </a:lnTo>
                  <a:close/>
                </a:path>
                <a:path w="1732915" h="865505">
                  <a:moveTo>
                    <a:pt x="855840" y="737222"/>
                  </a:moveTo>
                  <a:lnTo>
                    <a:pt x="854671" y="737222"/>
                  </a:lnTo>
                  <a:lnTo>
                    <a:pt x="853363" y="737666"/>
                  </a:lnTo>
                  <a:lnTo>
                    <a:pt x="852347" y="736650"/>
                  </a:lnTo>
                  <a:lnTo>
                    <a:pt x="851179" y="736066"/>
                  </a:lnTo>
                  <a:lnTo>
                    <a:pt x="848855" y="741299"/>
                  </a:lnTo>
                  <a:lnTo>
                    <a:pt x="850607" y="740130"/>
                  </a:lnTo>
                  <a:lnTo>
                    <a:pt x="851763" y="738390"/>
                  </a:lnTo>
                  <a:lnTo>
                    <a:pt x="853008" y="737984"/>
                  </a:lnTo>
                  <a:lnTo>
                    <a:pt x="853516" y="738974"/>
                  </a:lnTo>
                  <a:lnTo>
                    <a:pt x="854671" y="740714"/>
                  </a:lnTo>
                  <a:lnTo>
                    <a:pt x="855840" y="739559"/>
                  </a:lnTo>
                  <a:lnTo>
                    <a:pt x="855840" y="737222"/>
                  </a:lnTo>
                  <a:close/>
                </a:path>
                <a:path w="1732915" h="865505">
                  <a:moveTo>
                    <a:pt x="1190726" y="0"/>
                  </a:moveTo>
                  <a:lnTo>
                    <a:pt x="1188986" y="0"/>
                  </a:lnTo>
                  <a:lnTo>
                    <a:pt x="1187932" y="355"/>
                  </a:lnTo>
                  <a:lnTo>
                    <a:pt x="1190726" y="0"/>
                  </a:lnTo>
                  <a:close/>
                </a:path>
                <a:path w="1732915" h="865505">
                  <a:moveTo>
                    <a:pt x="1193050" y="36626"/>
                  </a:moveTo>
                  <a:lnTo>
                    <a:pt x="1192479" y="36626"/>
                  </a:lnTo>
                  <a:lnTo>
                    <a:pt x="1191310" y="37211"/>
                  </a:lnTo>
                  <a:lnTo>
                    <a:pt x="1190726" y="37795"/>
                  </a:lnTo>
                  <a:lnTo>
                    <a:pt x="1191895" y="37795"/>
                  </a:lnTo>
                  <a:lnTo>
                    <a:pt x="1193050" y="36626"/>
                  </a:lnTo>
                  <a:close/>
                </a:path>
                <a:path w="1732915" h="865505">
                  <a:moveTo>
                    <a:pt x="1202944" y="664552"/>
                  </a:moveTo>
                  <a:lnTo>
                    <a:pt x="1202359" y="663968"/>
                  </a:lnTo>
                  <a:lnTo>
                    <a:pt x="1202359" y="664552"/>
                  </a:lnTo>
                  <a:lnTo>
                    <a:pt x="1202944" y="665137"/>
                  </a:lnTo>
                  <a:lnTo>
                    <a:pt x="1202944" y="664552"/>
                  </a:lnTo>
                  <a:close/>
                </a:path>
                <a:path w="1732915" h="865505">
                  <a:moveTo>
                    <a:pt x="1218641" y="669201"/>
                  </a:moveTo>
                  <a:lnTo>
                    <a:pt x="1214564" y="664552"/>
                  </a:lnTo>
                  <a:lnTo>
                    <a:pt x="1215732" y="668045"/>
                  </a:lnTo>
                  <a:lnTo>
                    <a:pt x="1216888" y="670369"/>
                  </a:lnTo>
                  <a:lnTo>
                    <a:pt x="1218057" y="672109"/>
                  </a:lnTo>
                  <a:lnTo>
                    <a:pt x="1218057" y="671525"/>
                  </a:lnTo>
                  <a:lnTo>
                    <a:pt x="1218641" y="670369"/>
                  </a:lnTo>
                  <a:lnTo>
                    <a:pt x="1218641" y="669201"/>
                  </a:lnTo>
                  <a:close/>
                </a:path>
                <a:path w="1732915" h="865505">
                  <a:moveTo>
                    <a:pt x="1235494" y="177914"/>
                  </a:moveTo>
                  <a:lnTo>
                    <a:pt x="1234338" y="176745"/>
                  </a:lnTo>
                  <a:lnTo>
                    <a:pt x="1232585" y="176161"/>
                  </a:lnTo>
                  <a:lnTo>
                    <a:pt x="1232585" y="173837"/>
                  </a:lnTo>
                  <a:lnTo>
                    <a:pt x="1226781" y="176161"/>
                  </a:lnTo>
                  <a:lnTo>
                    <a:pt x="1230845" y="176161"/>
                  </a:lnTo>
                  <a:lnTo>
                    <a:pt x="1232408" y="176695"/>
                  </a:lnTo>
                  <a:lnTo>
                    <a:pt x="1231430" y="179654"/>
                  </a:lnTo>
                  <a:lnTo>
                    <a:pt x="1233754" y="179654"/>
                  </a:lnTo>
                  <a:lnTo>
                    <a:pt x="1235494" y="177914"/>
                  </a:lnTo>
                  <a:close/>
                </a:path>
                <a:path w="1732915" h="865505">
                  <a:moveTo>
                    <a:pt x="1283169" y="234886"/>
                  </a:moveTo>
                  <a:lnTo>
                    <a:pt x="1282014" y="234302"/>
                  </a:lnTo>
                  <a:lnTo>
                    <a:pt x="1280261" y="234302"/>
                  </a:lnTo>
                  <a:lnTo>
                    <a:pt x="1280261" y="234886"/>
                  </a:lnTo>
                  <a:lnTo>
                    <a:pt x="1283169" y="234886"/>
                  </a:lnTo>
                  <a:close/>
                </a:path>
                <a:path w="1732915" h="865505">
                  <a:moveTo>
                    <a:pt x="1333754" y="300012"/>
                  </a:moveTo>
                  <a:lnTo>
                    <a:pt x="1333169" y="298259"/>
                  </a:lnTo>
                  <a:lnTo>
                    <a:pt x="1332014" y="297103"/>
                  </a:lnTo>
                  <a:lnTo>
                    <a:pt x="1333169" y="301752"/>
                  </a:lnTo>
                  <a:lnTo>
                    <a:pt x="1333754" y="300012"/>
                  </a:lnTo>
                  <a:close/>
                </a:path>
                <a:path w="1732915" h="865505">
                  <a:moveTo>
                    <a:pt x="1342478" y="311048"/>
                  </a:moveTo>
                  <a:lnTo>
                    <a:pt x="1340154" y="313956"/>
                  </a:lnTo>
                  <a:lnTo>
                    <a:pt x="1337830" y="317449"/>
                  </a:lnTo>
                  <a:lnTo>
                    <a:pt x="1338402" y="316865"/>
                  </a:lnTo>
                  <a:lnTo>
                    <a:pt x="1338986" y="316865"/>
                  </a:lnTo>
                  <a:lnTo>
                    <a:pt x="1340154" y="316280"/>
                  </a:lnTo>
                  <a:lnTo>
                    <a:pt x="1342478" y="311048"/>
                  </a:lnTo>
                  <a:close/>
                </a:path>
                <a:path w="1732915" h="865505">
                  <a:moveTo>
                    <a:pt x="1379601" y="3987"/>
                  </a:moveTo>
                  <a:lnTo>
                    <a:pt x="1375613" y="584"/>
                  </a:lnTo>
                  <a:lnTo>
                    <a:pt x="1377937" y="5232"/>
                  </a:lnTo>
                  <a:lnTo>
                    <a:pt x="1379601" y="3987"/>
                  </a:lnTo>
                  <a:close/>
                </a:path>
                <a:path w="1732915" h="865505">
                  <a:moveTo>
                    <a:pt x="1386662" y="1739"/>
                  </a:moveTo>
                  <a:lnTo>
                    <a:pt x="1383753" y="2324"/>
                  </a:lnTo>
                  <a:lnTo>
                    <a:pt x="1380274" y="3492"/>
                  </a:lnTo>
                  <a:lnTo>
                    <a:pt x="1379601" y="3987"/>
                  </a:lnTo>
                  <a:lnTo>
                    <a:pt x="1386662" y="1739"/>
                  </a:lnTo>
                  <a:close/>
                </a:path>
                <a:path w="1732915" h="865505">
                  <a:moveTo>
                    <a:pt x="1732597" y="571525"/>
                  </a:moveTo>
                  <a:lnTo>
                    <a:pt x="1729701" y="571525"/>
                  </a:lnTo>
                  <a:lnTo>
                    <a:pt x="1729117" y="572693"/>
                  </a:lnTo>
                  <a:lnTo>
                    <a:pt x="1729701" y="575017"/>
                  </a:lnTo>
                  <a:lnTo>
                    <a:pt x="1730857" y="574433"/>
                  </a:lnTo>
                  <a:lnTo>
                    <a:pt x="1732597" y="573849"/>
                  </a:lnTo>
                  <a:lnTo>
                    <a:pt x="1732597" y="571525"/>
                  </a:lnTo>
                  <a:close/>
                </a:path>
              </a:pathLst>
            </a:custGeom>
            <a:solidFill>
              <a:srgbClr val="E28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82171" y="0"/>
              <a:ext cx="2552065" cy="1019810"/>
            </a:xfrm>
            <a:custGeom>
              <a:avLst/>
              <a:gdLst/>
              <a:ahLst/>
              <a:cxnLst/>
              <a:rect l="l" t="t" r="r" b="b"/>
              <a:pathLst>
                <a:path w="2552065" h="1019810">
                  <a:moveTo>
                    <a:pt x="24155" y="118999"/>
                  </a:moveTo>
                  <a:lnTo>
                    <a:pt x="22402" y="119380"/>
                  </a:lnTo>
                  <a:lnTo>
                    <a:pt x="24155" y="119380"/>
                  </a:lnTo>
                  <a:lnTo>
                    <a:pt x="24155" y="118999"/>
                  </a:lnTo>
                  <a:close/>
                </a:path>
                <a:path w="2552065" h="1019810">
                  <a:moveTo>
                    <a:pt x="38100" y="176530"/>
                  </a:moveTo>
                  <a:lnTo>
                    <a:pt x="32867" y="176530"/>
                  </a:lnTo>
                  <a:lnTo>
                    <a:pt x="31127" y="177800"/>
                  </a:lnTo>
                  <a:lnTo>
                    <a:pt x="22987" y="177800"/>
                  </a:lnTo>
                  <a:lnTo>
                    <a:pt x="17170" y="179070"/>
                  </a:lnTo>
                  <a:lnTo>
                    <a:pt x="28803" y="179070"/>
                  </a:lnTo>
                  <a:lnTo>
                    <a:pt x="25895" y="180340"/>
                  </a:lnTo>
                  <a:lnTo>
                    <a:pt x="36360" y="177800"/>
                  </a:lnTo>
                  <a:lnTo>
                    <a:pt x="38100" y="176530"/>
                  </a:lnTo>
                  <a:close/>
                </a:path>
                <a:path w="2552065" h="1019810">
                  <a:moveTo>
                    <a:pt x="38100" y="127000"/>
                  </a:moveTo>
                  <a:lnTo>
                    <a:pt x="36360" y="128270"/>
                  </a:lnTo>
                  <a:lnTo>
                    <a:pt x="37528" y="128270"/>
                  </a:lnTo>
                  <a:lnTo>
                    <a:pt x="38100" y="127000"/>
                  </a:lnTo>
                  <a:close/>
                </a:path>
                <a:path w="2552065" h="1019810">
                  <a:moveTo>
                    <a:pt x="38938" y="145732"/>
                  </a:moveTo>
                  <a:lnTo>
                    <a:pt x="33451" y="147320"/>
                  </a:lnTo>
                  <a:lnTo>
                    <a:pt x="37528" y="149860"/>
                  </a:lnTo>
                  <a:lnTo>
                    <a:pt x="38938" y="145732"/>
                  </a:lnTo>
                  <a:close/>
                </a:path>
                <a:path w="2552065" h="1019810">
                  <a:moveTo>
                    <a:pt x="42176" y="144780"/>
                  </a:moveTo>
                  <a:lnTo>
                    <a:pt x="41287" y="144233"/>
                  </a:lnTo>
                  <a:lnTo>
                    <a:pt x="39268" y="144780"/>
                  </a:lnTo>
                  <a:lnTo>
                    <a:pt x="38938" y="145732"/>
                  </a:lnTo>
                  <a:lnTo>
                    <a:pt x="42176" y="144780"/>
                  </a:lnTo>
                  <a:close/>
                </a:path>
                <a:path w="2552065" h="1019810">
                  <a:moveTo>
                    <a:pt x="43916" y="95250"/>
                  </a:moveTo>
                  <a:lnTo>
                    <a:pt x="43332" y="95250"/>
                  </a:lnTo>
                  <a:lnTo>
                    <a:pt x="42786" y="94653"/>
                  </a:lnTo>
                  <a:lnTo>
                    <a:pt x="41897" y="96062"/>
                  </a:lnTo>
                  <a:lnTo>
                    <a:pt x="42646" y="95948"/>
                  </a:lnTo>
                  <a:lnTo>
                    <a:pt x="43916" y="95250"/>
                  </a:lnTo>
                  <a:close/>
                </a:path>
                <a:path w="2552065" h="1019810">
                  <a:moveTo>
                    <a:pt x="45656" y="90170"/>
                  </a:moveTo>
                  <a:lnTo>
                    <a:pt x="37528" y="92710"/>
                  </a:lnTo>
                  <a:lnTo>
                    <a:pt x="38100" y="92710"/>
                  </a:lnTo>
                  <a:lnTo>
                    <a:pt x="38684" y="93980"/>
                  </a:lnTo>
                  <a:lnTo>
                    <a:pt x="42176" y="93980"/>
                  </a:lnTo>
                  <a:lnTo>
                    <a:pt x="42786" y="94653"/>
                  </a:lnTo>
                  <a:lnTo>
                    <a:pt x="45656" y="90170"/>
                  </a:lnTo>
                  <a:close/>
                </a:path>
                <a:path w="2552065" h="1019810">
                  <a:moveTo>
                    <a:pt x="46240" y="162560"/>
                  </a:moveTo>
                  <a:lnTo>
                    <a:pt x="45085" y="161290"/>
                  </a:lnTo>
                  <a:lnTo>
                    <a:pt x="42760" y="161290"/>
                  </a:lnTo>
                  <a:lnTo>
                    <a:pt x="42760" y="162560"/>
                  </a:lnTo>
                  <a:lnTo>
                    <a:pt x="46240" y="162560"/>
                  </a:lnTo>
                  <a:close/>
                </a:path>
                <a:path w="2552065" h="1019810">
                  <a:moveTo>
                    <a:pt x="49733" y="240030"/>
                  </a:moveTo>
                  <a:lnTo>
                    <a:pt x="48564" y="240030"/>
                  </a:lnTo>
                  <a:lnTo>
                    <a:pt x="48501" y="240195"/>
                  </a:lnTo>
                  <a:lnTo>
                    <a:pt x="49733" y="240030"/>
                  </a:lnTo>
                  <a:close/>
                </a:path>
                <a:path w="2552065" h="1019810">
                  <a:moveTo>
                    <a:pt x="50317" y="251460"/>
                  </a:moveTo>
                  <a:lnTo>
                    <a:pt x="47409" y="252730"/>
                  </a:lnTo>
                  <a:lnTo>
                    <a:pt x="50317" y="252730"/>
                  </a:lnTo>
                  <a:lnTo>
                    <a:pt x="50317" y="251460"/>
                  </a:lnTo>
                  <a:close/>
                </a:path>
                <a:path w="2552065" h="1019810">
                  <a:moveTo>
                    <a:pt x="67932" y="276263"/>
                  </a:moveTo>
                  <a:lnTo>
                    <a:pt x="67233" y="276110"/>
                  </a:lnTo>
                  <a:lnTo>
                    <a:pt x="63106" y="276860"/>
                  </a:lnTo>
                  <a:lnTo>
                    <a:pt x="66014" y="276860"/>
                  </a:lnTo>
                  <a:lnTo>
                    <a:pt x="67932" y="276263"/>
                  </a:lnTo>
                  <a:close/>
                </a:path>
                <a:path w="2552065" h="1019810">
                  <a:moveTo>
                    <a:pt x="98996" y="350520"/>
                  </a:moveTo>
                  <a:lnTo>
                    <a:pt x="93332" y="350520"/>
                  </a:lnTo>
                  <a:lnTo>
                    <a:pt x="96431" y="351790"/>
                  </a:lnTo>
                  <a:lnTo>
                    <a:pt x="98996" y="350520"/>
                  </a:lnTo>
                  <a:close/>
                </a:path>
                <a:path w="2552065" h="1019810">
                  <a:moveTo>
                    <a:pt x="102273" y="348805"/>
                  </a:moveTo>
                  <a:lnTo>
                    <a:pt x="101549" y="349250"/>
                  </a:lnTo>
                  <a:lnTo>
                    <a:pt x="98996" y="350520"/>
                  </a:lnTo>
                  <a:lnTo>
                    <a:pt x="100901" y="350520"/>
                  </a:lnTo>
                  <a:lnTo>
                    <a:pt x="102273" y="348805"/>
                  </a:lnTo>
                  <a:close/>
                </a:path>
                <a:path w="2552065" h="1019810">
                  <a:moveTo>
                    <a:pt x="124739" y="371678"/>
                  </a:moveTo>
                  <a:lnTo>
                    <a:pt x="119507" y="368769"/>
                  </a:lnTo>
                  <a:lnTo>
                    <a:pt x="122986" y="373418"/>
                  </a:lnTo>
                  <a:lnTo>
                    <a:pt x="124739" y="371678"/>
                  </a:lnTo>
                  <a:close/>
                </a:path>
                <a:path w="2552065" h="1019810">
                  <a:moveTo>
                    <a:pt x="127546" y="369430"/>
                  </a:moveTo>
                  <a:lnTo>
                    <a:pt x="125310" y="371094"/>
                  </a:lnTo>
                  <a:lnTo>
                    <a:pt x="124739" y="371678"/>
                  </a:lnTo>
                  <a:lnTo>
                    <a:pt x="127546" y="369430"/>
                  </a:lnTo>
                  <a:close/>
                </a:path>
                <a:path w="2552065" h="1019810">
                  <a:moveTo>
                    <a:pt x="176009" y="28155"/>
                  </a:moveTo>
                  <a:lnTo>
                    <a:pt x="175133" y="27266"/>
                  </a:lnTo>
                  <a:lnTo>
                    <a:pt x="173570" y="29210"/>
                  </a:lnTo>
                  <a:lnTo>
                    <a:pt x="176009" y="28155"/>
                  </a:lnTo>
                  <a:close/>
                </a:path>
                <a:path w="2552065" h="1019810">
                  <a:moveTo>
                    <a:pt x="186004" y="12319"/>
                  </a:moveTo>
                  <a:lnTo>
                    <a:pt x="185204" y="11430"/>
                  </a:lnTo>
                  <a:lnTo>
                    <a:pt x="182880" y="8890"/>
                  </a:lnTo>
                  <a:lnTo>
                    <a:pt x="172986" y="11430"/>
                  </a:lnTo>
                  <a:lnTo>
                    <a:pt x="170662" y="13970"/>
                  </a:lnTo>
                  <a:lnTo>
                    <a:pt x="172986" y="12700"/>
                  </a:lnTo>
                  <a:lnTo>
                    <a:pt x="178803" y="11430"/>
                  </a:lnTo>
                  <a:lnTo>
                    <a:pt x="179971" y="11430"/>
                  </a:lnTo>
                  <a:lnTo>
                    <a:pt x="186004" y="12319"/>
                  </a:lnTo>
                  <a:close/>
                </a:path>
                <a:path w="2552065" h="1019810">
                  <a:moveTo>
                    <a:pt x="188683" y="12700"/>
                  </a:moveTo>
                  <a:lnTo>
                    <a:pt x="186004" y="12319"/>
                  </a:lnTo>
                  <a:lnTo>
                    <a:pt x="186918" y="13309"/>
                  </a:lnTo>
                  <a:lnTo>
                    <a:pt x="188683" y="12700"/>
                  </a:lnTo>
                  <a:close/>
                </a:path>
                <a:path w="2552065" h="1019810">
                  <a:moveTo>
                    <a:pt x="192760" y="21590"/>
                  </a:moveTo>
                  <a:lnTo>
                    <a:pt x="188683" y="20320"/>
                  </a:lnTo>
                  <a:lnTo>
                    <a:pt x="181127" y="19050"/>
                  </a:lnTo>
                  <a:lnTo>
                    <a:pt x="177063" y="17780"/>
                  </a:lnTo>
                  <a:lnTo>
                    <a:pt x="182880" y="15240"/>
                  </a:lnTo>
                  <a:lnTo>
                    <a:pt x="186944" y="16510"/>
                  </a:lnTo>
                  <a:lnTo>
                    <a:pt x="191020" y="16510"/>
                  </a:lnTo>
                  <a:lnTo>
                    <a:pt x="189268" y="15240"/>
                  </a:lnTo>
                  <a:lnTo>
                    <a:pt x="187528" y="13970"/>
                  </a:lnTo>
                  <a:lnTo>
                    <a:pt x="186918" y="13309"/>
                  </a:lnTo>
                  <a:lnTo>
                    <a:pt x="177647" y="16510"/>
                  </a:lnTo>
                  <a:lnTo>
                    <a:pt x="174155" y="17780"/>
                  </a:lnTo>
                  <a:lnTo>
                    <a:pt x="171246" y="16510"/>
                  </a:lnTo>
                  <a:lnTo>
                    <a:pt x="163576" y="21590"/>
                  </a:lnTo>
                  <a:lnTo>
                    <a:pt x="166522" y="24130"/>
                  </a:lnTo>
                  <a:lnTo>
                    <a:pt x="173291" y="25400"/>
                  </a:lnTo>
                  <a:lnTo>
                    <a:pt x="175133" y="27266"/>
                  </a:lnTo>
                  <a:lnTo>
                    <a:pt x="177647" y="24130"/>
                  </a:lnTo>
                  <a:lnTo>
                    <a:pt x="181711" y="22860"/>
                  </a:lnTo>
                  <a:lnTo>
                    <a:pt x="188112" y="21590"/>
                  </a:lnTo>
                  <a:lnTo>
                    <a:pt x="192760" y="21590"/>
                  </a:lnTo>
                  <a:close/>
                </a:path>
                <a:path w="2552065" h="1019810">
                  <a:moveTo>
                    <a:pt x="193535" y="465251"/>
                  </a:moveTo>
                  <a:lnTo>
                    <a:pt x="191592" y="467360"/>
                  </a:lnTo>
                  <a:lnTo>
                    <a:pt x="189268" y="468630"/>
                  </a:lnTo>
                  <a:lnTo>
                    <a:pt x="188683" y="473710"/>
                  </a:lnTo>
                  <a:lnTo>
                    <a:pt x="193535" y="465251"/>
                  </a:lnTo>
                  <a:close/>
                </a:path>
                <a:path w="2552065" h="1019810">
                  <a:moveTo>
                    <a:pt x="193624" y="32283"/>
                  </a:moveTo>
                  <a:lnTo>
                    <a:pt x="191020" y="32715"/>
                  </a:lnTo>
                  <a:lnTo>
                    <a:pt x="192760" y="32715"/>
                  </a:lnTo>
                  <a:lnTo>
                    <a:pt x="193624" y="32283"/>
                  </a:lnTo>
                  <a:close/>
                </a:path>
                <a:path w="2552065" h="1019810">
                  <a:moveTo>
                    <a:pt x="195084" y="463550"/>
                  </a:moveTo>
                  <a:lnTo>
                    <a:pt x="195021" y="463410"/>
                  </a:lnTo>
                  <a:lnTo>
                    <a:pt x="194500" y="463550"/>
                  </a:lnTo>
                  <a:lnTo>
                    <a:pt x="193535" y="465251"/>
                  </a:lnTo>
                  <a:lnTo>
                    <a:pt x="195084" y="463550"/>
                  </a:lnTo>
                  <a:close/>
                </a:path>
                <a:path w="2552065" h="1019810">
                  <a:moveTo>
                    <a:pt x="201485" y="102870"/>
                  </a:moveTo>
                  <a:lnTo>
                    <a:pt x="198374" y="104140"/>
                  </a:lnTo>
                  <a:lnTo>
                    <a:pt x="200469" y="104140"/>
                  </a:lnTo>
                  <a:lnTo>
                    <a:pt x="201485" y="102870"/>
                  </a:lnTo>
                  <a:close/>
                </a:path>
                <a:path w="2552065" h="1019810">
                  <a:moveTo>
                    <a:pt x="205549" y="105410"/>
                  </a:moveTo>
                  <a:lnTo>
                    <a:pt x="201777" y="104140"/>
                  </a:lnTo>
                  <a:lnTo>
                    <a:pt x="200469" y="104140"/>
                  </a:lnTo>
                  <a:lnTo>
                    <a:pt x="197408" y="107950"/>
                  </a:lnTo>
                  <a:lnTo>
                    <a:pt x="205549" y="105410"/>
                  </a:lnTo>
                  <a:close/>
                </a:path>
                <a:path w="2552065" h="1019810">
                  <a:moveTo>
                    <a:pt x="208813" y="62458"/>
                  </a:moveTo>
                  <a:lnTo>
                    <a:pt x="204965" y="63500"/>
                  </a:lnTo>
                  <a:lnTo>
                    <a:pt x="206603" y="64008"/>
                  </a:lnTo>
                  <a:lnTo>
                    <a:pt x="208457" y="63500"/>
                  </a:lnTo>
                  <a:lnTo>
                    <a:pt x="208813" y="62458"/>
                  </a:lnTo>
                  <a:close/>
                </a:path>
                <a:path w="2552065" h="1019810">
                  <a:moveTo>
                    <a:pt x="214274" y="60960"/>
                  </a:moveTo>
                  <a:lnTo>
                    <a:pt x="210197" y="58420"/>
                  </a:lnTo>
                  <a:lnTo>
                    <a:pt x="208813" y="62458"/>
                  </a:lnTo>
                  <a:lnTo>
                    <a:pt x="214274" y="60960"/>
                  </a:lnTo>
                  <a:close/>
                </a:path>
                <a:path w="2552065" h="1019810">
                  <a:moveTo>
                    <a:pt x="247408" y="171450"/>
                  </a:moveTo>
                  <a:lnTo>
                    <a:pt x="238112" y="168910"/>
                  </a:lnTo>
                  <a:lnTo>
                    <a:pt x="231127" y="165100"/>
                  </a:lnTo>
                  <a:lnTo>
                    <a:pt x="228803" y="163830"/>
                  </a:lnTo>
                  <a:lnTo>
                    <a:pt x="234035" y="162560"/>
                  </a:lnTo>
                  <a:lnTo>
                    <a:pt x="236943" y="158750"/>
                  </a:lnTo>
                  <a:lnTo>
                    <a:pt x="233464" y="153670"/>
                  </a:lnTo>
                  <a:lnTo>
                    <a:pt x="233654" y="152400"/>
                  </a:lnTo>
                  <a:lnTo>
                    <a:pt x="233845" y="151130"/>
                  </a:lnTo>
                  <a:lnTo>
                    <a:pt x="234035" y="149860"/>
                  </a:lnTo>
                  <a:lnTo>
                    <a:pt x="228803" y="151130"/>
                  </a:lnTo>
                  <a:lnTo>
                    <a:pt x="228803" y="148590"/>
                  </a:lnTo>
                  <a:lnTo>
                    <a:pt x="222415" y="152400"/>
                  </a:lnTo>
                  <a:lnTo>
                    <a:pt x="228219" y="146050"/>
                  </a:lnTo>
                  <a:lnTo>
                    <a:pt x="228536" y="144780"/>
                  </a:lnTo>
                  <a:lnTo>
                    <a:pt x="229171" y="142240"/>
                  </a:lnTo>
                  <a:lnTo>
                    <a:pt x="227558" y="139700"/>
                  </a:lnTo>
                  <a:lnTo>
                    <a:pt x="226745" y="138430"/>
                  </a:lnTo>
                  <a:lnTo>
                    <a:pt x="218109" y="133350"/>
                  </a:lnTo>
                  <a:lnTo>
                    <a:pt x="215074" y="130810"/>
                  </a:lnTo>
                  <a:lnTo>
                    <a:pt x="214972" y="127000"/>
                  </a:lnTo>
                  <a:lnTo>
                    <a:pt x="218376" y="123190"/>
                  </a:lnTo>
                  <a:lnTo>
                    <a:pt x="219506" y="121920"/>
                  </a:lnTo>
                  <a:lnTo>
                    <a:pt x="220091" y="123190"/>
                  </a:lnTo>
                  <a:lnTo>
                    <a:pt x="224739" y="123190"/>
                  </a:lnTo>
                  <a:lnTo>
                    <a:pt x="224155" y="121920"/>
                  </a:lnTo>
                  <a:lnTo>
                    <a:pt x="219621" y="118110"/>
                  </a:lnTo>
                  <a:lnTo>
                    <a:pt x="216598" y="115570"/>
                  </a:lnTo>
                  <a:lnTo>
                    <a:pt x="208457" y="119380"/>
                  </a:lnTo>
                  <a:lnTo>
                    <a:pt x="211950" y="118110"/>
                  </a:lnTo>
                  <a:lnTo>
                    <a:pt x="207289" y="122186"/>
                  </a:lnTo>
                  <a:lnTo>
                    <a:pt x="207289" y="140970"/>
                  </a:lnTo>
                  <a:lnTo>
                    <a:pt x="205549" y="142240"/>
                  </a:lnTo>
                  <a:lnTo>
                    <a:pt x="202057" y="143510"/>
                  </a:lnTo>
                  <a:lnTo>
                    <a:pt x="199161" y="144780"/>
                  </a:lnTo>
                  <a:lnTo>
                    <a:pt x="197993" y="142240"/>
                  </a:lnTo>
                  <a:lnTo>
                    <a:pt x="204965" y="139700"/>
                  </a:lnTo>
                  <a:lnTo>
                    <a:pt x="207289" y="140970"/>
                  </a:lnTo>
                  <a:lnTo>
                    <a:pt x="207289" y="122186"/>
                  </a:lnTo>
                  <a:lnTo>
                    <a:pt x="206133" y="123190"/>
                  </a:lnTo>
                  <a:lnTo>
                    <a:pt x="202641" y="123190"/>
                  </a:lnTo>
                  <a:lnTo>
                    <a:pt x="196253" y="123190"/>
                  </a:lnTo>
                  <a:lnTo>
                    <a:pt x="195668" y="120650"/>
                  </a:lnTo>
                  <a:lnTo>
                    <a:pt x="202641" y="123190"/>
                  </a:lnTo>
                  <a:lnTo>
                    <a:pt x="205206" y="120650"/>
                  </a:lnTo>
                  <a:lnTo>
                    <a:pt x="209042" y="116840"/>
                  </a:lnTo>
                  <a:lnTo>
                    <a:pt x="210400" y="115570"/>
                  </a:lnTo>
                  <a:lnTo>
                    <a:pt x="213106" y="113030"/>
                  </a:lnTo>
                  <a:lnTo>
                    <a:pt x="210781" y="114300"/>
                  </a:lnTo>
                  <a:lnTo>
                    <a:pt x="207873" y="114300"/>
                  </a:lnTo>
                  <a:lnTo>
                    <a:pt x="204965" y="115570"/>
                  </a:lnTo>
                  <a:lnTo>
                    <a:pt x="208102" y="113030"/>
                  </a:lnTo>
                  <a:lnTo>
                    <a:pt x="202565" y="114300"/>
                  </a:lnTo>
                  <a:lnTo>
                    <a:pt x="196062" y="115570"/>
                  </a:lnTo>
                  <a:lnTo>
                    <a:pt x="196189" y="113030"/>
                  </a:lnTo>
                  <a:lnTo>
                    <a:pt x="196253" y="111760"/>
                  </a:lnTo>
                  <a:lnTo>
                    <a:pt x="200901" y="111760"/>
                  </a:lnTo>
                  <a:lnTo>
                    <a:pt x="197993" y="110490"/>
                  </a:lnTo>
                  <a:lnTo>
                    <a:pt x="191592" y="110490"/>
                  </a:lnTo>
                  <a:lnTo>
                    <a:pt x="192176" y="106680"/>
                  </a:lnTo>
                  <a:lnTo>
                    <a:pt x="198374" y="104140"/>
                  </a:lnTo>
                  <a:lnTo>
                    <a:pt x="195808" y="104140"/>
                  </a:lnTo>
                  <a:lnTo>
                    <a:pt x="191820" y="102870"/>
                  </a:lnTo>
                  <a:lnTo>
                    <a:pt x="193929" y="99060"/>
                  </a:lnTo>
                  <a:lnTo>
                    <a:pt x="196824" y="100330"/>
                  </a:lnTo>
                  <a:lnTo>
                    <a:pt x="197993" y="101600"/>
                  </a:lnTo>
                  <a:lnTo>
                    <a:pt x="200901" y="102870"/>
                  </a:lnTo>
                  <a:lnTo>
                    <a:pt x="210781" y="95250"/>
                  </a:lnTo>
                  <a:lnTo>
                    <a:pt x="207873" y="96520"/>
                  </a:lnTo>
                  <a:lnTo>
                    <a:pt x="209042" y="92710"/>
                  </a:lnTo>
                  <a:lnTo>
                    <a:pt x="209042" y="93980"/>
                  </a:lnTo>
                  <a:lnTo>
                    <a:pt x="209626" y="92710"/>
                  </a:lnTo>
                  <a:lnTo>
                    <a:pt x="210781" y="90170"/>
                  </a:lnTo>
                  <a:lnTo>
                    <a:pt x="212521" y="86360"/>
                  </a:lnTo>
                  <a:lnTo>
                    <a:pt x="210197" y="88900"/>
                  </a:lnTo>
                  <a:lnTo>
                    <a:pt x="197789" y="90170"/>
                  </a:lnTo>
                  <a:lnTo>
                    <a:pt x="194576" y="87630"/>
                  </a:lnTo>
                  <a:lnTo>
                    <a:pt x="192786" y="83820"/>
                  </a:lnTo>
                  <a:lnTo>
                    <a:pt x="184619" y="82550"/>
                  </a:lnTo>
                  <a:lnTo>
                    <a:pt x="193598" y="82550"/>
                  </a:lnTo>
                  <a:lnTo>
                    <a:pt x="197192" y="81280"/>
                  </a:lnTo>
                  <a:lnTo>
                    <a:pt x="199580" y="80010"/>
                  </a:lnTo>
                  <a:lnTo>
                    <a:pt x="204965" y="77470"/>
                  </a:lnTo>
                  <a:lnTo>
                    <a:pt x="206273" y="76200"/>
                  </a:lnTo>
                  <a:lnTo>
                    <a:pt x="210197" y="72390"/>
                  </a:lnTo>
                  <a:lnTo>
                    <a:pt x="213690" y="71120"/>
                  </a:lnTo>
                  <a:lnTo>
                    <a:pt x="210210" y="71120"/>
                  </a:lnTo>
                  <a:lnTo>
                    <a:pt x="211150" y="68580"/>
                  </a:lnTo>
                  <a:lnTo>
                    <a:pt x="211315" y="66040"/>
                  </a:lnTo>
                  <a:lnTo>
                    <a:pt x="205549" y="66040"/>
                  </a:lnTo>
                  <a:lnTo>
                    <a:pt x="209042" y="64770"/>
                  </a:lnTo>
                  <a:lnTo>
                    <a:pt x="206603" y="64008"/>
                  </a:lnTo>
                  <a:lnTo>
                    <a:pt x="203809" y="64770"/>
                  </a:lnTo>
                  <a:lnTo>
                    <a:pt x="199593" y="60960"/>
                  </a:lnTo>
                  <a:lnTo>
                    <a:pt x="201917" y="55880"/>
                  </a:lnTo>
                  <a:lnTo>
                    <a:pt x="202412" y="53340"/>
                  </a:lnTo>
                  <a:lnTo>
                    <a:pt x="203149" y="49530"/>
                  </a:lnTo>
                  <a:lnTo>
                    <a:pt x="195668" y="46990"/>
                  </a:lnTo>
                  <a:lnTo>
                    <a:pt x="189204" y="44450"/>
                  </a:lnTo>
                  <a:lnTo>
                    <a:pt x="183451" y="43395"/>
                  </a:lnTo>
                  <a:lnTo>
                    <a:pt x="183451" y="113030"/>
                  </a:lnTo>
                  <a:lnTo>
                    <a:pt x="183451" y="125730"/>
                  </a:lnTo>
                  <a:lnTo>
                    <a:pt x="177063" y="121920"/>
                  </a:lnTo>
                  <a:lnTo>
                    <a:pt x="177063" y="115570"/>
                  </a:lnTo>
                  <a:lnTo>
                    <a:pt x="180263" y="114300"/>
                  </a:lnTo>
                  <a:lnTo>
                    <a:pt x="183451" y="113030"/>
                  </a:lnTo>
                  <a:lnTo>
                    <a:pt x="183451" y="43395"/>
                  </a:lnTo>
                  <a:lnTo>
                    <a:pt x="182295" y="43180"/>
                  </a:lnTo>
                  <a:lnTo>
                    <a:pt x="178219" y="43180"/>
                  </a:lnTo>
                  <a:lnTo>
                    <a:pt x="178219" y="55880"/>
                  </a:lnTo>
                  <a:lnTo>
                    <a:pt x="170078" y="60960"/>
                  </a:lnTo>
                  <a:lnTo>
                    <a:pt x="169506" y="59690"/>
                  </a:lnTo>
                  <a:lnTo>
                    <a:pt x="169506" y="58420"/>
                  </a:lnTo>
                  <a:lnTo>
                    <a:pt x="168922" y="57150"/>
                  </a:lnTo>
                  <a:lnTo>
                    <a:pt x="171246" y="55880"/>
                  </a:lnTo>
                  <a:lnTo>
                    <a:pt x="178219" y="55880"/>
                  </a:lnTo>
                  <a:lnTo>
                    <a:pt x="178219" y="43180"/>
                  </a:lnTo>
                  <a:lnTo>
                    <a:pt x="175387" y="43180"/>
                  </a:lnTo>
                  <a:lnTo>
                    <a:pt x="168922" y="41910"/>
                  </a:lnTo>
                  <a:lnTo>
                    <a:pt x="168922" y="40640"/>
                  </a:lnTo>
                  <a:lnTo>
                    <a:pt x="168338" y="40640"/>
                  </a:lnTo>
                  <a:lnTo>
                    <a:pt x="168338" y="39370"/>
                  </a:lnTo>
                  <a:lnTo>
                    <a:pt x="173570" y="36830"/>
                  </a:lnTo>
                  <a:lnTo>
                    <a:pt x="179971" y="38100"/>
                  </a:lnTo>
                  <a:lnTo>
                    <a:pt x="184035" y="34290"/>
                  </a:lnTo>
                  <a:lnTo>
                    <a:pt x="183451" y="33020"/>
                  </a:lnTo>
                  <a:lnTo>
                    <a:pt x="182880" y="31750"/>
                  </a:lnTo>
                  <a:lnTo>
                    <a:pt x="180263" y="30480"/>
                  </a:lnTo>
                  <a:lnTo>
                    <a:pt x="177647" y="29210"/>
                  </a:lnTo>
                  <a:lnTo>
                    <a:pt x="181127" y="29210"/>
                  </a:lnTo>
                  <a:lnTo>
                    <a:pt x="183451" y="27940"/>
                  </a:lnTo>
                  <a:lnTo>
                    <a:pt x="186944" y="26670"/>
                  </a:lnTo>
                  <a:lnTo>
                    <a:pt x="185204" y="24130"/>
                  </a:lnTo>
                  <a:lnTo>
                    <a:pt x="176009" y="28155"/>
                  </a:lnTo>
                  <a:lnTo>
                    <a:pt x="177063" y="29210"/>
                  </a:lnTo>
                  <a:lnTo>
                    <a:pt x="172415" y="29679"/>
                  </a:lnTo>
                  <a:lnTo>
                    <a:pt x="172415" y="34290"/>
                  </a:lnTo>
                  <a:lnTo>
                    <a:pt x="166598" y="36830"/>
                  </a:lnTo>
                  <a:lnTo>
                    <a:pt x="163106" y="36830"/>
                  </a:lnTo>
                  <a:lnTo>
                    <a:pt x="162521" y="35560"/>
                  </a:lnTo>
                  <a:lnTo>
                    <a:pt x="162521" y="34290"/>
                  </a:lnTo>
                  <a:lnTo>
                    <a:pt x="161950" y="33020"/>
                  </a:lnTo>
                  <a:lnTo>
                    <a:pt x="172415" y="34290"/>
                  </a:lnTo>
                  <a:lnTo>
                    <a:pt x="172415" y="29679"/>
                  </a:lnTo>
                  <a:lnTo>
                    <a:pt x="164274" y="30480"/>
                  </a:lnTo>
                  <a:lnTo>
                    <a:pt x="163893" y="29210"/>
                  </a:lnTo>
                  <a:lnTo>
                    <a:pt x="163156" y="26670"/>
                  </a:lnTo>
                  <a:lnTo>
                    <a:pt x="162407" y="24130"/>
                  </a:lnTo>
                  <a:lnTo>
                    <a:pt x="159105" y="12700"/>
                  </a:lnTo>
                  <a:lnTo>
                    <a:pt x="157708" y="7620"/>
                  </a:lnTo>
                  <a:lnTo>
                    <a:pt x="156667" y="3810"/>
                  </a:lnTo>
                  <a:lnTo>
                    <a:pt x="155651" y="0"/>
                  </a:lnTo>
                  <a:lnTo>
                    <a:pt x="147993" y="0"/>
                  </a:lnTo>
                  <a:lnTo>
                    <a:pt x="144500" y="6350"/>
                  </a:lnTo>
                  <a:lnTo>
                    <a:pt x="142760" y="6896"/>
                  </a:lnTo>
                  <a:lnTo>
                    <a:pt x="142760" y="36830"/>
                  </a:lnTo>
                  <a:lnTo>
                    <a:pt x="142760" y="41910"/>
                  </a:lnTo>
                  <a:lnTo>
                    <a:pt x="139268" y="41910"/>
                  </a:lnTo>
                  <a:lnTo>
                    <a:pt x="140436" y="49530"/>
                  </a:lnTo>
                  <a:lnTo>
                    <a:pt x="132207" y="46990"/>
                  </a:lnTo>
                  <a:lnTo>
                    <a:pt x="129603" y="41910"/>
                  </a:lnTo>
                  <a:lnTo>
                    <a:pt x="130454" y="40640"/>
                  </a:lnTo>
                  <a:lnTo>
                    <a:pt x="131292" y="39370"/>
                  </a:lnTo>
                  <a:lnTo>
                    <a:pt x="132994" y="36830"/>
                  </a:lnTo>
                  <a:lnTo>
                    <a:pt x="142760" y="36830"/>
                  </a:lnTo>
                  <a:lnTo>
                    <a:pt x="142760" y="6896"/>
                  </a:lnTo>
                  <a:lnTo>
                    <a:pt x="140436" y="7620"/>
                  </a:lnTo>
                  <a:lnTo>
                    <a:pt x="139268" y="5080"/>
                  </a:lnTo>
                  <a:lnTo>
                    <a:pt x="136359" y="3810"/>
                  </a:lnTo>
                  <a:lnTo>
                    <a:pt x="135775" y="0"/>
                  </a:lnTo>
                  <a:lnTo>
                    <a:pt x="122262" y="0"/>
                  </a:lnTo>
                  <a:lnTo>
                    <a:pt x="120078" y="3810"/>
                  </a:lnTo>
                  <a:lnTo>
                    <a:pt x="120078" y="10160"/>
                  </a:lnTo>
                  <a:lnTo>
                    <a:pt x="124739" y="11430"/>
                  </a:lnTo>
                  <a:lnTo>
                    <a:pt x="128219" y="13970"/>
                  </a:lnTo>
                  <a:lnTo>
                    <a:pt x="125310" y="16510"/>
                  </a:lnTo>
                  <a:lnTo>
                    <a:pt x="121246" y="19050"/>
                  </a:lnTo>
                  <a:lnTo>
                    <a:pt x="120078" y="24130"/>
                  </a:lnTo>
                  <a:lnTo>
                    <a:pt x="116014" y="22860"/>
                  </a:lnTo>
                  <a:lnTo>
                    <a:pt x="116014" y="24130"/>
                  </a:lnTo>
                  <a:lnTo>
                    <a:pt x="112661" y="26670"/>
                  </a:lnTo>
                  <a:lnTo>
                    <a:pt x="110566" y="24130"/>
                  </a:lnTo>
                  <a:lnTo>
                    <a:pt x="111188" y="22860"/>
                  </a:lnTo>
                  <a:lnTo>
                    <a:pt x="116014" y="24130"/>
                  </a:lnTo>
                  <a:lnTo>
                    <a:pt x="116014" y="22860"/>
                  </a:lnTo>
                  <a:lnTo>
                    <a:pt x="116395" y="20320"/>
                  </a:lnTo>
                  <a:lnTo>
                    <a:pt x="116598" y="19050"/>
                  </a:lnTo>
                  <a:lnTo>
                    <a:pt x="109613" y="20320"/>
                  </a:lnTo>
                  <a:lnTo>
                    <a:pt x="109855" y="13309"/>
                  </a:lnTo>
                  <a:lnTo>
                    <a:pt x="109982" y="12319"/>
                  </a:lnTo>
                  <a:lnTo>
                    <a:pt x="111721" y="5080"/>
                  </a:lnTo>
                  <a:lnTo>
                    <a:pt x="113855" y="0"/>
                  </a:lnTo>
                  <a:lnTo>
                    <a:pt x="93243" y="0"/>
                  </a:lnTo>
                  <a:lnTo>
                    <a:pt x="91884" y="2540"/>
                  </a:lnTo>
                  <a:lnTo>
                    <a:pt x="90449" y="11430"/>
                  </a:lnTo>
                  <a:lnTo>
                    <a:pt x="93916" y="21590"/>
                  </a:lnTo>
                  <a:lnTo>
                    <a:pt x="84620" y="22860"/>
                  </a:lnTo>
                  <a:lnTo>
                    <a:pt x="77063" y="21590"/>
                  </a:lnTo>
                  <a:lnTo>
                    <a:pt x="75311" y="13970"/>
                  </a:lnTo>
                  <a:lnTo>
                    <a:pt x="75311" y="34290"/>
                  </a:lnTo>
                  <a:lnTo>
                    <a:pt x="70332" y="39370"/>
                  </a:lnTo>
                  <a:lnTo>
                    <a:pt x="69494" y="38887"/>
                  </a:lnTo>
                  <a:lnTo>
                    <a:pt x="69494" y="53340"/>
                  </a:lnTo>
                  <a:lnTo>
                    <a:pt x="66941" y="52070"/>
                  </a:lnTo>
                  <a:lnTo>
                    <a:pt x="64389" y="50800"/>
                  </a:lnTo>
                  <a:lnTo>
                    <a:pt x="57797" y="49530"/>
                  </a:lnTo>
                  <a:lnTo>
                    <a:pt x="52412" y="46990"/>
                  </a:lnTo>
                  <a:lnTo>
                    <a:pt x="50901" y="40640"/>
                  </a:lnTo>
                  <a:lnTo>
                    <a:pt x="54381" y="43180"/>
                  </a:lnTo>
                  <a:lnTo>
                    <a:pt x="54965" y="40640"/>
                  </a:lnTo>
                  <a:lnTo>
                    <a:pt x="58547" y="45720"/>
                  </a:lnTo>
                  <a:lnTo>
                    <a:pt x="63106" y="45720"/>
                  </a:lnTo>
                  <a:lnTo>
                    <a:pt x="67233" y="46990"/>
                  </a:lnTo>
                  <a:lnTo>
                    <a:pt x="69494" y="53340"/>
                  </a:lnTo>
                  <a:lnTo>
                    <a:pt x="69494" y="38887"/>
                  </a:lnTo>
                  <a:lnTo>
                    <a:pt x="65938" y="36830"/>
                  </a:lnTo>
                  <a:lnTo>
                    <a:pt x="66243" y="33020"/>
                  </a:lnTo>
                  <a:lnTo>
                    <a:pt x="75311" y="34290"/>
                  </a:lnTo>
                  <a:lnTo>
                    <a:pt x="75311" y="13970"/>
                  </a:lnTo>
                  <a:lnTo>
                    <a:pt x="70078" y="12700"/>
                  </a:lnTo>
                  <a:lnTo>
                    <a:pt x="71247" y="17780"/>
                  </a:lnTo>
                  <a:lnTo>
                    <a:pt x="68922" y="20320"/>
                  </a:lnTo>
                  <a:lnTo>
                    <a:pt x="65278" y="8890"/>
                  </a:lnTo>
                  <a:lnTo>
                    <a:pt x="65417" y="7620"/>
                  </a:lnTo>
                  <a:lnTo>
                    <a:pt x="66306" y="0"/>
                  </a:lnTo>
                  <a:lnTo>
                    <a:pt x="59029" y="0"/>
                  </a:lnTo>
                  <a:lnTo>
                    <a:pt x="59029" y="29210"/>
                  </a:lnTo>
                  <a:lnTo>
                    <a:pt x="50901" y="26670"/>
                  </a:lnTo>
                  <a:lnTo>
                    <a:pt x="50901" y="20320"/>
                  </a:lnTo>
                  <a:lnTo>
                    <a:pt x="59029" y="29210"/>
                  </a:lnTo>
                  <a:lnTo>
                    <a:pt x="59029" y="0"/>
                  </a:lnTo>
                  <a:lnTo>
                    <a:pt x="57289" y="0"/>
                  </a:lnTo>
                  <a:lnTo>
                    <a:pt x="57289" y="6350"/>
                  </a:lnTo>
                  <a:lnTo>
                    <a:pt x="48564" y="7620"/>
                  </a:lnTo>
                  <a:lnTo>
                    <a:pt x="46824" y="1270"/>
                  </a:lnTo>
                  <a:lnTo>
                    <a:pt x="46824" y="82550"/>
                  </a:lnTo>
                  <a:lnTo>
                    <a:pt x="46824" y="83820"/>
                  </a:lnTo>
                  <a:lnTo>
                    <a:pt x="45085" y="83820"/>
                  </a:lnTo>
                  <a:lnTo>
                    <a:pt x="46824" y="82550"/>
                  </a:lnTo>
                  <a:lnTo>
                    <a:pt x="46824" y="1270"/>
                  </a:lnTo>
                  <a:lnTo>
                    <a:pt x="46824" y="0"/>
                  </a:lnTo>
                  <a:lnTo>
                    <a:pt x="42176" y="0"/>
                  </a:lnTo>
                  <a:lnTo>
                    <a:pt x="42176" y="55880"/>
                  </a:lnTo>
                  <a:lnTo>
                    <a:pt x="34620" y="55880"/>
                  </a:lnTo>
                  <a:lnTo>
                    <a:pt x="32296" y="54610"/>
                  </a:lnTo>
                  <a:lnTo>
                    <a:pt x="34620" y="53340"/>
                  </a:lnTo>
                  <a:lnTo>
                    <a:pt x="38100" y="52070"/>
                  </a:lnTo>
                  <a:lnTo>
                    <a:pt x="41008" y="52070"/>
                  </a:lnTo>
                  <a:lnTo>
                    <a:pt x="41592" y="53340"/>
                  </a:lnTo>
                  <a:lnTo>
                    <a:pt x="41592" y="54610"/>
                  </a:lnTo>
                  <a:lnTo>
                    <a:pt x="42176" y="55880"/>
                  </a:lnTo>
                  <a:lnTo>
                    <a:pt x="42176" y="0"/>
                  </a:lnTo>
                  <a:lnTo>
                    <a:pt x="0" y="0"/>
                  </a:lnTo>
                  <a:lnTo>
                    <a:pt x="393" y="2540"/>
                  </a:lnTo>
                  <a:lnTo>
                    <a:pt x="4165" y="7620"/>
                  </a:lnTo>
                  <a:lnTo>
                    <a:pt x="9791" y="12700"/>
                  </a:lnTo>
                  <a:lnTo>
                    <a:pt x="16014" y="17780"/>
                  </a:lnTo>
                  <a:lnTo>
                    <a:pt x="10782" y="17780"/>
                  </a:lnTo>
                  <a:lnTo>
                    <a:pt x="7289" y="22860"/>
                  </a:lnTo>
                  <a:lnTo>
                    <a:pt x="10782" y="29210"/>
                  </a:lnTo>
                  <a:lnTo>
                    <a:pt x="9613" y="34290"/>
                  </a:lnTo>
                  <a:lnTo>
                    <a:pt x="14846" y="34290"/>
                  </a:lnTo>
                  <a:lnTo>
                    <a:pt x="14846" y="35560"/>
                  </a:lnTo>
                  <a:lnTo>
                    <a:pt x="21818" y="33020"/>
                  </a:lnTo>
                  <a:lnTo>
                    <a:pt x="15671" y="39370"/>
                  </a:lnTo>
                  <a:lnTo>
                    <a:pt x="14490" y="45720"/>
                  </a:lnTo>
                  <a:lnTo>
                    <a:pt x="16675" y="49530"/>
                  </a:lnTo>
                  <a:lnTo>
                    <a:pt x="20662" y="53340"/>
                  </a:lnTo>
                  <a:lnTo>
                    <a:pt x="24955" y="57150"/>
                  </a:lnTo>
                  <a:lnTo>
                    <a:pt x="27927" y="60960"/>
                  </a:lnTo>
                  <a:lnTo>
                    <a:pt x="27851" y="66040"/>
                  </a:lnTo>
                  <a:lnTo>
                    <a:pt x="22987" y="71120"/>
                  </a:lnTo>
                  <a:lnTo>
                    <a:pt x="22402" y="69850"/>
                  </a:lnTo>
                  <a:lnTo>
                    <a:pt x="17754" y="69850"/>
                  </a:lnTo>
                  <a:lnTo>
                    <a:pt x="25311" y="78740"/>
                  </a:lnTo>
                  <a:lnTo>
                    <a:pt x="33451" y="76200"/>
                  </a:lnTo>
                  <a:lnTo>
                    <a:pt x="29959" y="76200"/>
                  </a:lnTo>
                  <a:lnTo>
                    <a:pt x="35775" y="72390"/>
                  </a:lnTo>
                  <a:lnTo>
                    <a:pt x="39268" y="72390"/>
                  </a:lnTo>
                  <a:lnTo>
                    <a:pt x="41008" y="72390"/>
                  </a:lnTo>
                  <a:lnTo>
                    <a:pt x="45656" y="73660"/>
                  </a:lnTo>
                  <a:lnTo>
                    <a:pt x="46240" y="76200"/>
                  </a:lnTo>
                  <a:lnTo>
                    <a:pt x="39268" y="72390"/>
                  </a:lnTo>
                  <a:lnTo>
                    <a:pt x="32867" y="80010"/>
                  </a:lnTo>
                  <a:lnTo>
                    <a:pt x="28803" y="82550"/>
                  </a:lnTo>
                  <a:lnTo>
                    <a:pt x="31127" y="81280"/>
                  </a:lnTo>
                  <a:lnTo>
                    <a:pt x="34036" y="81280"/>
                  </a:lnTo>
                  <a:lnTo>
                    <a:pt x="36944" y="80010"/>
                  </a:lnTo>
                  <a:lnTo>
                    <a:pt x="33413" y="83820"/>
                  </a:lnTo>
                  <a:lnTo>
                    <a:pt x="36652" y="83820"/>
                  </a:lnTo>
                  <a:lnTo>
                    <a:pt x="42506" y="82550"/>
                  </a:lnTo>
                  <a:lnTo>
                    <a:pt x="45085" y="82550"/>
                  </a:lnTo>
                  <a:lnTo>
                    <a:pt x="43332" y="83820"/>
                  </a:lnTo>
                  <a:lnTo>
                    <a:pt x="43916" y="83820"/>
                  </a:lnTo>
                  <a:lnTo>
                    <a:pt x="42176" y="85090"/>
                  </a:lnTo>
                  <a:lnTo>
                    <a:pt x="45656" y="85090"/>
                  </a:lnTo>
                  <a:lnTo>
                    <a:pt x="41592" y="86360"/>
                  </a:lnTo>
                  <a:lnTo>
                    <a:pt x="44500" y="87630"/>
                  </a:lnTo>
                  <a:lnTo>
                    <a:pt x="50901" y="88900"/>
                  </a:lnTo>
                  <a:lnTo>
                    <a:pt x="50901" y="91440"/>
                  </a:lnTo>
                  <a:lnTo>
                    <a:pt x="43916" y="95250"/>
                  </a:lnTo>
                  <a:lnTo>
                    <a:pt x="47409" y="95250"/>
                  </a:lnTo>
                  <a:lnTo>
                    <a:pt x="46824" y="95338"/>
                  </a:lnTo>
                  <a:lnTo>
                    <a:pt x="46824" y="96520"/>
                  </a:lnTo>
                  <a:lnTo>
                    <a:pt x="46240" y="97790"/>
                  </a:lnTo>
                  <a:lnTo>
                    <a:pt x="43332" y="97790"/>
                  </a:lnTo>
                  <a:lnTo>
                    <a:pt x="43027" y="97116"/>
                  </a:lnTo>
                  <a:lnTo>
                    <a:pt x="46240" y="96520"/>
                  </a:lnTo>
                  <a:lnTo>
                    <a:pt x="46824" y="96520"/>
                  </a:lnTo>
                  <a:lnTo>
                    <a:pt x="46824" y="95338"/>
                  </a:lnTo>
                  <a:lnTo>
                    <a:pt x="42646" y="95948"/>
                  </a:lnTo>
                  <a:lnTo>
                    <a:pt x="41592" y="96520"/>
                  </a:lnTo>
                  <a:lnTo>
                    <a:pt x="41897" y="96062"/>
                  </a:lnTo>
                  <a:lnTo>
                    <a:pt x="38684" y="96520"/>
                  </a:lnTo>
                  <a:lnTo>
                    <a:pt x="36944" y="96520"/>
                  </a:lnTo>
                  <a:lnTo>
                    <a:pt x="39268" y="97790"/>
                  </a:lnTo>
                  <a:lnTo>
                    <a:pt x="41592" y="97370"/>
                  </a:lnTo>
                  <a:lnTo>
                    <a:pt x="41592" y="97790"/>
                  </a:lnTo>
                  <a:lnTo>
                    <a:pt x="39268" y="97790"/>
                  </a:lnTo>
                  <a:lnTo>
                    <a:pt x="33451" y="97790"/>
                  </a:lnTo>
                  <a:lnTo>
                    <a:pt x="25895" y="99060"/>
                  </a:lnTo>
                  <a:lnTo>
                    <a:pt x="32867" y="99060"/>
                  </a:lnTo>
                  <a:lnTo>
                    <a:pt x="38100" y="100330"/>
                  </a:lnTo>
                  <a:lnTo>
                    <a:pt x="36944" y="100330"/>
                  </a:lnTo>
                  <a:lnTo>
                    <a:pt x="35775" y="102870"/>
                  </a:lnTo>
                  <a:lnTo>
                    <a:pt x="34620" y="102870"/>
                  </a:lnTo>
                  <a:lnTo>
                    <a:pt x="34620" y="104140"/>
                  </a:lnTo>
                  <a:lnTo>
                    <a:pt x="34036" y="104140"/>
                  </a:lnTo>
                  <a:lnTo>
                    <a:pt x="34036" y="107950"/>
                  </a:lnTo>
                  <a:lnTo>
                    <a:pt x="31711" y="111760"/>
                  </a:lnTo>
                  <a:lnTo>
                    <a:pt x="32867" y="110490"/>
                  </a:lnTo>
                  <a:lnTo>
                    <a:pt x="32296" y="111760"/>
                  </a:lnTo>
                  <a:lnTo>
                    <a:pt x="31711" y="111760"/>
                  </a:lnTo>
                  <a:lnTo>
                    <a:pt x="27635" y="111760"/>
                  </a:lnTo>
                  <a:lnTo>
                    <a:pt x="36360" y="113030"/>
                  </a:lnTo>
                  <a:lnTo>
                    <a:pt x="21818" y="114300"/>
                  </a:lnTo>
                  <a:lnTo>
                    <a:pt x="20662" y="115570"/>
                  </a:lnTo>
                  <a:lnTo>
                    <a:pt x="28803" y="115570"/>
                  </a:lnTo>
                  <a:lnTo>
                    <a:pt x="38100" y="114300"/>
                  </a:lnTo>
                  <a:lnTo>
                    <a:pt x="45656" y="114300"/>
                  </a:lnTo>
                  <a:lnTo>
                    <a:pt x="44323" y="115570"/>
                  </a:lnTo>
                  <a:lnTo>
                    <a:pt x="38684" y="116840"/>
                  </a:lnTo>
                  <a:lnTo>
                    <a:pt x="42176" y="115570"/>
                  </a:lnTo>
                  <a:lnTo>
                    <a:pt x="29387" y="116840"/>
                  </a:lnTo>
                  <a:lnTo>
                    <a:pt x="21818" y="116840"/>
                  </a:lnTo>
                  <a:lnTo>
                    <a:pt x="19494" y="118110"/>
                  </a:lnTo>
                  <a:lnTo>
                    <a:pt x="24155" y="118110"/>
                  </a:lnTo>
                  <a:lnTo>
                    <a:pt x="24155" y="118999"/>
                  </a:lnTo>
                  <a:lnTo>
                    <a:pt x="28219" y="118110"/>
                  </a:lnTo>
                  <a:lnTo>
                    <a:pt x="40424" y="118110"/>
                  </a:lnTo>
                  <a:lnTo>
                    <a:pt x="35191" y="119380"/>
                  </a:lnTo>
                  <a:lnTo>
                    <a:pt x="50901" y="119380"/>
                  </a:lnTo>
                  <a:lnTo>
                    <a:pt x="50800" y="120650"/>
                  </a:lnTo>
                  <a:lnTo>
                    <a:pt x="46240" y="121399"/>
                  </a:lnTo>
                  <a:lnTo>
                    <a:pt x="46240" y="124460"/>
                  </a:lnTo>
                  <a:lnTo>
                    <a:pt x="45656" y="125730"/>
                  </a:lnTo>
                  <a:lnTo>
                    <a:pt x="42760" y="125730"/>
                  </a:lnTo>
                  <a:lnTo>
                    <a:pt x="36360" y="124460"/>
                  </a:lnTo>
                  <a:lnTo>
                    <a:pt x="46240" y="124460"/>
                  </a:lnTo>
                  <a:lnTo>
                    <a:pt x="46240" y="121399"/>
                  </a:lnTo>
                  <a:lnTo>
                    <a:pt x="42964" y="121920"/>
                  </a:lnTo>
                  <a:lnTo>
                    <a:pt x="44500" y="121920"/>
                  </a:lnTo>
                  <a:lnTo>
                    <a:pt x="39852" y="123190"/>
                  </a:lnTo>
                  <a:lnTo>
                    <a:pt x="28803" y="123190"/>
                  </a:lnTo>
                  <a:lnTo>
                    <a:pt x="31140" y="124460"/>
                  </a:lnTo>
                  <a:lnTo>
                    <a:pt x="28371" y="124460"/>
                  </a:lnTo>
                  <a:lnTo>
                    <a:pt x="25361" y="125730"/>
                  </a:lnTo>
                  <a:lnTo>
                    <a:pt x="34620" y="125730"/>
                  </a:lnTo>
                  <a:lnTo>
                    <a:pt x="28803" y="127000"/>
                  </a:lnTo>
                  <a:lnTo>
                    <a:pt x="38100" y="127000"/>
                  </a:lnTo>
                  <a:lnTo>
                    <a:pt x="39852" y="127000"/>
                  </a:lnTo>
                  <a:lnTo>
                    <a:pt x="37528" y="129540"/>
                  </a:lnTo>
                  <a:lnTo>
                    <a:pt x="35775" y="129540"/>
                  </a:lnTo>
                  <a:lnTo>
                    <a:pt x="34620" y="130810"/>
                  </a:lnTo>
                  <a:lnTo>
                    <a:pt x="37528" y="130810"/>
                  </a:lnTo>
                  <a:lnTo>
                    <a:pt x="36360" y="132080"/>
                  </a:lnTo>
                  <a:lnTo>
                    <a:pt x="34620" y="132080"/>
                  </a:lnTo>
                  <a:lnTo>
                    <a:pt x="32867" y="133350"/>
                  </a:lnTo>
                  <a:lnTo>
                    <a:pt x="36309" y="134620"/>
                  </a:lnTo>
                  <a:lnTo>
                    <a:pt x="35928" y="135890"/>
                  </a:lnTo>
                  <a:lnTo>
                    <a:pt x="35318" y="138430"/>
                  </a:lnTo>
                  <a:lnTo>
                    <a:pt x="38100" y="140970"/>
                  </a:lnTo>
                  <a:lnTo>
                    <a:pt x="41592" y="140970"/>
                  </a:lnTo>
                  <a:lnTo>
                    <a:pt x="38100" y="142240"/>
                  </a:lnTo>
                  <a:lnTo>
                    <a:pt x="41287" y="144233"/>
                  </a:lnTo>
                  <a:lnTo>
                    <a:pt x="43916" y="143510"/>
                  </a:lnTo>
                  <a:lnTo>
                    <a:pt x="46824" y="143510"/>
                  </a:lnTo>
                  <a:lnTo>
                    <a:pt x="47409" y="144780"/>
                  </a:lnTo>
                  <a:lnTo>
                    <a:pt x="49149" y="143510"/>
                  </a:lnTo>
                  <a:lnTo>
                    <a:pt x="50901" y="142240"/>
                  </a:lnTo>
                  <a:lnTo>
                    <a:pt x="55549" y="140970"/>
                  </a:lnTo>
                  <a:lnTo>
                    <a:pt x="60782" y="146050"/>
                  </a:lnTo>
                  <a:lnTo>
                    <a:pt x="61937" y="153670"/>
                  </a:lnTo>
                  <a:lnTo>
                    <a:pt x="54965" y="153670"/>
                  </a:lnTo>
                  <a:lnTo>
                    <a:pt x="56705" y="163830"/>
                  </a:lnTo>
                  <a:lnTo>
                    <a:pt x="50901" y="165100"/>
                  </a:lnTo>
                  <a:lnTo>
                    <a:pt x="47409" y="163830"/>
                  </a:lnTo>
                  <a:lnTo>
                    <a:pt x="46240" y="162560"/>
                  </a:lnTo>
                  <a:lnTo>
                    <a:pt x="46824" y="163830"/>
                  </a:lnTo>
                  <a:lnTo>
                    <a:pt x="47993" y="165100"/>
                  </a:lnTo>
                  <a:lnTo>
                    <a:pt x="49733" y="166370"/>
                  </a:lnTo>
                  <a:lnTo>
                    <a:pt x="46824" y="166370"/>
                  </a:lnTo>
                  <a:lnTo>
                    <a:pt x="50317" y="167640"/>
                  </a:lnTo>
                  <a:lnTo>
                    <a:pt x="36360" y="168910"/>
                  </a:lnTo>
                  <a:lnTo>
                    <a:pt x="40411" y="170180"/>
                  </a:lnTo>
                  <a:lnTo>
                    <a:pt x="35217" y="173990"/>
                  </a:lnTo>
                  <a:lnTo>
                    <a:pt x="44056" y="173990"/>
                  </a:lnTo>
                  <a:lnTo>
                    <a:pt x="57289" y="173990"/>
                  </a:lnTo>
                  <a:lnTo>
                    <a:pt x="247180" y="173990"/>
                  </a:lnTo>
                  <a:lnTo>
                    <a:pt x="247408" y="171450"/>
                  </a:lnTo>
                  <a:close/>
                </a:path>
                <a:path w="2552065" h="1019810">
                  <a:moveTo>
                    <a:pt x="248577" y="176530"/>
                  </a:moveTo>
                  <a:lnTo>
                    <a:pt x="246875" y="177279"/>
                  </a:lnTo>
                  <a:lnTo>
                    <a:pt x="246837" y="177800"/>
                  </a:lnTo>
                  <a:lnTo>
                    <a:pt x="248577" y="176530"/>
                  </a:lnTo>
                  <a:close/>
                </a:path>
                <a:path w="2552065" h="1019810">
                  <a:moveTo>
                    <a:pt x="264858" y="204470"/>
                  </a:moveTo>
                  <a:lnTo>
                    <a:pt x="258864" y="200660"/>
                  </a:lnTo>
                  <a:lnTo>
                    <a:pt x="251333" y="196850"/>
                  </a:lnTo>
                  <a:lnTo>
                    <a:pt x="244906" y="193040"/>
                  </a:lnTo>
                  <a:lnTo>
                    <a:pt x="242176" y="187960"/>
                  </a:lnTo>
                  <a:lnTo>
                    <a:pt x="241592" y="189230"/>
                  </a:lnTo>
                  <a:lnTo>
                    <a:pt x="234594" y="190500"/>
                  </a:lnTo>
                  <a:lnTo>
                    <a:pt x="236588" y="187960"/>
                  </a:lnTo>
                  <a:lnTo>
                    <a:pt x="240207" y="182880"/>
                  </a:lnTo>
                  <a:lnTo>
                    <a:pt x="238112" y="180340"/>
                  </a:lnTo>
                  <a:lnTo>
                    <a:pt x="239852" y="180340"/>
                  </a:lnTo>
                  <a:lnTo>
                    <a:pt x="246875" y="177279"/>
                  </a:lnTo>
                  <a:lnTo>
                    <a:pt x="247065" y="175260"/>
                  </a:lnTo>
                  <a:lnTo>
                    <a:pt x="50304" y="175260"/>
                  </a:lnTo>
                  <a:lnTo>
                    <a:pt x="36360" y="177800"/>
                  </a:lnTo>
                  <a:lnTo>
                    <a:pt x="38709" y="179070"/>
                  </a:lnTo>
                  <a:lnTo>
                    <a:pt x="27038" y="180340"/>
                  </a:lnTo>
                  <a:lnTo>
                    <a:pt x="25895" y="180340"/>
                  </a:lnTo>
                  <a:lnTo>
                    <a:pt x="21818" y="180340"/>
                  </a:lnTo>
                  <a:lnTo>
                    <a:pt x="23837" y="181610"/>
                  </a:lnTo>
                  <a:lnTo>
                    <a:pt x="25679" y="182880"/>
                  </a:lnTo>
                  <a:lnTo>
                    <a:pt x="40424" y="182880"/>
                  </a:lnTo>
                  <a:lnTo>
                    <a:pt x="37528" y="184150"/>
                  </a:lnTo>
                  <a:lnTo>
                    <a:pt x="29959" y="184150"/>
                  </a:lnTo>
                  <a:lnTo>
                    <a:pt x="31648" y="185420"/>
                  </a:lnTo>
                  <a:lnTo>
                    <a:pt x="37376" y="186690"/>
                  </a:lnTo>
                  <a:lnTo>
                    <a:pt x="41579" y="186690"/>
                  </a:lnTo>
                  <a:lnTo>
                    <a:pt x="38684" y="187960"/>
                  </a:lnTo>
                  <a:lnTo>
                    <a:pt x="43332" y="187960"/>
                  </a:lnTo>
                  <a:lnTo>
                    <a:pt x="38100" y="189230"/>
                  </a:lnTo>
                  <a:lnTo>
                    <a:pt x="42176" y="189230"/>
                  </a:lnTo>
                  <a:lnTo>
                    <a:pt x="38684" y="190500"/>
                  </a:lnTo>
                  <a:lnTo>
                    <a:pt x="32296" y="190500"/>
                  </a:lnTo>
                  <a:lnTo>
                    <a:pt x="31623" y="191770"/>
                  </a:lnTo>
                  <a:lnTo>
                    <a:pt x="37807" y="193040"/>
                  </a:lnTo>
                  <a:lnTo>
                    <a:pt x="46189" y="193040"/>
                  </a:lnTo>
                  <a:lnTo>
                    <a:pt x="52057" y="194310"/>
                  </a:lnTo>
                  <a:lnTo>
                    <a:pt x="35191" y="194310"/>
                  </a:lnTo>
                  <a:lnTo>
                    <a:pt x="29959" y="196850"/>
                  </a:lnTo>
                  <a:lnTo>
                    <a:pt x="25311" y="196850"/>
                  </a:lnTo>
                  <a:lnTo>
                    <a:pt x="23571" y="199390"/>
                  </a:lnTo>
                  <a:lnTo>
                    <a:pt x="39268" y="199390"/>
                  </a:lnTo>
                  <a:lnTo>
                    <a:pt x="45656" y="200660"/>
                  </a:lnTo>
                  <a:lnTo>
                    <a:pt x="36728" y="203200"/>
                  </a:lnTo>
                  <a:lnTo>
                    <a:pt x="33883" y="204470"/>
                  </a:lnTo>
                  <a:lnTo>
                    <a:pt x="32575" y="205740"/>
                  </a:lnTo>
                  <a:lnTo>
                    <a:pt x="28219" y="208280"/>
                  </a:lnTo>
                  <a:lnTo>
                    <a:pt x="39268" y="208280"/>
                  </a:lnTo>
                  <a:lnTo>
                    <a:pt x="24155" y="209550"/>
                  </a:lnTo>
                  <a:lnTo>
                    <a:pt x="47993" y="209550"/>
                  </a:lnTo>
                  <a:lnTo>
                    <a:pt x="249351" y="209550"/>
                  </a:lnTo>
                  <a:lnTo>
                    <a:pt x="249732" y="208280"/>
                  </a:lnTo>
                  <a:lnTo>
                    <a:pt x="255866" y="205740"/>
                  </a:lnTo>
                  <a:lnTo>
                    <a:pt x="258165" y="207010"/>
                  </a:lnTo>
                  <a:lnTo>
                    <a:pt x="260045" y="207010"/>
                  </a:lnTo>
                  <a:lnTo>
                    <a:pt x="262445" y="205740"/>
                  </a:lnTo>
                  <a:lnTo>
                    <a:pt x="264858" y="204470"/>
                  </a:lnTo>
                  <a:close/>
                </a:path>
                <a:path w="2552065" h="1019810">
                  <a:moveTo>
                    <a:pt x="299161" y="255270"/>
                  </a:moveTo>
                  <a:lnTo>
                    <a:pt x="293344" y="254000"/>
                  </a:lnTo>
                  <a:lnTo>
                    <a:pt x="288112" y="257810"/>
                  </a:lnTo>
                  <a:lnTo>
                    <a:pt x="287235" y="256540"/>
                  </a:lnTo>
                  <a:lnTo>
                    <a:pt x="286372" y="255270"/>
                  </a:lnTo>
                  <a:lnTo>
                    <a:pt x="275907" y="256540"/>
                  </a:lnTo>
                  <a:lnTo>
                    <a:pt x="278231" y="251460"/>
                  </a:lnTo>
                  <a:lnTo>
                    <a:pt x="284619" y="251460"/>
                  </a:lnTo>
                  <a:lnTo>
                    <a:pt x="278803" y="246380"/>
                  </a:lnTo>
                  <a:lnTo>
                    <a:pt x="275907" y="252730"/>
                  </a:lnTo>
                  <a:lnTo>
                    <a:pt x="267766" y="252730"/>
                  </a:lnTo>
                  <a:lnTo>
                    <a:pt x="260197" y="261620"/>
                  </a:lnTo>
                  <a:lnTo>
                    <a:pt x="261137" y="256540"/>
                  </a:lnTo>
                  <a:lnTo>
                    <a:pt x="261366" y="255270"/>
                  </a:lnTo>
                  <a:lnTo>
                    <a:pt x="263105" y="255270"/>
                  </a:lnTo>
                  <a:lnTo>
                    <a:pt x="259626" y="251460"/>
                  </a:lnTo>
                  <a:lnTo>
                    <a:pt x="264414" y="247650"/>
                  </a:lnTo>
                  <a:lnTo>
                    <a:pt x="266014" y="246380"/>
                  </a:lnTo>
                  <a:lnTo>
                    <a:pt x="261366" y="246380"/>
                  </a:lnTo>
                  <a:lnTo>
                    <a:pt x="256133" y="247650"/>
                  </a:lnTo>
                  <a:lnTo>
                    <a:pt x="257873" y="242570"/>
                  </a:lnTo>
                  <a:lnTo>
                    <a:pt x="261366" y="240030"/>
                  </a:lnTo>
                  <a:lnTo>
                    <a:pt x="271830" y="236220"/>
                  </a:lnTo>
                  <a:lnTo>
                    <a:pt x="274154" y="234950"/>
                  </a:lnTo>
                  <a:lnTo>
                    <a:pt x="268211" y="234950"/>
                  </a:lnTo>
                  <a:lnTo>
                    <a:pt x="264998" y="233680"/>
                  </a:lnTo>
                  <a:lnTo>
                    <a:pt x="261569" y="231140"/>
                  </a:lnTo>
                  <a:lnTo>
                    <a:pt x="254965" y="232410"/>
                  </a:lnTo>
                  <a:lnTo>
                    <a:pt x="257873" y="231140"/>
                  </a:lnTo>
                  <a:lnTo>
                    <a:pt x="264274" y="228600"/>
                  </a:lnTo>
                  <a:lnTo>
                    <a:pt x="266014" y="227330"/>
                  </a:lnTo>
                  <a:lnTo>
                    <a:pt x="256717" y="229870"/>
                  </a:lnTo>
                  <a:lnTo>
                    <a:pt x="258457" y="227330"/>
                  </a:lnTo>
                  <a:lnTo>
                    <a:pt x="259626" y="226060"/>
                  </a:lnTo>
                  <a:lnTo>
                    <a:pt x="265430" y="223520"/>
                  </a:lnTo>
                  <a:lnTo>
                    <a:pt x="262890" y="223520"/>
                  </a:lnTo>
                  <a:lnTo>
                    <a:pt x="258165" y="226060"/>
                  </a:lnTo>
                  <a:lnTo>
                    <a:pt x="254317" y="227330"/>
                  </a:lnTo>
                  <a:lnTo>
                    <a:pt x="254393" y="224790"/>
                  </a:lnTo>
                  <a:lnTo>
                    <a:pt x="255549" y="224790"/>
                  </a:lnTo>
                  <a:lnTo>
                    <a:pt x="256717" y="223520"/>
                  </a:lnTo>
                  <a:lnTo>
                    <a:pt x="258457" y="223520"/>
                  </a:lnTo>
                  <a:lnTo>
                    <a:pt x="259626" y="215900"/>
                  </a:lnTo>
                  <a:lnTo>
                    <a:pt x="247408" y="215900"/>
                  </a:lnTo>
                  <a:lnTo>
                    <a:pt x="248958" y="210820"/>
                  </a:lnTo>
                  <a:lnTo>
                    <a:pt x="124155" y="210820"/>
                  </a:lnTo>
                  <a:lnTo>
                    <a:pt x="124155" y="256540"/>
                  </a:lnTo>
                  <a:lnTo>
                    <a:pt x="121297" y="265430"/>
                  </a:lnTo>
                  <a:lnTo>
                    <a:pt x="114414" y="265430"/>
                  </a:lnTo>
                  <a:lnTo>
                    <a:pt x="107315" y="261620"/>
                  </a:lnTo>
                  <a:lnTo>
                    <a:pt x="103809" y="255270"/>
                  </a:lnTo>
                  <a:lnTo>
                    <a:pt x="111937" y="254000"/>
                  </a:lnTo>
                  <a:lnTo>
                    <a:pt x="114846" y="257810"/>
                  </a:lnTo>
                  <a:lnTo>
                    <a:pt x="124155" y="256540"/>
                  </a:lnTo>
                  <a:lnTo>
                    <a:pt x="124155" y="210820"/>
                  </a:lnTo>
                  <a:lnTo>
                    <a:pt x="42519" y="210820"/>
                  </a:lnTo>
                  <a:lnTo>
                    <a:pt x="37045" y="212090"/>
                  </a:lnTo>
                  <a:lnTo>
                    <a:pt x="39344" y="213360"/>
                  </a:lnTo>
                  <a:lnTo>
                    <a:pt x="42189" y="214630"/>
                  </a:lnTo>
                  <a:lnTo>
                    <a:pt x="32867" y="217170"/>
                  </a:lnTo>
                  <a:lnTo>
                    <a:pt x="42760" y="217170"/>
                  </a:lnTo>
                  <a:lnTo>
                    <a:pt x="32296" y="218440"/>
                  </a:lnTo>
                  <a:lnTo>
                    <a:pt x="29387" y="219710"/>
                  </a:lnTo>
                  <a:lnTo>
                    <a:pt x="28219" y="220980"/>
                  </a:lnTo>
                  <a:lnTo>
                    <a:pt x="23571" y="220980"/>
                  </a:lnTo>
                  <a:lnTo>
                    <a:pt x="28143" y="222250"/>
                  </a:lnTo>
                  <a:lnTo>
                    <a:pt x="38836" y="222250"/>
                  </a:lnTo>
                  <a:lnTo>
                    <a:pt x="49733" y="220980"/>
                  </a:lnTo>
                  <a:lnTo>
                    <a:pt x="54965" y="220980"/>
                  </a:lnTo>
                  <a:lnTo>
                    <a:pt x="39268" y="222250"/>
                  </a:lnTo>
                  <a:lnTo>
                    <a:pt x="37655" y="224790"/>
                  </a:lnTo>
                  <a:lnTo>
                    <a:pt x="34620" y="226060"/>
                  </a:lnTo>
                  <a:lnTo>
                    <a:pt x="34201" y="227330"/>
                  </a:lnTo>
                  <a:lnTo>
                    <a:pt x="38100" y="227330"/>
                  </a:lnTo>
                  <a:lnTo>
                    <a:pt x="33451" y="228600"/>
                  </a:lnTo>
                  <a:lnTo>
                    <a:pt x="32867" y="227330"/>
                  </a:lnTo>
                  <a:lnTo>
                    <a:pt x="31330" y="228600"/>
                  </a:lnTo>
                  <a:lnTo>
                    <a:pt x="30111" y="228600"/>
                  </a:lnTo>
                  <a:lnTo>
                    <a:pt x="33032" y="229870"/>
                  </a:lnTo>
                  <a:lnTo>
                    <a:pt x="43916" y="228600"/>
                  </a:lnTo>
                  <a:lnTo>
                    <a:pt x="37947" y="229870"/>
                  </a:lnTo>
                  <a:lnTo>
                    <a:pt x="38900" y="229870"/>
                  </a:lnTo>
                  <a:lnTo>
                    <a:pt x="43675" y="231140"/>
                  </a:lnTo>
                  <a:lnTo>
                    <a:pt x="55549" y="231140"/>
                  </a:lnTo>
                  <a:lnTo>
                    <a:pt x="59613" y="232410"/>
                  </a:lnTo>
                  <a:lnTo>
                    <a:pt x="59194" y="232410"/>
                  </a:lnTo>
                  <a:lnTo>
                    <a:pt x="58458" y="233680"/>
                  </a:lnTo>
                  <a:lnTo>
                    <a:pt x="51473" y="233680"/>
                  </a:lnTo>
                  <a:lnTo>
                    <a:pt x="48564" y="234950"/>
                  </a:lnTo>
                  <a:lnTo>
                    <a:pt x="64262" y="234950"/>
                  </a:lnTo>
                  <a:lnTo>
                    <a:pt x="57873" y="237490"/>
                  </a:lnTo>
                  <a:lnTo>
                    <a:pt x="61366" y="237490"/>
                  </a:lnTo>
                  <a:lnTo>
                    <a:pt x="59029" y="238760"/>
                  </a:lnTo>
                  <a:lnTo>
                    <a:pt x="52057" y="238760"/>
                  </a:lnTo>
                  <a:lnTo>
                    <a:pt x="50863" y="240030"/>
                  </a:lnTo>
                  <a:lnTo>
                    <a:pt x="57213" y="240030"/>
                  </a:lnTo>
                  <a:lnTo>
                    <a:pt x="54381" y="241300"/>
                  </a:lnTo>
                  <a:lnTo>
                    <a:pt x="50901" y="241300"/>
                  </a:lnTo>
                  <a:lnTo>
                    <a:pt x="49149" y="242570"/>
                  </a:lnTo>
                  <a:lnTo>
                    <a:pt x="47993" y="242570"/>
                  </a:lnTo>
                  <a:lnTo>
                    <a:pt x="47993" y="241300"/>
                  </a:lnTo>
                  <a:lnTo>
                    <a:pt x="48501" y="240195"/>
                  </a:lnTo>
                  <a:lnTo>
                    <a:pt x="39852" y="241300"/>
                  </a:lnTo>
                  <a:lnTo>
                    <a:pt x="38100" y="242570"/>
                  </a:lnTo>
                  <a:lnTo>
                    <a:pt x="43459" y="242570"/>
                  </a:lnTo>
                  <a:lnTo>
                    <a:pt x="43332" y="243840"/>
                  </a:lnTo>
                  <a:lnTo>
                    <a:pt x="38684" y="243840"/>
                  </a:lnTo>
                  <a:lnTo>
                    <a:pt x="39268" y="245110"/>
                  </a:lnTo>
                  <a:lnTo>
                    <a:pt x="38684" y="245110"/>
                  </a:lnTo>
                  <a:lnTo>
                    <a:pt x="37528" y="243840"/>
                  </a:lnTo>
                  <a:lnTo>
                    <a:pt x="35775" y="243840"/>
                  </a:lnTo>
                  <a:lnTo>
                    <a:pt x="33451" y="245110"/>
                  </a:lnTo>
                  <a:lnTo>
                    <a:pt x="37528" y="245110"/>
                  </a:lnTo>
                  <a:lnTo>
                    <a:pt x="29387" y="246380"/>
                  </a:lnTo>
                  <a:lnTo>
                    <a:pt x="33451" y="246380"/>
                  </a:lnTo>
                  <a:lnTo>
                    <a:pt x="32867" y="247650"/>
                  </a:lnTo>
                  <a:lnTo>
                    <a:pt x="43332" y="246380"/>
                  </a:lnTo>
                  <a:lnTo>
                    <a:pt x="41592" y="247650"/>
                  </a:lnTo>
                  <a:lnTo>
                    <a:pt x="50317" y="246380"/>
                  </a:lnTo>
                  <a:lnTo>
                    <a:pt x="47993" y="246380"/>
                  </a:lnTo>
                  <a:lnTo>
                    <a:pt x="47993" y="245110"/>
                  </a:lnTo>
                  <a:lnTo>
                    <a:pt x="57873" y="245110"/>
                  </a:lnTo>
                  <a:lnTo>
                    <a:pt x="52057" y="246380"/>
                  </a:lnTo>
                  <a:lnTo>
                    <a:pt x="59029" y="246380"/>
                  </a:lnTo>
                  <a:lnTo>
                    <a:pt x="66014" y="245110"/>
                  </a:lnTo>
                  <a:lnTo>
                    <a:pt x="68922" y="245110"/>
                  </a:lnTo>
                  <a:lnTo>
                    <a:pt x="50965" y="247650"/>
                  </a:lnTo>
                  <a:lnTo>
                    <a:pt x="43815" y="248920"/>
                  </a:lnTo>
                  <a:lnTo>
                    <a:pt x="36944" y="248920"/>
                  </a:lnTo>
                  <a:lnTo>
                    <a:pt x="43624" y="250190"/>
                  </a:lnTo>
                  <a:lnTo>
                    <a:pt x="49530" y="251460"/>
                  </a:lnTo>
                  <a:lnTo>
                    <a:pt x="50317" y="251460"/>
                  </a:lnTo>
                  <a:lnTo>
                    <a:pt x="54965" y="251460"/>
                  </a:lnTo>
                  <a:lnTo>
                    <a:pt x="52057" y="252730"/>
                  </a:lnTo>
                  <a:lnTo>
                    <a:pt x="52641" y="252730"/>
                  </a:lnTo>
                  <a:lnTo>
                    <a:pt x="49733" y="254000"/>
                  </a:lnTo>
                  <a:lnTo>
                    <a:pt x="50901" y="254000"/>
                  </a:lnTo>
                  <a:lnTo>
                    <a:pt x="63106" y="254000"/>
                  </a:lnTo>
                  <a:lnTo>
                    <a:pt x="56705" y="255270"/>
                  </a:lnTo>
                  <a:lnTo>
                    <a:pt x="50901" y="254000"/>
                  </a:lnTo>
                  <a:lnTo>
                    <a:pt x="52641" y="255270"/>
                  </a:lnTo>
                  <a:lnTo>
                    <a:pt x="48564" y="255270"/>
                  </a:lnTo>
                  <a:lnTo>
                    <a:pt x="43472" y="256540"/>
                  </a:lnTo>
                  <a:lnTo>
                    <a:pt x="47485" y="256540"/>
                  </a:lnTo>
                  <a:lnTo>
                    <a:pt x="55524" y="257810"/>
                  </a:lnTo>
                  <a:lnTo>
                    <a:pt x="62522" y="257810"/>
                  </a:lnTo>
                  <a:lnTo>
                    <a:pt x="61937" y="259080"/>
                  </a:lnTo>
                  <a:lnTo>
                    <a:pt x="62522" y="259080"/>
                  </a:lnTo>
                  <a:lnTo>
                    <a:pt x="61366" y="260350"/>
                  </a:lnTo>
                  <a:lnTo>
                    <a:pt x="60782" y="260350"/>
                  </a:lnTo>
                  <a:lnTo>
                    <a:pt x="57226" y="262890"/>
                  </a:lnTo>
                  <a:lnTo>
                    <a:pt x="59829" y="265430"/>
                  </a:lnTo>
                  <a:lnTo>
                    <a:pt x="61023" y="266700"/>
                  </a:lnTo>
                  <a:lnTo>
                    <a:pt x="53225" y="269240"/>
                  </a:lnTo>
                  <a:lnTo>
                    <a:pt x="49149" y="270510"/>
                  </a:lnTo>
                  <a:lnTo>
                    <a:pt x="67754" y="270510"/>
                  </a:lnTo>
                  <a:lnTo>
                    <a:pt x="67856" y="271780"/>
                  </a:lnTo>
                  <a:lnTo>
                    <a:pt x="59829" y="273050"/>
                  </a:lnTo>
                  <a:lnTo>
                    <a:pt x="53454" y="274320"/>
                  </a:lnTo>
                  <a:lnTo>
                    <a:pt x="66014" y="274320"/>
                  </a:lnTo>
                  <a:lnTo>
                    <a:pt x="291884" y="274320"/>
                  </a:lnTo>
                  <a:lnTo>
                    <a:pt x="285673" y="273050"/>
                  </a:lnTo>
                  <a:lnTo>
                    <a:pt x="284035" y="267970"/>
                  </a:lnTo>
                  <a:lnTo>
                    <a:pt x="288772" y="265430"/>
                  </a:lnTo>
                  <a:lnTo>
                    <a:pt x="291147" y="264160"/>
                  </a:lnTo>
                  <a:lnTo>
                    <a:pt x="292912" y="261620"/>
                  </a:lnTo>
                  <a:lnTo>
                    <a:pt x="294017" y="259080"/>
                  </a:lnTo>
                  <a:lnTo>
                    <a:pt x="295732" y="257810"/>
                  </a:lnTo>
                  <a:lnTo>
                    <a:pt x="299161" y="255270"/>
                  </a:lnTo>
                  <a:close/>
                </a:path>
                <a:path w="2552065" h="1019810">
                  <a:moveTo>
                    <a:pt x="304977" y="278130"/>
                  </a:moveTo>
                  <a:lnTo>
                    <a:pt x="304393" y="276860"/>
                  </a:lnTo>
                  <a:lnTo>
                    <a:pt x="303542" y="277482"/>
                  </a:lnTo>
                  <a:lnTo>
                    <a:pt x="304977" y="278130"/>
                  </a:lnTo>
                  <a:close/>
                </a:path>
                <a:path w="2552065" h="1019810">
                  <a:moveTo>
                    <a:pt x="327647" y="292100"/>
                  </a:moveTo>
                  <a:lnTo>
                    <a:pt x="321246" y="297180"/>
                  </a:lnTo>
                  <a:lnTo>
                    <a:pt x="322999" y="297180"/>
                  </a:lnTo>
                  <a:lnTo>
                    <a:pt x="323367" y="297332"/>
                  </a:lnTo>
                  <a:lnTo>
                    <a:pt x="323583" y="297180"/>
                  </a:lnTo>
                  <a:lnTo>
                    <a:pt x="327647" y="297180"/>
                  </a:lnTo>
                  <a:lnTo>
                    <a:pt x="326478" y="295910"/>
                  </a:lnTo>
                  <a:lnTo>
                    <a:pt x="327647" y="292100"/>
                  </a:lnTo>
                  <a:close/>
                </a:path>
                <a:path w="2552065" h="1019810">
                  <a:moveTo>
                    <a:pt x="337820" y="573405"/>
                  </a:moveTo>
                  <a:lnTo>
                    <a:pt x="334048" y="576580"/>
                  </a:lnTo>
                  <a:lnTo>
                    <a:pt x="336664" y="575945"/>
                  </a:lnTo>
                  <a:lnTo>
                    <a:pt x="337820" y="573405"/>
                  </a:lnTo>
                  <a:close/>
                </a:path>
                <a:path w="2552065" h="1019810">
                  <a:moveTo>
                    <a:pt x="339280" y="575310"/>
                  </a:moveTo>
                  <a:lnTo>
                    <a:pt x="336664" y="575945"/>
                  </a:lnTo>
                  <a:lnTo>
                    <a:pt x="334048" y="581660"/>
                  </a:lnTo>
                  <a:lnTo>
                    <a:pt x="339280" y="575310"/>
                  </a:lnTo>
                  <a:close/>
                </a:path>
                <a:path w="2552065" h="1019810">
                  <a:moveTo>
                    <a:pt x="371259" y="335280"/>
                  </a:moveTo>
                  <a:lnTo>
                    <a:pt x="362000" y="334010"/>
                  </a:lnTo>
                  <a:lnTo>
                    <a:pt x="353517" y="332740"/>
                  </a:lnTo>
                  <a:lnTo>
                    <a:pt x="345909" y="330200"/>
                  </a:lnTo>
                  <a:lnTo>
                    <a:pt x="339280" y="327660"/>
                  </a:lnTo>
                  <a:lnTo>
                    <a:pt x="341617" y="326390"/>
                  </a:lnTo>
                  <a:lnTo>
                    <a:pt x="346303" y="323850"/>
                  </a:lnTo>
                  <a:lnTo>
                    <a:pt x="353174" y="326390"/>
                  </a:lnTo>
                  <a:lnTo>
                    <a:pt x="357860" y="323850"/>
                  </a:lnTo>
                  <a:lnTo>
                    <a:pt x="360210" y="322580"/>
                  </a:lnTo>
                  <a:lnTo>
                    <a:pt x="351853" y="321310"/>
                  </a:lnTo>
                  <a:lnTo>
                    <a:pt x="343560" y="322580"/>
                  </a:lnTo>
                  <a:lnTo>
                    <a:pt x="336905" y="321310"/>
                  </a:lnTo>
                  <a:lnTo>
                    <a:pt x="333463" y="317500"/>
                  </a:lnTo>
                  <a:lnTo>
                    <a:pt x="334048" y="313690"/>
                  </a:lnTo>
                  <a:lnTo>
                    <a:pt x="339852" y="313690"/>
                  </a:lnTo>
                  <a:lnTo>
                    <a:pt x="342760" y="312420"/>
                  </a:lnTo>
                  <a:lnTo>
                    <a:pt x="336892" y="308610"/>
                  </a:lnTo>
                  <a:lnTo>
                    <a:pt x="333311" y="304800"/>
                  </a:lnTo>
                  <a:lnTo>
                    <a:pt x="329514" y="299720"/>
                  </a:lnTo>
                  <a:lnTo>
                    <a:pt x="323367" y="297332"/>
                  </a:lnTo>
                  <a:lnTo>
                    <a:pt x="316522" y="302260"/>
                  </a:lnTo>
                  <a:lnTo>
                    <a:pt x="308533" y="304800"/>
                  </a:lnTo>
                  <a:lnTo>
                    <a:pt x="301091" y="307340"/>
                  </a:lnTo>
                  <a:lnTo>
                    <a:pt x="295668" y="308610"/>
                  </a:lnTo>
                  <a:lnTo>
                    <a:pt x="304495" y="302260"/>
                  </a:lnTo>
                  <a:lnTo>
                    <a:pt x="306565" y="298450"/>
                  </a:lnTo>
                  <a:lnTo>
                    <a:pt x="309727" y="294640"/>
                  </a:lnTo>
                  <a:lnTo>
                    <a:pt x="315785" y="290830"/>
                  </a:lnTo>
                  <a:lnTo>
                    <a:pt x="321830" y="287020"/>
                  </a:lnTo>
                  <a:lnTo>
                    <a:pt x="320090" y="287020"/>
                  </a:lnTo>
                  <a:lnTo>
                    <a:pt x="316598" y="288290"/>
                  </a:lnTo>
                  <a:lnTo>
                    <a:pt x="311950" y="290830"/>
                  </a:lnTo>
                  <a:lnTo>
                    <a:pt x="312534" y="289560"/>
                  </a:lnTo>
                  <a:lnTo>
                    <a:pt x="314858" y="287020"/>
                  </a:lnTo>
                  <a:lnTo>
                    <a:pt x="320675" y="284480"/>
                  </a:lnTo>
                  <a:lnTo>
                    <a:pt x="314274" y="283210"/>
                  </a:lnTo>
                  <a:lnTo>
                    <a:pt x="308457" y="289560"/>
                  </a:lnTo>
                  <a:lnTo>
                    <a:pt x="307301" y="287020"/>
                  </a:lnTo>
                  <a:lnTo>
                    <a:pt x="306133" y="284480"/>
                  </a:lnTo>
                  <a:lnTo>
                    <a:pt x="309041" y="283210"/>
                  </a:lnTo>
                  <a:lnTo>
                    <a:pt x="310781" y="283210"/>
                  </a:lnTo>
                  <a:lnTo>
                    <a:pt x="314858" y="280670"/>
                  </a:lnTo>
                  <a:lnTo>
                    <a:pt x="307301" y="283210"/>
                  </a:lnTo>
                  <a:lnTo>
                    <a:pt x="299745" y="284480"/>
                  </a:lnTo>
                  <a:lnTo>
                    <a:pt x="300316" y="279400"/>
                  </a:lnTo>
                  <a:lnTo>
                    <a:pt x="302641" y="278130"/>
                  </a:lnTo>
                  <a:lnTo>
                    <a:pt x="303542" y="277482"/>
                  </a:lnTo>
                  <a:lnTo>
                    <a:pt x="300545" y="276110"/>
                  </a:lnTo>
                  <a:lnTo>
                    <a:pt x="68414" y="276110"/>
                  </a:lnTo>
                  <a:lnTo>
                    <a:pt x="67932" y="276263"/>
                  </a:lnTo>
                  <a:lnTo>
                    <a:pt x="70662" y="276860"/>
                  </a:lnTo>
                  <a:lnTo>
                    <a:pt x="66598" y="278130"/>
                  </a:lnTo>
                  <a:lnTo>
                    <a:pt x="46824" y="278130"/>
                  </a:lnTo>
                  <a:lnTo>
                    <a:pt x="45656" y="280670"/>
                  </a:lnTo>
                  <a:lnTo>
                    <a:pt x="67170" y="280670"/>
                  </a:lnTo>
                  <a:lnTo>
                    <a:pt x="70662" y="279400"/>
                  </a:lnTo>
                  <a:lnTo>
                    <a:pt x="82296" y="279400"/>
                  </a:lnTo>
                  <a:lnTo>
                    <a:pt x="82867" y="283210"/>
                  </a:lnTo>
                  <a:lnTo>
                    <a:pt x="86360" y="283210"/>
                  </a:lnTo>
                  <a:lnTo>
                    <a:pt x="75895" y="288290"/>
                  </a:lnTo>
                  <a:lnTo>
                    <a:pt x="79971" y="287020"/>
                  </a:lnTo>
                  <a:lnTo>
                    <a:pt x="89852" y="287020"/>
                  </a:lnTo>
                  <a:lnTo>
                    <a:pt x="91008" y="288290"/>
                  </a:lnTo>
                  <a:lnTo>
                    <a:pt x="82816" y="292100"/>
                  </a:lnTo>
                  <a:lnTo>
                    <a:pt x="82346" y="299720"/>
                  </a:lnTo>
                  <a:lnTo>
                    <a:pt x="74155" y="304800"/>
                  </a:lnTo>
                  <a:lnTo>
                    <a:pt x="83604" y="304800"/>
                  </a:lnTo>
                  <a:lnTo>
                    <a:pt x="88252" y="307340"/>
                  </a:lnTo>
                  <a:lnTo>
                    <a:pt x="91808" y="311150"/>
                  </a:lnTo>
                  <a:lnTo>
                    <a:pt x="97993" y="312420"/>
                  </a:lnTo>
                  <a:lnTo>
                    <a:pt x="96824" y="313690"/>
                  </a:lnTo>
                  <a:lnTo>
                    <a:pt x="94500" y="313690"/>
                  </a:lnTo>
                  <a:lnTo>
                    <a:pt x="94500" y="317500"/>
                  </a:lnTo>
                  <a:lnTo>
                    <a:pt x="90436" y="320040"/>
                  </a:lnTo>
                  <a:lnTo>
                    <a:pt x="88099" y="323850"/>
                  </a:lnTo>
                  <a:lnTo>
                    <a:pt x="96799" y="320040"/>
                  </a:lnTo>
                  <a:lnTo>
                    <a:pt x="103581" y="318770"/>
                  </a:lnTo>
                  <a:lnTo>
                    <a:pt x="109613" y="318770"/>
                  </a:lnTo>
                  <a:lnTo>
                    <a:pt x="116014" y="317500"/>
                  </a:lnTo>
                  <a:lnTo>
                    <a:pt x="108623" y="323850"/>
                  </a:lnTo>
                  <a:lnTo>
                    <a:pt x="102273" y="325120"/>
                  </a:lnTo>
                  <a:lnTo>
                    <a:pt x="95821" y="327660"/>
                  </a:lnTo>
                  <a:lnTo>
                    <a:pt x="88099" y="331470"/>
                  </a:lnTo>
                  <a:lnTo>
                    <a:pt x="94830" y="328930"/>
                  </a:lnTo>
                  <a:lnTo>
                    <a:pt x="104787" y="328930"/>
                  </a:lnTo>
                  <a:lnTo>
                    <a:pt x="110197" y="326390"/>
                  </a:lnTo>
                  <a:lnTo>
                    <a:pt x="102920" y="334010"/>
                  </a:lnTo>
                  <a:lnTo>
                    <a:pt x="97409" y="337820"/>
                  </a:lnTo>
                  <a:lnTo>
                    <a:pt x="105333" y="334010"/>
                  </a:lnTo>
                  <a:lnTo>
                    <a:pt x="107149" y="335280"/>
                  </a:lnTo>
                  <a:lnTo>
                    <a:pt x="112522" y="335280"/>
                  </a:lnTo>
                  <a:lnTo>
                    <a:pt x="371259" y="335280"/>
                  </a:lnTo>
                  <a:close/>
                </a:path>
                <a:path w="2552065" h="1019810">
                  <a:moveTo>
                    <a:pt x="374738" y="593090"/>
                  </a:moveTo>
                  <a:lnTo>
                    <a:pt x="336118" y="593090"/>
                  </a:lnTo>
                  <a:lnTo>
                    <a:pt x="336804" y="596900"/>
                  </a:lnTo>
                  <a:lnTo>
                    <a:pt x="338366" y="599440"/>
                  </a:lnTo>
                  <a:lnTo>
                    <a:pt x="342760" y="596900"/>
                  </a:lnTo>
                  <a:lnTo>
                    <a:pt x="341604" y="600710"/>
                  </a:lnTo>
                  <a:lnTo>
                    <a:pt x="350316" y="604520"/>
                  </a:lnTo>
                  <a:lnTo>
                    <a:pt x="356133" y="601980"/>
                  </a:lnTo>
                  <a:lnTo>
                    <a:pt x="363118" y="605790"/>
                  </a:lnTo>
                  <a:lnTo>
                    <a:pt x="364858" y="601980"/>
                  </a:lnTo>
                  <a:lnTo>
                    <a:pt x="367182" y="596900"/>
                  </a:lnTo>
                  <a:lnTo>
                    <a:pt x="367766" y="595630"/>
                  </a:lnTo>
                  <a:lnTo>
                    <a:pt x="369506" y="599440"/>
                  </a:lnTo>
                  <a:lnTo>
                    <a:pt x="372643" y="595630"/>
                  </a:lnTo>
                  <a:lnTo>
                    <a:pt x="374738" y="593090"/>
                  </a:lnTo>
                  <a:close/>
                </a:path>
                <a:path w="2552065" h="1019810">
                  <a:moveTo>
                    <a:pt x="393928" y="353060"/>
                  </a:moveTo>
                  <a:lnTo>
                    <a:pt x="393344" y="354330"/>
                  </a:lnTo>
                  <a:lnTo>
                    <a:pt x="393344" y="355600"/>
                  </a:lnTo>
                  <a:lnTo>
                    <a:pt x="393928" y="353060"/>
                  </a:lnTo>
                  <a:close/>
                </a:path>
                <a:path w="2552065" h="1019810">
                  <a:moveTo>
                    <a:pt x="394512" y="351790"/>
                  </a:moveTo>
                  <a:lnTo>
                    <a:pt x="393928" y="355600"/>
                  </a:lnTo>
                  <a:lnTo>
                    <a:pt x="392760" y="360680"/>
                  </a:lnTo>
                  <a:lnTo>
                    <a:pt x="391604" y="363220"/>
                  </a:lnTo>
                  <a:lnTo>
                    <a:pt x="392760" y="358140"/>
                  </a:lnTo>
                  <a:lnTo>
                    <a:pt x="393344" y="351790"/>
                  </a:lnTo>
                  <a:lnTo>
                    <a:pt x="390436" y="363220"/>
                  </a:lnTo>
                  <a:lnTo>
                    <a:pt x="390639" y="361950"/>
                  </a:lnTo>
                  <a:lnTo>
                    <a:pt x="391020" y="359410"/>
                  </a:lnTo>
                  <a:lnTo>
                    <a:pt x="388696" y="361950"/>
                  </a:lnTo>
                  <a:lnTo>
                    <a:pt x="387527" y="361950"/>
                  </a:lnTo>
                  <a:lnTo>
                    <a:pt x="388696" y="359410"/>
                  </a:lnTo>
                  <a:lnTo>
                    <a:pt x="385787" y="364490"/>
                  </a:lnTo>
                  <a:lnTo>
                    <a:pt x="385787" y="359410"/>
                  </a:lnTo>
                  <a:lnTo>
                    <a:pt x="380555" y="365760"/>
                  </a:lnTo>
                  <a:lnTo>
                    <a:pt x="384086" y="360680"/>
                  </a:lnTo>
                  <a:lnTo>
                    <a:pt x="385851" y="358140"/>
                  </a:lnTo>
                  <a:lnTo>
                    <a:pt x="387172" y="355600"/>
                  </a:lnTo>
                  <a:lnTo>
                    <a:pt x="384886" y="355600"/>
                  </a:lnTo>
                  <a:lnTo>
                    <a:pt x="379387" y="358140"/>
                  </a:lnTo>
                  <a:lnTo>
                    <a:pt x="382104" y="355600"/>
                  </a:lnTo>
                  <a:lnTo>
                    <a:pt x="383463" y="354330"/>
                  </a:lnTo>
                  <a:lnTo>
                    <a:pt x="381139" y="353060"/>
                  </a:lnTo>
                  <a:lnTo>
                    <a:pt x="386956" y="347980"/>
                  </a:lnTo>
                  <a:lnTo>
                    <a:pt x="384619" y="345440"/>
                  </a:lnTo>
                  <a:lnTo>
                    <a:pt x="380555" y="345440"/>
                  </a:lnTo>
                  <a:lnTo>
                    <a:pt x="374738" y="353060"/>
                  </a:lnTo>
                  <a:lnTo>
                    <a:pt x="378663" y="345440"/>
                  </a:lnTo>
                  <a:lnTo>
                    <a:pt x="379971" y="342900"/>
                  </a:lnTo>
                  <a:lnTo>
                    <a:pt x="374738" y="344170"/>
                  </a:lnTo>
                  <a:lnTo>
                    <a:pt x="370674" y="344170"/>
                  </a:lnTo>
                  <a:lnTo>
                    <a:pt x="366598" y="345440"/>
                  </a:lnTo>
                  <a:lnTo>
                    <a:pt x="363118" y="345440"/>
                  </a:lnTo>
                  <a:lnTo>
                    <a:pt x="365150" y="342900"/>
                  </a:lnTo>
                  <a:lnTo>
                    <a:pt x="370230" y="336550"/>
                  </a:lnTo>
                  <a:lnTo>
                    <a:pt x="111683" y="336550"/>
                  </a:lnTo>
                  <a:lnTo>
                    <a:pt x="106705" y="344170"/>
                  </a:lnTo>
                  <a:lnTo>
                    <a:pt x="97993" y="345440"/>
                  </a:lnTo>
                  <a:lnTo>
                    <a:pt x="104965" y="345440"/>
                  </a:lnTo>
                  <a:lnTo>
                    <a:pt x="102273" y="348805"/>
                  </a:lnTo>
                  <a:lnTo>
                    <a:pt x="107645" y="345440"/>
                  </a:lnTo>
                  <a:lnTo>
                    <a:pt x="113690" y="342900"/>
                  </a:lnTo>
                  <a:lnTo>
                    <a:pt x="115125" y="345440"/>
                  </a:lnTo>
                  <a:lnTo>
                    <a:pt x="111658" y="347980"/>
                  </a:lnTo>
                  <a:lnTo>
                    <a:pt x="106006" y="351790"/>
                  </a:lnTo>
                  <a:lnTo>
                    <a:pt x="100901" y="355600"/>
                  </a:lnTo>
                  <a:lnTo>
                    <a:pt x="106133" y="356870"/>
                  </a:lnTo>
                  <a:lnTo>
                    <a:pt x="118338" y="353060"/>
                  </a:lnTo>
                  <a:lnTo>
                    <a:pt x="119507" y="355600"/>
                  </a:lnTo>
                  <a:lnTo>
                    <a:pt x="117754" y="356870"/>
                  </a:lnTo>
                  <a:lnTo>
                    <a:pt x="117170" y="358140"/>
                  </a:lnTo>
                  <a:lnTo>
                    <a:pt x="120396" y="358140"/>
                  </a:lnTo>
                  <a:lnTo>
                    <a:pt x="123571" y="361950"/>
                  </a:lnTo>
                  <a:lnTo>
                    <a:pt x="127190" y="364490"/>
                  </a:lnTo>
                  <a:lnTo>
                    <a:pt x="134620" y="364490"/>
                  </a:lnTo>
                  <a:lnTo>
                    <a:pt x="132880" y="365760"/>
                  </a:lnTo>
                  <a:lnTo>
                    <a:pt x="131711" y="367030"/>
                  </a:lnTo>
                  <a:lnTo>
                    <a:pt x="143344" y="359410"/>
                  </a:lnTo>
                  <a:lnTo>
                    <a:pt x="147993" y="356882"/>
                  </a:lnTo>
                  <a:lnTo>
                    <a:pt x="149148" y="358140"/>
                  </a:lnTo>
                  <a:lnTo>
                    <a:pt x="153225" y="356870"/>
                  </a:lnTo>
                  <a:lnTo>
                    <a:pt x="157289" y="355600"/>
                  </a:lnTo>
                  <a:lnTo>
                    <a:pt x="150317" y="360680"/>
                  </a:lnTo>
                  <a:lnTo>
                    <a:pt x="149733" y="359410"/>
                  </a:lnTo>
                  <a:lnTo>
                    <a:pt x="143916" y="361950"/>
                  </a:lnTo>
                  <a:lnTo>
                    <a:pt x="148577" y="361950"/>
                  </a:lnTo>
                  <a:lnTo>
                    <a:pt x="143205" y="365760"/>
                  </a:lnTo>
                  <a:lnTo>
                    <a:pt x="139001" y="365760"/>
                  </a:lnTo>
                  <a:lnTo>
                    <a:pt x="134620" y="367030"/>
                  </a:lnTo>
                  <a:lnTo>
                    <a:pt x="152057" y="367030"/>
                  </a:lnTo>
                  <a:lnTo>
                    <a:pt x="392760" y="367030"/>
                  </a:lnTo>
                  <a:lnTo>
                    <a:pt x="393153" y="364490"/>
                  </a:lnTo>
                  <a:lnTo>
                    <a:pt x="393344" y="363220"/>
                  </a:lnTo>
                  <a:lnTo>
                    <a:pt x="394436" y="356108"/>
                  </a:lnTo>
                  <a:lnTo>
                    <a:pt x="394512" y="351790"/>
                  </a:lnTo>
                  <a:close/>
                </a:path>
                <a:path w="2552065" h="1019810">
                  <a:moveTo>
                    <a:pt x="407301" y="107950"/>
                  </a:moveTo>
                  <a:lnTo>
                    <a:pt x="402069" y="109220"/>
                  </a:lnTo>
                  <a:lnTo>
                    <a:pt x="400329" y="107950"/>
                  </a:lnTo>
                  <a:lnTo>
                    <a:pt x="395668" y="111760"/>
                  </a:lnTo>
                  <a:lnTo>
                    <a:pt x="403428" y="109220"/>
                  </a:lnTo>
                  <a:lnTo>
                    <a:pt x="407301" y="107950"/>
                  </a:lnTo>
                  <a:close/>
                </a:path>
                <a:path w="2552065" h="1019810">
                  <a:moveTo>
                    <a:pt x="409041" y="364871"/>
                  </a:moveTo>
                  <a:lnTo>
                    <a:pt x="409028" y="364680"/>
                  </a:lnTo>
                  <a:lnTo>
                    <a:pt x="407885" y="363220"/>
                  </a:lnTo>
                  <a:lnTo>
                    <a:pt x="408838" y="364426"/>
                  </a:lnTo>
                  <a:lnTo>
                    <a:pt x="407784" y="363016"/>
                  </a:lnTo>
                  <a:lnTo>
                    <a:pt x="407301" y="361962"/>
                  </a:lnTo>
                  <a:lnTo>
                    <a:pt x="405587" y="360083"/>
                  </a:lnTo>
                  <a:lnTo>
                    <a:pt x="400329" y="353060"/>
                  </a:lnTo>
                  <a:lnTo>
                    <a:pt x="403809" y="358140"/>
                  </a:lnTo>
                  <a:lnTo>
                    <a:pt x="402653" y="356870"/>
                  </a:lnTo>
                  <a:lnTo>
                    <a:pt x="404406" y="359016"/>
                  </a:lnTo>
                  <a:lnTo>
                    <a:pt x="409041" y="365760"/>
                  </a:lnTo>
                  <a:lnTo>
                    <a:pt x="409041" y="364871"/>
                  </a:lnTo>
                  <a:close/>
                </a:path>
                <a:path w="2552065" h="1019810">
                  <a:moveTo>
                    <a:pt x="411365" y="283210"/>
                  </a:moveTo>
                  <a:lnTo>
                    <a:pt x="409917" y="280670"/>
                  </a:lnTo>
                  <a:lnTo>
                    <a:pt x="403809" y="281940"/>
                  </a:lnTo>
                  <a:lnTo>
                    <a:pt x="411365" y="283210"/>
                  </a:lnTo>
                  <a:close/>
                </a:path>
                <a:path w="2552065" h="1019810">
                  <a:moveTo>
                    <a:pt x="412699" y="369570"/>
                  </a:moveTo>
                  <a:lnTo>
                    <a:pt x="409041" y="364693"/>
                  </a:lnTo>
                  <a:lnTo>
                    <a:pt x="409041" y="364871"/>
                  </a:lnTo>
                  <a:lnTo>
                    <a:pt x="412699" y="369570"/>
                  </a:lnTo>
                  <a:close/>
                </a:path>
                <a:path w="2552065" h="1019810">
                  <a:moveTo>
                    <a:pt x="413067" y="280022"/>
                  </a:moveTo>
                  <a:lnTo>
                    <a:pt x="408457" y="278130"/>
                  </a:lnTo>
                  <a:lnTo>
                    <a:pt x="409917" y="280670"/>
                  </a:lnTo>
                  <a:lnTo>
                    <a:pt x="413067" y="280022"/>
                  </a:lnTo>
                  <a:close/>
                </a:path>
                <a:path w="2552065" h="1019810">
                  <a:moveTo>
                    <a:pt x="421982" y="1460"/>
                  </a:moveTo>
                  <a:lnTo>
                    <a:pt x="421259" y="1320"/>
                  </a:lnTo>
                  <a:lnTo>
                    <a:pt x="420890" y="1384"/>
                  </a:lnTo>
                  <a:lnTo>
                    <a:pt x="421982" y="1460"/>
                  </a:lnTo>
                  <a:close/>
                </a:path>
                <a:path w="2552065" h="1019810">
                  <a:moveTo>
                    <a:pt x="427647" y="1892"/>
                  </a:moveTo>
                  <a:lnTo>
                    <a:pt x="421982" y="1460"/>
                  </a:lnTo>
                  <a:lnTo>
                    <a:pt x="424167" y="1892"/>
                  </a:lnTo>
                  <a:lnTo>
                    <a:pt x="427647" y="1892"/>
                  </a:lnTo>
                  <a:close/>
                </a:path>
                <a:path w="2552065" h="1019810">
                  <a:moveTo>
                    <a:pt x="607301" y="288290"/>
                  </a:moveTo>
                  <a:lnTo>
                    <a:pt x="605853" y="287020"/>
                  </a:lnTo>
                  <a:lnTo>
                    <a:pt x="602742" y="287667"/>
                  </a:lnTo>
                  <a:lnTo>
                    <a:pt x="607301" y="288290"/>
                  </a:lnTo>
                  <a:close/>
                </a:path>
                <a:path w="2552065" h="1019810">
                  <a:moveTo>
                    <a:pt x="611962" y="285750"/>
                  </a:moveTo>
                  <a:lnTo>
                    <a:pt x="604393" y="285750"/>
                  </a:lnTo>
                  <a:lnTo>
                    <a:pt x="605853" y="287020"/>
                  </a:lnTo>
                  <a:lnTo>
                    <a:pt x="611962" y="285750"/>
                  </a:lnTo>
                  <a:close/>
                </a:path>
                <a:path w="2552065" h="1019810">
                  <a:moveTo>
                    <a:pt x="616026" y="284480"/>
                  </a:moveTo>
                  <a:lnTo>
                    <a:pt x="611962" y="283210"/>
                  </a:lnTo>
                  <a:lnTo>
                    <a:pt x="611530" y="283260"/>
                  </a:lnTo>
                  <a:lnTo>
                    <a:pt x="616026" y="284480"/>
                  </a:lnTo>
                  <a:close/>
                </a:path>
                <a:path w="2552065" h="1019810">
                  <a:moveTo>
                    <a:pt x="617829" y="330085"/>
                  </a:moveTo>
                  <a:lnTo>
                    <a:pt x="612927" y="331470"/>
                  </a:lnTo>
                  <a:lnTo>
                    <a:pt x="613117" y="331470"/>
                  </a:lnTo>
                  <a:lnTo>
                    <a:pt x="617766" y="330200"/>
                  </a:lnTo>
                  <a:close/>
                </a:path>
                <a:path w="2552065" h="1019810">
                  <a:moveTo>
                    <a:pt x="621842" y="328930"/>
                  </a:moveTo>
                  <a:lnTo>
                    <a:pt x="618350" y="328930"/>
                  </a:lnTo>
                  <a:lnTo>
                    <a:pt x="617829" y="330085"/>
                  </a:lnTo>
                  <a:lnTo>
                    <a:pt x="621842" y="328930"/>
                  </a:lnTo>
                  <a:close/>
                </a:path>
                <a:path w="2552065" h="1019810">
                  <a:moveTo>
                    <a:pt x="621842" y="157480"/>
                  </a:moveTo>
                  <a:lnTo>
                    <a:pt x="616610" y="157480"/>
                  </a:lnTo>
                  <a:lnTo>
                    <a:pt x="615442" y="158750"/>
                  </a:lnTo>
                  <a:lnTo>
                    <a:pt x="620090" y="158750"/>
                  </a:lnTo>
                  <a:lnTo>
                    <a:pt x="621842" y="157480"/>
                  </a:lnTo>
                  <a:close/>
                </a:path>
                <a:path w="2552065" h="1019810">
                  <a:moveTo>
                    <a:pt x="635215" y="10160"/>
                  </a:moveTo>
                  <a:lnTo>
                    <a:pt x="629843" y="5080"/>
                  </a:lnTo>
                  <a:lnTo>
                    <a:pt x="624090" y="0"/>
                  </a:lnTo>
                  <a:lnTo>
                    <a:pt x="617194" y="0"/>
                  </a:lnTo>
                  <a:lnTo>
                    <a:pt x="624586" y="2540"/>
                  </a:lnTo>
                  <a:lnTo>
                    <a:pt x="625767" y="5080"/>
                  </a:lnTo>
                  <a:lnTo>
                    <a:pt x="627164" y="7620"/>
                  </a:lnTo>
                  <a:lnTo>
                    <a:pt x="635215" y="10160"/>
                  </a:lnTo>
                  <a:close/>
                </a:path>
                <a:path w="2552065" h="1019810">
                  <a:moveTo>
                    <a:pt x="641032" y="444500"/>
                  </a:moveTo>
                  <a:lnTo>
                    <a:pt x="635711" y="445668"/>
                  </a:lnTo>
                  <a:lnTo>
                    <a:pt x="635977" y="445770"/>
                  </a:lnTo>
                  <a:lnTo>
                    <a:pt x="641032" y="444601"/>
                  </a:lnTo>
                  <a:close/>
                </a:path>
                <a:path w="2552065" h="1019810">
                  <a:moveTo>
                    <a:pt x="641032" y="398780"/>
                  </a:moveTo>
                  <a:lnTo>
                    <a:pt x="630567" y="403860"/>
                  </a:lnTo>
                  <a:lnTo>
                    <a:pt x="635215" y="402590"/>
                  </a:lnTo>
                  <a:lnTo>
                    <a:pt x="637540" y="402590"/>
                  </a:lnTo>
                  <a:lnTo>
                    <a:pt x="641032" y="398780"/>
                  </a:lnTo>
                  <a:close/>
                </a:path>
                <a:path w="2552065" h="1019810">
                  <a:moveTo>
                    <a:pt x="652919" y="478497"/>
                  </a:moveTo>
                  <a:lnTo>
                    <a:pt x="649744" y="479818"/>
                  </a:lnTo>
                  <a:lnTo>
                    <a:pt x="652653" y="478650"/>
                  </a:lnTo>
                  <a:lnTo>
                    <a:pt x="652919" y="478497"/>
                  </a:lnTo>
                  <a:close/>
                </a:path>
                <a:path w="2552065" h="1019810">
                  <a:moveTo>
                    <a:pt x="660209" y="478650"/>
                  </a:moveTo>
                  <a:lnTo>
                    <a:pt x="659345" y="476910"/>
                  </a:lnTo>
                  <a:lnTo>
                    <a:pt x="658469" y="475170"/>
                  </a:lnTo>
                  <a:lnTo>
                    <a:pt x="652919" y="478497"/>
                  </a:lnTo>
                  <a:lnTo>
                    <a:pt x="656729" y="476910"/>
                  </a:lnTo>
                  <a:lnTo>
                    <a:pt x="660209" y="478650"/>
                  </a:lnTo>
                  <a:close/>
                </a:path>
                <a:path w="2552065" h="1019810">
                  <a:moveTo>
                    <a:pt x="673582" y="490220"/>
                  </a:moveTo>
                  <a:lnTo>
                    <a:pt x="668934" y="492760"/>
                  </a:lnTo>
                  <a:lnTo>
                    <a:pt x="669544" y="492874"/>
                  </a:lnTo>
                  <a:lnTo>
                    <a:pt x="673582" y="490220"/>
                  </a:lnTo>
                  <a:close/>
                </a:path>
                <a:path w="2552065" h="1019810">
                  <a:moveTo>
                    <a:pt x="680567" y="488950"/>
                  </a:moveTo>
                  <a:lnTo>
                    <a:pt x="679399" y="486410"/>
                  </a:lnTo>
                  <a:lnTo>
                    <a:pt x="673582" y="490220"/>
                  </a:lnTo>
                  <a:lnTo>
                    <a:pt x="680567" y="488950"/>
                  </a:lnTo>
                  <a:close/>
                </a:path>
                <a:path w="2552065" h="1019810">
                  <a:moveTo>
                    <a:pt x="682307" y="502920"/>
                  </a:moveTo>
                  <a:lnTo>
                    <a:pt x="674344" y="505460"/>
                  </a:lnTo>
                  <a:lnTo>
                    <a:pt x="675754" y="505460"/>
                  </a:lnTo>
                  <a:lnTo>
                    <a:pt x="682307" y="502920"/>
                  </a:lnTo>
                  <a:close/>
                </a:path>
                <a:path w="2552065" h="1019810">
                  <a:moveTo>
                    <a:pt x="683856" y="549071"/>
                  </a:moveTo>
                  <a:lnTo>
                    <a:pt x="681139" y="551434"/>
                  </a:lnTo>
                  <a:lnTo>
                    <a:pt x="682307" y="551180"/>
                  </a:lnTo>
                  <a:lnTo>
                    <a:pt x="683856" y="549071"/>
                  </a:lnTo>
                  <a:close/>
                </a:path>
                <a:path w="2552065" h="1019810">
                  <a:moveTo>
                    <a:pt x="687247" y="86360"/>
                  </a:moveTo>
                  <a:lnTo>
                    <a:pt x="682891" y="86360"/>
                  </a:lnTo>
                  <a:lnTo>
                    <a:pt x="681723" y="87630"/>
                  </a:lnTo>
                  <a:lnTo>
                    <a:pt x="686955" y="87630"/>
                  </a:lnTo>
                  <a:lnTo>
                    <a:pt x="687247" y="86360"/>
                  </a:lnTo>
                  <a:close/>
                </a:path>
                <a:path w="2552065" h="1019810">
                  <a:moveTo>
                    <a:pt x="691603" y="86360"/>
                  </a:moveTo>
                  <a:lnTo>
                    <a:pt x="688555" y="85407"/>
                  </a:lnTo>
                  <a:lnTo>
                    <a:pt x="687514" y="85204"/>
                  </a:lnTo>
                  <a:lnTo>
                    <a:pt x="687247" y="86360"/>
                  </a:lnTo>
                  <a:lnTo>
                    <a:pt x="691603" y="86360"/>
                  </a:lnTo>
                  <a:close/>
                </a:path>
                <a:path w="2552065" h="1019810">
                  <a:moveTo>
                    <a:pt x="692518" y="605370"/>
                  </a:moveTo>
                  <a:lnTo>
                    <a:pt x="691210" y="604977"/>
                  </a:lnTo>
                  <a:lnTo>
                    <a:pt x="690448" y="607060"/>
                  </a:lnTo>
                  <a:lnTo>
                    <a:pt x="692518" y="605370"/>
                  </a:lnTo>
                  <a:close/>
                </a:path>
                <a:path w="2552065" h="1019810">
                  <a:moveTo>
                    <a:pt x="692962" y="551459"/>
                  </a:moveTo>
                  <a:lnTo>
                    <a:pt x="692772" y="551180"/>
                  </a:lnTo>
                  <a:lnTo>
                    <a:pt x="692162" y="551675"/>
                  </a:lnTo>
                  <a:lnTo>
                    <a:pt x="692962" y="551459"/>
                  </a:lnTo>
                  <a:close/>
                </a:path>
                <a:path w="2552065" h="1019810">
                  <a:moveTo>
                    <a:pt x="694512" y="542290"/>
                  </a:moveTo>
                  <a:lnTo>
                    <a:pt x="686955" y="544830"/>
                  </a:lnTo>
                  <a:lnTo>
                    <a:pt x="683856" y="549071"/>
                  </a:lnTo>
                  <a:lnTo>
                    <a:pt x="685800" y="547370"/>
                  </a:lnTo>
                  <a:lnTo>
                    <a:pt x="692188" y="546100"/>
                  </a:lnTo>
                  <a:lnTo>
                    <a:pt x="694512" y="542290"/>
                  </a:lnTo>
                  <a:close/>
                </a:path>
                <a:path w="2552065" h="1019810">
                  <a:moveTo>
                    <a:pt x="694728" y="590626"/>
                  </a:moveTo>
                  <a:lnTo>
                    <a:pt x="694512" y="590550"/>
                  </a:lnTo>
                  <a:lnTo>
                    <a:pt x="693356" y="591820"/>
                  </a:lnTo>
                  <a:lnTo>
                    <a:pt x="694728" y="590626"/>
                  </a:lnTo>
                  <a:close/>
                </a:path>
                <a:path w="2552065" h="1019810">
                  <a:moveTo>
                    <a:pt x="696531" y="587565"/>
                  </a:moveTo>
                  <a:lnTo>
                    <a:pt x="692772" y="586740"/>
                  </a:lnTo>
                  <a:lnTo>
                    <a:pt x="684047" y="590550"/>
                  </a:lnTo>
                  <a:lnTo>
                    <a:pt x="682891" y="593090"/>
                  </a:lnTo>
                  <a:lnTo>
                    <a:pt x="684631" y="591820"/>
                  </a:lnTo>
                  <a:lnTo>
                    <a:pt x="689864" y="589280"/>
                  </a:lnTo>
                  <a:lnTo>
                    <a:pt x="691032" y="589280"/>
                  </a:lnTo>
                  <a:lnTo>
                    <a:pt x="696531" y="587565"/>
                  </a:lnTo>
                  <a:close/>
                </a:path>
                <a:path w="2552065" h="1019810">
                  <a:moveTo>
                    <a:pt x="697420" y="553720"/>
                  </a:moveTo>
                  <a:lnTo>
                    <a:pt x="686371" y="556260"/>
                  </a:lnTo>
                  <a:lnTo>
                    <a:pt x="687971" y="554990"/>
                  </a:lnTo>
                  <a:lnTo>
                    <a:pt x="691172" y="552450"/>
                  </a:lnTo>
                  <a:lnTo>
                    <a:pt x="692162" y="551675"/>
                  </a:lnTo>
                  <a:lnTo>
                    <a:pt x="689279" y="552450"/>
                  </a:lnTo>
                  <a:lnTo>
                    <a:pt x="692772" y="549910"/>
                  </a:lnTo>
                  <a:lnTo>
                    <a:pt x="695680" y="547370"/>
                  </a:lnTo>
                  <a:lnTo>
                    <a:pt x="696264" y="546100"/>
                  </a:lnTo>
                  <a:lnTo>
                    <a:pt x="679983" y="552450"/>
                  </a:lnTo>
                  <a:lnTo>
                    <a:pt x="681139" y="551434"/>
                  </a:lnTo>
                  <a:lnTo>
                    <a:pt x="676490" y="552450"/>
                  </a:lnTo>
                  <a:lnTo>
                    <a:pt x="682307" y="546100"/>
                  </a:lnTo>
                  <a:lnTo>
                    <a:pt x="685215" y="544830"/>
                  </a:lnTo>
                  <a:lnTo>
                    <a:pt x="688124" y="543560"/>
                  </a:lnTo>
                  <a:lnTo>
                    <a:pt x="681723" y="544830"/>
                  </a:lnTo>
                  <a:lnTo>
                    <a:pt x="685215" y="543560"/>
                  </a:lnTo>
                  <a:lnTo>
                    <a:pt x="688124" y="542290"/>
                  </a:lnTo>
                  <a:lnTo>
                    <a:pt x="690448" y="541020"/>
                  </a:lnTo>
                  <a:lnTo>
                    <a:pt x="684631" y="542290"/>
                  </a:lnTo>
                  <a:lnTo>
                    <a:pt x="686371" y="538480"/>
                  </a:lnTo>
                  <a:lnTo>
                    <a:pt x="677659" y="542290"/>
                  </a:lnTo>
                  <a:lnTo>
                    <a:pt x="680250" y="538480"/>
                  </a:lnTo>
                  <a:lnTo>
                    <a:pt x="679691" y="537210"/>
                  </a:lnTo>
                  <a:lnTo>
                    <a:pt x="680440" y="534670"/>
                  </a:lnTo>
                  <a:lnTo>
                    <a:pt x="686955" y="530860"/>
                  </a:lnTo>
                  <a:lnTo>
                    <a:pt x="683475" y="532130"/>
                  </a:lnTo>
                  <a:lnTo>
                    <a:pt x="674166" y="534670"/>
                  </a:lnTo>
                  <a:lnTo>
                    <a:pt x="673011" y="533400"/>
                  </a:lnTo>
                  <a:lnTo>
                    <a:pt x="675627" y="532130"/>
                  </a:lnTo>
                  <a:lnTo>
                    <a:pt x="680885" y="529590"/>
                  </a:lnTo>
                  <a:lnTo>
                    <a:pt x="682244" y="524510"/>
                  </a:lnTo>
                  <a:lnTo>
                    <a:pt x="687171" y="520700"/>
                  </a:lnTo>
                  <a:lnTo>
                    <a:pt x="690448" y="518160"/>
                  </a:lnTo>
                  <a:lnTo>
                    <a:pt x="681532" y="520700"/>
                  </a:lnTo>
                  <a:lnTo>
                    <a:pt x="677583" y="519430"/>
                  </a:lnTo>
                  <a:lnTo>
                    <a:pt x="674827" y="518160"/>
                  </a:lnTo>
                  <a:lnTo>
                    <a:pt x="669518" y="516890"/>
                  </a:lnTo>
                  <a:lnTo>
                    <a:pt x="670674" y="516890"/>
                  </a:lnTo>
                  <a:lnTo>
                    <a:pt x="673011" y="515620"/>
                  </a:lnTo>
                  <a:lnTo>
                    <a:pt x="673582" y="513080"/>
                  </a:lnTo>
                  <a:lnTo>
                    <a:pt x="677659" y="510540"/>
                  </a:lnTo>
                  <a:lnTo>
                    <a:pt x="680567" y="508000"/>
                  </a:lnTo>
                  <a:lnTo>
                    <a:pt x="671969" y="511810"/>
                  </a:lnTo>
                  <a:lnTo>
                    <a:pt x="665441" y="513080"/>
                  </a:lnTo>
                  <a:lnTo>
                    <a:pt x="659790" y="514350"/>
                  </a:lnTo>
                  <a:lnTo>
                    <a:pt x="653821" y="515620"/>
                  </a:lnTo>
                  <a:lnTo>
                    <a:pt x="655726" y="514350"/>
                  </a:lnTo>
                  <a:lnTo>
                    <a:pt x="661454" y="510540"/>
                  </a:lnTo>
                  <a:lnTo>
                    <a:pt x="664654" y="509270"/>
                  </a:lnTo>
                  <a:lnTo>
                    <a:pt x="674344" y="505460"/>
                  </a:lnTo>
                  <a:lnTo>
                    <a:pt x="670902" y="505460"/>
                  </a:lnTo>
                  <a:lnTo>
                    <a:pt x="666369" y="506730"/>
                  </a:lnTo>
                  <a:lnTo>
                    <a:pt x="660793" y="509270"/>
                  </a:lnTo>
                  <a:lnTo>
                    <a:pt x="666242" y="504190"/>
                  </a:lnTo>
                  <a:lnTo>
                    <a:pt x="668883" y="502920"/>
                  </a:lnTo>
                  <a:lnTo>
                    <a:pt x="670839" y="501650"/>
                  </a:lnTo>
                  <a:lnTo>
                    <a:pt x="674751" y="499110"/>
                  </a:lnTo>
                  <a:lnTo>
                    <a:pt x="666915" y="501650"/>
                  </a:lnTo>
                  <a:lnTo>
                    <a:pt x="665302" y="501650"/>
                  </a:lnTo>
                  <a:lnTo>
                    <a:pt x="664768" y="500380"/>
                  </a:lnTo>
                  <a:lnTo>
                    <a:pt x="660209" y="501650"/>
                  </a:lnTo>
                  <a:lnTo>
                    <a:pt x="665797" y="496570"/>
                  </a:lnTo>
                  <a:lnTo>
                    <a:pt x="667194" y="495300"/>
                  </a:lnTo>
                  <a:lnTo>
                    <a:pt x="675906" y="494030"/>
                  </a:lnTo>
                  <a:lnTo>
                    <a:pt x="669544" y="492874"/>
                  </a:lnTo>
                  <a:lnTo>
                    <a:pt x="667778" y="494030"/>
                  </a:lnTo>
                  <a:lnTo>
                    <a:pt x="660209" y="496570"/>
                  </a:lnTo>
                  <a:lnTo>
                    <a:pt x="659460" y="494030"/>
                  </a:lnTo>
                  <a:lnTo>
                    <a:pt x="663333" y="491490"/>
                  </a:lnTo>
                  <a:lnTo>
                    <a:pt x="669290" y="488950"/>
                  </a:lnTo>
                  <a:lnTo>
                    <a:pt x="674751" y="486410"/>
                  </a:lnTo>
                  <a:lnTo>
                    <a:pt x="670674" y="485140"/>
                  </a:lnTo>
                  <a:lnTo>
                    <a:pt x="657885" y="488950"/>
                  </a:lnTo>
                  <a:lnTo>
                    <a:pt x="657885" y="487680"/>
                  </a:lnTo>
                  <a:lnTo>
                    <a:pt x="660209" y="486410"/>
                  </a:lnTo>
                  <a:lnTo>
                    <a:pt x="660793" y="485140"/>
                  </a:lnTo>
                  <a:lnTo>
                    <a:pt x="657694" y="485140"/>
                  </a:lnTo>
                  <a:lnTo>
                    <a:pt x="655485" y="482600"/>
                  </a:lnTo>
                  <a:lnTo>
                    <a:pt x="652741" y="481330"/>
                  </a:lnTo>
                  <a:lnTo>
                    <a:pt x="645680" y="481330"/>
                  </a:lnTo>
                  <a:lnTo>
                    <a:pt x="648004" y="480060"/>
                  </a:lnTo>
                  <a:lnTo>
                    <a:pt x="648589" y="478790"/>
                  </a:lnTo>
                  <a:lnTo>
                    <a:pt x="635800" y="485140"/>
                  </a:lnTo>
                  <a:lnTo>
                    <a:pt x="631139" y="486410"/>
                  </a:lnTo>
                  <a:lnTo>
                    <a:pt x="630567" y="485140"/>
                  </a:lnTo>
                  <a:lnTo>
                    <a:pt x="621842" y="487680"/>
                  </a:lnTo>
                  <a:lnTo>
                    <a:pt x="629983" y="483870"/>
                  </a:lnTo>
                  <a:lnTo>
                    <a:pt x="633463" y="482600"/>
                  </a:lnTo>
                  <a:lnTo>
                    <a:pt x="632307" y="482600"/>
                  </a:lnTo>
                  <a:lnTo>
                    <a:pt x="634263" y="481330"/>
                  </a:lnTo>
                  <a:lnTo>
                    <a:pt x="638162" y="478790"/>
                  </a:lnTo>
                  <a:lnTo>
                    <a:pt x="640372" y="478790"/>
                  </a:lnTo>
                  <a:lnTo>
                    <a:pt x="642035" y="480060"/>
                  </a:lnTo>
                  <a:lnTo>
                    <a:pt x="646264" y="478790"/>
                  </a:lnTo>
                  <a:lnTo>
                    <a:pt x="641032" y="477520"/>
                  </a:lnTo>
                  <a:lnTo>
                    <a:pt x="629983" y="477520"/>
                  </a:lnTo>
                  <a:lnTo>
                    <a:pt x="632307" y="474980"/>
                  </a:lnTo>
                  <a:lnTo>
                    <a:pt x="638276" y="472440"/>
                  </a:lnTo>
                  <a:lnTo>
                    <a:pt x="640803" y="473710"/>
                  </a:lnTo>
                  <a:lnTo>
                    <a:pt x="643013" y="473710"/>
                  </a:lnTo>
                  <a:lnTo>
                    <a:pt x="645515" y="472440"/>
                  </a:lnTo>
                  <a:lnTo>
                    <a:pt x="648004" y="471170"/>
                  </a:lnTo>
                  <a:lnTo>
                    <a:pt x="644512" y="476250"/>
                  </a:lnTo>
                  <a:lnTo>
                    <a:pt x="652081" y="472440"/>
                  </a:lnTo>
                  <a:lnTo>
                    <a:pt x="654570" y="472440"/>
                  </a:lnTo>
                  <a:lnTo>
                    <a:pt x="657428" y="471170"/>
                  </a:lnTo>
                  <a:lnTo>
                    <a:pt x="663117" y="468630"/>
                  </a:lnTo>
                  <a:lnTo>
                    <a:pt x="663816" y="466090"/>
                  </a:lnTo>
                  <a:lnTo>
                    <a:pt x="664870" y="462280"/>
                  </a:lnTo>
                  <a:lnTo>
                    <a:pt x="654977" y="466090"/>
                  </a:lnTo>
                  <a:lnTo>
                    <a:pt x="657301" y="461010"/>
                  </a:lnTo>
                  <a:lnTo>
                    <a:pt x="650328" y="462280"/>
                  </a:lnTo>
                  <a:lnTo>
                    <a:pt x="647420" y="464820"/>
                  </a:lnTo>
                  <a:lnTo>
                    <a:pt x="640448" y="466090"/>
                  </a:lnTo>
                  <a:lnTo>
                    <a:pt x="638479" y="463550"/>
                  </a:lnTo>
                  <a:lnTo>
                    <a:pt x="640181" y="462280"/>
                  </a:lnTo>
                  <a:lnTo>
                    <a:pt x="646988" y="457200"/>
                  </a:lnTo>
                  <a:lnTo>
                    <a:pt x="652221" y="454660"/>
                  </a:lnTo>
                  <a:lnTo>
                    <a:pt x="654837" y="453390"/>
                  </a:lnTo>
                  <a:lnTo>
                    <a:pt x="650913" y="452120"/>
                  </a:lnTo>
                  <a:lnTo>
                    <a:pt x="636600" y="454660"/>
                  </a:lnTo>
                  <a:lnTo>
                    <a:pt x="632510" y="454660"/>
                  </a:lnTo>
                  <a:lnTo>
                    <a:pt x="634047" y="452120"/>
                  </a:lnTo>
                  <a:lnTo>
                    <a:pt x="643356" y="449580"/>
                  </a:lnTo>
                  <a:lnTo>
                    <a:pt x="648004" y="448310"/>
                  </a:lnTo>
                  <a:lnTo>
                    <a:pt x="644944" y="447040"/>
                  </a:lnTo>
                  <a:lnTo>
                    <a:pt x="641553" y="447738"/>
                  </a:lnTo>
                  <a:lnTo>
                    <a:pt x="642188" y="447040"/>
                  </a:lnTo>
                  <a:lnTo>
                    <a:pt x="644982" y="444500"/>
                  </a:lnTo>
                  <a:lnTo>
                    <a:pt x="641464" y="444500"/>
                  </a:lnTo>
                  <a:lnTo>
                    <a:pt x="641032" y="444601"/>
                  </a:lnTo>
                  <a:lnTo>
                    <a:pt x="641032" y="447852"/>
                  </a:lnTo>
                  <a:lnTo>
                    <a:pt x="638771" y="448310"/>
                  </a:lnTo>
                  <a:lnTo>
                    <a:pt x="634022" y="449580"/>
                  </a:lnTo>
                  <a:lnTo>
                    <a:pt x="635215" y="445770"/>
                  </a:lnTo>
                  <a:lnTo>
                    <a:pt x="635711" y="445668"/>
                  </a:lnTo>
                  <a:lnTo>
                    <a:pt x="632891" y="444500"/>
                  </a:lnTo>
                  <a:lnTo>
                    <a:pt x="645096" y="440690"/>
                  </a:lnTo>
                  <a:lnTo>
                    <a:pt x="641604" y="436880"/>
                  </a:lnTo>
                  <a:lnTo>
                    <a:pt x="636371" y="435610"/>
                  </a:lnTo>
                  <a:lnTo>
                    <a:pt x="631139" y="434340"/>
                  </a:lnTo>
                  <a:lnTo>
                    <a:pt x="629399" y="431800"/>
                  </a:lnTo>
                  <a:lnTo>
                    <a:pt x="628523" y="430530"/>
                  </a:lnTo>
                  <a:lnTo>
                    <a:pt x="627659" y="429260"/>
                  </a:lnTo>
                  <a:lnTo>
                    <a:pt x="631139" y="429260"/>
                  </a:lnTo>
                  <a:lnTo>
                    <a:pt x="635215" y="427990"/>
                  </a:lnTo>
                  <a:lnTo>
                    <a:pt x="638695" y="426720"/>
                  </a:lnTo>
                  <a:lnTo>
                    <a:pt x="637768" y="425450"/>
                  </a:lnTo>
                  <a:lnTo>
                    <a:pt x="634987" y="421640"/>
                  </a:lnTo>
                  <a:lnTo>
                    <a:pt x="635139" y="416560"/>
                  </a:lnTo>
                  <a:lnTo>
                    <a:pt x="637273" y="411480"/>
                  </a:lnTo>
                  <a:lnTo>
                    <a:pt x="637806" y="410210"/>
                  </a:lnTo>
                  <a:lnTo>
                    <a:pt x="640092" y="406400"/>
                  </a:lnTo>
                  <a:lnTo>
                    <a:pt x="640842" y="405130"/>
                  </a:lnTo>
                  <a:lnTo>
                    <a:pt x="641604" y="403860"/>
                  </a:lnTo>
                  <a:lnTo>
                    <a:pt x="630567" y="405130"/>
                  </a:lnTo>
                  <a:lnTo>
                    <a:pt x="630567" y="403860"/>
                  </a:lnTo>
                  <a:lnTo>
                    <a:pt x="625906" y="403860"/>
                  </a:lnTo>
                  <a:lnTo>
                    <a:pt x="624751" y="402590"/>
                  </a:lnTo>
                  <a:lnTo>
                    <a:pt x="631723" y="401320"/>
                  </a:lnTo>
                  <a:lnTo>
                    <a:pt x="635215" y="401320"/>
                  </a:lnTo>
                  <a:lnTo>
                    <a:pt x="627418" y="398780"/>
                  </a:lnTo>
                  <a:lnTo>
                    <a:pt x="625360" y="397510"/>
                  </a:lnTo>
                  <a:lnTo>
                    <a:pt x="623582" y="396417"/>
                  </a:lnTo>
                  <a:lnTo>
                    <a:pt x="623582" y="427990"/>
                  </a:lnTo>
                  <a:lnTo>
                    <a:pt x="620090" y="429260"/>
                  </a:lnTo>
                  <a:lnTo>
                    <a:pt x="616026" y="429260"/>
                  </a:lnTo>
                  <a:lnTo>
                    <a:pt x="618350" y="427990"/>
                  </a:lnTo>
                  <a:lnTo>
                    <a:pt x="620090" y="426720"/>
                  </a:lnTo>
                  <a:lnTo>
                    <a:pt x="622998" y="425450"/>
                  </a:lnTo>
                  <a:lnTo>
                    <a:pt x="622998" y="426720"/>
                  </a:lnTo>
                  <a:lnTo>
                    <a:pt x="623582" y="427990"/>
                  </a:lnTo>
                  <a:lnTo>
                    <a:pt x="623582" y="396417"/>
                  </a:lnTo>
                  <a:lnTo>
                    <a:pt x="621258" y="394970"/>
                  </a:lnTo>
                  <a:lnTo>
                    <a:pt x="619023" y="391160"/>
                  </a:lnTo>
                  <a:lnTo>
                    <a:pt x="622998" y="386080"/>
                  </a:lnTo>
                  <a:lnTo>
                    <a:pt x="626491" y="386080"/>
                  </a:lnTo>
                  <a:lnTo>
                    <a:pt x="624471" y="384810"/>
                  </a:lnTo>
                  <a:lnTo>
                    <a:pt x="617334" y="384810"/>
                  </a:lnTo>
                  <a:lnTo>
                    <a:pt x="611289" y="383540"/>
                  </a:lnTo>
                  <a:lnTo>
                    <a:pt x="612533" y="381000"/>
                  </a:lnTo>
                  <a:lnTo>
                    <a:pt x="614857" y="381000"/>
                  </a:lnTo>
                  <a:lnTo>
                    <a:pt x="614883" y="379730"/>
                  </a:lnTo>
                  <a:lnTo>
                    <a:pt x="614972" y="374650"/>
                  </a:lnTo>
                  <a:lnTo>
                    <a:pt x="614260" y="372110"/>
                  </a:lnTo>
                  <a:lnTo>
                    <a:pt x="613549" y="369570"/>
                  </a:lnTo>
                  <a:lnTo>
                    <a:pt x="613752" y="368300"/>
                  </a:lnTo>
                  <a:lnTo>
                    <a:pt x="614540" y="363220"/>
                  </a:lnTo>
                  <a:lnTo>
                    <a:pt x="621842" y="356870"/>
                  </a:lnTo>
                  <a:lnTo>
                    <a:pt x="615784" y="355600"/>
                  </a:lnTo>
                  <a:lnTo>
                    <a:pt x="616102" y="353060"/>
                  </a:lnTo>
                  <a:lnTo>
                    <a:pt x="615213" y="350520"/>
                  </a:lnTo>
                  <a:lnTo>
                    <a:pt x="605561" y="350520"/>
                  </a:lnTo>
                  <a:lnTo>
                    <a:pt x="615442" y="344170"/>
                  </a:lnTo>
                  <a:lnTo>
                    <a:pt x="619518" y="345440"/>
                  </a:lnTo>
                  <a:lnTo>
                    <a:pt x="624840" y="339090"/>
                  </a:lnTo>
                  <a:lnTo>
                    <a:pt x="625906" y="337820"/>
                  </a:lnTo>
                  <a:lnTo>
                    <a:pt x="626491" y="335280"/>
                  </a:lnTo>
                  <a:lnTo>
                    <a:pt x="611962" y="337820"/>
                  </a:lnTo>
                  <a:lnTo>
                    <a:pt x="609053" y="335280"/>
                  </a:lnTo>
                  <a:lnTo>
                    <a:pt x="620674" y="334010"/>
                  </a:lnTo>
                  <a:lnTo>
                    <a:pt x="608469" y="332740"/>
                  </a:lnTo>
                  <a:lnTo>
                    <a:pt x="612927" y="331470"/>
                  </a:lnTo>
                  <a:lnTo>
                    <a:pt x="610209" y="331470"/>
                  </a:lnTo>
                  <a:lnTo>
                    <a:pt x="608939" y="328930"/>
                  </a:lnTo>
                  <a:lnTo>
                    <a:pt x="612241" y="326390"/>
                  </a:lnTo>
                  <a:lnTo>
                    <a:pt x="617740" y="323850"/>
                  </a:lnTo>
                  <a:lnTo>
                    <a:pt x="622998" y="321310"/>
                  </a:lnTo>
                  <a:lnTo>
                    <a:pt x="612533" y="316230"/>
                  </a:lnTo>
                  <a:lnTo>
                    <a:pt x="616026" y="314960"/>
                  </a:lnTo>
                  <a:lnTo>
                    <a:pt x="617766" y="316230"/>
                  </a:lnTo>
                  <a:lnTo>
                    <a:pt x="620090" y="316230"/>
                  </a:lnTo>
                  <a:lnTo>
                    <a:pt x="619074" y="314960"/>
                  </a:lnTo>
                  <a:lnTo>
                    <a:pt x="622858" y="314960"/>
                  </a:lnTo>
                  <a:lnTo>
                    <a:pt x="625983" y="313690"/>
                  </a:lnTo>
                  <a:lnTo>
                    <a:pt x="622998" y="312420"/>
                  </a:lnTo>
                  <a:lnTo>
                    <a:pt x="613702" y="312420"/>
                  </a:lnTo>
                  <a:lnTo>
                    <a:pt x="620674" y="309880"/>
                  </a:lnTo>
                  <a:lnTo>
                    <a:pt x="620090" y="306070"/>
                  </a:lnTo>
                  <a:lnTo>
                    <a:pt x="616610" y="303530"/>
                  </a:lnTo>
                  <a:lnTo>
                    <a:pt x="624751" y="303530"/>
                  </a:lnTo>
                  <a:lnTo>
                    <a:pt x="625906" y="297180"/>
                  </a:lnTo>
                  <a:lnTo>
                    <a:pt x="619518" y="292100"/>
                  </a:lnTo>
                  <a:lnTo>
                    <a:pt x="619277" y="289560"/>
                  </a:lnTo>
                  <a:lnTo>
                    <a:pt x="618934" y="285750"/>
                  </a:lnTo>
                  <a:lnTo>
                    <a:pt x="615442" y="288290"/>
                  </a:lnTo>
                  <a:lnTo>
                    <a:pt x="601497" y="289560"/>
                  </a:lnTo>
                  <a:lnTo>
                    <a:pt x="599744" y="288290"/>
                  </a:lnTo>
                  <a:lnTo>
                    <a:pt x="602742" y="287667"/>
                  </a:lnTo>
                  <a:lnTo>
                    <a:pt x="598004" y="287020"/>
                  </a:lnTo>
                  <a:lnTo>
                    <a:pt x="599160" y="284480"/>
                  </a:lnTo>
                  <a:lnTo>
                    <a:pt x="611530" y="283260"/>
                  </a:lnTo>
                  <a:lnTo>
                    <a:pt x="611378" y="283210"/>
                  </a:lnTo>
                  <a:lnTo>
                    <a:pt x="614857" y="281940"/>
                  </a:lnTo>
                  <a:lnTo>
                    <a:pt x="617194" y="283210"/>
                  </a:lnTo>
                  <a:lnTo>
                    <a:pt x="621842" y="281940"/>
                  </a:lnTo>
                  <a:lnTo>
                    <a:pt x="620356" y="280670"/>
                  </a:lnTo>
                  <a:lnTo>
                    <a:pt x="623443" y="279400"/>
                  </a:lnTo>
                  <a:lnTo>
                    <a:pt x="625436" y="276860"/>
                  </a:lnTo>
                  <a:lnTo>
                    <a:pt x="620674" y="275590"/>
                  </a:lnTo>
                  <a:lnTo>
                    <a:pt x="624166" y="275590"/>
                  </a:lnTo>
                  <a:lnTo>
                    <a:pt x="623582" y="269240"/>
                  </a:lnTo>
                  <a:lnTo>
                    <a:pt x="619518" y="266700"/>
                  </a:lnTo>
                  <a:lnTo>
                    <a:pt x="618642" y="262890"/>
                  </a:lnTo>
                  <a:lnTo>
                    <a:pt x="618350" y="261620"/>
                  </a:lnTo>
                  <a:lnTo>
                    <a:pt x="607885" y="262890"/>
                  </a:lnTo>
                  <a:lnTo>
                    <a:pt x="610209" y="260350"/>
                  </a:lnTo>
                  <a:lnTo>
                    <a:pt x="601497" y="259080"/>
                  </a:lnTo>
                  <a:lnTo>
                    <a:pt x="603427" y="256540"/>
                  </a:lnTo>
                  <a:lnTo>
                    <a:pt x="604393" y="255270"/>
                  </a:lnTo>
                  <a:lnTo>
                    <a:pt x="612533" y="251460"/>
                  </a:lnTo>
                  <a:lnTo>
                    <a:pt x="611378" y="246380"/>
                  </a:lnTo>
                  <a:lnTo>
                    <a:pt x="606145" y="243840"/>
                  </a:lnTo>
                  <a:lnTo>
                    <a:pt x="602068" y="246380"/>
                  </a:lnTo>
                  <a:lnTo>
                    <a:pt x="596252" y="245110"/>
                  </a:lnTo>
                  <a:lnTo>
                    <a:pt x="606145" y="243840"/>
                  </a:lnTo>
                  <a:lnTo>
                    <a:pt x="604977" y="240030"/>
                  </a:lnTo>
                  <a:lnTo>
                    <a:pt x="611962" y="242570"/>
                  </a:lnTo>
                  <a:lnTo>
                    <a:pt x="610209" y="236220"/>
                  </a:lnTo>
                  <a:lnTo>
                    <a:pt x="609625" y="234950"/>
                  </a:lnTo>
                  <a:lnTo>
                    <a:pt x="603123" y="229870"/>
                  </a:lnTo>
                  <a:lnTo>
                    <a:pt x="601497" y="228600"/>
                  </a:lnTo>
                  <a:lnTo>
                    <a:pt x="597420" y="228600"/>
                  </a:lnTo>
                  <a:lnTo>
                    <a:pt x="595680" y="229870"/>
                  </a:lnTo>
                  <a:lnTo>
                    <a:pt x="592772" y="229870"/>
                  </a:lnTo>
                  <a:lnTo>
                    <a:pt x="591019" y="228600"/>
                  </a:lnTo>
                  <a:lnTo>
                    <a:pt x="596836" y="227330"/>
                  </a:lnTo>
                  <a:lnTo>
                    <a:pt x="602653" y="227330"/>
                  </a:lnTo>
                  <a:lnTo>
                    <a:pt x="595096" y="223520"/>
                  </a:lnTo>
                  <a:lnTo>
                    <a:pt x="602068" y="219710"/>
                  </a:lnTo>
                  <a:lnTo>
                    <a:pt x="603669" y="218440"/>
                  </a:lnTo>
                  <a:lnTo>
                    <a:pt x="608469" y="214630"/>
                  </a:lnTo>
                  <a:lnTo>
                    <a:pt x="620090" y="207010"/>
                  </a:lnTo>
                  <a:lnTo>
                    <a:pt x="611378" y="204470"/>
                  </a:lnTo>
                  <a:lnTo>
                    <a:pt x="600913" y="198120"/>
                  </a:lnTo>
                  <a:lnTo>
                    <a:pt x="602653" y="194310"/>
                  </a:lnTo>
                  <a:lnTo>
                    <a:pt x="607885" y="199390"/>
                  </a:lnTo>
                  <a:lnTo>
                    <a:pt x="614286" y="196850"/>
                  </a:lnTo>
                  <a:lnTo>
                    <a:pt x="609841" y="194310"/>
                  </a:lnTo>
                  <a:lnTo>
                    <a:pt x="607618" y="193040"/>
                  </a:lnTo>
                  <a:lnTo>
                    <a:pt x="608037" y="189230"/>
                  </a:lnTo>
                  <a:lnTo>
                    <a:pt x="609536" y="185420"/>
                  </a:lnTo>
                  <a:lnTo>
                    <a:pt x="606145" y="180340"/>
                  </a:lnTo>
                  <a:lnTo>
                    <a:pt x="620674" y="179070"/>
                  </a:lnTo>
                  <a:lnTo>
                    <a:pt x="620090" y="175260"/>
                  </a:lnTo>
                  <a:lnTo>
                    <a:pt x="616610" y="167640"/>
                  </a:lnTo>
                  <a:lnTo>
                    <a:pt x="613702" y="163830"/>
                  </a:lnTo>
                  <a:lnTo>
                    <a:pt x="622998" y="160020"/>
                  </a:lnTo>
                  <a:lnTo>
                    <a:pt x="616026" y="160020"/>
                  </a:lnTo>
                  <a:lnTo>
                    <a:pt x="609625" y="158750"/>
                  </a:lnTo>
                  <a:lnTo>
                    <a:pt x="615442" y="158750"/>
                  </a:lnTo>
                  <a:lnTo>
                    <a:pt x="611962" y="157480"/>
                  </a:lnTo>
                  <a:lnTo>
                    <a:pt x="610616" y="147320"/>
                  </a:lnTo>
                  <a:lnTo>
                    <a:pt x="615594" y="138430"/>
                  </a:lnTo>
                  <a:lnTo>
                    <a:pt x="621169" y="132080"/>
                  </a:lnTo>
                  <a:lnTo>
                    <a:pt x="623404" y="129540"/>
                  </a:lnTo>
                  <a:lnTo>
                    <a:pt x="628777" y="121920"/>
                  </a:lnTo>
                  <a:lnTo>
                    <a:pt x="630567" y="119380"/>
                  </a:lnTo>
                  <a:lnTo>
                    <a:pt x="626440" y="116840"/>
                  </a:lnTo>
                  <a:lnTo>
                    <a:pt x="616318" y="114300"/>
                  </a:lnTo>
                  <a:lnTo>
                    <a:pt x="612559" y="113030"/>
                  </a:lnTo>
                  <a:lnTo>
                    <a:pt x="608812" y="111760"/>
                  </a:lnTo>
                  <a:lnTo>
                    <a:pt x="612533" y="109220"/>
                  </a:lnTo>
                  <a:lnTo>
                    <a:pt x="624751" y="111760"/>
                  </a:lnTo>
                  <a:lnTo>
                    <a:pt x="622846" y="109220"/>
                  </a:lnTo>
                  <a:lnTo>
                    <a:pt x="619048" y="104140"/>
                  </a:lnTo>
                  <a:lnTo>
                    <a:pt x="619226" y="97790"/>
                  </a:lnTo>
                  <a:lnTo>
                    <a:pt x="619734" y="91440"/>
                  </a:lnTo>
                  <a:lnTo>
                    <a:pt x="619836" y="90170"/>
                  </a:lnTo>
                  <a:lnTo>
                    <a:pt x="617639" y="86360"/>
                  </a:lnTo>
                  <a:lnTo>
                    <a:pt x="616915" y="85090"/>
                  </a:lnTo>
                  <a:lnTo>
                    <a:pt x="616178" y="83820"/>
                  </a:lnTo>
                  <a:lnTo>
                    <a:pt x="615442" y="82550"/>
                  </a:lnTo>
                  <a:lnTo>
                    <a:pt x="618350" y="83820"/>
                  </a:lnTo>
                  <a:lnTo>
                    <a:pt x="621842" y="83820"/>
                  </a:lnTo>
                  <a:lnTo>
                    <a:pt x="625843" y="82550"/>
                  </a:lnTo>
                  <a:lnTo>
                    <a:pt x="625043" y="80010"/>
                  </a:lnTo>
                  <a:lnTo>
                    <a:pt x="623112" y="78740"/>
                  </a:lnTo>
                  <a:lnTo>
                    <a:pt x="621182" y="77470"/>
                  </a:lnTo>
                  <a:lnTo>
                    <a:pt x="616026" y="76200"/>
                  </a:lnTo>
                  <a:lnTo>
                    <a:pt x="617194" y="74930"/>
                  </a:lnTo>
                  <a:lnTo>
                    <a:pt x="622998" y="77470"/>
                  </a:lnTo>
                  <a:lnTo>
                    <a:pt x="626491" y="76200"/>
                  </a:lnTo>
                  <a:lnTo>
                    <a:pt x="627367" y="74930"/>
                  </a:lnTo>
                  <a:lnTo>
                    <a:pt x="624306" y="72390"/>
                  </a:lnTo>
                  <a:lnTo>
                    <a:pt x="621919" y="71120"/>
                  </a:lnTo>
                  <a:lnTo>
                    <a:pt x="624751" y="69850"/>
                  </a:lnTo>
                  <a:lnTo>
                    <a:pt x="627075" y="69850"/>
                  </a:lnTo>
                  <a:lnTo>
                    <a:pt x="624751" y="68580"/>
                  </a:lnTo>
                  <a:lnTo>
                    <a:pt x="628815" y="64770"/>
                  </a:lnTo>
                  <a:lnTo>
                    <a:pt x="619518" y="64770"/>
                  </a:lnTo>
                  <a:lnTo>
                    <a:pt x="624751" y="62230"/>
                  </a:lnTo>
                  <a:lnTo>
                    <a:pt x="616026" y="57150"/>
                  </a:lnTo>
                  <a:lnTo>
                    <a:pt x="622427" y="55880"/>
                  </a:lnTo>
                  <a:lnTo>
                    <a:pt x="618261" y="53340"/>
                  </a:lnTo>
                  <a:lnTo>
                    <a:pt x="619226" y="52070"/>
                  </a:lnTo>
                  <a:lnTo>
                    <a:pt x="619315" y="49530"/>
                  </a:lnTo>
                  <a:lnTo>
                    <a:pt x="612533" y="48260"/>
                  </a:lnTo>
                  <a:lnTo>
                    <a:pt x="621804" y="48260"/>
                  </a:lnTo>
                  <a:lnTo>
                    <a:pt x="625182" y="46990"/>
                  </a:lnTo>
                  <a:lnTo>
                    <a:pt x="623989" y="43180"/>
                  </a:lnTo>
                  <a:lnTo>
                    <a:pt x="621753" y="41910"/>
                  </a:lnTo>
                  <a:lnTo>
                    <a:pt x="619518" y="40640"/>
                  </a:lnTo>
                  <a:lnTo>
                    <a:pt x="624751" y="41910"/>
                  </a:lnTo>
                  <a:lnTo>
                    <a:pt x="625043" y="40640"/>
                  </a:lnTo>
                  <a:lnTo>
                    <a:pt x="625335" y="39370"/>
                  </a:lnTo>
                  <a:lnTo>
                    <a:pt x="632307" y="40640"/>
                  </a:lnTo>
                  <a:lnTo>
                    <a:pt x="632307" y="39370"/>
                  </a:lnTo>
                  <a:lnTo>
                    <a:pt x="632307" y="38100"/>
                  </a:lnTo>
                  <a:lnTo>
                    <a:pt x="629983" y="35560"/>
                  </a:lnTo>
                  <a:lnTo>
                    <a:pt x="621258" y="34290"/>
                  </a:lnTo>
                  <a:lnTo>
                    <a:pt x="628230" y="31750"/>
                  </a:lnTo>
                  <a:lnTo>
                    <a:pt x="625106" y="27940"/>
                  </a:lnTo>
                  <a:lnTo>
                    <a:pt x="622973" y="24130"/>
                  </a:lnTo>
                  <a:lnTo>
                    <a:pt x="632891" y="24130"/>
                  </a:lnTo>
                  <a:lnTo>
                    <a:pt x="627659" y="17780"/>
                  </a:lnTo>
                  <a:lnTo>
                    <a:pt x="626783" y="16510"/>
                  </a:lnTo>
                  <a:lnTo>
                    <a:pt x="625043" y="13970"/>
                  </a:lnTo>
                  <a:lnTo>
                    <a:pt x="623290" y="11430"/>
                  </a:lnTo>
                  <a:lnTo>
                    <a:pt x="620509" y="6350"/>
                  </a:lnTo>
                  <a:lnTo>
                    <a:pt x="619810" y="5080"/>
                  </a:lnTo>
                  <a:lnTo>
                    <a:pt x="617194" y="0"/>
                  </a:lnTo>
                  <a:lnTo>
                    <a:pt x="591604" y="0"/>
                  </a:lnTo>
                  <a:lnTo>
                    <a:pt x="591604" y="87630"/>
                  </a:lnTo>
                  <a:lnTo>
                    <a:pt x="591604" y="91440"/>
                  </a:lnTo>
                  <a:lnTo>
                    <a:pt x="586943" y="91440"/>
                  </a:lnTo>
                  <a:lnTo>
                    <a:pt x="586587" y="87630"/>
                  </a:lnTo>
                  <a:lnTo>
                    <a:pt x="588746" y="86360"/>
                  </a:lnTo>
                  <a:lnTo>
                    <a:pt x="591604" y="87630"/>
                  </a:lnTo>
                  <a:lnTo>
                    <a:pt x="591604" y="0"/>
                  </a:lnTo>
                  <a:lnTo>
                    <a:pt x="532307" y="0"/>
                  </a:lnTo>
                  <a:lnTo>
                    <a:pt x="532307" y="121920"/>
                  </a:lnTo>
                  <a:lnTo>
                    <a:pt x="532307" y="128270"/>
                  </a:lnTo>
                  <a:lnTo>
                    <a:pt x="527075" y="129540"/>
                  </a:lnTo>
                  <a:lnTo>
                    <a:pt x="524751" y="128270"/>
                  </a:lnTo>
                  <a:lnTo>
                    <a:pt x="525907" y="121920"/>
                  </a:lnTo>
                  <a:lnTo>
                    <a:pt x="532307" y="121920"/>
                  </a:lnTo>
                  <a:lnTo>
                    <a:pt x="532307" y="0"/>
                  </a:lnTo>
                  <a:lnTo>
                    <a:pt x="440436" y="0"/>
                  </a:lnTo>
                  <a:lnTo>
                    <a:pt x="445668" y="1270"/>
                  </a:lnTo>
                  <a:lnTo>
                    <a:pt x="445668" y="2540"/>
                  </a:lnTo>
                  <a:lnTo>
                    <a:pt x="453809" y="6350"/>
                  </a:lnTo>
                  <a:lnTo>
                    <a:pt x="444512" y="5080"/>
                  </a:lnTo>
                  <a:lnTo>
                    <a:pt x="445096" y="3810"/>
                  </a:lnTo>
                  <a:lnTo>
                    <a:pt x="441604" y="3810"/>
                  </a:lnTo>
                  <a:lnTo>
                    <a:pt x="438696" y="2540"/>
                  </a:lnTo>
                  <a:lnTo>
                    <a:pt x="442188" y="5080"/>
                  </a:lnTo>
                  <a:lnTo>
                    <a:pt x="435762" y="5080"/>
                  </a:lnTo>
                  <a:lnTo>
                    <a:pt x="433971" y="3810"/>
                  </a:lnTo>
                  <a:lnTo>
                    <a:pt x="432943" y="1270"/>
                  </a:lnTo>
                  <a:lnTo>
                    <a:pt x="428815" y="0"/>
                  </a:lnTo>
                  <a:lnTo>
                    <a:pt x="432295" y="5080"/>
                  </a:lnTo>
                  <a:lnTo>
                    <a:pt x="442188" y="11430"/>
                  </a:lnTo>
                  <a:lnTo>
                    <a:pt x="438111" y="13970"/>
                  </a:lnTo>
                  <a:lnTo>
                    <a:pt x="432079" y="12700"/>
                  </a:lnTo>
                  <a:lnTo>
                    <a:pt x="431139" y="11328"/>
                  </a:lnTo>
                  <a:lnTo>
                    <a:pt x="431139" y="83820"/>
                  </a:lnTo>
                  <a:lnTo>
                    <a:pt x="430555" y="85090"/>
                  </a:lnTo>
                  <a:lnTo>
                    <a:pt x="428815" y="83820"/>
                  </a:lnTo>
                  <a:lnTo>
                    <a:pt x="426491" y="86360"/>
                  </a:lnTo>
                  <a:lnTo>
                    <a:pt x="422998" y="87630"/>
                  </a:lnTo>
                  <a:lnTo>
                    <a:pt x="423583" y="86360"/>
                  </a:lnTo>
                  <a:lnTo>
                    <a:pt x="423583" y="83820"/>
                  </a:lnTo>
                  <a:lnTo>
                    <a:pt x="428815" y="83820"/>
                  </a:lnTo>
                  <a:lnTo>
                    <a:pt x="431139" y="83820"/>
                  </a:lnTo>
                  <a:lnTo>
                    <a:pt x="431139" y="11328"/>
                  </a:lnTo>
                  <a:lnTo>
                    <a:pt x="430339" y="10160"/>
                  </a:lnTo>
                  <a:lnTo>
                    <a:pt x="428713" y="7620"/>
                  </a:lnTo>
                  <a:lnTo>
                    <a:pt x="422998" y="7620"/>
                  </a:lnTo>
                  <a:lnTo>
                    <a:pt x="428815" y="3810"/>
                  </a:lnTo>
                  <a:lnTo>
                    <a:pt x="420154" y="3810"/>
                  </a:lnTo>
                  <a:lnTo>
                    <a:pt x="419290" y="2540"/>
                  </a:lnTo>
                  <a:lnTo>
                    <a:pt x="418553" y="1765"/>
                  </a:lnTo>
                  <a:lnTo>
                    <a:pt x="420890" y="1384"/>
                  </a:lnTo>
                  <a:lnTo>
                    <a:pt x="420090" y="1320"/>
                  </a:lnTo>
                  <a:lnTo>
                    <a:pt x="419658" y="0"/>
                  </a:lnTo>
                  <a:lnTo>
                    <a:pt x="417957" y="0"/>
                  </a:lnTo>
                  <a:lnTo>
                    <a:pt x="417817" y="1270"/>
                  </a:lnTo>
                  <a:lnTo>
                    <a:pt x="408457" y="1270"/>
                  </a:lnTo>
                  <a:lnTo>
                    <a:pt x="403809" y="7620"/>
                  </a:lnTo>
                  <a:lnTo>
                    <a:pt x="413689" y="10160"/>
                  </a:lnTo>
                  <a:lnTo>
                    <a:pt x="409041" y="15240"/>
                  </a:lnTo>
                  <a:lnTo>
                    <a:pt x="416026" y="17780"/>
                  </a:lnTo>
                  <a:lnTo>
                    <a:pt x="419506" y="16510"/>
                  </a:lnTo>
                  <a:lnTo>
                    <a:pt x="426491" y="19050"/>
                  </a:lnTo>
                  <a:lnTo>
                    <a:pt x="426466" y="24130"/>
                  </a:lnTo>
                  <a:lnTo>
                    <a:pt x="416306" y="26670"/>
                  </a:lnTo>
                  <a:lnTo>
                    <a:pt x="407022" y="26670"/>
                  </a:lnTo>
                  <a:lnTo>
                    <a:pt x="409625" y="31750"/>
                  </a:lnTo>
                  <a:lnTo>
                    <a:pt x="416725" y="34290"/>
                  </a:lnTo>
                  <a:lnTo>
                    <a:pt x="423722" y="35560"/>
                  </a:lnTo>
                  <a:lnTo>
                    <a:pt x="427443" y="38100"/>
                  </a:lnTo>
                  <a:lnTo>
                    <a:pt x="424738" y="41910"/>
                  </a:lnTo>
                  <a:lnTo>
                    <a:pt x="410794" y="38100"/>
                  </a:lnTo>
                  <a:lnTo>
                    <a:pt x="412813" y="41910"/>
                  </a:lnTo>
                  <a:lnTo>
                    <a:pt x="415925" y="43256"/>
                  </a:lnTo>
                  <a:lnTo>
                    <a:pt x="418706" y="44450"/>
                  </a:lnTo>
                  <a:lnTo>
                    <a:pt x="422973" y="46990"/>
                  </a:lnTo>
                  <a:lnTo>
                    <a:pt x="420090" y="49530"/>
                  </a:lnTo>
                  <a:lnTo>
                    <a:pt x="414858" y="48260"/>
                  </a:lnTo>
                  <a:lnTo>
                    <a:pt x="416001" y="43281"/>
                  </a:lnTo>
                  <a:lnTo>
                    <a:pt x="414274" y="44450"/>
                  </a:lnTo>
                  <a:lnTo>
                    <a:pt x="410311" y="46990"/>
                  </a:lnTo>
                  <a:lnTo>
                    <a:pt x="413473" y="48260"/>
                  </a:lnTo>
                  <a:lnTo>
                    <a:pt x="418934" y="50800"/>
                  </a:lnTo>
                  <a:lnTo>
                    <a:pt x="421830" y="52070"/>
                  </a:lnTo>
                  <a:lnTo>
                    <a:pt x="409041" y="50800"/>
                  </a:lnTo>
                  <a:lnTo>
                    <a:pt x="411099" y="57150"/>
                  </a:lnTo>
                  <a:lnTo>
                    <a:pt x="414566" y="62230"/>
                  </a:lnTo>
                  <a:lnTo>
                    <a:pt x="418033" y="68580"/>
                  </a:lnTo>
                  <a:lnTo>
                    <a:pt x="420090" y="74930"/>
                  </a:lnTo>
                  <a:lnTo>
                    <a:pt x="416598" y="74930"/>
                  </a:lnTo>
                  <a:lnTo>
                    <a:pt x="412534" y="72390"/>
                  </a:lnTo>
                  <a:lnTo>
                    <a:pt x="408457" y="73660"/>
                  </a:lnTo>
                  <a:lnTo>
                    <a:pt x="409905" y="81280"/>
                  </a:lnTo>
                  <a:lnTo>
                    <a:pt x="407377" y="88900"/>
                  </a:lnTo>
                  <a:lnTo>
                    <a:pt x="402336" y="96520"/>
                  </a:lnTo>
                  <a:lnTo>
                    <a:pt x="396252" y="102870"/>
                  </a:lnTo>
                  <a:lnTo>
                    <a:pt x="407301" y="107950"/>
                  </a:lnTo>
                  <a:lnTo>
                    <a:pt x="411365" y="110490"/>
                  </a:lnTo>
                  <a:lnTo>
                    <a:pt x="411949" y="113030"/>
                  </a:lnTo>
                  <a:lnTo>
                    <a:pt x="404977" y="113030"/>
                  </a:lnTo>
                  <a:lnTo>
                    <a:pt x="401485" y="111760"/>
                  </a:lnTo>
                  <a:lnTo>
                    <a:pt x="407885" y="116840"/>
                  </a:lnTo>
                  <a:lnTo>
                    <a:pt x="412534" y="124460"/>
                  </a:lnTo>
                  <a:lnTo>
                    <a:pt x="413258" y="130810"/>
                  </a:lnTo>
                  <a:lnTo>
                    <a:pt x="407885" y="137160"/>
                  </a:lnTo>
                  <a:lnTo>
                    <a:pt x="404393" y="134620"/>
                  </a:lnTo>
                  <a:lnTo>
                    <a:pt x="401485" y="138430"/>
                  </a:lnTo>
                  <a:lnTo>
                    <a:pt x="410794" y="139700"/>
                  </a:lnTo>
                  <a:lnTo>
                    <a:pt x="416026" y="142240"/>
                  </a:lnTo>
                  <a:lnTo>
                    <a:pt x="414858" y="138430"/>
                  </a:lnTo>
                  <a:lnTo>
                    <a:pt x="414997" y="137160"/>
                  </a:lnTo>
                  <a:lnTo>
                    <a:pt x="415442" y="133350"/>
                  </a:lnTo>
                  <a:lnTo>
                    <a:pt x="417766" y="132080"/>
                  </a:lnTo>
                  <a:lnTo>
                    <a:pt x="425907" y="132080"/>
                  </a:lnTo>
                  <a:lnTo>
                    <a:pt x="426491" y="135890"/>
                  </a:lnTo>
                  <a:lnTo>
                    <a:pt x="429399" y="138430"/>
                  </a:lnTo>
                  <a:lnTo>
                    <a:pt x="428231" y="146050"/>
                  </a:lnTo>
                  <a:lnTo>
                    <a:pt x="417182" y="146050"/>
                  </a:lnTo>
                  <a:lnTo>
                    <a:pt x="416598" y="147320"/>
                  </a:lnTo>
                  <a:lnTo>
                    <a:pt x="414858" y="146050"/>
                  </a:lnTo>
                  <a:lnTo>
                    <a:pt x="413029" y="154940"/>
                  </a:lnTo>
                  <a:lnTo>
                    <a:pt x="412826" y="163830"/>
                  </a:lnTo>
                  <a:lnTo>
                    <a:pt x="410438" y="171450"/>
                  </a:lnTo>
                  <a:lnTo>
                    <a:pt x="402069" y="179070"/>
                  </a:lnTo>
                  <a:lnTo>
                    <a:pt x="407860" y="181610"/>
                  </a:lnTo>
                  <a:lnTo>
                    <a:pt x="407009" y="185420"/>
                  </a:lnTo>
                  <a:lnTo>
                    <a:pt x="407466" y="189230"/>
                  </a:lnTo>
                  <a:lnTo>
                    <a:pt x="417182" y="190500"/>
                  </a:lnTo>
                  <a:lnTo>
                    <a:pt x="410044" y="194310"/>
                  </a:lnTo>
                  <a:lnTo>
                    <a:pt x="404533" y="196850"/>
                  </a:lnTo>
                  <a:lnTo>
                    <a:pt x="399681" y="199390"/>
                  </a:lnTo>
                  <a:lnTo>
                    <a:pt x="394512" y="204470"/>
                  </a:lnTo>
                  <a:lnTo>
                    <a:pt x="393344" y="207010"/>
                  </a:lnTo>
                  <a:lnTo>
                    <a:pt x="408457" y="208280"/>
                  </a:lnTo>
                  <a:lnTo>
                    <a:pt x="410794" y="212090"/>
                  </a:lnTo>
                  <a:lnTo>
                    <a:pt x="399161" y="212090"/>
                  </a:lnTo>
                  <a:lnTo>
                    <a:pt x="411365" y="215900"/>
                  </a:lnTo>
                  <a:lnTo>
                    <a:pt x="397421" y="218440"/>
                  </a:lnTo>
                  <a:lnTo>
                    <a:pt x="400329" y="220980"/>
                  </a:lnTo>
                  <a:lnTo>
                    <a:pt x="400900" y="219710"/>
                  </a:lnTo>
                  <a:lnTo>
                    <a:pt x="405561" y="218440"/>
                  </a:lnTo>
                  <a:lnTo>
                    <a:pt x="409041" y="218440"/>
                  </a:lnTo>
                  <a:lnTo>
                    <a:pt x="409892" y="222250"/>
                  </a:lnTo>
                  <a:lnTo>
                    <a:pt x="406209" y="226060"/>
                  </a:lnTo>
                  <a:lnTo>
                    <a:pt x="400456" y="228600"/>
                  </a:lnTo>
                  <a:lnTo>
                    <a:pt x="395084" y="229870"/>
                  </a:lnTo>
                  <a:lnTo>
                    <a:pt x="404977" y="240030"/>
                  </a:lnTo>
                  <a:lnTo>
                    <a:pt x="401485" y="240030"/>
                  </a:lnTo>
                  <a:lnTo>
                    <a:pt x="399745" y="238760"/>
                  </a:lnTo>
                  <a:lnTo>
                    <a:pt x="397421" y="237490"/>
                  </a:lnTo>
                  <a:lnTo>
                    <a:pt x="398183" y="240030"/>
                  </a:lnTo>
                  <a:lnTo>
                    <a:pt x="394360" y="240030"/>
                  </a:lnTo>
                  <a:lnTo>
                    <a:pt x="391198" y="241300"/>
                  </a:lnTo>
                  <a:lnTo>
                    <a:pt x="393928" y="242570"/>
                  </a:lnTo>
                  <a:lnTo>
                    <a:pt x="403225" y="242570"/>
                  </a:lnTo>
                  <a:lnTo>
                    <a:pt x="396252" y="246380"/>
                  </a:lnTo>
                  <a:lnTo>
                    <a:pt x="396252" y="251460"/>
                  </a:lnTo>
                  <a:lnTo>
                    <a:pt x="399745" y="256540"/>
                  </a:lnTo>
                  <a:lnTo>
                    <a:pt x="391604" y="255270"/>
                  </a:lnTo>
                  <a:lnTo>
                    <a:pt x="391604" y="261620"/>
                  </a:lnTo>
                  <a:lnTo>
                    <a:pt x="393344" y="267970"/>
                  </a:lnTo>
                  <a:lnTo>
                    <a:pt x="395528" y="274320"/>
                  </a:lnTo>
                  <a:lnTo>
                    <a:pt x="396836" y="280670"/>
                  </a:lnTo>
                  <a:lnTo>
                    <a:pt x="400329" y="276860"/>
                  </a:lnTo>
                  <a:lnTo>
                    <a:pt x="414274" y="276860"/>
                  </a:lnTo>
                  <a:lnTo>
                    <a:pt x="416026" y="279400"/>
                  </a:lnTo>
                  <a:lnTo>
                    <a:pt x="413067" y="280022"/>
                  </a:lnTo>
                  <a:lnTo>
                    <a:pt x="417766" y="281940"/>
                  </a:lnTo>
                  <a:lnTo>
                    <a:pt x="416598" y="284480"/>
                  </a:lnTo>
                  <a:lnTo>
                    <a:pt x="403809" y="284480"/>
                  </a:lnTo>
                  <a:lnTo>
                    <a:pt x="399745" y="283210"/>
                  </a:lnTo>
                  <a:lnTo>
                    <a:pt x="404393" y="287020"/>
                  </a:lnTo>
                  <a:lnTo>
                    <a:pt x="400900" y="287020"/>
                  </a:lnTo>
                  <a:lnTo>
                    <a:pt x="398576" y="285750"/>
                  </a:lnTo>
                  <a:lnTo>
                    <a:pt x="393928" y="287020"/>
                  </a:lnTo>
                  <a:lnTo>
                    <a:pt x="395503" y="288290"/>
                  </a:lnTo>
                  <a:lnTo>
                    <a:pt x="392620" y="290830"/>
                  </a:lnTo>
                  <a:lnTo>
                    <a:pt x="390817" y="294640"/>
                  </a:lnTo>
                  <a:lnTo>
                    <a:pt x="395668" y="295910"/>
                  </a:lnTo>
                  <a:lnTo>
                    <a:pt x="392188" y="297180"/>
                  </a:lnTo>
                  <a:lnTo>
                    <a:pt x="392760" y="304800"/>
                  </a:lnTo>
                  <a:lnTo>
                    <a:pt x="397421" y="309880"/>
                  </a:lnTo>
                  <a:lnTo>
                    <a:pt x="398576" y="316230"/>
                  </a:lnTo>
                  <a:lnTo>
                    <a:pt x="409041" y="314960"/>
                  </a:lnTo>
                  <a:lnTo>
                    <a:pt x="407301" y="318770"/>
                  </a:lnTo>
                  <a:lnTo>
                    <a:pt x="416026" y="320040"/>
                  </a:lnTo>
                  <a:lnTo>
                    <a:pt x="413118" y="325120"/>
                  </a:lnTo>
                  <a:lnTo>
                    <a:pt x="405561" y="331470"/>
                  </a:lnTo>
                  <a:lnTo>
                    <a:pt x="407301" y="339090"/>
                  </a:lnTo>
                  <a:lnTo>
                    <a:pt x="413118" y="342900"/>
                  </a:lnTo>
                  <a:lnTo>
                    <a:pt x="416598" y="339090"/>
                  </a:lnTo>
                  <a:lnTo>
                    <a:pt x="422998" y="339090"/>
                  </a:lnTo>
                  <a:lnTo>
                    <a:pt x="413689" y="342900"/>
                  </a:lnTo>
                  <a:lnTo>
                    <a:pt x="414858" y="344170"/>
                  </a:lnTo>
                  <a:lnTo>
                    <a:pt x="409041" y="344170"/>
                  </a:lnTo>
                  <a:lnTo>
                    <a:pt x="414274" y="347980"/>
                  </a:lnTo>
                  <a:lnTo>
                    <a:pt x="418922" y="350520"/>
                  </a:lnTo>
                  <a:lnTo>
                    <a:pt x="422998" y="351790"/>
                  </a:lnTo>
                  <a:lnTo>
                    <a:pt x="424738" y="350520"/>
                  </a:lnTo>
                  <a:lnTo>
                    <a:pt x="428231" y="351790"/>
                  </a:lnTo>
                  <a:lnTo>
                    <a:pt x="429971" y="353060"/>
                  </a:lnTo>
                  <a:lnTo>
                    <a:pt x="424167" y="353060"/>
                  </a:lnTo>
                  <a:lnTo>
                    <a:pt x="419506" y="351790"/>
                  </a:lnTo>
                  <a:lnTo>
                    <a:pt x="418350" y="351790"/>
                  </a:lnTo>
                  <a:lnTo>
                    <a:pt x="422414" y="353060"/>
                  </a:lnTo>
                  <a:lnTo>
                    <a:pt x="422414" y="354330"/>
                  </a:lnTo>
                  <a:lnTo>
                    <a:pt x="421259" y="355600"/>
                  </a:lnTo>
                  <a:lnTo>
                    <a:pt x="416026" y="355600"/>
                  </a:lnTo>
                  <a:lnTo>
                    <a:pt x="413118" y="354330"/>
                  </a:lnTo>
                  <a:lnTo>
                    <a:pt x="408660" y="353060"/>
                  </a:lnTo>
                  <a:lnTo>
                    <a:pt x="406082" y="353060"/>
                  </a:lnTo>
                  <a:lnTo>
                    <a:pt x="410794" y="356870"/>
                  </a:lnTo>
                  <a:lnTo>
                    <a:pt x="418858" y="364426"/>
                  </a:lnTo>
                  <a:lnTo>
                    <a:pt x="423583" y="368300"/>
                  </a:lnTo>
                  <a:lnTo>
                    <a:pt x="422998" y="368300"/>
                  </a:lnTo>
                  <a:lnTo>
                    <a:pt x="420674" y="367030"/>
                  </a:lnTo>
                  <a:lnTo>
                    <a:pt x="414858" y="361962"/>
                  </a:lnTo>
                  <a:lnTo>
                    <a:pt x="407885" y="356870"/>
                  </a:lnTo>
                  <a:lnTo>
                    <a:pt x="417766" y="365760"/>
                  </a:lnTo>
                  <a:lnTo>
                    <a:pt x="417182" y="367030"/>
                  </a:lnTo>
                  <a:lnTo>
                    <a:pt x="416026" y="365760"/>
                  </a:lnTo>
                  <a:lnTo>
                    <a:pt x="414858" y="365760"/>
                  </a:lnTo>
                  <a:lnTo>
                    <a:pt x="412534" y="364490"/>
                  </a:lnTo>
                  <a:lnTo>
                    <a:pt x="419506" y="372110"/>
                  </a:lnTo>
                  <a:lnTo>
                    <a:pt x="408457" y="361962"/>
                  </a:lnTo>
                  <a:lnTo>
                    <a:pt x="403225" y="356870"/>
                  </a:lnTo>
                  <a:lnTo>
                    <a:pt x="405561" y="359410"/>
                  </a:lnTo>
                  <a:lnTo>
                    <a:pt x="407301" y="361962"/>
                  </a:lnTo>
                  <a:lnTo>
                    <a:pt x="409003" y="364426"/>
                  </a:lnTo>
                  <a:lnTo>
                    <a:pt x="409028" y="364680"/>
                  </a:lnTo>
                  <a:lnTo>
                    <a:pt x="416026" y="373380"/>
                  </a:lnTo>
                  <a:lnTo>
                    <a:pt x="417766" y="375920"/>
                  </a:lnTo>
                  <a:lnTo>
                    <a:pt x="418922" y="378460"/>
                  </a:lnTo>
                  <a:lnTo>
                    <a:pt x="419506" y="379730"/>
                  </a:lnTo>
                  <a:lnTo>
                    <a:pt x="418922" y="379730"/>
                  </a:lnTo>
                  <a:lnTo>
                    <a:pt x="418922" y="378460"/>
                  </a:lnTo>
                  <a:lnTo>
                    <a:pt x="418350" y="378460"/>
                  </a:lnTo>
                  <a:lnTo>
                    <a:pt x="416026" y="377190"/>
                  </a:lnTo>
                  <a:lnTo>
                    <a:pt x="413118" y="373380"/>
                  </a:lnTo>
                  <a:lnTo>
                    <a:pt x="409625" y="369570"/>
                  </a:lnTo>
                  <a:lnTo>
                    <a:pt x="404901" y="363220"/>
                  </a:lnTo>
                  <a:lnTo>
                    <a:pt x="400608" y="356882"/>
                  </a:lnTo>
                  <a:lnTo>
                    <a:pt x="397192" y="350520"/>
                  </a:lnTo>
                  <a:lnTo>
                    <a:pt x="395097" y="345440"/>
                  </a:lnTo>
                  <a:lnTo>
                    <a:pt x="396544" y="349250"/>
                  </a:lnTo>
                  <a:lnTo>
                    <a:pt x="398868" y="354330"/>
                  </a:lnTo>
                  <a:lnTo>
                    <a:pt x="404393" y="369570"/>
                  </a:lnTo>
                  <a:lnTo>
                    <a:pt x="407022" y="377190"/>
                  </a:lnTo>
                  <a:lnTo>
                    <a:pt x="408393" y="381000"/>
                  </a:lnTo>
                  <a:lnTo>
                    <a:pt x="407911" y="381000"/>
                  </a:lnTo>
                  <a:lnTo>
                    <a:pt x="406146" y="377190"/>
                  </a:lnTo>
                  <a:lnTo>
                    <a:pt x="404977" y="374650"/>
                  </a:lnTo>
                  <a:lnTo>
                    <a:pt x="403580" y="369570"/>
                  </a:lnTo>
                  <a:lnTo>
                    <a:pt x="403225" y="368300"/>
                  </a:lnTo>
                  <a:lnTo>
                    <a:pt x="402767" y="367030"/>
                  </a:lnTo>
                  <a:lnTo>
                    <a:pt x="398576" y="355600"/>
                  </a:lnTo>
                  <a:lnTo>
                    <a:pt x="402069" y="367030"/>
                  </a:lnTo>
                  <a:lnTo>
                    <a:pt x="399745" y="365760"/>
                  </a:lnTo>
                  <a:lnTo>
                    <a:pt x="398576" y="364490"/>
                  </a:lnTo>
                  <a:lnTo>
                    <a:pt x="396836" y="363220"/>
                  </a:lnTo>
                  <a:lnTo>
                    <a:pt x="396252" y="361950"/>
                  </a:lnTo>
                  <a:lnTo>
                    <a:pt x="395097" y="369570"/>
                  </a:lnTo>
                  <a:lnTo>
                    <a:pt x="395097" y="368300"/>
                  </a:lnTo>
                  <a:lnTo>
                    <a:pt x="395097" y="360680"/>
                  </a:lnTo>
                  <a:lnTo>
                    <a:pt x="395668" y="360680"/>
                  </a:lnTo>
                  <a:lnTo>
                    <a:pt x="395097" y="355600"/>
                  </a:lnTo>
                  <a:lnTo>
                    <a:pt x="395084" y="356882"/>
                  </a:lnTo>
                  <a:lnTo>
                    <a:pt x="394512" y="359410"/>
                  </a:lnTo>
                  <a:lnTo>
                    <a:pt x="393865" y="364871"/>
                  </a:lnTo>
                  <a:lnTo>
                    <a:pt x="393344" y="368300"/>
                  </a:lnTo>
                  <a:lnTo>
                    <a:pt x="190436" y="368300"/>
                  </a:lnTo>
                  <a:lnTo>
                    <a:pt x="190436" y="427990"/>
                  </a:lnTo>
                  <a:lnTo>
                    <a:pt x="188112" y="429260"/>
                  </a:lnTo>
                  <a:lnTo>
                    <a:pt x="188112" y="431800"/>
                  </a:lnTo>
                  <a:lnTo>
                    <a:pt x="186359" y="435610"/>
                  </a:lnTo>
                  <a:lnTo>
                    <a:pt x="185204" y="433070"/>
                  </a:lnTo>
                  <a:lnTo>
                    <a:pt x="184035" y="431800"/>
                  </a:lnTo>
                  <a:lnTo>
                    <a:pt x="189852" y="427990"/>
                  </a:lnTo>
                  <a:lnTo>
                    <a:pt x="190436" y="427990"/>
                  </a:lnTo>
                  <a:lnTo>
                    <a:pt x="190436" y="368300"/>
                  </a:lnTo>
                  <a:lnTo>
                    <a:pt x="179971" y="368300"/>
                  </a:lnTo>
                  <a:lnTo>
                    <a:pt x="179971" y="427990"/>
                  </a:lnTo>
                  <a:lnTo>
                    <a:pt x="179387" y="427990"/>
                  </a:lnTo>
                  <a:lnTo>
                    <a:pt x="178219" y="426720"/>
                  </a:lnTo>
                  <a:lnTo>
                    <a:pt x="179971" y="427990"/>
                  </a:lnTo>
                  <a:lnTo>
                    <a:pt x="179971" y="368300"/>
                  </a:lnTo>
                  <a:lnTo>
                    <a:pt x="151765" y="368300"/>
                  </a:lnTo>
                  <a:lnTo>
                    <a:pt x="150901" y="372110"/>
                  </a:lnTo>
                  <a:lnTo>
                    <a:pt x="145186" y="374650"/>
                  </a:lnTo>
                  <a:lnTo>
                    <a:pt x="142252" y="373380"/>
                  </a:lnTo>
                  <a:lnTo>
                    <a:pt x="139865" y="373380"/>
                  </a:lnTo>
                  <a:lnTo>
                    <a:pt x="135775" y="377190"/>
                  </a:lnTo>
                  <a:lnTo>
                    <a:pt x="136067" y="375920"/>
                  </a:lnTo>
                  <a:lnTo>
                    <a:pt x="137528" y="369570"/>
                  </a:lnTo>
                  <a:lnTo>
                    <a:pt x="130797" y="375920"/>
                  </a:lnTo>
                  <a:lnTo>
                    <a:pt x="129527" y="374650"/>
                  </a:lnTo>
                  <a:lnTo>
                    <a:pt x="128041" y="374650"/>
                  </a:lnTo>
                  <a:lnTo>
                    <a:pt x="120662" y="381000"/>
                  </a:lnTo>
                  <a:lnTo>
                    <a:pt x="121246" y="388620"/>
                  </a:lnTo>
                  <a:lnTo>
                    <a:pt x="130543" y="383540"/>
                  </a:lnTo>
                  <a:lnTo>
                    <a:pt x="131127" y="392430"/>
                  </a:lnTo>
                  <a:lnTo>
                    <a:pt x="138112" y="389890"/>
                  </a:lnTo>
                  <a:lnTo>
                    <a:pt x="139852" y="386080"/>
                  </a:lnTo>
                  <a:lnTo>
                    <a:pt x="146824" y="383540"/>
                  </a:lnTo>
                  <a:lnTo>
                    <a:pt x="150190" y="387350"/>
                  </a:lnTo>
                  <a:lnTo>
                    <a:pt x="143624" y="394970"/>
                  </a:lnTo>
                  <a:lnTo>
                    <a:pt x="137502" y="402590"/>
                  </a:lnTo>
                  <a:lnTo>
                    <a:pt x="142176" y="403860"/>
                  </a:lnTo>
                  <a:lnTo>
                    <a:pt x="155765" y="398780"/>
                  </a:lnTo>
                  <a:lnTo>
                    <a:pt x="160248" y="397510"/>
                  </a:lnTo>
                  <a:lnTo>
                    <a:pt x="160197" y="401320"/>
                  </a:lnTo>
                  <a:lnTo>
                    <a:pt x="147408" y="407670"/>
                  </a:lnTo>
                  <a:lnTo>
                    <a:pt x="151574" y="410210"/>
                  </a:lnTo>
                  <a:lnTo>
                    <a:pt x="157581" y="407670"/>
                  </a:lnTo>
                  <a:lnTo>
                    <a:pt x="162293" y="406400"/>
                  </a:lnTo>
                  <a:lnTo>
                    <a:pt x="162521" y="410210"/>
                  </a:lnTo>
                  <a:lnTo>
                    <a:pt x="157289" y="412750"/>
                  </a:lnTo>
                  <a:lnTo>
                    <a:pt x="155549" y="408940"/>
                  </a:lnTo>
                  <a:lnTo>
                    <a:pt x="154965" y="410210"/>
                  </a:lnTo>
                  <a:lnTo>
                    <a:pt x="153416" y="415290"/>
                  </a:lnTo>
                  <a:lnTo>
                    <a:pt x="156933" y="414020"/>
                  </a:lnTo>
                  <a:lnTo>
                    <a:pt x="159499" y="412750"/>
                  </a:lnTo>
                  <a:lnTo>
                    <a:pt x="162077" y="411480"/>
                  </a:lnTo>
                  <a:lnTo>
                    <a:pt x="165430" y="411480"/>
                  </a:lnTo>
                  <a:lnTo>
                    <a:pt x="155549" y="419100"/>
                  </a:lnTo>
                  <a:lnTo>
                    <a:pt x="160921" y="421640"/>
                  </a:lnTo>
                  <a:lnTo>
                    <a:pt x="174269" y="426720"/>
                  </a:lnTo>
                  <a:lnTo>
                    <a:pt x="179971" y="429260"/>
                  </a:lnTo>
                  <a:lnTo>
                    <a:pt x="176479" y="431800"/>
                  </a:lnTo>
                  <a:lnTo>
                    <a:pt x="172415" y="433070"/>
                  </a:lnTo>
                  <a:lnTo>
                    <a:pt x="170662" y="436880"/>
                  </a:lnTo>
                  <a:lnTo>
                    <a:pt x="177165" y="441960"/>
                  </a:lnTo>
                  <a:lnTo>
                    <a:pt x="180771" y="448310"/>
                  </a:lnTo>
                  <a:lnTo>
                    <a:pt x="182524" y="457200"/>
                  </a:lnTo>
                  <a:lnTo>
                    <a:pt x="183451" y="467360"/>
                  </a:lnTo>
                  <a:lnTo>
                    <a:pt x="194500" y="462280"/>
                  </a:lnTo>
                  <a:lnTo>
                    <a:pt x="195021" y="463410"/>
                  </a:lnTo>
                  <a:lnTo>
                    <a:pt x="199148" y="462280"/>
                  </a:lnTo>
                  <a:lnTo>
                    <a:pt x="200901" y="463550"/>
                  </a:lnTo>
                  <a:lnTo>
                    <a:pt x="196253" y="468630"/>
                  </a:lnTo>
                  <a:lnTo>
                    <a:pt x="192760" y="469900"/>
                  </a:lnTo>
                  <a:lnTo>
                    <a:pt x="201968" y="469900"/>
                  </a:lnTo>
                  <a:lnTo>
                    <a:pt x="210566" y="471170"/>
                  </a:lnTo>
                  <a:lnTo>
                    <a:pt x="216230" y="476250"/>
                  </a:lnTo>
                  <a:lnTo>
                    <a:pt x="216598" y="483870"/>
                  </a:lnTo>
                  <a:lnTo>
                    <a:pt x="213106" y="485140"/>
                  </a:lnTo>
                  <a:lnTo>
                    <a:pt x="216560" y="486410"/>
                  </a:lnTo>
                  <a:lnTo>
                    <a:pt x="223278" y="483870"/>
                  </a:lnTo>
                  <a:lnTo>
                    <a:pt x="229133" y="481330"/>
                  </a:lnTo>
                  <a:lnTo>
                    <a:pt x="229971" y="483870"/>
                  </a:lnTo>
                  <a:lnTo>
                    <a:pt x="227647" y="485140"/>
                  </a:lnTo>
                  <a:lnTo>
                    <a:pt x="229971" y="490220"/>
                  </a:lnTo>
                  <a:lnTo>
                    <a:pt x="235788" y="494030"/>
                  </a:lnTo>
                  <a:lnTo>
                    <a:pt x="243928" y="502920"/>
                  </a:lnTo>
                  <a:lnTo>
                    <a:pt x="246824" y="508000"/>
                  </a:lnTo>
                  <a:lnTo>
                    <a:pt x="244500" y="516890"/>
                  </a:lnTo>
                  <a:lnTo>
                    <a:pt x="250621" y="514350"/>
                  </a:lnTo>
                  <a:lnTo>
                    <a:pt x="253301" y="516890"/>
                  </a:lnTo>
                  <a:lnTo>
                    <a:pt x="256527" y="519430"/>
                  </a:lnTo>
                  <a:lnTo>
                    <a:pt x="264274" y="514350"/>
                  </a:lnTo>
                  <a:lnTo>
                    <a:pt x="262661" y="521970"/>
                  </a:lnTo>
                  <a:lnTo>
                    <a:pt x="260997" y="527050"/>
                  </a:lnTo>
                  <a:lnTo>
                    <a:pt x="260108" y="533400"/>
                  </a:lnTo>
                  <a:lnTo>
                    <a:pt x="260781" y="541020"/>
                  </a:lnTo>
                  <a:lnTo>
                    <a:pt x="261950" y="543560"/>
                  </a:lnTo>
                  <a:lnTo>
                    <a:pt x="272415" y="532130"/>
                  </a:lnTo>
                  <a:lnTo>
                    <a:pt x="276479" y="532130"/>
                  </a:lnTo>
                  <a:lnTo>
                    <a:pt x="269506" y="542290"/>
                  </a:lnTo>
                  <a:lnTo>
                    <a:pt x="280555" y="534670"/>
                  </a:lnTo>
                  <a:lnTo>
                    <a:pt x="274154" y="547370"/>
                  </a:lnTo>
                  <a:lnTo>
                    <a:pt x="278231" y="546100"/>
                  </a:lnTo>
                  <a:lnTo>
                    <a:pt x="277647" y="544830"/>
                  </a:lnTo>
                  <a:lnTo>
                    <a:pt x="279387" y="541020"/>
                  </a:lnTo>
                  <a:lnTo>
                    <a:pt x="281711" y="538480"/>
                  </a:lnTo>
                  <a:lnTo>
                    <a:pt x="288696" y="537210"/>
                  </a:lnTo>
                  <a:lnTo>
                    <a:pt x="285788" y="552450"/>
                  </a:lnTo>
                  <a:lnTo>
                    <a:pt x="282879" y="557530"/>
                  </a:lnTo>
                  <a:lnTo>
                    <a:pt x="287528" y="556260"/>
                  </a:lnTo>
                  <a:lnTo>
                    <a:pt x="297992" y="554990"/>
                  </a:lnTo>
                  <a:lnTo>
                    <a:pt x="295668" y="558800"/>
                  </a:lnTo>
                  <a:lnTo>
                    <a:pt x="293928" y="558800"/>
                  </a:lnTo>
                  <a:lnTo>
                    <a:pt x="291604" y="560070"/>
                  </a:lnTo>
                  <a:lnTo>
                    <a:pt x="293522" y="560070"/>
                  </a:lnTo>
                  <a:lnTo>
                    <a:pt x="291744" y="563880"/>
                  </a:lnTo>
                  <a:lnTo>
                    <a:pt x="290614" y="566420"/>
                  </a:lnTo>
                  <a:lnTo>
                    <a:pt x="294500" y="566420"/>
                  </a:lnTo>
                  <a:lnTo>
                    <a:pt x="295084" y="563880"/>
                  </a:lnTo>
                  <a:lnTo>
                    <a:pt x="298577" y="560070"/>
                  </a:lnTo>
                  <a:lnTo>
                    <a:pt x="300316" y="558800"/>
                  </a:lnTo>
                  <a:lnTo>
                    <a:pt x="298577" y="566420"/>
                  </a:lnTo>
                  <a:lnTo>
                    <a:pt x="303809" y="568960"/>
                  </a:lnTo>
                  <a:lnTo>
                    <a:pt x="309626" y="568960"/>
                  </a:lnTo>
                  <a:lnTo>
                    <a:pt x="304393" y="575310"/>
                  </a:lnTo>
                  <a:lnTo>
                    <a:pt x="309689" y="579120"/>
                  </a:lnTo>
                  <a:lnTo>
                    <a:pt x="316306" y="581660"/>
                  </a:lnTo>
                  <a:lnTo>
                    <a:pt x="323354" y="584200"/>
                  </a:lnTo>
                  <a:lnTo>
                    <a:pt x="329971" y="586740"/>
                  </a:lnTo>
                  <a:lnTo>
                    <a:pt x="328815" y="581660"/>
                  </a:lnTo>
                  <a:lnTo>
                    <a:pt x="336372" y="570230"/>
                  </a:lnTo>
                  <a:lnTo>
                    <a:pt x="339280" y="570230"/>
                  </a:lnTo>
                  <a:lnTo>
                    <a:pt x="337820" y="573405"/>
                  </a:lnTo>
                  <a:lnTo>
                    <a:pt x="341604" y="570230"/>
                  </a:lnTo>
                  <a:lnTo>
                    <a:pt x="343928" y="572770"/>
                  </a:lnTo>
                  <a:lnTo>
                    <a:pt x="336943" y="582930"/>
                  </a:lnTo>
                  <a:lnTo>
                    <a:pt x="333463" y="585470"/>
                  </a:lnTo>
                  <a:lnTo>
                    <a:pt x="339280" y="584200"/>
                  </a:lnTo>
                  <a:lnTo>
                    <a:pt x="337527" y="586740"/>
                  </a:lnTo>
                  <a:lnTo>
                    <a:pt x="335788" y="588010"/>
                  </a:lnTo>
                  <a:lnTo>
                    <a:pt x="334048" y="591820"/>
                  </a:lnTo>
                  <a:lnTo>
                    <a:pt x="335889" y="591820"/>
                  </a:lnTo>
                  <a:lnTo>
                    <a:pt x="669264" y="591820"/>
                  </a:lnTo>
                  <a:lnTo>
                    <a:pt x="663994" y="584200"/>
                  </a:lnTo>
                  <a:lnTo>
                    <a:pt x="661377" y="580390"/>
                  </a:lnTo>
                  <a:lnTo>
                    <a:pt x="671830" y="574040"/>
                  </a:lnTo>
                  <a:lnTo>
                    <a:pt x="677811" y="570230"/>
                  </a:lnTo>
                  <a:lnTo>
                    <a:pt x="681799" y="567690"/>
                  </a:lnTo>
                  <a:lnTo>
                    <a:pt x="690562" y="561340"/>
                  </a:lnTo>
                  <a:lnTo>
                    <a:pt x="695134" y="556260"/>
                  </a:lnTo>
                  <a:lnTo>
                    <a:pt x="697420" y="553720"/>
                  </a:lnTo>
                  <a:close/>
                </a:path>
                <a:path w="2552065" h="1019810">
                  <a:moveTo>
                    <a:pt x="699173" y="586740"/>
                  </a:moveTo>
                  <a:lnTo>
                    <a:pt x="696531" y="587565"/>
                  </a:lnTo>
                  <a:lnTo>
                    <a:pt x="697890" y="587857"/>
                  </a:lnTo>
                  <a:lnTo>
                    <a:pt x="699173" y="586740"/>
                  </a:lnTo>
                  <a:close/>
                </a:path>
                <a:path w="2552065" h="1019810">
                  <a:moveTo>
                    <a:pt x="700328" y="547370"/>
                  </a:moveTo>
                  <a:lnTo>
                    <a:pt x="693940" y="551180"/>
                  </a:lnTo>
                  <a:lnTo>
                    <a:pt x="693000" y="551434"/>
                  </a:lnTo>
                  <a:lnTo>
                    <a:pt x="693102" y="551675"/>
                  </a:lnTo>
                  <a:lnTo>
                    <a:pt x="694512" y="553720"/>
                  </a:lnTo>
                  <a:lnTo>
                    <a:pt x="700328" y="547370"/>
                  </a:lnTo>
                  <a:close/>
                </a:path>
                <a:path w="2552065" h="1019810">
                  <a:moveTo>
                    <a:pt x="702652" y="589280"/>
                  </a:moveTo>
                  <a:lnTo>
                    <a:pt x="698588" y="588010"/>
                  </a:lnTo>
                  <a:lnTo>
                    <a:pt x="697890" y="587857"/>
                  </a:lnTo>
                  <a:lnTo>
                    <a:pt x="694728" y="590626"/>
                  </a:lnTo>
                  <a:lnTo>
                    <a:pt x="698588" y="591820"/>
                  </a:lnTo>
                  <a:lnTo>
                    <a:pt x="702652" y="589280"/>
                  </a:lnTo>
                  <a:close/>
                </a:path>
                <a:path w="2552065" h="1019810">
                  <a:moveTo>
                    <a:pt x="706145" y="594360"/>
                  </a:moveTo>
                  <a:lnTo>
                    <a:pt x="701497" y="594360"/>
                  </a:lnTo>
                  <a:lnTo>
                    <a:pt x="694512" y="595630"/>
                  </a:lnTo>
                  <a:lnTo>
                    <a:pt x="689864" y="595630"/>
                  </a:lnTo>
                  <a:lnTo>
                    <a:pt x="693356" y="591820"/>
                  </a:lnTo>
                  <a:lnTo>
                    <a:pt x="687539" y="596900"/>
                  </a:lnTo>
                  <a:lnTo>
                    <a:pt x="684631" y="595630"/>
                  </a:lnTo>
                  <a:lnTo>
                    <a:pt x="679056" y="603250"/>
                  </a:lnTo>
                  <a:lnTo>
                    <a:pt x="682739" y="604520"/>
                  </a:lnTo>
                  <a:lnTo>
                    <a:pt x="689698" y="604520"/>
                  </a:lnTo>
                  <a:lnTo>
                    <a:pt x="691210" y="604977"/>
                  </a:lnTo>
                  <a:lnTo>
                    <a:pt x="692772" y="600710"/>
                  </a:lnTo>
                  <a:lnTo>
                    <a:pt x="696264" y="599440"/>
                  </a:lnTo>
                  <a:lnTo>
                    <a:pt x="700138" y="596900"/>
                  </a:lnTo>
                  <a:lnTo>
                    <a:pt x="702081" y="595630"/>
                  </a:lnTo>
                  <a:lnTo>
                    <a:pt x="706145" y="594360"/>
                  </a:lnTo>
                  <a:close/>
                </a:path>
                <a:path w="2552065" h="1019810">
                  <a:moveTo>
                    <a:pt x="710793" y="233680"/>
                  </a:moveTo>
                  <a:lnTo>
                    <a:pt x="710209" y="233680"/>
                  </a:lnTo>
                  <a:lnTo>
                    <a:pt x="709955" y="233464"/>
                  </a:lnTo>
                  <a:lnTo>
                    <a:pt x="708469" y="233680"/>
                  </a:lnTo>
                  <a:lnTo>
                    <a:pt x="706729" y="233680"/>
                  </a:lnTo>
                  <a:lnTo>
                    <a:pt x="705561" y="232410"/>
                  </a:lnTo>
                  <a:lnTo>
                    <a:pt x="706145" y="233680"/>
                  </a:lnTo>
                  <a:lnTo>
                    <a:pt x="703237" y="234950"/>
                  </a:lnTo>
                  <a:lnTo>
                    <a:pt x="710793" y="233680"/>
                  </a:lnTo>
                  <a:close/>
                </a:path>
                <a:path w="2552065" h="1019810">
                  <a:moveTo>
                    <a:pt x="716013" y="249694"/>
                  </a:moveTo>
                  <a:lnTo>
                    <a:pt x="714870" y="248920"/>
                  </a:lnTo>
                  <a:lnTo>
                    <a:pt x="714870" y="250190"/>
                  </a:lnTo>
                  <a:lnTo>
                    <a:pt x="716013" y="249694"/>
                  </a:lnTo>
                  <a:close/>
                </a:path>
                <a:path w="2552065" h="1019810">
                  <a:moveTo>
                    <a:pt x="734631" y="624459"/>
                  </a:moveTo>
                  <a:lnTo>
                    <a:pt x="731151" y="627380"/>
                  </a:lnTo>
                  <a:lnTo>
                    <a:pt x="732599" y="627380"/>
                  </a:lnTo>
                  <a:lnTo>
                    <a:pt x="734631" y="626110"/>
                  </a:lnTo>
                  <a:lnTo>
                    <a:pt x="734631" y="624459"/>
                  </a:lnTo>
                  <a:close/>
                </a:path>
                <a:path w="2552065" h="1019810">
                  <a:moveTo>
                    <a:pt x="738708" y="621030"/>
                  </a:moveTo>
                  <a:lnTo>
                    <a:pt x="734631" y="621030"/>
                  </a:lnTo>
                  <a:lnTo>
                    <a:pt x="734631" y="624459"/>
                  </a:lnTo>
                  <a:lnTo>
                    <a:pt x="738708" y="621030"/>
                  </a:lnTo>
                  <a:close/>
                </a:path>
                <a:path w="2552065" h="1019810">
                  <a:moveTo>
                    <a:pt x="742911" y="392925"/>
                  </a:moveTo>
                  <a:lnTo>
                    <a:pt x="737539" y="393700"/>
                  </a:lnTo>
                  <a:lnTo>
                    <a:pt x="741032" y="394970"/>
                  </a:lnTo>
                  <a:lnTo>
                    <a:pt x="742911" y="392925"/>
                  </a:lnTo>
                  <a:close/>
                </a:path>
                <a:path w="2552065" h="1019810">
                  <a:moveTo>
                    <a:pt x="745096" y="662940"/>
                  </a:moveTo>
                  <a:lnTo>
                    <a:pt x="743381" y="665327"/>
                  </a:lnTo>
                  <a:lnTo>
                    <a:pt x="744778" y="664679"/>
                  </a:lnTo>
                  <a:lnTo>
                    <a:pt x="745096" y="662940"/>
                  </a:lnTo>
                  <a:close/>
                </a:path>
                <a:path w="2552065" h="1019810">
                  <a:moveTo>
                    <a:pt x="746264" y="392430"/>
                  </a:moveTo>
                  <a:lnTo>
                    <a:pt x="743356" y="392430"/>
                  </a:lnTo>
                  <a:lnTo>
                    <a:pt x="742911" y="392925"/>
                  </a:lnTo>
                  <a:lnTo>
                    <a:pt x="746264" y="392430"/>
                  </a:lnTo>
                  <a:close/>
                </a:path>
                <a:path w="2552065" h="1019810">
                  <a:moveTo>
                    <a:pt x="749757" y="664210"/>
                  </a:moveTo>
                  <a:lnTo>
                    <a:pt x="745794" y="664210"/>
                  </a:lnTo>
                  <a:lnTo>
                    <a:pt x="744778" y="664679"/>
                  </a:lnTo>
                  <a:lnTo>
                    <a:pt x="743940" y="669290"/>
                  </a:lnTo>
                  <a:lnTo>
                    <a:pt x="749757" y="664210"/>
                  </a:lnTo>
                  <a:close/>
                </a:path>
                <a:path w="2552065" h="1019810">
                  <a:moveTo>
                    <a:pt x="752081" y="455930"/>
                  </a:moveTo>
                  <a:lnTo>
                    <a:pt x="750328" y="452120"/>
                  </a:lnTo>
                  <a:lnTo>
                    <a:pt x="743356" y="457200"/>
                  </a:lnTo>
                  <a:lnTo>
                    <a:pt x="750912" y="455930"/>
                  </a:lnTo>
                  <a:lnTo>
                    <a:pt x="752081" y="455930"/>
                  </a:lnTo>
                  <a:close/>
                </a:path>
                <a:path w="2552065" h="1019810">
                  <a:moveTo>
                    <a:pt x="753237" y="355600"/>
                  </a:moveTo>
                  <a:lnTo>
                    <a:pt x="752144" y="355917"/>
                  </a:lnTo>
                  <a:lnTo>
                    <a:pt x="749757" y="356870"/>
                  </a:lnTo>
                  <a:lnTo>
                    <a:pt x="753237" y="355600"/>
                  </a:lnTo>
                  <a:close/>
                </a:path>
                <a:path w="2552065" h="1019810">
                  <a:moveTo>
                    <a:pt x="756145" y="488543"/>
                  </a:moveTo>
                  <a:lnTo>
                    <a:pt x="755561" y="488543"/>
                  </a:lnTo>
                  <a:lnTo>
                    <a:pt x="754989" y="489115"/>
                  </a:lnTo>
                  <a:lnTo>
                    <a:pt x="755561" y="489115"/>
                  </a:lnTo>
                  <a:lnTo>
                    <a:pt x="756145" y="488543"/>
                  </a:lnTo>
                  <a:close/>
                </a:path>
                <a:path w="2552065" h="1019810">
                  <a:moveTo>
                    <a:pt x="757034" y="366953"/>
                  </a:moveTo>
                  <a:lnTo>
                    <a:pt x="756729" y="367030"/>
                  </a:lnTo>
                  <a:lnTo>
                    <a:pt x="757034" y="366953"/>
                  </a:lnTo>
                  <a:close/>
                </a:path>
                <a:path w="2552065" h="1019810">
                  <a:moveTo>
                    <a:pt x="757885" y="422910"/>
                  </a:moveTo>
                  <a:lnTo>
                    <a:pt x="756767" y="422097"/>
                  </a:lnTo>
                  <a:lnTo>
                    <a:pt x="754405" y="422910"/>
                  </a:lnTo>
                  <a:lnTo>
                    <a:pt x="757885" y="422910"/>
                  </a:lnTo>
                  <a:close/>
                </a:path>
                <a:path w="2552065" h="1019810">
                  <a:moveTo>
                    <a:pt x="759371" y="421195"/>
                  </a:moveTo>
                  <a:lnTo>
                    <a:pt x="756729" y="420370"/>
                  </a:lnTo>
                  <a:lnTo>
                    <a:pt x="752652" y="421640"/>
                  </a:lnTo>
                  <a:lnTo>
                    <a:pt x="756145" y="421640"/>
                  </a:lnTo>
                  <a:lnTo>
                    <a:pt x="756767" y="422097"/>
                  </a:lnTo>
                  <a:lnTo>
                    <a:pt x="759371" y="421195"/>
                  </a:lnTo>
                  <a:close/>
                </a:path>
                <a:path w="2552065" h="1019810">
                  <a:moveTo>
                    <a:pt x="760145" y="462889"/>
                  </a:moveTo>
                  <a:lnTo>
                    <a:pt x="758469" y="463550"/>
                  </a:lnTo>
                  <a:lnTo>
                    <a:pt x="750912" y="462280"/>
                  </a:lnTo>
                  <a:lnTo>
                    <a:pt x="748588" y="467360"/>
                  </a:lnTo>
                  <a:lnTo>
                    <a:pt x="756729" y="467360"/>
                  </a:lnTo>
                  <a:lnTo>
                    <a:pt x="759637" y="463550"/>
                  </a:lnTo>
                  <a:lnTo>
                    <a:pt x="760145" y="462889"/>
                  </a:lnTo>
                  <a:close/>
                </a:path>
                <a:path w="2552065" h="1019810">
                  <a:moveTo>
                    <a:pt x="761961" y="364490"/>
                  </a:moveTo>
                  <a:lnTo>
                    <a:pt x="753821" y="365760"/>
                  </a:lnTo>
                  <a:lnTo>
                    <a:pt x="756958" y="366928"/>
                  </a:lnTo>
                  <a:lnTo>
                    <a:pt x="761961" y="364490"/>
                  </a:lnTo>
                  <a:close/>
                </a:path>
                <a:path w="2552065" h="1019810">
                  <a:moveTo>
                    <a:pt x="764870" y="461010"/>
                  </a:moveTo>
                  <a:lnTo>
                    <a:pt x="761568" y="461010"/>
                  </a:lnTo>
                  <a:lnTo>
                    <a:pt x="760145" y="462889"/>
                  </a:lnTo>
                  <a:lnTo>
                    <a:pt x="764870" y="461010"/>
                  </a:lnTo>
                  <a:close/>
                </a:path>
                <a:path w="2552065" h="1019810">
                  <a:moveTo>
                    <a:pt x="766610" y="419100"/>
                  </a:moveTo>
                  <a:lnTo>
                    <a:pt x="766025" y="418896"/>
                  </a:lnTo>
                  <a:lnTo>
                    <a:pt x="759371" y="421195"/>
                  </a:lnTo>
                  <a:lnTo>
                    <a:pt x="760793" y="421640"/>
                  </a:lnTo>
                  <a:lnTo>
                    <a:pt x="766610" y="419100"/>
                  </a:lnTo>
                  <a:close/>
                </a:path>
                <a:path w="2552065" h="1019810">
                  <a:moveTo>
                    <a:pt x="769518" y="421640"/>
                  </a:moveTo>
                  <a:lnTo>
                    <a:pt x="763701" y="422910"/>
                  </a:lnTo>
                  <a:lnTo>
                    <a:pt x="757885" y="422910"/>
                  </a:lnTo>
                  <a:lnTo>
                    <a:pt x="759637" y="424180"/>
                  </a:lnTo>
                  <a:lnTo>
                    <a:pt x="769518" y="421640"/>
                  </a:lnTo>
                  <a:close/>
                </a:path>
                <a:path w="2552065" h="1019810">
                  <a:moveTo>
                    <a:pt x="771258" y="411480"/>
                  </a:moveTo>
                  <a:lnTo>
                    <a:pt x="769327" y="412089"/>
                  </a:lnTo>
                  <a:lnTo>
                    <a:pt x="770140" y="412407"/>
                  </a:lnTo>
                  <a:lnTo>
                    <a:pt x="771258" y="411480"/>
                  </a:lnTo>
                  <a:close/>
                </a:path>
                <a:path w="2552065" h="1019810">
                  <a:moveTo>
                    <a:pt x="772782" y="550697"/>
                  </a:moveTo>
                  <a:lnTo>
                    <a:pt x="767778" y="549910"/>
                  </a:lnTo>
                  <a:lnTo>
                    <a:pt x="770712" y="551180"/>
                  </a:lnTo>
                  <a:lnTo>
                    <a:pt x="772782" y="550697"/>
                  </a:lnTo>
                  <a:close/>
                </a:path>
                <a:path w="2552065" h="1019810">
                  <a:moveTo>
                    <a:pt x="778154" y="549084"/>
                  </a:moveTo>
                  <a:lnTo>
                    <a:pt x="776058" y="549910"/>
                  </a:lnTo>
                  <a:lnTo>
                    <a:pt x="772782" y="550697"/>
                  </a:lnTo>
                  <a:lnTo>
                    <a:pt x="775919" y="551180"/>
                  </a:lnTo>
                  <a:lnTo>
                    <a:pt x="778154" y="549084"/>
                  </a:lnTo>
                  <a:close/>
                </a:path>
                <a:path w="2552065" h="1019810">
                  <a:moveTo>
                    <a:pt x="779716" y="415290"/>
                  </a:moveTo>
                  <a:lnTo>
                    <a:pt x="777227" y="414020"/>
                  </a:lnTo>
                  <a:lnTo>
                    <a:pt x="771029" y="412750"/>
                  </a:lnTo>
                  <a:lnTo>
                    <a:pt x="770140" y="412407"/>
                  </a:lnTo>
                  <a:lnTo>
                    <a:pt x="766610" y="415290"/>
                  </a:lnTo>
                  <a:lnTo>
                    <a:pt x="762546" y="415290"/>
                  </a:lnTo>
                  <a:lnTo>
                    <a:pt x="756145" y="417830"/>
                  </a:lnTo>
                  <a:lnTo>
                    <a:pt x="763117" y="417830"/>
                  </a:lnTo>
                  <a:lnTo>
                    <a:pt x="766025" y="418896"/>
                  </a:lnTo>
                  <a:lnTo>
                    <a:pt x="768934" y="417830"/>
                  </a:lnTo>
                  <a:lnTo>
                    <a:pt x="771842" y="419100"/>
                  </a:lnTo>
                  <a:lnTo>
                    <a:pt x="779716" y="415290"/>
                  </a:lnTo>
                  <a:close/>
                </a:path>
                <a:path w="2552065" h="1019810">
                  <a:moveTo>
                    <a:pt x="781342" y="411480"/>
                  </a:moveTo>
                  <a:lnTo>
                    <a:pt x="780567" y="408940"/>
                  </a:lnTo>
                  <a:lnTo>
                    <a:pt x="775766" y="409905"/>
                  </a:lnTo>
                  <a:lnTo>
                    <a:pt x="774750" y="410210"/>
                  </a:lnTo>
                  <a:lnTo>
                    <a:pt x="772426" y="411480"/>
                  </a:lnTo>
                  <a:lnTo>
                    <a:pt x="781342" y="411480"/>
                  </a:lnTo>
                  <a:close/>
                </a:path>
                <a:path w="2552065" h="1019810">
                  <a:moveTo>
                    <a:pt x="788123" y="878840"/>
                  </a:moveTo>
                  <a:lnTo>
                    <a:pt x="787831" y="877570"/>
                  </a:lnTo>
                  <a:lnTo>
                    <a:pt x="785317" y="877570"/>
                  </a:lnTo>
                  <a:lnTo>
                    <a:pt x="788123" y="878840"/>
                  </a:lnTo>
                  <a:close/>
                </a:path>
                <a:path w="2552065" h="1019810">
                  <a:moveTo>
                    <a:pt x="805853" y="568325"/>
                  </a:moveTo>
                  <a:lnTo>
                    <a:pt x="804405" y="568960"/>
                  </a:lnTo>
                  <a:lnTo>
                    <a:pt x="805561" y="568960"/>
                  </a:lnTo>
                  <a:lnTo>
                    <a:pt x="805853" y="568325"/>
                  </a:lnTo>
                  <a:close/>
                </a:path>
                <a:path w="2552065" h="1019810">
                  <a:moveTo>
                    <a:pt x="807313" y="567690"/>
                  </a:moveTo>
                  <a:lnTo>
                    <a:pt x="806145" y="567690"/>
                  </a:lnTo>
                  <a:lnTo>
                    <a:pt x="805853" y="568325"/>
                  </a:lnTo>
                  <a:lnTo>
                    <a:pt x="807313" y="567690"/>
                  </a:lnTo>
                  <a:close/>
                </a:path>
                <a:path w="2552065" h="1019810">
                  <a:moveTo>
                    <a:pt x="824750" y="618490"/>
                  </a:moveTo>
                  <a:lnTo>
                    <a:pt x="823595" y="614680"/>
                  </a:lnTo>
                  <a:lnTo>
                    <a:pt x="821207" y="619760"/>
                  </a:lnTo>
                  <a:lnTo>
                    <a:pt x="824750" y="618490"/>
                  </a:lnTo>
                  <a:close/>
                </a:path>
                <a:path w="2552065" h="1019810">
                  <a:moveTo>
                    <a:pt x="853960" y="675157"/>
                  </a:moveTo>
                  <a:lnTo>
                    <a:pt x="852081" y="676910"/>
                  </a:lnTo>
                  <a:lnTo>
                    <a:pt x="849757" y="676910"/>
                  </a:lnTo>
                  <a:lnTo>
                    <a:pt x="848588" y="681990"/>
                  </a:lnTo>
                  <a:lnTo>
                    <a:pt x="853960" y="675157"/>
                  </a:lnTo>
                  <a:close/>
                </a:path>
                <a:path w="2552065" h="1019810">
                  <a:moveTo>
                    <a:pt x="856145" y="673100"/>
                  </a:moveTo>
                  <a:lnTo>
                    <a:pt x="856081" y="672960"/>
                  </a:lnTo>
                  <a:lnTo>
                    <a:pt x="855573" y="673100"/>
                  </a:lnTo>
                  <a:lnTo>
                    <a:pt x="853960" y="675157"/>
                  </a:lnTo>
                  <a:lnTo>
                    <a:pt x="856145" y="673100"/>
                  </a:lnTo>
                  <a:close/>
                </a:path>
                <a:path w="2552065" h="1019810">
                  <a:moveTo>
                    <a:pt x="877887" y="912469"/>
                  </a:moveTo>
                  <a:lnTo>
                    <a:pt x="877074" y="908050"/>
                  </a:lnTo>
                  <a:lnTo>
                    <a:pt x="873594" y="915670"/>
                  </a:lnTo>
                  <a:lnTo>
                    <a:pt x="877138" y="913130"/>
                  </a:lnTo>
                  <a:lnTo>
                    <a:pt x="877887" y="912469"/>
                  </a:lnTo>
                  <a:close/>
                </a:path>
                <a:path w="2552065" h="1019810">
                  <a:moveTo>
                    <a:pt x="879106" y="911390"/>
                  </a:moveTo>
                  <a:lnTo>
                    <a:pt x="877887" y="912469"/>
                  </a:lnTo>
                  <a:lnTo>
                    <a:pt x="878243" y="914400"/>
                  </a:lnTo>
                  <a:lnTo>
                    <a:pt x="879106" y="911390"/>
                  </a:lnTo>
                  <a:close/>
                </a:path>
                <a:path w="2552065" h="1019810">
                  <a:moveTo>
                    <a:pt x="909637" y="948690"/>
                  </a:moveTo>
                  <a:lnTo>
                    <a:pt x="907707" y="945311"/>
                  </a:lnTo>
                  <a:lnTo>
                    <a:pt x="905573" y="949960"/>
                  </a:lnTo>
                  <a:lnTo>
                    <a:pt x="909637" y="948690"/>
                  </a:lnTo>
                  <a:close/>
                </a:path>
                <a:path w="2552065" h="1019810">
                  <a:moveTo>
                    <a:pt x="909637" y="941070"/>
                  </a:moveTo>
                  <a:lnTo>
                    <a:pt x="907199" y="942594"/>
                  </a:lnTo>
                  <a:lnTo>
                    <a:pt x="906729" y="943610"/>
                  </a:lnTo>
                  <a:lnTo>
                    <a:pt x="907707" y="945311"/>
                  </a:lnTo>
                  <a:lnTo>
                    <a:pt x="909637" y="941070"/>
                  </a:lnTo>
                  <a:close/>
                </a:path>
                <a:path w="2552065" h="1019810">
                  <a:moveTo>
                    <a:pt x="923594" y="755650"/>
                  </a:moveTo>
                  <a:lnTo>
                    <a:pt x="923010" y="755650"/>
                  </a:lnTo>
                  <a:lnTo>
                    <a:pt x="922947" y="755789"/>
                  </a:lnTo>
                  <a:lnTo>
                    <a:pt x="923594" y="755650"/>
                  </a:lnTo>
                  <a:close/>
                </a:path>
                <a:path w="2552065" h="1019810">
                  <a:moveTo>
                    <a:pt x="957427" y="939292"/>
                  </a:moveTo>
                  <a:lnTo>
                    <a:pt x="956729" y="937260"/>
                  </a:lnTo>
                  <a:lnTo>
                    <a:pt x="956170" y="940028"/>
                  </a:lnTo>
                  <a:lnTo>
                    <a:pt x="957427" y="939292"/>
                  </a:lnTo>
                  <a:close/>
                </a:path>
                <a:path w="2552065" h="1019810">
                  <a:moveTo>
                    <a:pt x="963053" y="951712"/>
                  </a:moveTo>
                  <a:lnTo>
                    <a:pt x="960221" y="953770"/>
                  </a:lnTo>
                  <a:lnTo>
                    <a:pt x="957897" y="958850"/>
                  </a:lnTo>
                  <a:lnTo>
                    <a:pt x="961961" y="956310"/>
                  </a:lnTo>
                  <a:lnTo>
                    <a:pt x="962367" y="956233"/>
                  </a:lnTo>
                  <a:lnTo>
                    <a:pt x="963053" y="951712"/>
                  </a:lnTo>
                  <a:close/>
                </a:path>
                <a:path w="2552065" h="1019810">
                  <a:moveTo>
                    <a:pt x="963980" y="955916"/>
                  </a:moveTo>
                  <a:lnTo>
                    <a:pt x="962367" y="956233"/>
                  </a:lnTo>
                  <a:lnTo>
                    <a:pt x="961961" y="958850"/>
                  </a:lnTo>
                  <a:lnTo>
                    <a:pt x="963980" y="955916"/>
                  </a:lnTo>
                  <a:close/>
                </a:path>
                <a:path w="2552065" h="1019810">
                  <a:moveTo>
                    <a:pt x="964869" y="944880"/>
                  </a:moveTo>
                  <a:lnTo>
                    <a:pt x="964399" y="945184"/>
                  </a:lnTo>
                  <a:lnTo>
                    <a:pt x="963714" y="947420"/>
                  </a:lnTo>
                  <a:lnTo>
                    <a:pt x="963053" y="951712"/>
                  </a:lnTo>
                  <a:lnTo>
                    <a:pt x="963714" y="951230"/>
                  </a:lnTo>
                  <a:lnTo>
                    <a:pt x="964869" y="944880"/>
                  </a:lnTo>
                  <a:close/>
                </a:path>
                <a:path w="2552065" h="1019810">
                  <a:moveTo>
                    <a:pt x="967778" y="942340"/>
                  </a:moveTo>
                  <a:lnTo>
                    <a:pt x="967740" y="933450"/>
                  </a:lnTo>
                  <a:lnTo>
                    <a:pt x="963930" y="934720"/>
                  </a:lnTo>
                  <a:lnTo>
                    <a:pt x="958710" y="938530"/>
                  </a:lnTo>
                  <a:lnTo>
                    <a:pt x="957427" y="939292"/>
                  </a:lnTo>
                  <a:lnTo>
                    <a:pt x="958481" y="942340"/>
                  </a:lnTo>
                  <a:lnTo>
                    <a:pt x="956729" y="946150"/>
                  </a:lnTo>
                  <a:lnTo>
                    <a:pt x="954405" y="952500"/>
                  </a:lnTo>
                  <a:lnTo>
                    <a:pt x="952080" y="956310"/>
                  </a:lnTo>
                  <a:lnTo>
                    <a:pt x="956157" y="953770"/>
                  </a:lnTo>
                  <a:lnTo>
                    <a:pt x="960805" y="947420"/>
                  </a:lnTo>
                  <a:lnTo>
                    <a:pt x="964399" y="945184"/>
                  </a:lnTo>
                  <a:lnTo>
                    <a:pt x="964869" y="943610"/>
                  </a:lnTo>
                  <a:lnTo>
                    <a:pt x="967778" y="942340"/>
                  </a:lnTo>
                  <a:close/>
                </a:path>
                <a:path w="2552065" h="1019810">
                  <a:moveTo>
                    <a:pt x="971854" y="944880"/>
                  </a:moveTo>
                  <a:lnTo>
                    <a:pt x="970686" y="942340"/>
                  </a:lnTo>
                  <a:lnTo>
                    <a:pt x="970572" y="945184"/>
                  </a:lnTo>
                  <a:lnTo>
                    <a:pt x="968362" y="951230"/>
                  </a:lnTo>
                  <a:lnTo>
                    <a:pt x="967193" y="951230"/>
                  </a:lnTo>
                  <a:lnTo>
                    <a:pt x="963980" y="955916"/>
                  </a:lnTo>
                  <a:lnTo>
                    <a:pt x="968362" y="955040"/>
                  </a:lnTo>
                  <a:lnTo>
                    <a:pt x="971854" y="944880"/>
                  </a:lnTo>
                  <a:close/>
                </a:path>
                <a:path w="2552065" h="1019810">
                  <a:moveTo>
                    <a:pt x="993940" y="354228"/>
                  </a:moveTo>
                  <a:lnTo>
                    <a:pt x="992784" y="354812"/>
                  </a:lnTo>
                  <a:lnTo>
                    <a:pt x="992200" y="355396"/>
                  </a:lnTo>
                  <a:lnTo>
                    <a:pt x="993355" y="354812"/>
                  </a:lnTo>
                  <a:lnTo>
                    <a:pt x="993940" y="354228"/>
                  </a:lnTo>
                  <a:close/>
                </a:path>
                <a:path w="2552065" h="1019810">
                  <a:moveTo>
                    <a:pt x="1006157" y="360680"/>
                  </a:moveTo>
                  <a:lnTo>
                    <a:pt x="1003541" y="363220"/>
                  </a:lnTo>
                  <a:lnTo>
                    <a:pt x="1003833" y="363220"/>
                  </a:lnTo>
                  <a:lnTo>
                    <a:pt x="1006157" y="360680"/>
                  </a:lnTo>
                  <a:close/>
                </a:path>
                <a:path w="2552065" h="1019810">
                  <a:moveTo>
                    <a:pt x="1006881" y="359410"/>
                  </a:moveTo>
                  <a:lnTo>
                    <a:pt x="1006157" y="359410"/>
                  </a:lnTo>
                  <a:lnTo>
                    <a:pt x="1005573" y="360680"/>
                  </a:lnTo>
                  <a:lnTo>
                    <a:pt x="1006881" y="359410"/>
                  </a:lnTo>
                  <a:close/>
                </a:path>
                <a:path w="2552065" h="1019810">
                  <a:moveTo>
                    <a:pt x="1007668" y="358660"/>
                  </a:moveTo>
                  <a:lnTo>
                    <a:pt x="1006881" y="359410"/>
                  </a:lnTo>
                  <a:lnTo>
                    <a:pt x="1007313" y="359410"/>
                  </a:lnTo>
                  <a:lnTo>
                    <a:pt x="1007668" y="358660"/>
                  </a:lnTo>
                  <a:close/>
                </a:path>
                <a:path w="2552065" h="1019810">
                  <a:moveTo>
                    <a:pt x="1010767" y="975715"/>
                  </a:moveTo>
                  <a:lnTo>
                    <a:pt x="1010462" y="975969"/>
                  </a:lnTo>
                  <a:lnTo>
                    <a:pt x="1009802" y="977125"/>
                  </a:lnTo>
                  <a:lnTo>
                    <a:pt x="1010462" y="979131"/>
                  </a:lnTo>
                  <a:lnTo>
                    <a:pt x="1010767" y="975715"/>
                  </a:lnTo>
                  <a:close/>
                </a:path>
                <a:path w="2552065" h="1019810">
                  <a:moveTo>
                    <a:pt x="1012545" y="985520"/>
                  </a:moveTo>
                  <a:lnTo>
                    <a:pt x="1010462" y="979131"/>
                  </a:lnTo>
                  <a:lnTo>
                    <a:pt x="1010221" y="981710"/>
                  </a:lnTo>
                  <a:lnTo>
                    <a:pt x="1005573" y="988060"/>
                  </a:lnTo>
                  <a:lnTo>
                    <a:pt x="1008481" y="993140"/>
                  </a:lnTo>
                  <a:lnTo>
                    <a:pt x="1012545" y="985520"/>
                  </a:lnTo>
                  <a:close/>
                </a:path>
                <a:path w="2552065" h="1019810">
                  <a:moveTo>
                    <a:pt x="1016673" y="986282"/>
                  </a:moveTo>
                  <a:lnTo>
                    <a:pt x="1015453" y="988060"/>
                  </a:lnTo>
                  <a:lnTo>
                    <a:pt x="1016622" y="986790"/>
                  </a:lnTo>
                  <a:lnTo>
                    <a:pt x="1016673" y="986282"/>
                  </a:lnTo>
                  <a:close/>
                </a:path>
                <a:path w="2552065" h="1019810">
                  <a:moveTo>
                    <a:pt x="1022261" y="986282"/>
                  </a:moveTo>
                  <a:lnTo>
                    <a:pt x="1018006" y="986282"/>
                  </a:lnTo>
                  <a:lnTo>
                    <a:pt x="1021270" y="989330"/>
                  </a:lnTo>
                  <a:lnTo>
                    <a:pt x="1022261" y="986282"/>
                  </a:lnTo>
                  <a:close/>
                </a:path>
                <a:path w="2552065" h="1019810">
                  <a:moveTo>
                    <a:pt x="1056157" y="495515"/>
                  </a:moveTo>
                  <a:lnTo>
                    <a:pt x="1047432" y="498424"/>
                  </a:lnTo>
                  <a:lnTo>
                    <a:pt x="1052080" y="501332"/>
                  </a:lnTo>
                  <a:lnTo>
                    <a:pt x="1056157" y="495515"/>
                  </a:lnTo>
                  <a:close/>
                </a:path>
                <a:path w="2552065" h="1019810">
                  <a:moveTo>
                    <a:pt x="1071270" y="546100"/>
                  </a:moveTo>
                  <a:lnTo>
                    <a:pt x="1070686" y="544360"/>
                  </a:lnTo>
                  <a:lnTo>
                    <a:pt x="1065453" y="547255"/>
                  </a:lnTo>
                  <a:lnTo>
                    <a:pt x="1070114" y="547255"/>
                  </a:lnTo>
                  <a:lnTo>
                    <a:pt x="1071270" y="547839"/>
                  </a:lnTo>
                  <a:lnTo>
                    <a:pt x="1071270" y="546100"/>
                  </a:lnTo>
                  <a:close/>
                </a:path>
                <a:path w="2552065" h="1019810">
                  <a:moveTo>
                    <a:pt x="1074762" y="549592"/>
                  </a:moveTo>
                  <a:lnTo>
                    <a:pt x="1073594" y="548424"/>
                  </a:lnTo>
                  <a:lnTo>
                    <a:pt x="1071854" y="547839"/>
                  </a:lnTo>
                  <a:lnTo>
                    <a:pt x="1071854" y="551916"/>
                  </a:lnTo>
                  <a:lnTo>
                    <a:pt x="1074178" y="552488"/>
                  </a:lnTo>
                  <a:lnTo>
                    <a:pt x="1074762" y="549592"/>
                  </a:lnTo>
                  <a:close/>
                </a:path>
                <a:path w="2552065" h="1019810">
                  <a:moveTo>
                    <a:pt x="1077074" y="1000760"/>
                  </a:moveTo>
                  <a:lnTo>
                    <a:pt x="1076502" y="1000760"/>
                  </a:lnTo>
                  <a:lnTo>
                    <a:pt x="1074762" y="1012190"/>
                  </a:lnTo>
                  <a:lnTo>
                    <a:pt x="1076147" y="1003300"/>
                  </a:lnTo>
                  <a:lnTo>
                    <a:pt x="1077074" y="1000760"/>
                  </a:lnTo>
                  <a:close/>
                </a:path>
                <a:path w="2552065" h="1019810">
                  <a:moveTo>
                    <a:pt x="1096848" y="492772"/>
                  </a:moveTo>
                  <a:lnTo>
                    <a:pt x="1093952" y="496570"/>
                  </a:lnTo>
                  <a:lnTo>
                    <a:pt x="1091615" y="496570"/>
                  </a:lnTo>
                  <a:lnTo>
                    <a:pt x="1092200" y="504190"/>
                  </a:lnTo>
                  <a:lnTo>
                    <a:pt x="1096848" y="492772"/>
                  </a:lnTo>
                  <a:close/>
                </a:path>
                <a:path w="2552065" h="1019810">
                  <a:moveTo>
                    <a:pt x="1099756" y="1019810"/>
                  </a:moveTo>
                  <a:lnTo>
                    <a:pt x="1099223" y="1012837"/>
                  </a:lnTo>
                  <a:lnTo>
                    <a:pt x="1094524" y="1018540"/>
                  </a:lnTo>
                  <a:lnTo>
                    <a:pt x="1099756" y="1019810"/>
                  </a:lnTo>
                  <a:close/>
                </a:path>
                <a:path w="2552065" h="1019810">
                  <a:moveTo>
                    <a:pt x="1099756" y="1012190"/>
                  </a:moveTo>
                  <a:lnTo>
                    <a:pt x="1099007" y="1010018"/>
                  </a:lnTo>
                  <a:lnTo>
                    <a:pt x="1099223" y="1012837"/>
                  </a:lnTo>
                  <a:lnTo>
                    <a:pt x="1099756" y="1012190"/>
                  </a:lnTo>
                  <a:close/>
                </a:path>
                <a:path w="2552065" h="1019810">
                  <a:moveTo>
                    <a:pt x="1146860" y="621030"/>
                  </a:moveTo>
                  <a:lnTo>
                    <a:pt x="1145108" y="619760"/>
                  </a:lnTo>
                  <a:lnTo>
                    <a:pt x="1145692" y="615950"/>
                  </a:lnTo>
                  <a:lnTo>
                    <a:pt x="1139875" y="621030"/>
                  </a:lnTo>
                  <a:lnTo>
                    <a:pt x="1142784" y="621030"/>
                  </a:lnTo>
                  <a:lnTo>
                    <a:pt x="1146860" y="621030"/>
                  </a:lnTo>
                  <a:close/>
                </a:path>
                <a:path w="2552065" h="1019810">
                  <a:moveTo>
                    <a:pt x="1150924" y="619937"/>
                  </a:moveTo>
                  <a:lnTo>
                    <a:pt x="1147432" y="619937"/>
                  </a:lnTo>
                  <a:lnTo>
                    <a:pt x="1148016" y="620522"/>
                  </a:lnTo>
                  <a:lnTo>
                    <a:pt x="1148600" y="620522"/>
                  </a:lnTo>
                  <a:lnTo>
                    <a:pt x="1150924" y="619937"/>
                  </a:lnTo>
                  <a:close/>
                </a:path>
                <a:path w="2552065" h="1019810">
                  <a:moveTo>
                    <a:pt x="1205572" y="35560"/>
                  </a:moveTo>
                  <a:lnTo>
                    <a:pt x="1202931" y="36245"/>
                  </a:lnTo>
                  <a:lnTo>
                    <a:pt x="1204366" y="36563"/>
                  </a:lnTo>
                  <a:lnTo>
                    <a:pt x="1205572" y="35560"/>
                  </a:lnTo>
                  <a:close/>
                </a:path>
                <a:path w="2552065" h="1019810">
                  <a:moveTo>
                    <a:pt x="1209065" y="38100"/>
                  </a:moveTo>
                  <a:lnTo>
                    <a:pt x="1205623" y="36830"/>
                  </a:lnTo>
                  <a:lnTo>
                    <a:pt x="1204366" y="36563"/>
                  </a:lnTo>
                  <a:lnTo>
                    <a:pt x="1200924" y="39370"/>
                  </a:lnTo>
                  <a:lnTo>
                    <a:pt x="1209065" y="38100"/>
                  </a:lnTo>
                  <a:close/>
                </a:path>
                <a:path w="2552065" h="1019810">
                  <a:moveTo>
                    <a:pt x="1214297" y="24638"/>
                  </a:moveTo>
                  <a:lnTo>
                    <a:pt x="1213713" y="25400"/>
                  </a:lnTo>
                  <a:lnTo>
                    <a:pt x="1214297" y="25400"/>
                  </a:lnTo>
                  <a:lnTo>
                    <a:pt x="1214297" y="24638"/>
                  </a:lnTo>
                  <a:close/>
                </a:path>
                <a:path w="2552065" h="1019810">
                  <a:moveTo>
                    <a:pt x="1218946" y="594931"/>
                  </a:moveTo>
                  <a:lnTo>
                    <a:pt x="1216621" y="596684"/>
                  </a:lnTo>
                  <a:lnTo>
                    <a:pt x="1217790" y="597268"/>
                  </a:lnTo>
                  <a:lnTo>
                    <a:pt x="1218946" y="594931"/>
                  </a:lnTo>
                  <a:close/>
                </a:path>
                <a:path w="2552065" h="1019810">
                  <a:moveTo>
                    <a:pt x="1228839" y="675754"/>
                  </a:moveTo>
                  <a:lnTo>
                    <a:pt x="1228255" y="675170"/>
                  </a:lnTo>
                  <a:lnTo>
                    <a:pt x="1228255" y="675754"/>
                  </a:lnTo>
                  <a:lnTo>
                    <a:pt x="1228839" y="676338"/>
                  </a:lnTo>
                  <a:lnTo>
                    <a:pt x="1228839" y="675754"/>
                  </a:lnTo>
                  <a:close/>
                </a:path>
                <a:path w="2552065" h="1019810">
                  <a:moveTo>
                    <a:pt x="1235227" y="600163"/>
                  </a:moveTo>
                  <a:lnTo>
                    <a:pt x="1232903" y="600748"/>
                  </a:lnTo>
                  <a:lnTo>
                    <a:pt x="1233487" y="601332"/>
                  </a:lnTo>
                  <a:lnTo>
                    <a:pt x="1234071" y="601332"/>
                  </a:lnTo>
                  <a:lnTo>
                    <a:pt x="1235227" y="600163"/>
                  </a:lnTo>
                  <a:close/>
                </a:path>
                <a:path w="2552065" h="1019810">
                  <a:moveTo>
                    <a:pt x="1252664" y="167640"/>
                  </a:moveTo>
                  <a:lnTo>
                    <a:pt x="1251508" y="167640"/>
                  </a:lnTo>
                  <a:lnTo>
                    <a:pt x="1251115" y="167855"/>
                  </a:lnTo>
                  <a:lnTo>
                    <a:pt x="1252664" y="167640"/>
                  </a:lnTo>
                  <a:close/>
                </a:path>
                <a:path w="2552065" h="1019810">
                  <a:moveTo>
                    <a:pt x="1255001" y="1014730"/>
                  </a:moveTo>
                  <a:lnTo>
                    <a:pt x="1250924" y="1004570"/>
                  </a:lnTo>
                  <a:lnTo>
                    <a:pt x="1251508" y="1008380"/>
                  </a:lnTo>
                  <a:lnTo>
                    <a:pt x="1250924" y="1010920"/>
                  </a:lnTo>
                  <a:lnTo>
                    <a:pt x="1255001" y="1014730"/>
                  </a:lnTo>
                  <a:close/>
                </a:path>
                <a:path w="2552065" h="1019810">
                  <a:moveTo>
                    <a:pt x="1255572" y="148996"/>
                  </a:moveTo>
                  <a:lnTo>
                    <a:pt x="1246860" y="150736"/>
                  </a:lnTo>
                  <a:lnTo>
                    <a:pt x="1250340" y="153060"/>
                  </a:lnTo>
                  <a:lnTo>
                    <a:pt x="1255572" y="148996"/>
                  </a:lnTo>
                  <a:close/>
                </a:path>
                <a:path w="2552065" h="1019810">
                  <a:moveTo>
                    <a:pt x="1265466" y="675640"/>
                  </a:moveTo>
                  <a:lnTo>
                    <a:pt x="1264881" y="675640"/>
                  </a:lnTo>
                  <a:lnTo>
                    <a:pt x="1264297" y="676910"/>
                  </a:lnTo>
                  <a:lnTo>
                    <a:pt x="1265466" y="675640"/>
                  </a:lnTo>
                  <a:close/>
                </a:path>
                <a:path w="2552065" h="1019810">
                  <a:moveTo>
                    <a:pt x="1290078" y="679678"/>
                  </a:moveTo>
                  <a:lnTo>
                    <a:pt x="1288491" y="677938"/>
                  </a:lnTo>
                  <a:lnTo>
                    <a:pt x="1288719" y="679450"/>
                  </a:lnTo>
                  <a:lnTo>
                    <a:pt x="1288415" y="680808"/>
                  </a:lnTo>
                  <a:lnTo>
                    <a:pt x="1288986" y="680986"/>
                  </a:lnTo>
                  <a:lnTo>
                    <a:pt x="1290078" y="679678"/>
                  </a:lnTo>
                  <a:close/>
                </a:path>
                <a:path w="2552065" h="1019810">
                  <a:moveTo>
                    <a:pt x="1325930" y="618731"/>
                  </a:moveTo>
                  <a:lnTo>
                    <a:pt x="1322438" y="623570"/>
                  </a:lnTo>
                  <a:lnTo>
                    <a:pt x="1325930" y="622935"/>
                  </a:lnTo>
                  <a:lnTo>
                    <a:pt x="1325930" y="618731"/>
                  </a:lnTo>
                  <a:close/>
                </a:path>
                <a:path w="2552065" h="1019810">
                  <a:moveTo>
                    <a:pt x="1329423" y="622300"/>
                  </a:moveTo>
                  <a:lnTo>
                    <a:pt x="1325930" y="622935"/>
                  </a:lnTo>
                  <a:lnTo>
                    <a:pt x="1325930" y="628650"/>
                  </a:lnTo>
                  <a:lnTo>
                    <a:pt x="1329423" y="622300"/>
                  </a:lnTo>
                  <a:close/>
                </a:path>
                <a:path w="2552065" h="1019810">
                  <a:moveTo>
                    <a:pt x="1406169" y="356882"/>
                  </a:moveTo>
                  <a:lnTo>
                    <a:pt x="1405585" y="358140"/>
                  </a:lnTo>
                  <a:lnTo>
                    <a:pt x="1405534" y="358508"/>
                  </a:lnTo>
                  <a:lnTo>
                    <a:pt x="1406169" y="356882"/>
                  </a:lnTo>
                  <a:close/>
                </a:path>
                <a:path w="2552065" h="1019810">
                  <a:moveTo>
                    <a:pt x="1410817" y="7620"/>
                  </a:moveTo>
                  <a:lnTo>
                    <a:pt x="1409560" y="7188"/>
                  </a:lnTo>
                  <a:lnTo>
                    <a:pt x="1407325" y="7620"/>
                  </a:lnTo>
                  <a:lnTo>
                    <a:pt x="1410817" y="7620"/>
                  </a:lnTo>
                  <a:close/>
                </a:path>
                <a:path w="2552065" h="1019810">
                  <a:moveTo>
                    <a:pt x="1411973" y="363220"/>
                  </a:moveTo>
                  <a:lnTo>
                    <a:pt x="1411401" y="363220"/>
                  </a:lnTo>
                  <a:lnTo>
                    <a:pt x="1411973" y="364045"/>
                  </a:lnTo>
                  <a:lnTo>
                    <a:pt x="1411973" y="363220"/>
                  </a:lnTo>
                  <a:close/>
                </a:path>
                <a:path w="2552065" h="1019810">
                  <a:moveTo>
                    <a:pt x="1420698" y="113030"/>
                  </a:moveTo>
                  <a:lnTo>
                    <a:pt x="1416050" y="114300"/>
                  </a:lnTo>
                  <a:lnTo>
                    <a:pt x="1413725" y="114300"/>
                  </a:lnTo>
                  <a:lnTo>
                    <a:pt x="1410233" y="118110"/>
                  </a:lnTo>
                  <a:lnTo>
                    <a:pt x="1420698" y="113030"/>
                  </a:lnTo>
                  <a:close/>
                </a:path>
                <a:path w="2552065" h="1019810">
                  <a:moveTo>
                    <a:pt x="1430870" y="970915"/>
                  </a:moveTo>
                  <a:lnTo>
                    <a:pt x="1429499" y="967054"/>
                  </a:lnTo>
                  <a:lnTo>
                    <a:pt x="1428838" y="972820"/>
                  </a:lnTo>
                  <a:lnTo>
                    <a:pt x="1430870" y="970915"/>
                  </a:lnTo>
                  <a:close/>
                </a:path>
                <a:path w="2552065" h="1019810">
                  <a:moveTo>
                    <a:pt x="1431747" y="212953"/>
                  </a:moveTo>
                  <a:lnTo>
                    <a:pt x="1429423" y="212369"/>
                  </a:lnTo>
                  <a:lnTo>
                    <a:pt x="1428838" y="212953"/>
                  </a:lnTo>
                  <a:lnTo>
                    <a:pt x="1431747" y="212953"/>
                  </a:lnTo>
                  <a:close/>
                </a:path>
                <a:path w="2552065" h="1019810">
                  <a:moveTo>
                    <a:pt x="1432902" y="969010"/>
                  </a:moveTo>
                  <a:lnTo>
                    <a:pt x="1430870" y="970915"/>
                  </a:lnTo>
                  <a:lnTo>
                    <a:pt x="1432902" y="976630"/>
                  </a:lnTo>
                  <a:lnTo>
                    <a:pt x="1432902" y="969010"/>
                  </a:lnTo>
                  <a:close/>
                </a:path>
                <a:path w="2552065" h="1019810">
                  <a:moveTo>
                    <a:pt x="1438719" y="274320"/>
                  </a:moveTo>
                  <a:lnTo>
                    <a:pt x="1437271" y="272415"/>
                  </a:lnTo>
                  <a:lnTo>
                    <a:pt x="1431163" y="273050"/>
                  </a:lnTo>
                  <a:lnTo>
                    <a:pt x="1438719" y="274320"/>
                  </a:lnTo>
                  <a:close/>
                </a:path>
                <a:path w="2552065" h="1019810">
                  <a:moveTo>
                    <a:pt x="1439824" y="272161"/>
                  </a:moveTo>
                  <a:lnTo>
                    <a:pt x="1435811" y="270510"/>
                  </a:lnTo>
                  <a:lnTo>
                    <a:pt x="1437271" y="272415"/>
                  </a:lnTo>
                  <a:lnTo>
                    <a:pt x="1439824" y="272161"/>
                  </a:lnTo>
                  <a:close/>
                </a:path>
                <a:path w="2552065" h="1019810">
                  <a:moveTo>
                    <a:pt x="1621866" y="924560"/>
                  </a:moveTo>
                  <a:lnTo>
                    <a:pt x="1619542" y="919480"/>
                  </a:lnTo>
                  <a:lnTo>
                    <a:pt x="1617218" y="919480"/>
                  </a:lnTo>
                  <a:lnTo>
                    <a:pt x="1619542" y="924560"/>
                  </a:lnTo>
                  <a:lnTo>
                    <a:pt x="1621866" y="924560"/>
                  </a:lnTo>
                  <a:close/>
                </a:path>
                <a:path w="2552065" h="1019810">
                  <a:moveTo>
                    <a:pt x="1639303" y="259080"/>
                  </a:moveTo>
                  <a:lnTo>
                    <a:pt x="1638401" y="258724"/>
                  </a:lnTo>
                  <a:lnTo>
                    <a:pt x="1638731" y="259080"/>
                  </a:lnTo>
                  <a:lnTo>
                    <a:pt x="1639303" y="259080"/>
                  </a:lnTo>
                  <a:close/>
                </a:path>
                <a:path w="2552065" h="1019810">
                  <a:moveTo>
                    <a:pt x="1643380" y="201320"/>
                  </a:moveTo>
                  <a:lnTo>
                    <a:pt x="1642795" y="201320"/>
                  </a:lnTo>
                  <a:lnTo>
                    <a:pt x="1641640" y="200736"/>
                  </a:lnTo>
                  <a:lnTo>
                    <a:pt x="1642795" y="201904"/>
                  </a:lnTo>
                  <a:lnTo>
                    <a:pt x="1643380" y="201320"/>
                  </a:lnTo>
                  <a:close/>
                </a:path>
                <a:path w="2552065" h="1019810">
                  <a:moveTo>
                    <a:pt x="1647444" y="209461"/>
                  </a:moveTo>
                  <a:lnTo>
                    <a:pt x="1644548" y="209461"/>
                  </a:lnTo>
                  <a:lnTo>
                    <a:pt x="1647444" y="210045"/>
                  </a:lnTo>
                  <a:lnTo>
                    <a:pt x="1647444" y="209461"/>
                  </a:lnTo>
                  <a:close/>
                </a:path>
                <a:path w="2552065" h="1019810">
                  <a:moveTo>
                    <a:pt x="1686407" y="646430"/>
                  </a:moveTo>
                  <a:lnTo>
                    <a:pt x="1684680" y="645172"/>
                  </a:lnTo>
                  <a:lnTo>
                    <a:pt x="1686026" y="646785"/>
                  </a:lnTo>
                  <a:lnTo>
                    <a:pt x="1686407" y="646430"/>
                  </a:lnTo>
                  <a:close/>
                </a:path>
                <a:path w="2552065" h="1019810">
                  <a:moveTo>
                    <a:pt x="1715122" y="608584"/>
                  </a:moveTo>
                  <a:lnTo>
                    <a:pt x="1713725" y="607060"/>
                  </a:lnTo>
                  <a:lnTo>
                    <a:pt x="1713153" y="607060"/>
                  </a:lnTo>
                  <a:lnTo>
                    <a:pt x="1715122" y="608584"/>
                  </a:lnTo>
                  <a:close/>
                </a:path>
                <a:path w="2552065" h="1019810">
                  <a:moveTo>
                    <a:pt x="1721294" y="615873"/>
                  </a:moveTo>
                  <a:lnTo>
                    <a:pt x="1715477" y="613537"/>
                  </a:lnTo>
                  <a:lnTo>
                    <a:pt x="1720710" y="621106"/>
                  </a:lnTo>
                  <a:lnTo>
                    <a:pt x="1721294" y="615873"/>
                  </a:lnTo>
                  <a:close/>
                </a:path>
                <a:path w="2552065" h="1019810">
                  <a:moveTo>
                    <a:pt x="1723034" y="614680"/>
                  </a:moveTo>
                  <a:lnTo>
                    <a:pt x="1715122" y="608584"/>
                  </a:lnTo>
                  <a:lnTo>
                    <a:pt x="1717217" y="610870"/>
                  </a:lnTo>
                  <a:lnTo>
                    <a:pt x="1716633" y="613410"/>
                  </a:lnTo>
                  <a:lnTo>
                    <a:pt x="1723034" y="614680"/>
                  </a:lnTo>
                  <a:close/>
                </a:path>
                <a:path w="2552065" h="1019810">
                  <a:moveTo>
                    <a:pt x="1757337" y="592035"/>
                  </a:moveTo>
                  <a:lnTo>
                    <a:pt x="1756752" y="589699"/>
                  </a:lnTo>
                  <a:lnTo>
                    <a:pt x="1755597" y="587959"/>
                  </a:lnTo>
                  <a:lnTo>
                    <a:pt x="1755597" y="586219"/>
                  </a:lnTo>
                  <a:lnTo>
                    <a:pt x="1753844" y="586803"/>
                  </a:lnTo>
                  <a:lnTo>
                    <a:pt x="1752688" y="587959"/>
                  </a:lnTo>
                  <a:lnTo>
                    <a:pt x="1757337" y="592035"/>
                  </a:lnTo>
                  <a:close/>
                </a:path>
                <a:path w="2552065" h="1019810">
                  <a:moveTo>
                    <a:pt x="1973618" y="674370"/>
                  </a:moveTo>
                  <a:lnTo>
                    <a:pt x="1972627" y="673074"/>
                  </a:lnTo>
                  <a:lnTo>
                    <a:pt x="1972462" y="673100"/>
                  </a:lnTo>
                  <a:lnTo>
                    <a:pt x="1973618" y="674370"/>
                  </a:lnTo>
                  <a:close/>
                </a:path>
                <a:path w="2552065" h="1019810">
                  <a:moveTo>
                    <a:pt x="2034082" y="605790"/>
                  </a:moveTo>
                  <a:lnTo>
                    <a:pt x="2034070" y="604520"/>
                  </a:lnTo>
                  <a:lnTo>
                    <a:pt x="2033943" y="600456"/>
                  </a:lnTo>
                  <a:lnTo>
                    <a:pt x="2028850" y="599440"/>
                  </a:lnTo>
                  <a:lnTo>
                    <a:pt x="2034082" y="605790"/>
                  </a:lnTo>
                  <a:close/>
                </a:path>
                <a:path w="2552065" h="1019810">
                  <a:moveTo>
                    <a:pt x="2035251" y="600710"/>
                  </a:moveTo>
                  <a:lnTo>
                    <a:pt x="2033422" y="598868"/>
                  </a:lnTo>
                  <a:lnTo>
                    <a:pt x="2033943" y="600456"/>
                  </a:lnTo>
                  <a:lnTo>
                    <a:pt x="2035251" y="600710"/>
                  </a:lnTo>
                  <a:close/>
                </a:path>
                <a:path w="2552065" h="1019810">
                  <a:moveTo>
                    <a:pt x="2077402" y="587692"/>
                  </a:moveTo>
                  <a:lnTo>
                    <a:pt x="2075370" y="585470"/>
                  </a:lnTo>
                  <a:lnTo>
                    <a:pt x="2075713" y="587692"/>
                  </a:lnTo>
                  <a:lnTo>
                    <a:pt x="2075954" y="588010"/>
                  </a:lnTo>
                  <a:lnTo>
                    <a:pt x="2077402" y="587692"/>
                  </a:lnTo>
                  <a:close/>
                </a:path>
                <a:path w="2552065" h="1019810">
                  <a:moveTo>
                    <a:pt x="2081758" y="586740"/>
                  </a:moveTo>
                  <a:lnTo>
                    <a:pt x="2077402" y="587692"/>
                  </a:lnTo>
                  <a:lnTo>
                    <a:pt x="2081187" y="591820"/>
                  </a:lnTo>
                  <a:lnTo>
                    <a:pt x="2081758" y="586740"/>
                  </a:lnTo>
                  <a:close/>
                </a:path>
                <a:path w="2552065" h="1019810">
                  <a:moveTo>
                    <a:pt x="2097608" y="539699"/>
                  </a:moveTo>
                  <a:lnTo>
                    <a:pt x="2094560" y="538480"/>
                  </a:lnTo>
                  <a:lnTo>
                    <a:pt x="2097341" y="541147"/>
                  </a:lnTo>
                  <a:lnTo>
                    <a:pt x="2097608" y="539699"/>
                  </a:lnTo>
                  <a:close/>
                </a:path>
                <a:path w="2552065" h="1019810">
                  <a:moveTo>
                    <a:pt x="2115578" y="543001"/>
                  </a:moveTo>
                  <a:lnTo>
                    <a:pt x="2108504" y="537210"/>
                  </a:lnTo>
                  <a:lnTo>
                    <a:pt x="2105596" y="534670"/>
                  </a:lnTo>
                  <a:lnTo>
                    <a:pt x="2105596" y="532130"/>
                  </a:lnTo>
                  <a:lnTo>
                    <a:pt x="2097786" y="527050"/>
                  </a:lnTo>
                  <a:lnTo>
                    <a:pt x="2096668" y="530860"/>
                  </a:lnTo>
                  <a:lnTo>
                    <a:pt x="2097836" y="538480"/>
                  </a:lnTo>
                  <a:lnTo>
                    <a:pt x="2097608" y="539699"/>
                  </a:lnTo>
                  <a:lnTo>
                    <a:pt x="2100948" y="541020"/>
                  </a:lnTo>
                  <a:lnTo>
                    <a:pt x="2103272" y="544830"/>
                  </a:lnTo>
                  <a:lnTo>
                    <a:pt x="2107349" y="549910"/>
                  </a:lnTo>
                  <a:lnTo>
                    <a:pt x="2109089" y="552450"/>
                  </a:lnTo>
                  <a:lnTo>
                    <a:pt x="2109089" y="548640"/>
                  </a:lnTo>
                  <a:lnTo>
                    <a:pt x="2106180" y="541020"/>
                  </a:lnTo>
                  <a:lnTo>
                    <a:pt x="2106765" y="537210"/>
                  </a:lnTo>
                  <a:lnTo>
                    <a:pt x="2111997" y="541020"/>
                  </a:lnTo>
                  <a:lnTo>
                    <a:pt x="2111997" y="544830"/>
                  </a:lnTo>
                  <a:lnTo>
                    <a:pt x="2114321" y="548640"/>
                  </a:lnTo>
                  <a:lnTo>
                    <a:pt x="2114905" y="544830"/>
                  </a:lnTo>
                  <a:lnTo>
                    <a:pt x="2115578" y="543001"/>
                  </a:lnTo>
                  <a:close/>
                </a:path>
                <a:path w="2552065" h="1019810">
                  <a:moveTo>
                    <a:pt x="2117229" y="538480"/>
                  </a:moveTo>
                  <a:lnTo>
                    <a:pt x="2110829" y="529590"/>
                  </a:lnTo>
                  <a:lnTo>
                    <a:pt x="2107933" y="529590"/>
                  </a:lnTo>
                  <a:lnTo>
                    <a:pt x="2109673" y="530860"/>
                  </a:lnTo>
                  <a:lnTo>
                    <a:pt x="2113737" y="534670"/>
                  </a:lnTo>
                  <a:lnTo>
                    <a:pt x="2114321" y="537210"/>
                  </a:lnTo>
                  <a:lnTo>
                    <a:pt x="2116201" y="541312"/>
                  </a:lnTo>
                  <a:lnTo>
                    <a:pt x="2117229" y="538480"/>
                  </a:lnTo>
                  <a:close/>
                </a:path>
                <a:path w="2552065" h="1019810">
                  <a:moveTo>
                    <a:pt x="2117814" y="544830"/>
                  </a:moveTo>
                  <a:lnTo>
                    <a:pt x="2116201" y="541312"/>
                  </a:lnTo>
                  <a:lnTo>
                    <a:pt x="2115578" y="543001"/>
                  </a:lnTo>
                  <a:lnTo>
                    <a:pt x="2117814" y="544830"/>
                  </a:lnTo>
                  <a:close/>
                </a:path>
                <a:path w="2552065" h="1019810">
                  <a:moveTo>
                    <a:pt x="2125256" y="292023"/>
                  </a:moveTo>
                  <a:lnTo>
                    <a:pt x="2122462" y="294640"/>
                  </a:lnTo>
                  <a:lnTo>
                    <a:pt x="2124786" y="297180"/>
                  </a:lnTo>
                  <a:lnTo>
                    <a:pt x="2125256" y="292023"/>
                  </a:lnTo>
                  <a:close/>
                </a:path>
                <a:path w="2552065" h="1019810">
                  <a:moveTo>
                    <a:pt x="2126526" y="290830"/>
                  </a:moveTo>
                  <a:lnTo>
                    <a:pt x="2125370" y="290830"/>
                  </a:lnTo>
                  <a:lnTo>
                    <a:pt x="2125256" y="292023"/>
                  </a:lnTo>
                  <a:lnTo>
                    <a:pt x="2126526" y="290830"/>
                  </a:lnTo>
                  <a:close/>
                </a:path>
                <a:path w="2552065" h="1019810">
                  <a:moveTo>
                    <a:pt x="2156955" y="512381"/>
                  </a:moveTo>
                  <a:lnTo>
                    <a:pt x="2154936" y="510908"/>
                  </a:lnTo>
                  <a:lnTo>
                    <a:pt x="2154999" y="511517"/>
                  </a:lnTo>
                  <a:lnTo>
                    <a:pt x="2155190" y="511860"/>
                  </a:lnTo>
                  <a:lnTo>
                    <a:pt x="2156955" y="512381"/>
                  </a:lnTo>
                  <a:close/>
                </a:path>
                <a:path w="2552065" h="1019810">
                  <a:moveTo>
                    <a:pt x="2167813" y="521970"/>
                  </a:moveTo>
                  <a:lnTo>
                    <a:pt x="2163737" y="514350"/>
                  </a:lnTo>
                  <a:lnTo>
                    <a:pt x="2156955" y="512381"/>
                  </a:lnTo>
                  <a:lnTo>
                    <a:pt x="2159673" y="514350"/>
                  </a:lnTo>
                  <a:lnTo>
                    <a:pt x="2162581" y="520700"/>
                  </a:lnTo>
                  <a:lnTo>
                    <a:pt x="2167813" y="521970"/>
                  </a:lnTo>
                  <a:close/>
                </a:path>
                <a:path w="2552065" h="1019810">
                  <a:moveTo>
                    <a:pt x="2168969" y="515620"/>
                  </a:moveTo>
                  <a:lnTo>
                    <a:pt x="2168398" y="513080"/>
                  </a:lnTo>
                  <a:lnTo>
                    <a:pt x="2167648" y="512000"/>
                  </a:lnTo>
                  <a:lnTo>
                    <a:pt x="2168969" y="515620"/>
                  </a:lnTo>
                  <a:close/>
                </a:path>
                <a:path w="2552065" h="1019810">
                  <a:moveTo>
                    <a:pt x="2170722" y="236867"/>
                  </a:moveTo>
                  <a:lnTo>
                    <a:pt x="2169553" y="237490"/>
                  </a:lnTo>
                  <a:lnTo>
                    <a:pt x="2170138" y="237490"/>
                  </a:lnTo>
                  <a:lnTo>
                    <a:pt x="2170722" y="236867"/>
                  </a:lnTo>
                  <a:close/>
                </a:path>
                <a:path w="2552065" h="1019810">
                  <a:moveTo>
                    <a:pt x="2200376" y="478790"/>
                  </a:moveTo>
                  <a:lnTo>
                    <a:pt x="2200249" y="478624"/>
                  </a:lnTo>
                  <a:lnTo>
                    <a:pt x="2199792" y="478790"/>
                  </a:lnTo>
                  <a:lnTo>
                    <a:pt x="2200376" y="478790"/>
                  </a:lnTo>
                  <a:close/>
                </a:path>
                <a:path w="2552065" h="1019810">
                  <a:moveTo>
                    <a:pt x="2233523" y="462356"/>
                  </a:moveTo>
                  <a:lnTo>
                    <a:pt x="2232926" y="459740"/>
                  </a:lnTo>
                  <a:lnTo>
                    <a:pt x="2229281" y="458152"/>
                  </a:lnTo>
                  <a:lnTo>
                    <a:pt x="2230971" y="459740"/>
                  </a:lnTo>
                  <a:lnTo>
                    <a:pt x="2233523" y="462356"/>
                  </a:lnTo>
                  <a:close/>
                </a:path>
                <a:path w="2552065" h="1019810">
                  <a:moveTo>
                    <a:pt x="2234704" y="463550"/>
                  </a:moveTo>
                  <a:lnTo>
                    <a:pt x="2233523" y="462356"/>
                  </a:lnTo>
                  <a:lnTo>
                    <a:pt x="2234679" y="467360"/>
                  </a:lnTo>
                  <a:lnTo>
                    <a:pt x="2234704" y="463550"/>
                  </a:lnTo>
                  <a:close/>
                </a:path>
                <a:path w="2552065" h="1019810">
                  <a:moveTo>
                    <a:pt x="2238743" y="425450"/>
                  </a:moveTo>
                  <a:lnTo>
                    <a:pt x="2238159" y="424180"/>
                  </a:lnTo>
                  <a:lnTo>
                    <a:pt x="2235835" y="422910"/>
                  </a:lnTo>
                  <a:lnTo>
                    <a:pt x="2236089" y="423710"/>
                  </a:lnTo>
                  <a:lnTo>
                    <a:pt x="2238743" y="425450"/>
                  </a:lnTo>
                  <a:close/>
                </a:path>
                <a:path w="2552065" h="1019810">
                  <a:moveTo>
                    <a:pt x="2322538" y="340525"/>
                  </a:moveTo>
                  <a:lnTo>
                    <a:pt x="2322461" y="340360"/>
                  </a:lnTo>
                  <a:lnTo>
                    <a:pt x="2318397" y="339090"/>
                  </a:lnTo>
                  <a:lnTo>
                    <a:pt x="2322538" y="340525"/>
                  </a:lnTo>
                  <a:close/>
                </a:path>
                <a:path w="2552065" h="1019810">
                  <a:moveTo>
                    <a:pt x="2329446" y="342900"/>
                  </a:moveTo>
                  <a:lnTo>
                    <a:pt x="2322538" y="340525"/>
                  </a:lnTo>
                  <a:lnTo>
                    <a:pt x="2323630" y="342900"/>
                  </a:lnTo>
                  <a:lnTo>
                    <a:pt x="2329446" y="342900"/>
                  </a:lnTo>
                  <a:close/>
                </a:path>
                <a:path w="2552065" h="1019810">
                  <a:moveTo>
                    <a:pt x="2420150" y="190042"/>
                  </a:moveTo>
                  <a:lnTo>
                    <a:pt x="2416987" y="188226"/>
                  </a:lnTo>
                  <a:lnTo>
                    <a:pt x="2420150" y="193040"/>
                  </a:lnTo>
                  <a:lnTo>
                    <a:pt x="2420150" y="190042"/>
                  </a:lnTo>
                  <a:close/>
                </a:path>
                <a:path w="2552065" h="1019810">
                  <a:moveTo>
                    <a:pt x="2425382" y="193040"/>
                  </a:moveTo>
                  <a:lnTo>
                    <a:pt x="2420150" y="186690"/>
                  </a:lnTo>
                  <a:lnTo>
                    <a:pt x="2420150" y="190042"/>
                  </a:lnTo>
                  <a:lnTo>
                    <a:pt x="2425382" y="193040"/>
                  </a:lnTo>
                  <a:close/>
                </a:path>
                <a:path w="2552065" h="1019810">
                  <a:moveTo>
                    <a:pt x="2529040" y="33756"/>
                  </a:moveTo>
                  <a:lnTo>
                    <a:pt x="2525382" y="31750"/>
                  </a:lnTo>
                  <a:lnTo>
                    <a:pt x="2528290" y="34290"/>
                  </a:lnTo>
                  <a:lnTo>
                    <a:pt x="2529040" y="33756"/>
                  </a:lnTo>
                  <a:close/>
                </a:path>
                <a:path w="2552065" h="1019810">
                  <a:moveTo>
                    <a:pt x="2534678" y="35560"/>
                  </a:moveTo>
                  <a:lnTo>
                    <a:pt x="2530030" y="33020"/>
                  </a:lnTo>
                  <a:lnTo>
                    <a:pt x="2529040" y="33756"/>
                  </a:lnTo>
                  <a:lnTo>
                    <a:pt x="2532354" y="35560"/>
                  </a:lnTo>
                  <a:lnTo>
                    <a:pt x="2534678" y="35560"/>
                  </a:lnTo>
                  <a:close/>
                </a:path>
                <a:path w="2552065" h="1019810">
                  <a:moveTo>
                    <a:pt x="2551620" y="0"/>
                  </a:moveTo>
                  <a:lnTo>
                    <a:pt x="2487155" y="0"/>
                  </a:lnTo>
                  <a:lnTo>
                    <a:pt x="2487155" y="20320"/>
                  </a:lnTo>
                  <a:lnTo>
                    <a:pt x="2486710" y="22860"/>
                  </a:lnTo>
                  <a:lnTo>
                    <a:pt x="2484094" y="20320"/>
                  </a:lnTo>
                  <a:lnTo>
                    <a:pt x="2486063" y="19050"/>
                  </a:lnTo>
                  <a:lnTo>
                    <a:pt x="2487155" y="20320"/>
                  </a:lnTo>
                  <a:lnTo>
                    <a:pt x="2487155" y="0"/>
                  </a:lnTo>
                  <a:lnTo>
                    <a:pt x="2455532" y="0"/>
                  </a:lnTo>
                  <a:lnTo>
                    <a:pt x="2455532" y="137668"/>
                  </a:lnTo>
                  <a:lnTo>
                    <a:pt x="2452700" y="138430"/>
                  </a:lnTo>
                  <a:lnTo>
                    <a:pt x="2451684" y="137160"/>
                  </a:lnTo>
                  <a:lnTo>
                    <a:pt x="2448636" y="133350"/>
                  </a:lnTo>
                  <a:lnTo>
                    <a:pt x="2455532" y="137668"/>
                  </a:lnTo>
                  <a:lnTo>
                    <a:pt x="2455532" y="0"/>
                  </a:lnTo>
                  <a:lnTo>
                    <a:pt x="2363749" y="0"/>
                  </a:lnTo>
                  <a:lnTo>
                    <a:pt x="2363749" y="1270"/>
                  </a:lnTo>
                  <a:lnTo>
                    <a:pt x="2363749" y="10160"/>
                  </a:lnTo>
                  <a:lnTo>
                    <a:pt x="2358352" y="8890"/>
                  </a:lnTo>
                  <a:lnTo>
                    <a:pt x="2357005" y="6350"/>
                  </a:lnTo>
                  <a:lnTo>
                    <a:pt x="2356332" y="5080"/>
                  </a:lnTo>
                  <a:lnTo>
                    <a:pt x="2358021" y="2540"/>
                  </a:lnTo>
                  <a:lnTo>
                    <a:pt x="2363749" y="1270"/>
                  </a:lnTo>
                  <a:lnTo>
                    <a:pt x="2363749" y="0"/>
                  </a:lnTo>
                  <a:lnTo>
                    <a:pt x="2346299" y="0"/>
                  </a:lnTo>
                  <a:lnTo>
                    <a:pt x="2346299" y="81280"/>
                  </a:lnTo>
                  <a:lnTo>
                    <a:pt x="2340495" y="82550"/>
                  </a:lnTo>
                  <a:lnTo>
                    <a:pt x="2337003" y="78740"/>
                  </a:lnTo>
                  <a:lnTo>
                    <a:pt x="2337587" y="76200"/>
                  </a:lnTo>
                  <a:lnTo>
                    <a:pt x="2340495" y="74930"/>
                  </a:lnTo>
                  <a:lnTo>
                    <a:pt x="2345144" y="74930"/>
                  </a:lnTo>
                  <a:lnTo>
                    <a:pt x="2346299" y="81280"/>
                  </a:lnTo>
                  <a:lnTo>
                    <a:pt x="2346299" y="0"/>
                  </a:lnTo>
                  <a:lnTo>
                    <a:pt x="2332355" y="0"/>
                  </a:lnTo>
                  <a:lnTo>
                    <a:pt x="2332355" y="1270"/>
                  </a:lnTo>
                  <a:lnTo>
                    <a:pt x="2335263" y="1270"/>
                  </a:lnTo>
                  <a:lnTo>
                    <a:pt x="2334679" y="3810"/>
                  </a:lnTo>
                  <a:lnTo>
                    <a:pt x="2332926" y="3810"/>
                  </a:lnTo>
                  <a:lnTo>
                    <a:pt x="2332926" y="6350"/>
                  </a:lnTo>
                  <a:lnTo>
                    <a:pt x="2328862" y="6350"/>
                  </a:lnTo>
                  <a:lnTo>
                    <a:pt x="2328862" y="0"/>
                  </a:lnTo>
                  <a:lnTo>
                    <a:pt x="2277122" y="0"/>
                  </a:lnTo>
                  <a:lnTo>
                    <a:pt x="2277122" y="130810"/>
                  </a:lnTo>
                  <a:lnTo>
                    <a:pt x="2275954" y="137160"/>
                  </a:lnTo>
                  <a:lnTo>
                    <a:pt x="2271306" y="137160"/>
                  </a:lnTo>
                  <a:lnTo>
                    <a:pt x="2270429" y="135890"/>
                  </a:lnTo>
                  <a:lnTo>
                    <a:pt x="2269553" y="134620"/>
                  </a:lnTo>
                  <a:lnTo>
                    <a:pt x="2269553" y="132080"/>
                  </a:lnTo>
                  <a:lnTo>
                    <a:pt x="2269553" y="130810"/>
                  </a:lnTo>
                  <a:lnTo>
                    <a:pt x="2271890" y="132080"/>
                  </a:lnTo>
                  <a:lnTo>
                    <a:pt x="2277122" y="130810"/>
                  </a:lnTo>
                  <a:lnTo>
                    <a:pt x="2277122" y="0"/>
                  </a:lnTo>
                  <a:lnTo>
                    <a:pt x="2265489" y="0"/>
                  </a:lnTo>
                  <a:lnTo>
                    <a:pt x="2265489" y="190500"/>
                  </a:lnTo>
                  <a:lnTo>
                    <a:pt x="2265489" y="203200"/>
                  </a:lnTo>
                  <a:lnTo>
                    <a:pt x="2262581" y="201930"/>
                  </a:lnTo>
                  <a:lnTo>
                    <a:pt x="2259673" y="200660"/>
                  </a:lnTo>
                  <a:lnTo>
                    <a:pt x="2259673" y="194310"/>
                  </a:lnTo>
                  <a:lnTo>
                    <a:pt x="2261616" y="193040"/>
                  </a:lnTo>
                  <a:lnTo>
                    <a:pt x="2265489" y="190500"/>
                  </a:lnTo>
                  <a:lnTo>
                    <a:pt x="2265489" y="0"/>
                  </a:lnTo>
                  <a:lnTo>
                    <a:pt x="2228862" y="0"/>
                  </a:lnTo>
                  <a:lnTo>
                    <a:pt x="2228862" y="181610"/>
                  </a:lnTo>
                  <a:lnTo>
                    <a:pt x="2225954" y="182880"/>
                  </a:lnTo>
                  <a:lnTo>
                    <a:pt x="2225370" y="180340"/>
                  </a:lnTo>
                  <a:lnTo>
                    <a:pt x="2224214" y="184150"/>
                  </a:lnTo>
                  <a:lnTo>
                    <a:pt x="2219553" y="184150"/>
                  </a:lnTo>
                  <a:lnTo>
                    <a:pt x="2219553" y="191770"/>
                  </a:lnTo>
                  <a:lnTo>
                    <a:pt x="2215489" y="193040"/>
                  </a:lnTo>
                  <a:lnTo>
                    <a:pt x="2213165" y="191770"/>
                  </a:lnTo>
                  <a:lnTo>
                    <a:pt x="2211997" y="190500"/>
                  </a:lnTo>
                  <a:lnTo>
                    <a:pt x="2213749" y="189230"/>
                  </a:lnTo>
                  <a:lnTo>
                    <a:pt x="2215197" y="187960"/>
                  </a:lnTo>
                  <a:lnTo>
                    <a:pt x="2216645" y="186690"/>
                  </a:lnTo>
                  <a:lnTo>
                    <a:pt x="2218398" y="189230"/>
                  </a:lnTo>
                  <a:lnTo>
                    <a:pt x="2219553" y="191770"/>
                  </a:lnTo>
                  <a:lnTo>
                    <a:pt x="2219553" y="184150"/>
                  </a:lnTo>
                  <a:lnTo>
                    <a:pt x="2218982" y="184150"/>
                  </a:lnTo>
                  <a:lnTo>
                    <a:pt x="2219553" y="182880"/>
                  </a:lnTo>
                  <a:lnTo>
                    <a:pt x="2221877" y="181610"/>
                  </a:lnTo>
                  <a:lnTo>
                    <a:pt x="2223630" y="180340"/>
                  </a:lnTo>
                  <a:lnTo>
                    <a:pt x="2226538" y="179070"/>
                  </a:lnTo>
                  <a:lnTo>
                    <a:pt x="2228862" y="181610"/>
                  </a:lnTo>
                  <a:lnTo>
                    <a:pt x="2228862" y="0"/>
                  </a:lnTo>
                  <a:lnTo>
                    <a:pt x="2227110" y="0"/>
                  </a:lnTo>
                  <a:lnTo>
                    <a:pt x="2227110" y="125730"/>
                  </a:lnTo>
                  <a:lnTo>
                    <a:pt x="2227110" y="130810"/>
                  </a:lnTo>
                  <a:lnTo>
                    <a:pt x="2223046" y="130810"/>
                  </a:lnTo>
                  <a:lnTo>
                    <a:pt x="2223046" y="125730"/>
                  </a:lnTo>
                  <a:lnTo>
                    <a:pt x="2227110" y="125730"/>
                  </a:lnTo>
                  <a:lnTo>
                    <a:pt x="2227110" y="0"/>
                  </a:lnTo>
                  <a:lnTo>
                    <a:pt x="2211997" y="0"/>
                  </a:lnTo>
                  <a:lnTo>
                    <a:pt x="2211997" y="86360"/>
                  </a:lnTo>
                  <a:lnTo>
                    <a:pt x="2209673" y="85090"/>
                  </a:lnTo>
                  <a:lnTo>
                    <a:pt x="2210841" y="85090"/>
                  </a:lnTo>
                  <a:lnTo>
                    <a:pt x="2211997" y="86360"/>
                  </a:lnTo>
                  <a:lnTo>
                    <a:pt x="2211997" y="0"/>
                  </a:lnTo>
                  <a:lnTo>
                    <a:pt x="2206180" y="0"/>
                  </a:lnTo>
                  <a:lnTo>
                    <a:pt x="2206180" y="200660"/>
                  </a:lnTo>
                  <a:lnTo>
                    <a:pt x="2203272" y="197485"/>
                  </a:lnTo>
                  <a:lnTo>
                    <a:pt x="2203272" y="200660"/>
                  </a:lnTo>
                  <a:lnTo>
                    <a:pt x="2201532" y="200660"/>
                  </a:lnTo>
                  <a:lnTo>
                    <a:pt x="2200376" y="199390"/>
                  </a:lnTo>
                  <a:lnTo>
                    <a:pt x="2199208" y="196850"/>
                  </a:lnTo>
                  <a:lnTo>
                    <a:pt x="2199208" y="195580"/>
                  </a:lnTo>
                  <a:lnTo>
                    <a:pt x="2203272" y="200660"/>
                  </a:lnTo>
                  <a:lnTo>
                    <a:pt x="2203272" y="197485"/>
                  </a:lnTo>
                  <a:lnTo>
                    <a:pt x="2201532" y="195580"/>
                  </a:lnTo>
                  <a:lnTo>
                    <a:pt x="2199208" y="194310"/>
                  </a:lnTo>
                  <a:lnTo>
                    <a:pt x="2199208" y="191770"/>
                  </a:lnTo>
                  <a:lnTo>
                    <a:pt x="2199792" y="190500"/>
                  </a:lnTo>
                  <a:lnTo>
                    <a:pt x="2202700" y="193040"/>
                  </a:lnTo>
                  <a:lnTo>
                    <a:pt x="2202116" y="194310"/>
                  </a:lnTo>
                  <a:lnTo>
                    <a:pt x="2202700" y="196850"/>
                  </a:lnTo>
                  <a:lnTo>
                    <a:pt x="2206180" y="200660"/>
                  </a:lnTo>
                  <a:lnTo>
                    <a:pt x="2206180" y="0"/>
                  </a:lnTo>
                  <a:lnTo>
                    <a:pt x="2193975" y="0"/>
                  </a:lnTo>
                  <a:lnTo>
                    <a:pt x="2193975" y="63500"/>
                  </a:lnTo>
                  <a:lnTo>
                    <a:pt x="2193391" y="63500"/>
                  </a:lnTo>
                  <a:lnTo>
                    <a:pt x="2193391" y="205740"/>
                  </a:lnTo>
                  <a:lnTo>
                    <a:pt x="2191067" y="210820"/>
                  </a:lnTo>
                  <a:lnTo>
                    <a:pt x="2191651" y="217170"/>
                  </a:lnTo>
                  <a:lnTo>
                    <a:pt x="2185835" y="219710"/>
                  </a:lnTo>
                  <a:lnTo>
                    <a:pt x="2182342" y="217170"/>
                  </a:lnTo>
                  <a:lnTo>
                    <a:pt x="2182926" y="214630"/>
                  </a:lnTo>
                  <a:lnTo>
                    <a:pt x="2185251" y="212090"/>
                  </a:lnTo>
                  <a:lnTo>
                    <a:pt x="2185251" y="210820"/>
                  </a:lnTo>
                  <a:lnTo>
                    <a:pt x="2187575" y="208280"/>
                  </a:lnTo>
                  <a:lnTo>
                    <a:pt x="2189911" y="205740"/>
                  </a:lnTo>
                  <a:lnTo>
                    <a:pt x="2193391" y="205740"/>
                  </a:lnTo>
                  <a:lnTo>
                    <a:pt x="2193391" y="63500"/>
                  </a:lnTo>
                  <a:lnTo>
                    <a:pt x="2188743" y="63500"/>
                  </a:lnTo>
                  <a:lnTo>
                    <a:pt x="2190483" y="69850"/>
                  </a:lnTo>
                  <a:lnTo>
                    <a:pt x="2182926" y="71120"/>
                  </a:lnTo>
                  <a:lnTo>
                    <a:pt x="2183117" y="67310"/>
                  </a:lnTo>
                  <a:lnTo>
                    <a:pt x="2183447" y="60960"/>
                  </a:lnTo>
                  <a:lnTo>
                    <a:pt x="2183511" y="59690"/>
                  </a:lnTo>
                  <a:lnTo>
                    <a:pt x="2184958" y="58420"/>
                  </a:lnTo>
                  <a:lnTo>
                    <a:pt x="2186419" y="57150"/>
                  </a:lnTo>
                  <a:lnTo>
                    <a:pt x="2192807" y="57150"/>
                  </a:lnTo>
                  <a:lnTo>
                    <a:pt x="2193975" y="63500"/>
                  </a:lnTo>
                  <a:lnTo>
                    <a:pt x="2193975" y="0"/>
                  </a:lnTo>
                  <a:lnTo>
                    <a:pt x="2174202" y="0"/>
                  </a:lnTo>
                  <a:lnTo>
                    <a:pt x="2174202" y="222250"/>
                  </a:lnTo>
                  <a:lnTo>
                    <a:pt x="2174202" y="227330"/>
                  </a:lnTo>
                  <a:lnTo>
                    <a:pt x="2173630" y="226085"/>
                  </a:lnTo>
                  <a:lnTo>
                    <a:pt x="2173630" y="228600"/>
                  </a:lnTo>
                  <a:lnTo>
                    <a:pt x="2173630" y="229870"/>
                  </a:lnTo>
                  <a:lnTo>
                    <a:pt x="2173046" y="231140"/>
                  </a:lnTo>
                  <a:lnTo>
                    <a:pt x="2173046" y="232410"/>
                  </a:lnTo>
                  <a:lnTo>
                    <a:pt x="2172462" y="231140"/>
                  </a:lnTo>
                  <a:lnTo>
                    <a:pt x="2172462" y="229870"/>
                  </a:lnTo>
                  <a:lnTo>
                    <a:pt x="2171877" y="228600"/>
                  </a:lnTo>
                  <a:lnTo>
                    <a:pt x="2173630" y="228600"/>
                  </a:lnTo>
                  <a:lnTo>
                    <a:pt x="2173630" y="226085"/>
                  </a:lnTo>
                  <a:lnTo>
                    <a:pt x="2172462" y="223520"/>
                  </a:lnTo>
                  <a:lnTo>
                    <a:pt x="2172462" y="222250"/>
                  </a:lnTo>
                  <a:lnTo>
                    <a:pt x="2174202" y="222250"/>
                  </a:lnTo>
                  <a:lnTo>
                    <a:pt x="2174202" y="0"/>
                  </a:lnTo>
                  <a:lnTo>
                    <a:pt x="2149792" y="0"/>
                  </a:lnTo>
                  <a:lnTo>
                    <a:pt x="2149792" y="226060"/>
                  </a:lnTo>
                  <a:lnTo>
                    <a:pt x="2149208" y="226060"/>
                  </a:lnTo>
                  <a:lnTo>
                    <a:pt x="2149208" y="227330"/>
                  </a:lnTo>
                  <a:lnTo>
                    <a:pt x="2148624" y="227330"/>
                  </a:lnTo>
                  <a:lnTo>
                    <a:pt x="2145715" y="224790"/>
                  </a:lnTo>
                  <a:lnTo>
                    <a:pt x="2142236" y="222250"/>
                  </a:lnTo>
                  <a:lnTo>
                    <a:pt x="2142807" y="222250"/>
                  </a:lnTo>
                  <a:lnTo>
                    <a:pt x="2144560" y="223520"/>
                  </a:lnTo>
                  <a:lnTo>
                    <a:pt x="2146884" y="223520"/>
                  </a:lnTo>
                  <a:lnTo>
                    <a:pt x="2149792" y="226060"/>
                  </a:lnTo>
                  <a:lnTo>
                    <a:pt x="2149792" y="0"/>
                  </a:lnTo>
                  <a:lnTo>
                    <a:pt x="2118969" y="0"/>
                  </a:lnTo>
                  <a:lnTo>
                    <a:pt x="2118969" y="269240"/>
                  </a:lnTo>
                  <a:lnTo>
                    <a:pt x="2118969" y="273050"/>
                  </a:lnTo>
                  <a:lnTo>
                    <a:pt x="2114905" y="273050"/>
                  </a:lnTo>
                  <a:lnTo>
                    <a:pt x="2114905" y="269240"/>
                  </a:lnTo>
                  <a:lnTo>
                    <a:pt x="2118969" y="269240"/>
                  </a:lnTo>
                  <a:lnTo>
                    <a:pt x="2118969" y="0"/>
                  </a:lnTo>
                  <a:lnTo>
                    <a:pt x="2102688" y="0"/>
                  </a:lnTo>
                  <a:lnTo>
                    <a:pt x="2102688" y="67310"/>
                  </a:lnTo>
                  <a:lnTo>
                    <a:pt x="2095715" y="64770"/>
                  </a:lnTo>
                  <a:lnTo>
                    <a:pt x="2094560" y="64770"/>
                  </a:lnTo>
                  <a:lnTo>
                    <a:pt x="2094560" y="110490"/>
                  </a:lnTo>
                  <a:lnTo>
                    <a:pt x="2088159" y="108635"/>
                  </a:lnTo>
                  <a:lnTo>
                    <a:pt x="2088159" y="322580"/>
                  </a:lnTo>
                  <a:lnTo>
                    <a:pt x="2082647" y="327660"/>
                  </a:lnTo>
                  <a:lnTo>
                    <a:pt x="2077618" y="335280"/>
                  </a:lnTo>
                  <a:lnTo>
                    <a:pt x="2077288" y="342900"/>
                  </a:lnTo>
                  <a:lnTo>
                    <a:pt x="2085835" y="346710"/>
                  </a:lnTo>
                  <a:lnTo>
                    <a:pt x="2074786" y="349072"/>
                  </a:lnTo>
                  <a:lnTo>
                    <a:pt x="2074786" y="562610"/>
                  </a:lnTo>
                  <a:lnTo>
                    <a:pt x="2067814" y="556260"/>
                  </a:lnTo>
                  <a:lnTo>
                    <a:pt x="2068969" y="556260"/>
                  </a:lnTo>
                  <a:lnTo>
                    <a:pt x="2069553" y="554990"/>
                  </a:lnTo>
                  <a:lnTo>
                    <a:pt x="2070722" y="553720"/>
                  </a:lnTo>
                  <a:lnTo>
                    <a:pt x="2072462" y="556260"/>
                  </a:lnTo>
                  <a:lnTo>
                    <a:pt x="2073617" y="558800"/>
                  </a:lnTo>
                  <a:lnTo>
                    <a:pt x="2074786" y="562610"/>
                  </a:lnTo>
                  <a:lnTo>
                    <a:pt x="2074786" y="349072"/>
                  </a:lnTo>
                  <a:lnTo>
                    <a:pt x="2073935" y="349250"/>
                  </a:lnTo>
                  <a:lnTo>
                    <a:pt x="2070722" y="341630"/>
                  </a:lnTo>
                  <a:lnTo>
                    <a:pt x="2069655" y="339090"/>
                  </a:lnTo>
                  <a:lnTo>
                    <a:pt x="2069122" y="337820"/>
                  </a:lnTo>
                  <a:lnTo>
                    <a:pt x="2069490" y="336550"/>
                  </a:lnTo>
                  <a:lnTo>
                    <a:pt x="2070239" y="334010"/>
                  </a:lnTo>
                  <a:lnTo>
                    <a:pt x="2071738" y="328930"/>
                  </a:lnTo>
                  <a:lnTo>
                    <a:pt x="2072119" y="327660"/>
                  </a:lnTo>
                  <a:lnTo>
                    <a:pt x="2072487" y="326390"/>
                  </a:lnTo>
                  <a:lnTo>
                    <a:pt x="2072868" y="325120"/>
                  </a:lnTo>
                  <a:lnTo>
                    <a:pt x="2073236" y="323850"/>
                  </a:lnTo>
                  <a:lnTo>
                    <a:pt x="2088159" y="322580"/>
                  </a:lnTo>
                  <a:lnTo>
                    <a:pt x="2088159" y="108635"/>
                  </a:lnTo>
                  <a:lnTo>
                    <a:pt x="2085835" y="107950"/>
                  </a:lnTo>
                  <a:lnTo>
                    <a:pt x="2086419" y="101600"/>
                  </a:lnTo>
                  <a:lnTo>
                    <a:pt x="2094560" y="110490"/>
                  </a:lnTo>
                  <a:lnTo>
                    <a:pt x="2094560" y="64770"/>
                  </a:lnTo>
                  <a:lnTo>
                    <a:pt x="2092223" y="64770"/>
                  </a:lnTo>
                  <a:lnTo>
                    <a:pt x="2092223" y="60960"/>
                  </a:lnTo>
                  <a:lnTo>
                    <a:pt x="2100364" y="60960"/>
                  </a:lnTo>
                  <a:lnTo>
                    <a:pt x="2102688" y="67310"/>
                  </a:lnTo>
                  <a:lnTo>
                    <a:pt x="2102688" y="0"/>
                  </a:lnTo>
                  <a:lnTo>
                    <a:pt x="2079434" y="0"/>
                  </a:lnTo>
                  <a:lnTo>
                    <a:pt x="2079434" y="182880"/>
                  </a:lnTo>
                  <a:lnTo>
                    <a:pt x="2079434" y="187960"/>
                  </a:lnTo>
                  <a:lnTo>
                    <a:pt x="2073046" y="186690"/>
                  </a:lnTo>
                  <a:lnTo>
                    <a:pt x="2073617" y="194310"/>
                  </a:lnTo>
                  <a:lnTo>
                    <a:pt x="2067229" y="193040"/>
                  </a:lnTo>
                  <a:lnTo>
                    <a:pt x="2070722" y="187960"/>
                  </a:lnTo>
                  <a:lnTo>
                    <a:pt x="2070862" y="186690"/>
                  </a:lnTo>
                  <a:lnTo>
                    <a:pt x="2071001" y="185420"/>
                  </a:lnTo>
                  <a:lnTo>
                    <a:pt x="2071293" y="182880"/>
                  </a:lnTo>
                  <a:lnTo>
                    <a:pt x="2079434" y="182880"/>
                  </a:lnTo>
                  <a:lnTo>
                    <a:pt x="2079434" y="0"/>
                  </a:lnTo>
                  <a:lnTo>
                    <a:pt x="2076526" y="0"/>
                  </a:lnTo>
                  <a:lnTo>
                    <a:pt x="2076526" y="36830"/>
                  </a:lnTo>
                  <a:lnTo>
                    <a:pt x="2072462" y="36830"/>
                  </a:lnTo>
                  <a:lnTo>
                    <a:pt x="2073617" y="43180"/>
                  </a:lnTo>
                  <a:lnTo>
                    <a:pt x="2067229" y="43180"/>
                  </a:lnTo>
                  <a:lnTo>
                    <a:pt x="2067077" y="41910"/>
                  </a:lnTo>
                  <a:lnTo>
                    <a:pt x="2066645" y="38100"/>
                  </a:lnTo>
                  <a:lnTo>
                    <a:pt x="2065489" y="33020"/>
                  </a:lnTo>
                  <a:lnTo>
                    <a:pt x="2067420" y="30480"/>
                  </a:lnTo>
                  <a:lnTo>
                    <a:pt x="2068385" y="29210"/>
                  </a:lnTo>
                  <a:lnTo>
                    <a:pt x="2073046" y="29210"/>
                  </a:lnTo>
                  <a:lnTo>
                    <a:pt x="2075954" y="33020"/>
                  </a:lnTo>
                  <a:lnTo>
                    <a:pt x="2076526" y="36830"/>
                  </a:lnTo>
                  <a:lnTo>
                    <a:pt x="2076526" y="0"/>
                  </a:lnTo>
                  <a:lnTo>
                    <a:pt x="2045716" y="0"/>
                  </a:lnTo>
                  <a:lnTo>
                    <a:pt x="2045716" y="44450"/>
                  </a:lnTo>
                  <a:lnTo>
                    <a:pt x="2045716" y="49530"/>
                  </a:lnTo>
                  <a:lnTo>
                    <a:pt x="2043391" y="49530"/>
                  </a:lnTo>
                  <a:lnTo>
                    <a:pt x="2043391" y="481330"/>
                  </a:lnTo>
                  <a:lnTo>
                    <a:pt x="2041652" y="487680"/>
                  </a:lnTo>
                  <a:lnTo>
                    <a:pt x="2038159" y="482600"/>
                  </a:lnTo>
                  <a:lnTo>
                    <a:pt x="2036406" y="480060"/>
                  </a:lnTo>
                  <a:lnTo>
                    <a:pt x="2032927" y="481330"/>
                  </a:lnTo>
                  <a:lnTo>
                    <a:pt x="2034324" y="476250"/>
                  </a:lnTo>
                  <a:lnTo>
                    <a:pt x="2034667" y="474980"/>
                  </a:lnTo>
                  <a:lnTo>
                    <a:pt x="2043391" y="481330"/>
                  </a:lnTo>
                  <a:lnTo>
                    <a:pt x="2043391" y="49530"/>
                  </a:lnTo>
                  <a:lnTo>
                    <a:pt x="2041067" y="49530"/>
                  </a:lnTo>
                  <a:lnTo>
                    <a:pt x="2038743" y="46990"/>
                  </a:lnTo>
                  <a:lnTo>
                    <a:pt x="2039023" y="44450"/>
                  </a:lnTo>
                  <a:lnTo>
                    <a:pt x="2039315" y="41910"/>
                  </a:lnTo>
                  <a:lnTo>
                    <a:pt x="2043976" y="41910"/>
                  </a:lnTo>
                  <a:lnTo>
                    <a:pt x="2045716" y="44450"/>
                  </a:lnTo>
                  <a:lnTo>
                    <a:pt x="2045716" y="0"/>
                  </a:lnTo>
                  <a:lnTo>
                    <a:pt x="2018969" y="0"/>
                  </a:lnTo>
                  <a:lnTo>
                    <a:pt x="2018969" y="54610"/>
                  </a:lnTo>
                  <a:lnTo>
                    <a:pt x="2013242" y="53340"/>
                  </a:lnTo>
                  <a:lnTo>
                    <a:pt x="2014169" y="50800"/>
                  </a:lnTo>
                  <a:lnTo>
                    <a:pt x="2017496" y="49530"/>
                  </a:lnTo>
                  <a:lnTo>
                    <a:pt x="2018969" y="54610"/>
                  </a:lnTo>
                  <a:lnTo>
                    <a:pt x="2018969" y="0"/>
                  </a:lnTo>
                  <a:lnTo>
                    <a:pt x="2010105" y="0"/>
                  </a:lnTo>
                  <a:lnTo>
                    <a:pt x="2010105" y="271780"/>
                  </a:lnTo>
                  <a:lnTo>
                    <a:pt x="2008416" y="275590"/>
                  </a:lnTo>
                  <a:lnTo>
                    <a:pt x="2003856" y="275590"/>
                  </a:lnTo>
                  <a:lnTo>
                    <a:pt x="2003856" y="622300"/>
                  </a:lnTo>
                  <a:lnTo>
                    <a:pt x="2003856" y="626110"/>
                  </a:lnTo>
                  <a:lnTo>
                    <a:pt x="2002104" y="624840"/>
                  </a:lnTo>
                  <a:lnTo>
                    <a:pt x="1999780" y="622300"/>
                  </a:lnTo>
                  <a:lnTo>
                    <a:pt x="1998040" y="619760"/>
                  </a:lnTo>
                  <a:lnTo>
                    <a:pt x="1998624" y="618490"/>
                  </a:lnTo>
                  <a:lnTo>
                    <a:pt x="1999780" y="618490"/>
                  </a:lnTo>
                  <a:lnTo>
                    <a:pt x="2000364" y="617220"/>
                  </a:lnTo>
                  <a:lnTo>
                    <a:pt x="2002688" y="619760"/>
                  </a:lnTo>
                  <a:lnTo>
                    <a:pt x="2003856" y="622300"/>
                  </a:lnTo>
                  <a:lnTo>
                    <a:pt x="2003856" y="275590"/>
                  </a:lnTo>
                  <a:lnTo>
                    <a:pt x="2002688" y="275590"/>
                  </a:lnTo>
                  <a:lnTo>
                    <a:pt x="2002688" y="267970"/>
                  </a:lnTo>
                  <a:lnTo>
                    <a:pt x="2008085" y="267970"/>
                  </a:lnTo>
                  <a:lnTo>
                    <a:pt x="2010105" y="271780"/>
                  </a:lnTo>
                  <a:lnTo>
                    <a:pt x="2010105" y="0"/>
                  </a:lnTo>
                  <a:lnTo>
                    <a:pt x="2005012" y="0"/>
                  </a:lnTo>
                  <a:lnTo>
                    <a:pt x="2005012" y="152400"/>
                  </a:lnTo>
                  <a:lnTo>
                    <a:pt x="2004441" y="157480"/>
                  </a:lnTo>
                  <a:lnTo>
                    <a:pt x="2000948" y="157480"/>
                  </a:lnTo>
                  <a:lnTo>
                    <a:pt x="2000948" y="292100"/>
                  </a:lnTo>
                  <a:lnTo>
                    <a:pt x="1999780" y="295910"/>
                  </a:lnTo>
                  <a:lnTo>
                    <a:pt x="1998040" y="298450"/>
                  </a:lnTo>
                  <a:lnTo>
                    <a:pt x="1988159" y="294640"/>
                  </a:lnTo>
                  <a:lnTo>
                    <a:pt x="1990483" y="298450"/>
                  </a:lnTo>
                  <a:lnTo>
                    <a:pt x="1984082" y="302260"/>
                  </a:lnTo>
                  <a:lnTo>
                    <a:pt x="1985251" y="304800"/>
                  </a:lnTo>
                  <a:lnTo>
                    <a:pt x="1988731" y="304800"/>
                  </a:lnTo>
                  <a:lnTo>
                    <a:pt x="1988159" y="308610"/>
                  </a:lnTo>
                  <a:lnTo>
                    <a:pt x="1978850" y="304800"/>
                  </a:lnTo>
                  <a:lnTo>
                    <a:pt x="1976526" y="314960"/>
                  </a:lnTo>
                  <a:lnTo>
                    <a:pt x="1971878" y="311150"/>
                  </a:lnTo>
                  <a:lnTo>
                    <a:pt x="1972373" y="308610"/>
                  </a:lnTo>
                  <a:lnTo>
                    <a:pt x="1972868" y="306070"/>
                  </a:lnTo>
                  <a:lnTo>
                    <a:pt x="1973122" y="304800"/>
                  </a:lnTo>
                  <a:lnTo>
                    <a:pt x="1973376" y="303530"/>
                  </a:lnTo>
                  <a:lnTo>
                    <a:pt x="1973618" y="302260"/>
                  </a:lnTo>
                  <a:lnTo>
                    <a:pt x="1972462" y="303530"/>
                  </a:lnTo>
                  <a:lnTo>
                    <a:pt x="1972119" y="298450"/>
                  </a:lnTo>
                  <a:lnTo>
                    <a:pt x="1971878" y="294640"/>
                  </a:lnTo>
                  <a:lnTo>
                    <a:pt x="1979930" y="293370"/>
                  </a:lnTo>
                  <a:lnTo>
                    <a:pt x="1992972" y="290830"/>
                  </a:lnTo>
                  <a:lnTo>
                    <a:pt x="2000364" y="288290"/>
                  </a:lnTo>
                  <a:lnTo>
                    <a:pt x="2000948" y="292100"/>
                  </a:lnTo>
                  <a:lnTo>
                    <a:pt x="2000948" y="157480"/>
                  </a:lnTo>
                  <a:lnTo>
                    <a:pt x="1999780" y="157480"/>
                  </a:lnTo>
                  <a:lnTo>
                    <a:pt x="1998040" y="154940"/>
                  </a:lnTo>
                  <a:lnTo>
                    <a:pt x="1998040" y="153670"/>
                  </a:lnTo>
                  <a:lnTo>
                    <a:pt x="1998040" y="151130"/>
                  </a:lnTo>
                  <a:lnTo>
                    <a:pt x="2002688" y="151130"/>
                  </a:lnTo>
                  <a:lnTo>
                    <a:pt x="2005012" y="152400"/>
                  </a:lnTo>
                  <a:lnTo>
                    <a:pt x="2005012" y="0"/>
                  </a:lnTo>
                  <a:lnTo>
                    <a:pt x="1956981" y="0"/>
                  </a:lnTo>
                  <a:lnTo>
                    <a:pt x="1956981" y="222250"/>
                  </a:lnTo>
                  <a:lnTo>
                    <a:pt x="1956460" y="224790"/>
                  </a:lnTo>
                  <a:lnTo>
                    <a:pt x="1954860" y="223520"/>
                  </a:lnTo>
                  <a:lnTo>
                    <a:pt x="1953272" y="222250"/>
                  </a:lnTo>
                  <a:lnTo>
                    <a:pt x="1953272" y="530860"/>
                  </a:lnTo>
                  <a:lnTo>
                    <a:pt x="1951685" y="538480"/>
                  </a:lnTo>
                  <a:lnTo>
                    <a:pt x="1948472" y="543560"/>
                  </a:lnTo>
                  <a:lnTo>
                    <a:pt x="1944598" y="548640"/>
                  </a:lnTo>
                  <a:lnTo>
                    <a:pt x="1941068" y="553720"/>
                  </a:lnTo>
                  <a:lnTo>
                    <a:pt x="1942223" y="560070"/>
                  </a:lnTo>
                  <a:lnTo>
                    <a:pt x="1948040" y="563880"/>
                  </a:lnTo>
                  <a:lnTo>
                    <a:pt x="1953272" y="567690"/>
                  </a:lnTo>
                  <a:lnTo>
                    <a:pt x="1946871" y="566648"/>
                  </a:lnTo>
                  <a:lnTo>
                    <a:pt x="1946871" y="662940"/>
                  </a:lnTo>
                  <a:lnTo>
                    <a:pt x="1945716" y="665480"/>
                  </a:lnTo>
                  <a:lnTo>
                    <a:pt x="1944547" y="669290"/>
                  </a:lnTo>
                  <a:lnTo>
                    <a:pt x="1945132" y="673100"/>
                  </a:lnTo>
                  <a:lnTo>
                    <a:pt x="1934083" y="674370"/>
                  </a:lnTo>
                  <a:lnTo>
                    <a:pt x="1936521" y="670560"/>
                  </a:lnTo>
                  <a:lnTo>
                    <a:pt x="1938159" y="668020"/>
                  </a:lnTo>
                  <a:lnTo>
                    <a:pt x="1938731" y="661670"/>
                  </a:lnTo>
                  <a:lnTo>
                    <a:pt x="1942223" y="661670"/>
                  </a:lnTo>
                  <a:lnTo>
                    <a:pt x="1942807" y="662940"/>
                  </a:lnTo>
                  <a:lnTo>
                    <a:pt x="1946871" y="662940"/>
                  </a:lnTo>
                  <a:lnTo>
                    <a:pt x="1946871" y="566648"/>
                  </a:lnTo>
                  <a:lnTo>
                    <a:pt x="1937816" y="565150"/>
                  </a:lnTo>
                  <a:lnTo>
                    <a:pt x="1932990" y="549910"/>
                  </a:lnTo>
                  <a:lnTo>
                    <a:pt x="1935657" y="542290"/>
                  </a:lnTo>
                  <a:lnTo>
                    <a:pt x="1937867" y="535940"/>
                  </a:lnTo>
                  <a:lnTo>
                    <a:pt x="1938312" y="534670"/>
                  </a:lnTo>
                  <a:lnTo>
                    <a:pt x="1953272" y="530860"/>
                  </a:lnTo>
                  <a:lnTo>
                    <a:pt x="1953272" y="222250"/>
                  </a:lnTo>
                  <a:lnTo>
                    <a:pt x="1955647" y="219710"/>
                  </a:lnTo>
                  <a:lnTo>
                    <a:pt x="1956981" y="222250"/>
                  </a:lnTo>
                  <a:lnTo>
                    <a:pt x="1956981" y="0"/>
                  </a:lnTo>
                  <a:lnTo>
                    <a:pt x="1938959" y="0"/>
                  </a:lnTo>
                  <a:lnTo>
                    <a:pt x="1938959" y="119380"/>
                  </a:lnTo>
                  <a:lnTo>
                    <a:pt x="1938439" y="121920"/>
                  </a:lnTo>
                  <a:lnTo>
                    <a:pt x="1935251" y="120650"/>
                  </a:lnTo>
                  <a:lnTo>
                    <a:pt x="1937613" y="118110"/>
                  </a:lnTo>
                  <a:lnTo>
                    <a:pt x="1938959" y="119380"/>
                  </a:lnTo>
                  <a:lnTo>
                    <a:pt x="1938959" y="0"/>
                  </a:lnTo>
                  <a:lnTo>
                    <a:pt x="1931174" y="0"/>
                  </a:lnTo>
                  <a:lnTo>
                    <a:pt x="1931174" y="101600"/>
                  </a:lnTo>
                  <a:lnTo>
                    <a:pt x="1923034" y="100330"/>
                  </a:lnTo>
                  <a:lnTo>
                    <a:pt x="1923034" y="93980"/>
                  </a:lnTo>
                  <a:lnTo>
                    <a:pt x="1931174" y="101600"/>
                  </a:lnTo>
                  <a:lnTo>
                    <a:pt x="1931174" y="0"/>
                  </a:lnTo>
                  <a:lnTo>
                    <a:pt x="1898167" y="0"/>
                  </a:lnTo>
                  <a:lnTo>
                    <a:pt x="1898167" y="162560"/>
                  </a:lnTo>
                  <a:lnTo>
                    <a:pt x="1896287" y="161290"/>
                  </a:lnTo>
                  <a:lnTo>
                    <a:pt x="1894738" y="158750"/>
                  </a:lnTo>
                  <a:lnTo>
                    <a:pt x="1896516" y="161290"/>
                  </a:lnTo>
                  <a:lnTo>
                    <a:pt x="1898167" y="162560"/>
                  </a:lnTo>
                  <a:lnTo>
                    <a:pt x="1898167" y="0"/>
                  </a:lnTo>
                  <a:lnTo>
                    <a:pt x="1898040" y="0"/>
                  </a:lnTo>
                  <a:lnTo>
                    <a:pt x="1898040" y="146050"/>
                  </a:lnTo>
                  <a:lnTo>
                    <a:pt x="1898040" y="152400"/>
                  </a:lnTo>
                  <a:lnTo>
                    <a:pt x="1892808" y="153670"/>
                  </a:lnTo>
                  <a:lnTo>
                    <a:pt x="1890483" y="152400"/>
                  </a:lnTo>
                  <a:lnTo>
                    <a:pt x="1891411" y="147320"/>
                  </a:lnTo>
                  <a:lnTo>
                    <a:pt x="1891639" y="146050"/>
                  </a:lnTo>
                  <a:lnTo>
                    <a:pt x="1898040" y="146050"/>
                  </a:lnTo>
                  <a:lnTo>
                    <a:pt x="1898040" y="0"/>
                  </a:lnTo>
                  <a:lnTo>
                    <a:pt x="1876844" y="0"/>
                  </a:lnTo>
                  <a:lnTo>
                    <a:pt x="1872094" y="6350"/>
                  </a:lnTo>
                  <a:lnTo>
                    <a:pt x="1865477" y="13970"/>
                  </a:lnTo>
                  <a:lnTo>
                    <a:pt x="1865477" y="12700"/>
                  </a:lnTo>
                  <a:lnTo>
                    <a:pt x="1865515" y="11430"/>
                  </a:lnTo>
                  <a:lnTo>
                    <a:pt x="1865769" y="3810"/>
                  </a:lnTo>
                  <a:lnTo>
                    <a:pt x="1865985" y="1270"/>
                  </a:lnTo>
                  <a:lnTo>
                    <a:pt x="1866099" y="0"/>
                  </a:lnTo>
                  <a:lnTo>
                    <a:pt x="1856181" y="0"/>
                  </a:lnTo>
                  <a:lnTo>
                    <a:pt x="1856181" y="68580"/>
                  </a:lnTo>
                  <a:lnTo>
                    <a:pt x="1853272" y="71120"/>
                  </a:lnTo>
                  <a:lnTo>
                    <a:pt x="1852256" y="71120"/>
                  </a:lnTo>
                  <a:lnTo>
                    <a:pt x="1852256" y="198120"/>
                  </a:lnTo>
                  <a:lnTo>
                    <a:pt x="1851812" y="200660"/>
                  </a:lnTo>
                  <a:lnTo>
                    <a:pt x="1849196" y="198120"/>
                  </a:lnTo>
                  <a:lnTo>
                    <a:pt x="1851164" y="195580"/>
                  </a:lnTo>
                  <a:lnTo>
                    <a:pt x="1852256" y="198120"/>
                  </a:lnTo>
                  <a:lnTo>
                    <a:pt x="1852256" y="71120"/>
                  </a:lnTo>
                  <a:lnTo>
                    <a:pt x="1846872" y="71120"/>
                  </a:lnTo>
                  <a:lnTo>
                    <a:pt x="1842808" y="64770"/>
                  </a:lnTo>
                  <a:lnTo>
                    <a:pt x="1846872" y="60960"/>
                  </a:lnTo>
                  <a:lnTo>
                    <a:pt x="1853844" y="60960"/>
                  </a:lnTo>
                  <a:lnTo>
                    <a:pt x="1856181" y="68580"/>
                  </a:lnTo>
                  <a:lnTo>
                    <a:pt x="1856181" y="0"/>
                  </a:lnTo>
                  <a:lnTo>
                    <a:pt x="1850948" y="0"/>
                  </a:lnTo>
                  <a:lnTo>
                    <a:pt x="1850948" y="44450"/>
                  </a:lnTo>
                  <a:lnTo>
                    <a:pt x="1849196" y="50800"/>
                  </a:lnTo>
                  <a:lnTo>
                    <a:pt x="1843963" y="50800"/>
                  </a:lnTo>
                  <a:lnTo>
                    <a:pt x="1839315" y="52070"/>
                  </a:lnTo>
                  <a:lnTo>
                    <a:pt x="1841055" y="44450"/>
                  </a:lnTo>
                  <a:lnTo>
                    <a:pt x="1842808" y="48260"/>
                  </a:lnTo>
                  <a:lnTo>
                    <a:pt x="1850948" y="44450"/>
                  </a:lnTo>
                  <a:lnTo>
                    <a:pt x="1850948" y="0"/>
                  </a:lnTo>
                  <a:lnTo>
                    <a:pt x="1832622" y="0"/>
                  </a:lnTo>
                  <a:lnTo>
                    <a:pt x="1832622" y="227330"/>
                  </a:lnTo>
                  <a:lnTo>
                    <a:pt x="1829358" y="229870"/>
                  </a:lnTo>
                  <a:lnTo>
                    <a:pt x="1826310" y="226491"/>
                  </a:lnTo>
                  <a:lnTo>
                    <a:pt x="1826310" y="391160"/>
                  </a:lnTo>
                  <a:lnTo>
                    <a:pt x="1825891" y="393700"/>
                  </a:lnTo>
                  <a:lnTo>
                    <a:pt x="1823034" y="392430"/>
                  </a:lnTo>
                  <a:lnTo>
                    <a:pt x="1825078" y="389890"/>
                  </a:lnTo>
                  <a:lnTo>
                    <a:pt x="1826310" y="391160"/>
                  </a:lnTo>
                  <a:lnTo>
                    <a:pt x="1826310" y="226491"/>
                  </a:lnTo>
                  <a:lnTo>
                    <a:pt x="1825929" y="226060"/>
                  </a:lnTo>
                  <a:lnTo>
                    <a:pt x="1824774" y="224790"/>
                  </a:lnTo>
                  <a:lnTo>
                    <a:pt x="1831975" y="223520"/>
                  </a:lnTo>
                  <a:lnTo>
                    <a:pt x="1832622" y="227330"/>
                  </a:lnTo>
                  <a:lnTo>
                    <a:pt x="1832622" y="0"/>
                  </a:lnTo>
                  <a:lnTo>
                    <a:pt x="1818970" y="0"/>
                  </a:lnTo>
                  <a:lnTo>
                    <a:pt x="1818970" y="209550"/>
                  </a:lnTo>
                  <a:lnTo>
                    <a:pt x="1809661" y="212090"/>
                  </a:lnTo>
                  <a:lnTo>
                    <a:pt x="1816646" y="214630"/>
                  </a:lnTo>
                  <a:lnTo>
                    <a:pt x="1815477" y="215900"/>
                  </a:lnTo>
                  <a:lnTo>
                    <a:pt x="1802688" y="217170"/>
                  </a:lnTo>
                  <a:lnTo>
                    <a:pt x="1802523" y="214630"/>
                  </a:lnTo>
                  <a:lnTo>
                    <a:pt x="1802358" y="212090"/>
                  </a:lnTo>
                  <a:lnTo>
                    <a:pt x="1802104" y="208280"/>
                  </a:lnTo>
                  <a:lnTo>
                    <a:pt x="1807337" y="201930"/>
                  </a:lnTo>
                  <a:lnTo>
                    <a:pt x="1810829" y="209550"/>
                  </a:lnTo>
                  <a:lnTo>
                    <a:pt x="1818386" y="208280"/>
                  </a:lnTo>
                  <a:lnTo>
                    <a:pt x="1818970" y="209550"/>
                  </a:lnTo>
                  <a:lnTo>
                    <a:pt x="1818970" y="0"/>
                  </a:lnTo>
                  <a:lnTo>
                    <a:pt x="1797646" y="0"/>
                  </a:lnTo>
                  <a:lnTo>
                    <a:pt x="1797646" y="316230"/>
                  </a:lnTo>
                  <a:lnTo>
                    <a:pt x="1797240" y="318770"/>
                  </a:lnTo>
                  <a:lnTo>
                    <a:pt x="1795195" y="318770"/>
                  </a:lnTo>
                  <a:lnTo>
                    <a:pt x="1793963" y="313690"/>
                  </a:lnTo>
                  <a:lnTo>
                    <a:pt x="1797646" y="316230"/>
                  </a:lnTo>
                  <a:lnTo>
                    <a:pt x="1797646" y="0"/>
                  </a:lnTo>
                  <a:lnTo>
                    <a:pt x="1781175" y="0"/>
                  </a:lnTo>
                  <a:lnTo>
                    <a:pt x="1781175" y="551180"/>
                  </a:lnTo>
                  <a:lnTo>
                    <a:pt x="1781175" y="556260"/>
                  </a:lnTo>
                  <a:lnTo>
                    <a:pt x="1780590" y="560070"/>
                  </a:lnTo>
                  <a:lnTo>
                    <a:pt x="1775358" y="562610"/>
                  </a:lnTo>
                  <a:lnTo>
                    <a:pt x="1775358" y="589280"/>
                  </a:lnTo>
                  <a:lnTo>
                    <a:pt x="1768386" y="591820"/>
                  </a:lnTo>
                  <a:lnTo>
                    <a:pt x="1768386" y="589280"/>
                  </a:lnTo>
                  <a:lnTo>
                    <a:pt x="1764893" y="594360"/>
                  </a:lnTo>
                  <a:lnTo>
                    <a:pt x="1757337" y="591820"/>
                  </a:lnTo>
                  <a:lnTo>
                    <a:pt x="1759077" y="595630"/>
                  </a:lnTo>
                  <a:lnTo>
                    <a:pt x="1760829" y="600710"/>
                  </a:lnTo>
                  <a:lnTo>
                    <a:pt x="1756168" y="600710"/>
                  </a:lnTo>
                  <a:lnTo>
                    <a:pt x="1752104" y="599440"/>
                  </a:lnTo>
                  <a:lnTo>
                    <a:pt x="1748180" y="594448"/>
                  </a:lnTo>
                  <a:lnTo>
                    <a:pt x="1748180" y="659130"/>
                  </a:lnTo>
                  <a:lnTo>
                    <a:pt x="1748129" y="661670"/>
                  </a:lnTo>
                  <a:lnTo>
                    <a:pt x="1743379" y="661670"/>
                  </a:lnTo>
                  <a:lnTo>
                    <a:pt x="1745830" y="659130"/>
                  </a:lnTo>
                  <a:lnTo>
                    <a:pt x="1748180" y="659130"/>
                  </a:lnTo>
                  <a:lnTo>
                    <a:pt x="1748180" y="594448"/>
                  </a:lnTo>
                  <a:lnTo>
                    <a:pt x="1745132" y="590550"/>
                  </a:lnTo>
                  <a:lnTo>
                    <a:pt x="1742224" y="589280"/>
                  </a:lnTo>
                  <a:lnTo>
                    <a:pt x="1744459" y="594360"/>
                  </a:lnTo>
                  <a:lnTo>
                    <a:pt x="1743163" y="599440"/>
                  </a:lnTo>
                  <a:lnTo>
                    <a:pt x="1741970" y="603250"/>
                  </a:lnTo>
                  <a:lnTo>
                    <a:pt x="1744548" y="609600"/>
                  </a:lnTo>
                  <a:lnTo>
                    <a:pt x="1742795" y="607060"/>
                  </a:lnTo>
                  <a:lnTo>
                    <a:pt x="1737563" y="601980"/>
                  </a:lnTo>
                  <a:lnTo>
                    <a:pt x="1736407" y="600710"/>
                  </a:lnTo>
                  <a:lnTo>
                    <a:pt x="1742224" y="609600"/>
                  </a:lnTo>
                  <a:lnTo>
                    <a:pt x="1738731" y="608330"/>
                  </a:lnTo>
                  <a:lnTo>
                    <a:pt x="1736991" y="608330"/>
                  </a:lnTo>
                  <a:lnTo>
                    <a:pt x="1732915" y="604520"/>
                  </a:lnTo>
                  <a:lnTo>
                    <a:pt x="1732559" y="607060"/>
                  </a:lnTo>
                  <a:lnTo>
                    <a:pt x="1736623" y="610870"/>
                  </a:lnTo>
                  <a:lnTo>
                    <a:pt x="1739696" y="613410"/>
                  </a:lnTo>
                  <a:lnTo>
                    <a:pt x="1736407" y="614680"/>
                  </a:lnTo>
                  <a:lnTo>
                    <a:pt x="1735239" y="613410"/>
                  </a:lnTo>
                  <a:lnTo>
                    <a:pt x="1734654" y="612140"/>
                  </a:lnTo>
                  <a:lnTo>
                    <a:pt x="1726526" y="614680"/>
                  </a:lnTo>
                  <a:lnTo>
                    <a:pt x="1728266" y="627380"/>
                  </a:lnTo>
                  <a:lnTo>
                    <a:pt x="1720126" y="628650"/>
                  </a:lnTo>
                  <a:lnTo>
                    <a:pt x="1715439" y="623570"/>
                  </a:lnTo>
                  <a:lnTo>
                    <a:pt x="1715325" y="621030"/>
                  </a:lnTo>
                  <a:lnTo>
                    <a:pt x="1715871" y="618490"/>
                  </a:lnTo>
                  <a:lnTo>
                    <a:pt x="1713153" y="615950"/>
                  </a:lnTo>
                  <a:lnTo>
                    <a:pt x="1712734" y="609600"/>
                  </a:lnTo>
                  <a:lnTo>
                    <a:pt x="1712569" y="607060"/>
                  </a:lnTo>
                  <a:lnTo>
                    <a:pt x="1713153" y="607060"/>
                  </a:lnTo>
                  <a:lnTo>
                    <a:pt x="1713153" y="605790"/>
                  </a:lnTo>
                  <a:lnTo>
                    <a:pt x="1713153" y="604520"/>
                  </a:lnTo>
                  <a:lnTo>
                    <a:pt x="1713153" y="601980"/>
                  </a:lnTo>
                  <a:lnTo>
                    <a:pt x="1715477" y="600710"/>
                  </a:lnTo>
                  <a:lnTo>
                    <a:pt x="1719541" y="605790"/>
                  </a:lnTo>
                  <a:lnTo>
                    <a:pt x="1719541" y="609600"/>
                  </a:lnTo>
                  <a:lnTo>
                    <a:pt x="1722234" y="600710"/>
                  </a:lnTo>
                  <a:lnTo>
                    <a:pt x="1722628" y="599440"/>
                  </a:lnTo>
                  <a:lnTo>
                    <a:pt x="1726895" y="591820"/>
                  </a:lnTo>
                  <a:lnTo>
                    <a:pt x="1727606" y="590550"/>
                  </a:lnTo>
                  <a:lnTo>
                    <a:pt x="1730438" y="588010"/>
                  </a:lnTo>
                  <a:lnTo>
                    <a:pt x="1734667" y="584200"/>
                  </a:lnTo>
                  <a:lnTo>
                    <a:pt x="1743964" y="584200"/>
                  </a:lnTo>
                  <a:lnTo>
                    <a:pt x="1744548" y="586740"/>
                  </a:lnTo>
                  <a:lnTo>
                    <a:pt x="1746440" y="584200"/>
                  </a:lnTo>
                  <a:lnTo>
                    <a:pt x="1747393" y="582930"/>
                  </a:lnTo>
                  <a:lnTo>
                    <a:pt x="1745996" y="576580"/>
                  </a:lnTo>
                  <a:lnTo>
                    <a:pt x="1745843" y="575310"/>
                  </a:lnTo>
                  <a:lnTo>
                    <a:pt x="1745030" y="568960"/>
                  </a:lnTo>
                  <a:lnTo>
                    <a:pt x="1749196" y="568960"/>
                  </a:lnTo>
                  <a:lnTo>
                    <a:pt x="1749196" y="571500"/>
                  </a:lnTo>
                  <a:lnTo>
                    <a:pt x="1754428" y="568960"/>
                  </a:lnTo>
                  <a:lnTo>
                    <a:pt x="1760943" y="563880"/>
                  </a:lnTo>
                  <a:lnTo>
                    <a:pt x="1762569" y="562610"/>
                  </a:lnTo>
                  <a:lnTo>
                    <a:pt x="1763153" y="562610"/>
                  </a:lnTo>
                  <a:lnTo>
                    <a:pt x="1760245" y="566420"/>
                  </a:lnTo>
                  <a:lnTo>
                    <a:pt x="1764893" y="576580"/>
                  </a:lnTo>
                  <a:lnTo>
                    <a:pt x="1759077" y="576580"/>
                  </a:lnTo>
                  <a:lnTo>
                    <a:pt x="1756752" y="570230"/>
                  </a:lnTo>
                  <a:lnTo>
                    <a:pt x="1753260" y="579120"/>
                  </a:lnTo>
                  <a:lnTo>
                    <a:pt x="1760829" y="577850"/>
                  </a:lnTo>
                  <a:lnTo>
                    <a:pt x="1763725" y="586740"/>
                  </a:lnTo>
                  <a:lnTo>
                    <a:pt x="1775358" y="589280"/>
                  </a:lnTo>
                  <a:lnTo>
                    <a:pt x="1775358" y="562610"/>
                  </a:lnTo>
                  <a:lnTo>
                    <a:pt x="1773034" y="558800"/>
                  </a:lnTo>
                  <a:lnTo>
                    <a:pt x="1771294" y="557530"/>
                  </a:lnTo>
                  <a:lnTo>
                    <a:pt x="1770126" y="557530"/>
                  </a:lnTo>
                  <a:lnTo>
                    <a:pt x="1773618" y="553720"/>
                  </a:lnTo>
                  <a:lnTo>
                    <a:pt x="1777098" y="552450"/>
                  </a:lnTo>
                  <a:lnTo>
                    <a:pt x="1781175" y="551180"/>
                  </a:lnTo>
                  <a:lnTo>
                    <a:pt x="1781175" y="0"/>
                  </a:lnTo>
                  <a:lnTo>
                    <a:pt x="1771865" y="0"/>
                  </a:lnTo>
                  <a:lnTo>
                    <a:pt x="1771865" y="228600"/>
                  </a:lnTo>
                  <a:lnTo>
                    <a:pt x="1771865" y="232410"/>
                  </a:lnTo>
                  <a:lnTo>
                    <a:pt x="1766062" y="229870"/>
                  </a:lnTo>
                  <a:lnTo>
                    <a:pt x="1767801" y="236220"/>
                  </a:lnTo>
                  <a:lnTo>
                    <a:pt x="1764309" y="236220"/>
                  </a:lnTo>
                  <a:lnTo>
                    <a:pt x="1764309" y="234950"/>
                  </a:lnTo>
                  <a:lnTo>
                    <a:pt x="1761401" y="233680"/>
                  </a:lnTo>
                  <a:lnTo>
                    <a:pt x="1762569" y="229870"/>
                  </a:lnTo>
                  <a:lnTo>
                    <a:pt x="1763725" y="228600"/>
                  </a:lnTo>
                  <a:lnTo>
                    <a:pt x="1764893" y="227330"/>
                  </a:lnTo>
                  <a:lnTo>
                    <a:pt x="1769541" y="226060"/>
                  </a:lnTo>
                  <a:lnTo>
                    <a:pt x="1768970" y="228600"/>
                  </a:lnTo>
                  <a:lnTo>
                    <a:pt x="1771865" y="228600"/>
                  </a:lnTo>
                  <a:lnTo>
                    <a:pt x="1771865" y="0"/>
                  </a:lnTo>
                  <a:lnTo>
                    <a:pt x="1734083" y="0"/>
                  </a:lnTo>
                  <a:lnTo>
                    <a:pt x="1734083" y="3810"/>
                  </a:lnTo>
                  <a:lnTo>
                    <a:pt x="1732915" y="10160"/>
                  </a:lnTo>
                  <a:lnTo>
                    <a:pt x="1726526" y="11430"/>
                  </a:lnTo>
                  <a:lnTo>
                    <a:pt x="1723618" y="7620"/>
                  </a:lnTo>
                  <a:lnTo>
                    <a:pt x="1724545" y="2540"/>
                  </a:lnTo>
                  <a:lnTo>
                    <a:pt x="1724774" y="1270"/>
                  </a:lnTo>
                  <a:lnTo>
                    <a:pt x="1731175" y="1270"/>
                  </a:lnTo>
                  <a:lnTo>
                    <a:pt x="1734083" y="3810"/>
                  </a:lnTo>
                  <a:lnTo>
                    <a:pt x="1734083" y="0"/>
                  </a:lnTo>
                  <a:lnTo>
                    <a:pt x="1723034" y="0"/>
                  </a:lnTo>
                  <a:lnTo>
                    <a:pt x="1723034" y="429260"/>
                  </a:lnTo>
                  <a:lnTo>
                    <a:pt x="1722450" y="434340"/>
                  </a:lnTo>
                  <a:lnTo>
                    <a:pt x="1715477" y="436880"/>
                  </a:lnTo>
                  <a:lnTo>
                    <a:pt x="1715477" y="435610"/>
                  </a:lnTo>
                  <a:lnTo>
                    <a:pt x="1715477" y="431800"/>
                  </a:lnTo>
                  <a:lnTo>
                    <a:pt x="1716062" y="426720"/>
                  </a:lnTo>
                  <a:lnTo>
                    <a:pt x="1721866" y="425450"/>
                  </a:lnTo>
                  <a:lnTo>
                    <a:pt x="1723034" y="429260"/>
                  </a:lnTo>
                  <a:lnTo>
                    <a:pt x="1723034" y="0"/>
                  </a:lnTo>
                  <a:lnTo>
                    <a:pt x="1710817" y="0"/>
                  </a:lnTo>
                  <a:lnTo>
                    <a:pt x="1710817" y="618490"/>
                  </a:lnTo>
                  <a:lnTo>
                    <a:pt x="1708492" y="622300"/>
                  </a:lnTo>
                  <a:lnTo>
                    <a:pt x="1707921" y="627380"/>
                  </a:lnTo>
                  <a:lnTo>
                    <a:pt x="1706753" y="632460"/>
                  </a:lnTo>
                  <a:lnTo>
                    <a:pt x="1705584" y="638810"/>
                  </a:lnTo>
                  <a:lnTo>
                    <a:pt x="1705013" y="640067"/>
                  </a:lnTo>
                  <a:lnTo>
                    <a:pt x="1705013" y="807720"/>
                  </a:lnTo>
                  <a:lnTo>
                    <a:pt x="1699196" y="810260"/>
                  </a:lnTo>
                  <a:lnTo>
                    <a:pt x="1700352" y="816610"/>
                  </a:lnTo>
                  <a:lnTo>
                    <a:pt x="1695119" y="816610"/>
                  </a:lnTo>
                  <a:lnTo>
                    <a:pt x="1695119" y="815340"/>
                  </a:lnTo>
                  <a:lnTo>
                    <a:pt x="1695119" y="812800"/>
                  </a:lnTo>
                  <a:lnTo>
                    <a:pt x="1693964" y="807720"/>
                  </a:lnTo>
                  <a:lnTo>
                    <a:pt x="1696288" y="808990"/>
                  </a:lnTo>
                  <a:lnTo>
                    <a:pt x="1697456" y="807720"/>
                  </a:lnTo>
                  <a:lnTo>
                    <a:pt x="1698028" y="806450"/>
                  </a:lnTo>
                  <a:lnTo>
                    <a:pt x="1705013" y="807720"/>
                  </a:lnTo>
                  <a:lnTo>
                    <a:pt x="1705013" y="640067"/>
                  </a:lnTo>
                  <a:lnTo>
                    <a:pt x="1703260" y="643890"/>
                  </a:lnTo>
                  <a:lnTo>
                    <a:pt x="1698612" y="646430"/>
                  </a:lnTo>
                  <a:lnTo>
                    <a:pt x="1700936" y="646430"/>
                  </a:lnTo>
                  <a:lnTo>
                    <a:pt x="1704213" y="652780"/>
                  </a:lnTo>
                  <a:lnTo>
                    <a:pt x="1699704" y="651510"/>
                  </a:lnTo>
                  <a:lnTo>
                    <a:pt x="1693329" y="650240"/>
                  </a:lnTo>
                  <a:lnTo>
                    <a:pt x="1691055" y="654050"/>
                  </a:lnTo>
                  <a:lnTo>
                    <a:pt x="1691055" y="652780"/>
                  </a:lnTo>
                  <a:lnTo>
                    <a:pt x="1686026" y="646785"/>
                  </a:lnTo>
                  <a:lnTo>
                    <a:pt x="1682292" y="650240"/>
                  </a:lnTo>
                  <a:lnTo>
                    <a:pt x="1679714" y="655320"/>
                  </a:lnTo>
                  <a:lnTo>
                    <a:pt x="1677568" y="662940"/>
                  </a:lnTo>
                  <a:lnTo>
                    <a:pt x="1674774" y="670560"/>
                  </a:lnTo>
                  <a:lnTo>
                    <a:pt x="1672450" y="666750"/>
                  </a:lnTo>
                  <a:lnTo>
                    <a:pt x="1670710" y="665480"/>
                  </a:lnTo>
                  <a:lnTo>
                    <a:pt x="1668386" y="666750"/>
                  </a:lnTo>
                  <a:lnTo>
                    <a:pt x="1667217" y="666750"/>
                  </a:lnTo>
                  <a:lnTo>
                    <a:pt x="1663725" y="662876"/>
                  </a:lnTo>
                  <a:lnTo>
                    <a:pt x="1663725" y="681990"/>
                  </a:lnTo>
                  <a:lnTo>
                    <a:pt x="1659077" y="679450"/>
                  </a:lnTo>
                  <a:lnTo>
                    <a:pt x="1656753" y="678180"/>
                  </a:lnTo>
                  <a:lnTo>
                    <a:pt x="1652676" y="678180"/>
                  </a:lnTo>
                  <a:lnTo>
                    <a:pt x="1652676" y="707390"/>
                  </a:lnTo>
                  <a:lnTo>
                    <a:pt x="1652104" y="708660"/>
                  </a:lnTo>
                  <a:lnTo>
                    <a:pt x="1649780" y="709930"/>
                  </a:lnTo>
                  <a:lnTo>
                    <a:pt x="1648612" y="707390"/>
                  </a:lnTo>
                  <a:lnTo>
                    <a:pt x="1648028" y="704850"/>
                  </a:lnTo>
                  <a:lnTo>
                    <a:pt x="1647444" y="703580"/>
                  </a:lnTo>
                  <a:lnTo>
                    <a:pt x="1649196" y="703580"/>
                  </a:lnTo>
                  <a:lnTo>
                    <a:pt x="1649780" y="702310"/>
                  </a:lnTo>
                  <a:lnTo>
                    <a:pt x="1652104" y="704850"/>
                  </a:lnTo>
                  <a:lnTo>
                    <a:pt x="1652676" y="707390"/>
                  </a:lnTo>
                  <a:lnTo>
                    <a:pt x="1652676" y="678180"/>
                  </a:lnTo>
                  <a:lnTo>
                    <a:pt x="1649780" y="679450"/>
                  </a:lnTo>
                  <a:lnTo>
                    <a:pt x="1648612" y="678180"/>
                  </a:lnTo>
                  <a:lnTo>
                    <a:pt x="1646872" y="676910"/>
                  </a:lnTo>
                  <a:lnTo>
                    <a:pt x="1645704" y="675640"/>
                  </a:lnTo>
                  <a:lnTo>
                    <a:pt x="1645539" y="674370"/>
                  </a:lnTo>
                  <a:lnTo>
                    <a:pt x="1644878" y="669290"/>
                  </a:lnTo>
                  <a:lnTo>
                    <a:pt x="1644548" y="666750"/>
                  </a:lnTo>
                  <a:lnTo>
                    <a:pt x="1658493" y="671830"/>
                  </a:lnTo>
                  <a:lnTo>
                    <a:pt x="1660245" y="675640"/>
                  </a:lnTo>
                  <a:lnTo>
                    <a:pt x="1657908" y="676910"/>
                  </a:lnTo>
                  <a:lnTo>
                    <a:pt x="1663725" y="681990"/>
                  </a:lnTo>
                  <a:lnTo>
                    <a:pt x="1663725" y="662876"/>
                  </a:lnTo>
                  <a:lnTo>
                    <a:pt x="1662645" y="661670"/>
                  </a:lnTo>
                  <a:lnTo>
                    <a:pt x="1659001" y="656590"/>
                  </a:lnTo>
                  <a:lnTo>
                    <a:pt x="1658302" y="652780"/>
                  </a:lnTo>
                  <a:lnTo>
                    <a:pt x="1662569" y="651510"/>
                  </a:lnTo>
                  <a:lnTo>
                    <a:pt x="1673034" y="662940"/>
                  </a:lnTo>
                  <a:lnTo>
                    <a:pt x="1673758" y="656590"/>
                  </a:lnTo>
                  <a:lnTo>
                    <a:pt x="1670126" y="651510"/>
                  </a:lnTo>
                  <a:lnTo>
                    <a:pt x="1667802" y="646430"/>
                  </a:lnTo>
                  <a:lnTo>
                    <a:pt x="1672450" y="643890"/>
                  </a:lnTo>
                  <a:lnTo>
                    <a:pt x="1675942" y="648970"/>
                  </a:lnTo>
                  <a:lnTo>
                    <a:pt x="1672450" y="652780"/>
                  </a:lnTo>
                  <a:lnTo>
                    <a:pt x="1674774" y="652780"/>
                  </a:lnTo>
                  <a:lnTo>
                    <a:pt x="1679575" y="651510"/>
                  </a:lnTo>
                  <a:lnTo>
                    <a:pt x="1677822" y="648970"/>
                  </a:lnTo>
                  <a:lnTo>
                    <a:pt x="1674126" y="643890"/>
                  </a:lnTo>
                  <a:lnTo>
                    <a:pt x="1673034" y="641350"/>
                  </a:lnTo>
                  <a:lnTo>
                    <a:pt x="1684083" y="647700"/>
                  </a:lnTo>
                  <a:lnTo>
                    <a:pt x="1684667" y="645185"/>
                  </a:lnTo>
                  <a:lnTo>
                    <a:pt x="1685582" y="641350"/>
                  </a:lnTo>
                  <a:lnTo>
                    <a:pt x="1685874" y="640080"/>
                  </a:lnTo>
                  <a:lnTo>
                    <a:pt x="1687512" y="623570"/>
                  </a:lnTo>
                  <a:lnTo>
                    <a:pt x="1688541" y="618490"/>
                  </a:lnTo>
                  <a:lnTo>
                    <a:pt x="1688795" y="617220"/>
                  </a:lnTo>
                  <a:lnTo>
                    <a:pt x="1689315" y="614680"/>
                  </a:lnTo>
                  <a:lnTo>
                    <a:pt x="1692224" y="617220"/>
                  </a:lnTo>
                  <a:lnTo>
                    <a:pt x="1694548" y="621030"/>
                  </a:lnTo>
                  <a:lnTo>
                    <a:pt x="1699196" y="621030"/>
                  </a:lnTo>
                  <a:lnTo>
                    <a:pt x="1699780" y="619760"/>
                  </a:lnTo>
                  <a:lnTo>
                    <a:pt x="1699780" y="617220"/>
                  </a:lnTo>
                  <a:lnTo>
                    <a:pt x="1700936" y="614680"/>
                  </a:lnTo>
                  <a:lnTo>
                    <a:pt x="1705584" y="614680"/>
                  </a:lnTo>
                  <a:lnTo>
                    <a:pt x="1709077" y="617220"/>
                  </a:lnTo>
                  <a:lnTo>
                    <a:pt x="1710245" y="618490"/>
                  </a:lnTo>
                  <a:lnTo>
                    <a:pt x="1710817" y="618490"/>
                  </a:lnTo>
                  <a:lnTo>
                    <a:pt x="1710817" y="0"/>
                  </a:lnTo>
                  <a:lnTo>
                    <a:pt x="1689315" y="0"/>
                  </a:lnTo>
                  <a:lnTo>
                    <a:pt x="1689315" y="607060"/>
                  </a:lnTo>
                  <a:lnTo>
                    <a:pt x="1688147" y="608330"/>
                  </a:lnTo>
                  <a:lnTo>
                    <a:pt x="1687563" y="609600"/>
                  </a:lnTo>
                  <a:lnTo>
                    <a:pt x="1685239" y="607580"/>
                  </a:lnTo>
                  <a:lnTo>
                    <a:pt x="1685239" y="614680"/>
                  </a:lnTo>
                  <a:lnTo>
                    <a:pt x="1685239" y="615950"/>
                  </a:lnTo>
                  <a:lnTo>
                    <a:pt x="1684655" y="617220"/>
                  </a:lnTo>
                  <a:lnTo>
                    <a:pt x="1684655" y="615950"/>
                  </a:lnTo>
                  <a:lnTo>
                    <a:pt x="1685239" y="614680"/>
                  </a:lnTo>
                  <a:lnTo>
                    <a:pt x="1685239" y="607580"/>
                  </a:lnTo>
                  <a:lnTo>
                    <a:pt x="1684655" y="607060"/>
                  </a:lnTo>
                  <a:lnTo>
                    <a:pt x="1684439" y="606869"/>
                  </a:lnTo>
                  <a:lnTo>
                    <a:pt x="1686407" y="605790"/>
                  </a:lnTo>
                  <a:lnTo>
                    <a:pt x="1689315" y="607060"/>
                  </a:lnTo>
                  <a:lnTo>
                    <a:pt x="1689315" y="0"/>
                  </a:lnTo>
                  <a:lnTo>
                    <a:pt x="1687563" y="0"/>
                  </a:lnTo>
                  <a:lnTo>
                    <a:pt x="1687563" y="468630"/>
                  </a:lnTo>
                  <a:lnTo>
                    <a:pt x="1685823" y="467360"/>
                  </a:lnTo>
                  <a:lnTo>
                    <a:pt x="1685239" y="466090"/>
                  </a:lnTo>
                  <a:lnTo>
                    <a:pt x="1687563" y="468630"/>
                  </a:lnTo>
                  <a:lnTo>
                    <a:pt x="1687563" y="0"/>
                  </a:lnTo>
                  <a:lnTo>
                    <a:pt x="1683207" y="0"/>
                  </a:lnTo>
                  <a:lnTo>
                    <a:pt x="1683207" y="605790"/>
                  </a:lnTo>
                  <a:lnTo>
                    <a:pt x="1681746" y="604520"/>
                  </a:lnTo>
                  <a:lnTo>
                    <a:pt x="1682330" y="604520"/>
                  </a:lnTo>
                  <a:lnTo>
                    <a:pt x="1683207" y="605790"/>
                  </a:lnTo>
                  <a:lnTo>
                    <a:pt x="1683207" y="0"/>
                  </a:lnTo>
                  <a:lnTo>
                    <a:pt x="1671866" y="0"/>
                  </a:lnTo>
                  <a:lnTo>
                    <a:pt x="1671866" y="38100"/>
                  </a:lnTo>
                  <a:lnTo>
                    <a:pt x="1666049" y="37198"/>
                  </a:lnTo>
                  <a:lnTo>
                    <a:pt x="1666049" y="251460"/>
                  </a:lnTo>
                  <a:lnTo>
                    <a:pt x="1657337" y="249339"/>
                  </a:lnTo>
                  <a:lnTo>
                    <a:pt x="1657337" y="302260"/>
                  </a:lnTo>
                  <a:lnTo>
                    <a:pt x="1657337" y="414020"/>
                  </a:lnTo>
                  <a:lnTo>
                    <a:pt x="1657337" y="417830"/>
                  </a:lnTo>
                  <a:lnTo>
                    <a:pt x="1655584" y="417830"/>
                  </a:lnTo>
                  <a:lnTo>
                    <a:pt x="1655584" y="571500"/>
                  </a:lnTo>
                  <a:lnTo>
                    <a:pt x="1647444" y="568960"/>
                  </a:lnTo>
                  <a:lnTo>
                    <a:pt x="1647444" y="563880"/>
                  </a:lnTo>
                  <a:lnTo>
                    <a:pt x="1655584" y="571500"/>
                  </a:lnTo>
                  <a:lnTo>
                    <a:pt x="1655584" y="417830"/>
                  </a:lnTo>
                  <a:lnTo>
                    <a:pt x="1652676" y="417830"/>
                  </a:lnTo>
                  <a:lnTo>
                    <a:pt x="1652320" y="414020"/>
                  </a:lnTo>
                  <a:lnTo>
                    <a:pt x="1654467" y="412750"/>
                  </a:lnTo>
                  <a:lnTo>
                    <a:pt x="1657337" y="414020"/>
                  </a:lnTo>
                  <a:lnTo>
                    <a:pt x="1657337" y="302260"/>
                  </a:lnTo>
                  <a:lnTo>
                    <a:pt x="1653260" y="304800"/>
                  </a:lnTo>
                  <a:lnTo>
                    <a:pt x="1652676" y="303530"/>
                  </a:lnTo>
                  <a:lnTo>
                    <a:pt x="1652104" y="304800"/>
                  </a:lnTo>
                  <a:lnTo>
                    <a:pt x="1650352" y="305574"/>
                  </a:lnTo>
                  <a:lnTo>
                    <a:pt x="1650352" y="312420"/>
                  </a:lnTo>
                  <a:lnTo>
                    <a:pt x="1649196" y="312928"/>
                  </a:lnTo>
                  <a:lnTo>
                    <a:pt x="1649196" y="457200"/>
                  </a:lnTo>
                  <a:lnTo>
                    <a:pt x="1648612" y="462280"/>
                  </a:lnTo>
                  <a:lnTo>
                    <a:pt x="1640471" y="462280"/>
                  </a:lnTo>
                  <a:lnTo>
                    <a:pt x="1640471" y="688340"/>
                  </a:lnTo>
                  <a:lnTo>
                    <a:pt x="1637563" y="689610"/>
                  </a:lnTo>
                  <a:lnTo>
                    <a:pt x="1632331" y="689610"/>
                  </a:lnTo>
                  <a:lnTo>
                    <a:pt x="1639303" y="694690"/>
                  </a:lnTo>
                  <a:lnTo>
                    <a:pt x="1640471" y="695960"/>
                  </a:lnTo>
                  <a:lnTo>
                    <a:pt x="1638147" y="699770"/>
                  </a:lnTo>
                  <a:lnTo>
                    <a:pt x="1634655" y="701040"/>
                  </a:lnTo>
                  <a:lnTo>
                    <a:pt x="1632331" y="699350"/>
                  </a:lnTo>
                  <a:lnTo>
                    <a:pt x="1632331" y="713740"/>
                  </a:lnTo>
                  <a:lnTo>
                    <a:pt x="1631746" y="718820"/>
                  </a:lnTo>
                  <a:lnTo>
                    <a:pt x="1629422" y="720090"/>
                  </a:lnTo>
                  <a:lnTo>
                    <a:pt x="1629816" y="717550"/>
                  </a:lnTo>
                  <a:lnTo>
                    <a:pt x="1630006" y="716280"/>
                  </a:lnTo>
                  <a:lnTo>
                    <a:pt x="1625358" y="711200"/>
                  </a:lnTo>
                  <a:lnTo>
                    <a:pt x="1626514" y="709930"/>
                  </a:lnTo>
                  <a:lnTo>
                    <a:pt x="1627682" y="707390"/>
                  </a:lnTo>
                  <a:lnTo>
                    <a:pt x="1628267" y="707390"/>
                  </a:lnTo>
                  <a:lnTo>
                    <a:pt x="1630591" y="708660"/>
                  </a:lnTo>
                  <a:lnTo>
                    <a:pt x="1632331" y="713740"/>
                  </a:lnTo>
                  <a:lnTo>
                    <a:pt x="1632331" y="699350"/>
                  </a:lnTo>
                  <a:lnTo>
                    <a:pt x="1627682" y="695960"/>
                  </a:lnTo>
                  <a:lnTo>
                    <a:pt x="1628267" y="695960"/>
                  </a:lnTo>
                  <a:lnTo>
                    <a:pt x="1628267" y="693420"/>
                  </a:lnTo>
                  <a:lnTo>
                    <a:pt x="1629422" y="694690"/>
                  </a:lnTo>
                  <a:lnTo>
                    <a:pt x="1629537" y="693420"/>
                  </a:lnTo>
                  <a:lnTo>
                    <a:pt x="1630006" y="688340"/>
                  </a:lnTo>
                  <a:lnTo>
                    <a:pt x="1629422" y="686523"/>
                  </a:lnTo>
                  <a:lnTo>
                    <a:pt x="1629422" y="688340"/>
                  </a:lnTo>
                  <a:lnTo>
                    <a:pt x="1625358" y="689610"/>
                  </a:lnTo>
                  <a:lnTo>
                    <a:pt x="1625942" y="692150"/>
                  </a:lnTo>
                  <a:lnTo>
                    <a:pt x="1624190" y="694690"/>
                  </a:lnTo>
                  <a:lnTo>
                    <a:pt x="1623034" y="693686"/>
                  </a:lnTo>
                  <a:lnTo>
                    <a:pt x="1623034" y="723900"/>
                  </a:lnTo>
                  <a:lnTo>
                    <a:pt x="1619542" y="723900"/>
                  </a:lnTo>
                  <a:lnTo>
                    <a:pt x="1618373" y="720090"/>
                  </a:lnTo>
                  <a:lnTo>
                    <a:pt x="1618373" y="717550"/>
                  </a:lnTo>
                  <a:lnTo>
                    <a:pt x="1621282" y="717550"/>
                  </a:lnTo>
                  <a:lnTo>
                    <a:pt x="1622450" y="721360"/>
                  </a:lnTo>
                  <a:lnTo>
                    <a:pt x="1623034" y="723900"/>
                  </a:lnTo>
                  <a:lnTo>
                    <a:pt x="1623034" y="693686"/>
                  </a:lnTo>
                  <a:lnTo>
                    <a:pt x="1622742" y="693420"/>
                  </a:lnTo>
                  <a:lnTo>
                    <a:pt x="1621282" y="692150"/>
                  </a:lnTo>
                  <a:lnTo>
                    <a:pt x="1617802" y="689610"/>
                  </a:lnTo>
                  <a:lnTo>
                    <a:pt x="1614893" y="685800"/>
                  </a:lnTo>
                  <a:lnTo>
                    <a:pt x="1615757" y="684530"/>
                  </a:lnTo>
                  <a:lnTo>
                    <a:pt x="1616633" y="683260"/>
                  </a:lnTo>
                  <a:lnTo>
                    <a:pt x="1615592" y="681990"/>
                  </a:lnTo>
                  <a:lnTo>
                    <a:pt x="1611401" y="676910"/>
                  </a:lnTo>
                  <a:lnTo>
                    <a:pt x="1618957" y="681990"/>
                  </a:lnTo>
                  <a:lnTo>
                    <a:pt x="1617802" y="683260"/>
                  </a:lnTo>
                  <a:lnTo>
                    <a:pt x="1620126" y="685800"/>
                  </a:lnTo>
                  <a:lnTo>
                    <a:pt x="1621866" y="688340"/>
                  </a:lnTo>
                  <a:lnTo>
                    <a:pt x="1620710" y="683260"/>
                  </a:lnTo>
                  <a:lnTo>
                    <a:pt x="1629422" y="688340"/>
                  </a:lnTo>
                  <a:lnTo>
                    <a:pt x="1629422" y="686523"/>
                  </a:lnTo>
                  <a:lnTo>
                    <a:pt x="1628381" y="683260"/>
                  </a:lnTo>
                  <a:lnTo>
                    <a:pt x="1626349" y="676910"/>
                  </a:lnTo>
                  <a:lnTo>
                    <a:pt x="1625942" y="675640"/>
                  </a:lnTo>
                  <a:lnTo>
                    <a:pt x="1631175" y="675640"/>
                  </a:lnTo>
                  <a:lnTo>
                    <a:pt x="1635315" y="679450"/>
                  </a:lnTo>
                  <a:lnTo>
                    <a:pt x="1635213" y="681990"/>
                  </a:lnTo>
                  <a:lnTo>
                    <a:pt x="1635340" y="685800"/>
                  </a:lnTo>
                  <a:lnTo>
                    <a:pt x="1640471" y="688340"/>
                  </a:lnTo>
                  <a:lnTo>
                    <a:pt x="1640471" y="462280"/>
                  </a:lnTo>
                  <a:lnTo>
                    <a:pt x="1639303" y="462280"/>
                  </a:lnTo>
                  <a:lnTo>
                    <a:pt x="1640763" y="455930"/>
                  </a:lnTo>
                  <a:lnTo>
                    <a:pt x="1641055" y="454660"/>
                  </a:lnTo>
                  <a:lnTo>
                    <a:pt x="1645119" y="454660"/>
                  </a:lnTo>
                  <a:lnTo>
                    <a:pt x="1646288" y="455930"/>
                  </a:lnTo>
                  <a:lnTo>
                    <a:pt x="1649196" y="457200"/>
                  </a:lnTo>
                  <a:lnTo>
                    <a:pt x="1649196" y="312928"/>
                  </a:lnTo>
                  <a:lnTo>
                    <a:pt x="1647444" y="313690"/>
                  </a:lnTo>
                  <a:lnTo>
                    <a:pt x="1646288" y="313690"/>
                  </a:lnTo>
                  <a:lnTo>
                    <a:pt x="1645119" y="312420"/>
                  </a:lnTo>
                  <a:lnTo>
                    <a:pt x="1643380" y="312420"/>
                  </a:lnTo>
                  <a:lnTo>
                    <a:pt x="1644548" y="311150"/>
                  </a:lnTo>
                  <a:lnTo>
                    <a:pt x="1645119" y="309880"/>
                  </a:lnTo>
                  <a:lnTo>
                    <a:pt x="1646288" y="308610"/>
                  </a:lnTo>
                  <a:lnTo>
                    <a:pt x="1649196" y="311150"/>
                  </a:lnTo>
                  <a:lnTo>
                    <a:pt x="1650352" y="312420"/>
                  </a:lnTo>
                  <a:lnTo>
                    <a:pt x="1650352" y="305574"/>
                  </a:lnTo>
                  <a:lnTo>
                    <a:pt x="1649196" y="306070"/>
                  </a:lnTo>
                  <a:lnTo>
                    <a:pt x="1652104" y="303530"/>
                  </a:lnTo>
                  <a:lnTo>
                    <a:pt x="1642211" y="300126"/>
                  </a:lnTo>
                  <a:lnTo>
                    <a:pt x="1642211" y="321310"/>
                  </a:lnTo>
                  <a:lnTo>
                    <a:pt x="1641640" y="321310"/>
                  </a:lnTo>
                  <a:lnTo>
                    <a:pt x="1641055" y="320992"/>
                  </a:lnTo>
                  <a:lnTo>
                    <a:pt x="1641055" y="326390"/>
                  </a:lnTo>
                  <a:lnTo>
                    <a:pt x="1639303" y="326390"/>
                  </a:lnTo>
                  <a:lnTo>
                    <a:pt x="1639303" y="325120"/>
                  </a:lnTo>
                  <a:lnTo>
                    <a:pt x="1640471" y="325120"/>
                  </a:lnTo>
                  <a:lnTo>
                    <a:pt x="1641055" y="326390"/>
                  </a:lnTo>
                  <a:lnTo>
                    <a:pt x="1641055" y="320992"/>
                  </a:lnTo>
                  <a:lnTo>
                    <a:pt x="1639887" y="320357"/>
                  </a:lnTo>
                  <a:lnTo>
                    <a:pt x="1639887" y="322580"/>
                  </a:lnTo>
                  <a:lnTo>
                    <a:pt x="1639303" y="322580"/>
                  </a:lnTo>
                  <a:lnTo>
                    <a:pt x="1639303" y="321310"/>
                  </a:lnTo>
                  <a:lnTo>
                    <a:pt x="1639887" y="322580"/>
                  </a:lnTo>
                  <a:lnTo>
                    <a:pt x="1639887" y="320357"/>
                  </a:lnTo>
                  <a:lnTo>
                    <a:pt x="1639303" y="320040"/>
                  </a:lnTo>
                  <a:lnTo>
                    <a:pt x="1639887" y="320040"/>
                  </a:lnTo>
                  <a:lnTo>
                    <a:pt x="1642211" y="321310"/>
                  </a:lnTo>
                  <a:lnTo>
                    <a:pt x="1642211" y="300126"/>
                  </a:lnTo>
                  <a:lnTo>
                    <a:pt x="1641055" y="299720"/>
                  </a:lnTo>
                  <a:lnTo>
                    <a:pt x="1641055" y="298450"/>
                  </a:lnTo>
                  <a:lnTo>
                    <a:pt x="1644548" y="298450"/>
                  </a:lnTo>
                  <a:lnTo>
                    <a:pt x="1650352" y="302260"/>
                  </a:lnTo>
                  <a:lnTo>
                    <a:pt x="1657337" y="302260"/>
                  </a:lnTo>
                  <a:lnTo>
                    <a:pt x="1657337" y="249339"/>
                  </a:lnTo>
                  <a:lnTo>
                    <a:pt x="1655648" y="248920"/>
                  </a:lnTo>
                  <a:lnTo>
                    <a:pt x="1651304" y="250190"/>
                  </a:lnTo>
                  <a:lnTo>
                    <a:pt x="1647037" y="251256"/>
                  </a:lnTo>
                  <a:lnTo>
                    <a:pt x="1647037" y="279400"/>
                  </a:lnTo>
                  <a:lnTo>
                    <a:pt x="1644548" y="283210"/>
                  </a:lnTo>
                  <a:lnTo>
                    <a:pt x="1641436" y="281940"/>
                  </a:lnTo>
                  <a:lnTo>
                    <a:pt x="1635239" y="279400"/>
                  </a:lnTo>
                  <a:lnTo>
                    <a:pt x="1635239" y="280670"/>
                  </a:lnTo>
                  <a:lnTo>
                    <a:pt x="1634655" y="281101"/>
                  </a:lnTo>
                  <a:lnTo>
                    <a:pt x="1634655" y="335280"/>
                  </a:lnTo>
                  <a:lnTo>
                    <a:pt x="1633499" y="337820"/>
                  </a:lnTo>
                  <a:lnTo>
                    <a:pt x="1631175" y="334010"/>
                  </a:lnTo>
                  <a:lnTo>
                    <a:pt x="1630591" y="333171"/>
                  </a:lnTo>
                  <a:lnTo>
                    <a:pt x="1630591" y="360680"/>
                  </a:lnTo>
                  <a:lnTo>
                    <a:pt x="1624190" y="360680"/>
                  </a:lnTo>
                  <a:lnTo>
                    <a:pt x="1621866" y="361950"/>
                  </a:lnTo>
                  <a:lnTo>
                    <a:pt x="1620710" y="360680"/>
                  </a:lnTo>
                  <a:lnTo>
                    <a:pt x="1620710" y="359410"/>
                  </a:lnTo>
                  <a:lnTo>
                    <a:pt x="1623606" y="359410"/>
                  </a:lnTo>
                  <a:lnTo>
                    <a:pt x="1630591" y="360680"/>
                  </a:lnTo>
                  <a:lnTo>
                    <a:pt x="1630591" y="333171"/>
                  </a:lnTo>
                  <a:lnTo>
                    <a:pt x="1629422" y="331470"/>
                  </a:lnTo>
                  <a:lnTo>
                    <a:pt x="1629130" y="330200"/>
                  </a:lnTo>
                  <a:lnTo>
                    <a:pt x="1628838" y="328930"/>
                  </a:lnTo>
                  <a:lnTo>
                    <a:pt x="1631746" y="328930"/>
                  </a:lnTo>
                  <a:lnTo>
                    <a:pt x="1632800" y="330085"/>
                  </a:lnTo>
                  <a:lnTo>
                    <a:pt x="1632915" y="332740"/>
                  </a:lnTo>
                  <a:lnTo>
                    <a:pt x="1634655" y="335280"/>
                  </a:lnTo>
                  <a:lnTo>
                    <a:pt x="1634655" y="281101"/>
                  </a:lnTo>
                  <a:lnTo>
                    <a:pt x="1633499" y="281940"/>
                  </a:lnTo>
                  <a:lnTo>
                    <a:pt x="1633296" y="280670"/>
                  </a:lnTo>
                  <a:lnTo>
                    <a:pt x="1632915" y="278130"/>
                  </a:lnTo>
                  <a:lnTo>
                    <a:pt x="1634070" y="275590"/>
                  </a:lnTo>
                  <a:lnTo>
                    <a:pt x="1638731" y="273050"/>
                  </a:lnTo>
                  <a:lnTo>
                    <a:pt x="1642211" y="274320"/>
                  </a:lnTo>
                  <a:lnTo>
                    <a:pt x="1641665" y="273050"/>
                  </a:lnTo>
                  <a:lnTo>
                    <a:pt x="1641132" y="271780"/>
                  </a:lnTo>
                  <a:lnTo>
                    <a:pt x="1634363" y="269240"/>
                  </a:lnTo>
                  <a:lnTo>
                    <a:pt x="1628482" y="267970"/>
                  </a:lnTo>
                  <a:lnTo>
                    <a:pt x="1630006" y="265430"/>
                  </a:lnTo>
                  <a:lnTo>
                    <a:pt x="1631746" y="265430"/>
                  </a:lnTo>
                  <a:lnTo>
                    <a:pt x="1633499" y="262890"/>
                  </a:lnTo>
                  <a:lnTo>
                    <a:pt x="1633410" y="258724"/>
                  </a:lnTo>
                  <a:lnTo>
                    <a:pt x="1632915" y="256540"/>
                  </a:lnTo>
                  <a:lnTo>
                    <a:pt x="1638401" y="258724"/>
                  </a:lnTo>
                  <a:lnTo>
                    <a:pt x="1637563" y="257810"/>
                  </a:lnTo>
                  <a:lnTo>
                    <a:pt x="1633499" y="256540"/>
                  </a:lnTo>
                  <a:lnTo>
                    <a:pt x="1633499" y="251460"/>
                  </a:lnTo>
                  <a:lnTo>
                    <a:pt x="1636979" y="255270"/>
                  </a:lnTo>
                  <a:lnTo>
                    <a:pt x="1643380" y="256540"/>
                  </a:lnTo>
                  <a:lnTo>
                    <a:pt x="1642211" y="259080"/>
                  </a:lnTo>
                  <a:lnTo>
                    <a:pt x="1639303" y="259080"/>
                  </a:lnTo>
                  <a:lnTo>
                    <a:pt x="1645704" y="262890"/>
                  </a:lnTo>
                  <a:lnTo>
                    <a:pt x="1641640" y="265430"/>
                  </a:lnTo>
                  <a:lnTo>
                    <a:pt x="1639887" y="265430"/>
                  </a:lnTo>
                  <a:lnTo>
                    <a:pt x="1637563" y="264160"/>
                  </a:lnTo>
                  <a:lnTo>
                    <a:pt x="1636979" y="264160"/>
                  </a:lnTo>
                  <a:lnTo>
                    <a:pt x="1639392" y="269240"/>
                  </a:lnTo>
                  <a:lnTo>
                    <a:pt x="1644027" y="274320"/>
                  </a:lnTo>
                  <a:lnTo>
                    <a:pt x="1647037" y="279400"/>
                  </a:lnTo>
                  <a:lnTo>
                    <a:pt x="1647037" y="251256"/>
                  </a:lnTo>
                  <a:lnTo>
                    <a:pt x="1646186" y="251460"/>
                  </a:lnTo>
                  <a:lnTo>
                    <a:pt x="1642211" y="250278"/>
                  </a:lnTo>
                  <a:lnTo>
                    <a:pt x="1642211" y="251460"/>
                  </a:lnTo>
                  <a:lnTo>
                    <a:pt x="1638147" y="251460"/>
                  </a:lnTo>
                  <a:lnTo>
                    <a:pt x="1633499" y="250190"/>
                  </a:lnTo>
                  <a:lnTo>
                    <a:pt x="1633499" y="248920"/>
                  </a:lnTo>
                  <a:lnTo>
                    <a:pt x="1635239" y="248920"/>
                  </a:lnTo>
                  <a:lnTo>
                    <a:pt x="1638147" y="250190"/>
                  </a:lnTo>
                  <a:lnTo>
                    <a:pt x="1642211" y="251460"/>
                  </a:lnTo>
                  <a:lnTo>
                    <a:pt x="1642211" y="250278"/>
                  </a:lnTo>
                  <a:lnTo>
                    <a:pt x="1633499" y="247650"/>
                  </a:lnTo>
                  <a:lnTo>
                    <a:pt x="1634070" y="245110"/>
                  </a:lnTo>
                  <a:lnTo>
                    <a:pt x="1635239" y="242570"/>
                  </a:lnTo>
                  <a:lnTo>
                    <a:pt x="1637563" y="241300"/>
                  </a:lnTo>
                  <a:lnTo>
                    <a:pt x="1638147" y="241300"/>
                  </a:lnTo>
                  <a:lnTo>
                    <a:pt x="1639303" y="242570"/>
                  </a:lnTo>
                  <a:lnTo>
                    <a:pt x="1640471" y="242570"/>
                  </a:lnTo>
                  <a:lnTo>
                    <a:pt x="1639595" y="241300"/>
                  </a:lnTo>
                  <a:lnTo>
                    <a:pt x="1638731" y="240030"/>
                  </a:lnTo>
                  <a:lnTo>
                    <a:pt x="1647088" y="242570"/>
                  </a:lnTo>
                  <a:lnTo>
                    <a:pt x="1654568" y="246380"/>
                  </a:lnTo>
                  <a:lnTo>
                    <a:pt x="1660969" y="250190"/>
                  </a:lnTo>
                  <a:lnTo>
                    <a:pt x="1666049" y="251460"/>
                  </a:lnTo>
                  <a:lnTo>
                    <a:pt x="1666049" y="37198"/>
                  </a:lnTo>
                  <a:lnTo>
                    <a:pt x="1663725" y="36830"/>
                  </a:lnTo>
                  <a:lnTo>
                    <a:pt x="1663725" y="30480"/>
                  </a:lnTo>
                  <a:lnTo>
                    <a:pt x="1671866" y="38100"/>
                  </a:lnTo>
                  <a:lnTo>
                    <a:pt x="1671866" y="0"/>
                  </a:lnTo>
                  <a:lnTo>
                    <a:pt x="1650352" y="0"/>
                  </a:lnTo>
                  <a:lnTo>
                    <a:pt x="1650352" y="212090"/>
                  </a:lnTo>
                  <a:lnTo>
                    <a:pt x="1648028" y="212090"/>
                  </a:lnTo>
                  <a:lnTo>
                    <a:pt x="1648028" y="218440"/>
                  </a:lnTo>
                  <a:lnTo>
                    <a:pt x="1648028" y="220980"/>
                  </a:lnTo>
                  <a:lnTo>
                    <a:pt x="1646288" y="222250"/>
                  </a:lnTo>
                  <a:lnTo>
                    <a:pt x="1645119" y="222250"/>
                  </a:lnTo>
                  <a:lnTo>
                    <a:pt x="1641640" y="220980"/>
                  </a:lnTo>
                  <a:lnTo>
                    <a:pt x="1643380" y="220980"/>
                  </a:lnTo>
                  <a:lnTo>
                    <a:pt x="1645704" y="218440"/>
                  </a:lnTo>
                  <a:lnTo>
                    <a:pt x="1647444" y="217170"/>
                  </a:lnTo>
                  <a:lnTo>
                    <a:pt x="1648028" y="218440"/>
                  </a:lnTo>
                  <a:lnTo>
                    <a:pt x="1648028" y="212090"/>
                  </a:lnTo>
                  <a:lnTo>
                    <a:pt x="1646288" y="212090"/>
                  </a:lnTo>
                  <a:lnTo>
                    <a:pt x="1644548" y="210820"/>
                  </a:lnTo>
                  <a:lnTo>
                    <a:pt x="1644548" y="212090"/>
                  </a:lnTo>
                  <a:lnTo>
                    <a:pt x="1640471" y="212090"/>
                  </a:lnTo>
                  <a:lnTo>
                    <a:pt x="1638731" y="211721"/>
                  </a:lnTo>
                  <a:lnTo>
                    <a:pt x="1638731" y="224790"/>
                  </a:lnTo>
                  <a:lnTo>
                    <a:pt x="1638147" y="227330"/>
                  </a:lnTo>
                  <a:lnTo>
                    <a:pt x="1637563" y="228600"/>
                  </a:lnTo>
                  <a:lnTo>
                    <a:pt x="1636407" y="228600"/>
                  </a:lnTo>
                  <a:lnTo>
                    <a:pt x="1634070" y="227330"/>
                  </a:lnTo>
                  <a:lnTo>
                    <a:pt x="1627682" y="227330"/>
                  </a:lnTo>
                  <a:lnTo>
                    <a:pt x="1632331" y="224790"/>
                  </a:lnTo>
                  <a:lnTo>
                    <a:pt x="1638147" y="222250"/>
                  </a:lnTo>
                  <a:lnTo>
                    <a:pt x="1638731" y="224790"/>
                  </a:lnTo>
                  <a:lnTo>
                    <a:pt x="1638731" y="211721"/>
                  </a:lnTo>
                  <a:lnTo>
                    <a:pt x="1634655" y="210820"/>
                  </a:lnTo>
                  <a:lnTo>
                    <a:pt x="1632915" y="209550"/>
                  </a:lnTo>
                  <a:lnTo>
                    <a:pt x="1641055" y="208280"/>
                  </a:lnTo>
                  <a:lnTo>
                    <a:pt x="1644548" y="212090"/>
                  </a:lnTo>
                  <a:lnTo>
                    <a:pt x="1644548" y="210820"/>
                  </a:lnTo>
                  <a:lnTo>
                    <a:pt x="1643380" y="209550"/>
                  </a:lnTo>
                  <a:lnTo>
                    <a:pt x="1644548" y="209550"/>
                  </a:lnTo>
                  <a:lnTo>
                    <a:pt x="1642795" y="208280"/>
                  </a:lnTo>
                  <a:lnTo>
                    <a:pt x="1641640" y="208280"/>
                  </a:lnTo>
                  <a:lnTo>
                    <a:pt x="1642211" y="205740"/>
                  </a:lnTo>
                  <a:lnTo>
                    <a:pt x="1641640" y="204470"/>
                  </a:lnTo>
                  <a:lnTo>
                    <a:pt x="1646288" y="204470"/>
                  </a:lnTo>
                  <a:lnTo>
                    <a:pt x="1644827" y="203200"/>
                  </a:lnTo>
                  <a:lnTo>
                    <a:pt x="1643380" y="201930"/>
                  </a:lnTo>
                  <a:lnTo>
                    <a:pt x="1642211" y="203200"/>
                  </a:lnTo>
                  <a:lnTo>
                    <a:pt x="1640471" y="203200"/>
                  </a:lnTo>
                  <a:lnTo>
                    <a:pt x="1639887" y="202565"/>
                  </a:lnTo>
                  <a:lnTo>
                    <a:pt x="1639887" y="208280"/>
                  </a:lnTo>
                  <a:lnTo>
                    <a:pt x="1632331" y="207010"/>
                  </a:lnTo>
                  <a:lnTo>
                    <a:pt x="1636979" y="205740"/>
                  </a:lnTo>
                  <a:lnTo>
                    <a:pt x="1639887" y="208280"/>
                  </a:lnTo>
                  <a:lnTo>
                    <a:pt x="1639887" y="202565"/>
                  </a:lnTo>
                  <a:lnTo>
                    <a:pt x="1639303" y="201930"/>
                  </a:lnTo>
                  <a:lnTo>
                    <a:pt x="1637563" y="200660"/>
                  </a:lnTo>
                  <a:lnTo>
                    <a:pt x="1633499" y="200660"/>
                  </a:lnTo>
                  <a:lnTo>
                    <a:pt x="1634655" y="203200"/>
                  </a:lnTo>
                  <a:lnTo>
                    <a:pt x="1633499" y="203200"/>
                  </a:lnTo>
                  <a:lnTo>
                    <a:pt x="1633499" y="200660"/>
                  </a:lnTo>
                  <a:lnTo>
                    <a:pt x="1635239" y="198120"/>
                  </a:lnTo>
                  <a:lnTo>
                    <a:pt x="1638731" y="195580"/>
                  </a:lnTo>
                  <a:lnTo>
                    <a:pt x="1642795" y="194310"/>
                  </a:lnTo>
                  <a:lnTo>
                    <a:pt x="1644548" y="198120"/>
                  </a:lnTo>
                  <a:lnTo>
                    <a:pt x="1647444" y="203200"/>
                  </a:lnTo>
                  <a:lnTo>
                    <a:pt x="1649196" y="208280"/>
                  </a:lnTo>
                  <a:lnTo>
                    <a:pt x="1650352" y="212090"/>
                  </a:lnTo>
                  <a:lnTo>
                    <a:pt x="1650352" y="0"/>
                  </a:lnTo>
                  <a:lnTo>
                    <a:pt x="1648028" y="0"/>
                  </a:lnTo>
                  <a:lnTo>
                    <a:pt x="1648028" y="176784"/>
                  </a:lnTo>
                  <a:lnTo>
                    <a:pt x="1645704" y="177800"/>
                  </a:lnTo>
                  <a:lnTo>
                    <a:pt x="1645119" y="178130"/>
                  </a:lnTo>
                  <a:lnTo>
                    <a:pt x="1645119" y="186690"/>
                  </a:lnTo>
                  <a:lnTo>
                    <a:pt x="1643964" y="186690"/>
                  </a:lnTo>
                  <a:lnTo>
                    <a:pt x="1643964" y="185420"/>
                  </a:lnTo>
                  <a:lnTo>
                    <a:pt x="1645119" y="186690"/>
                  </a:lnTo>
                  <a:lnTo>
                    <a:pt x="1645119" y="178130"/>
                  </a:lnTo>
                  <a:lnTo>
                    <a:pt x="1643380" y="179070"/>
                  </a:lnTo>
                  <a:lnTo>
                    <a:pt x="1643380" y="180340"/>
                  </a:lnTo>
                  <a:lnTo>
                    <a:pt x="1643380" y="186690"/>
                  </a:lnTo>
                  <a:lnTo>
                    <a:pt x="1639887" y="186690"/>
                  </a:lnTo>
                  <a:lnTo>
                    <a:pt x="1638147" y="185420"/>
                  </a:lnTo>
                  <a:lnTo>
                    <a:pt x="1641640" y="185420"/>
                  </a:lnTo>
                  <a:lnTo>
                    <a:pt x="1643380" y="186690"/>
                  </a:lnTo>
                  <a:lnTo>
                    <a:pt x="1643380" y="180340"/>
                  </a:lnTo>
                  <a:lnTo>
                    <a:pt x="1640586" y="181356"/>
                  </a:lnTo>
                  <a:lnTo>
                    <a:pt x="1641055" y="180340"/>
                  </a:lnTo>
                  <a:lnTo>
                    <a:pt x="1643380" y="180340"/>
                  </a:lnTo>
                  <a:lnTo>
                    <a:pt x="1643380" y="179070"/>
                  </a:lnTo>
                  <a:lnTo>
                    <a:pt x="1644548" y="176530"/>
                  </a:lnTo>
                  <a:lnTo>
                    <a:pt x="1646288" y="175260"/>
                  </a:lnTo>
                  <a:lnTo>
                    <a:pt x="1645704" y="176530"/>
                  </a:lnTo>
                  <a:lnTo>
                    <a:pt x="1644548" y="177800"/>
                  </a:lnTo>
                  <a:lnTo>
                    <a:pt x="1648028" y="176784"/>
                  </a:lnTo>
                  <a:lnTo>
                    <a:pt x="1648028" y="0"/>
                  </a:lnTo>
                  <a:lnTo>
                    <a:pt x="1635823" y="0"/>
                  </a:lnTo>
                  <a:lnTo>
                    <a:pt x="1635823" y="102870"/>
                  </a:lnTo>
                  <a:lnTo>
                    <a:pt x="1632915" y="107950"/>
                  </a:lnTo>
                  <a:lnTo>
                    <a:pt x="1628838" y="107950"/>
                  </a:lnTo>
                  <a:lnTo>
                    <a:pt x="1629422" y="106680"/>
                  </a:lnTo>
                  <a:lnTo>
                    <a:pt x="1628267" y="106680"/>
                  </a:lnTo>
                  <a:lnTo>
                    <a:pt x="1626514" y="105410"/>
                  </a:lnTo>
                  <a:lnTo>
                    <a:pt x="1625942" y="101600"/>
                  </a:lnTo>
                  <a:lnTo>
                    <a:pt x="1625942" y="320040"/>
                  </a:lnTo>
                  <a:lnTo>
                    <a:pt x="1625358" y="321310"/>
                  </a:lnTo>
                  <a:lnTo>
                    <a:pt x="1625358" y="323850"/>
                  </a:lnTo>
                  <a:lnTo>
                    <a:pt x="1617802" y="323850"/>
                  </a:lnTo>
                  <a:lnTo>
                    <a:pt x="1618373" y="322580"/>
                  </a:lnTo>
                  <a:lnTo>
                    <a:pt x="1620710" y="322580"/>
                  </a:lnTo>
                  <a:lnTo>
                    <a:pt x="1623034" y="321310"/>
                  </a:lnTo>
                  <a:lnTo>
                    <a:pt x="1625942" y="320040"/>
                  </a:lnTo>
                  <a:lnTo>
                    <a:pt x="1625942" y="101600"/>
                  </a:lnTo>
                  <a:lnTo>
                    <a:pt x="1635823" y="102870"/>
                  </a:lnTo>
                  <a:lnTo>
                    <a:pt x="1635823" y="0"/>
                  </a:lnTo>
                  <a:lnTo>
                    <a:pt x="1616049" y="0"/>
                  </a:lnTo>
                  <a:lnTo>
                    <a:pt x="1616049" y="389890"/>
                  </a:lnTo>
                  <a:lnTo>
                    <a:pt x="1615465" y="391160"/>
                  </a:lnTo>
                  <a:lnTo>
                    <a:pt x="1614893" y="389890"/>
                  </a:lnTo>
                  <a:lnTo>
                    <a:pt x="1616049" y="389890"/>
                  </a:lnTo>
                  <a:lnTo>
                    <a:pt x="1616049" y="0"/>
                  </a:lnTo>
                  <a:lnTo>
                    <a:pt x="1610233" y="0"/>
                  </a:lnTo>
                  <a:lnTo>
                    <a:pt x="1610233" y="391160"/>
                  </a:lnTo>
                  <a:lnTo>
                    <a:pt x="1609661" y="391160"/>
                  </a:lnTo>
                  <a:lnTo>
                    <a:pt x="1609661" y="436880"/>
                  </a:lnTo>
                  <a:lnTo>
                    <a:pt x="1609077" y="436880"/>
                  </a:lnTo>
                  <a:lnTo>
                    <a:pt x="1608493" y="435610"/>
                  </a:lnTo>
                  <a:lnTo>
                    <a:pt x="1609077" y="435610"/>
                  </a:lnTo>
                  <a:lnTo>
                    <a:pt x="1609661" y="436880"/>
                  </a:lnTo>
                  <a:lnTo>
                    <a:pt x="1609661" y="391160"/>
                  </a:lnTo>
                  <a:lnTo>
                    <a:pt x="1607908" y="391160"/>
                  </a:lnTo>
                  <a:lnTo>
                    <a:pt x="1607908" y="441960"/>
                  </a:lnTo>
                  <a:lnTo>
                    <a:pt x="1607908" y="726440"/>
                  </a:lnTo>
                  <a:lnTo>
                    <a:pt x="1607908" y="730250"/>
                  </a:lnTo>
                  <a:lnTo>
                    <a:pt x="1607337" y="731520"/>
                  </a:lnTo>
                  <a:lnTo>
                    <a:pt x="1606169" y="730250"/>
                  </a:lnTo>
                  <a:lnTo>
                    <a:pt x="1606169" y="728980"/>
                  </a:lnTo>
                  <a:lnTo>
                    <a:pt x="1607337" y="726440"/>
                  </a:lnTo>
                  <a:lnTo>
                    <a:pt x="1607908" y="726440"/>
                  </a:lnTo>
                  <a:lnTo>
                    <a:pt x="1607908" y="441960"/>
                  </a:lnTo>
                  <a:lnTo>
                    <a:pt x="1603260" y="441960"/>
                  </a:lnTo>
                  <a:lnTo>
                    <a:pt x="1600936" y="436880"/>
                  </a:lnTo>
                  <a:lnTo>
                    <a:pt x="1602676" y="436880"/>
                  </a:lnTo>
                  <a:lnTo>
                    <a:pt x="1605000" y="438150"/>
                  </a:lnTo>
                  <a:lnTo>
                    <a:pt x="1607337" y="440690"/>
                  </a:lnTo>
                  <a:lnTo>
                    <a:pt x="1607908" y="441960"/>
                  </a:lnTo>
                  <a:lnTo>
                    <a:pt x="1607908" y="391160"/>
                  </a:lnTo>
                  <a:lnTo>
                    <a:pt x="1606753" y="391160"/>
                  </a:lnTo>
                  <a:lnTo>
                    <a:pt x="1606169" y="390842"/>
                  </a:lnTo>
                  <a:lnTo>
                    <a:pt x="1606169" y="391160"/>
                  </a:lnTo>
                  <a:lnTo>
                    <a:pt x="1605000" y="392430"/>
                  </a:lnTo>
                  <a:lnTo>
                    <a:pt x="1604429" y="392430"/>
                  </a:lnTo>
                  <a:lnTo>
                    <a:pt x="1603844" y="393700"/>
                  </a:lnTo>
                  <a:lnTo>
                    <a:pt x="1600936" y="393700"/>
                  </a:lnTo>
                  <a:lnTo>
                    <a:pt x="1601520" y="391160"/>
                  </a:lnTo>
                  <a:lnTo>
                    <a:pt x="1593380" y="387350"/>
                  </a:lnTo>
                  <a:lnTo>
                    <a:pt x="1602676" y="388620"/>
                  </a:lnTo>
                  <a:lnTo>
                    <a:pt x="1602105" y="389890"/>
                  </a:lnTo>
                  <a:lnTo>
                    <a:pt x="1604429" y="391160"/>
                  </a:lnTo>
                  <a:lnTo>
                    <a:pt x="1606169" y="391160"/>
                  </a:lnTo>
                  <a:lnTo>
                    <a:pt x="1606169" y="390842"/>
                  </a:lnTo>
                  <a:lnTo>
                    <a:pt x="1604429" y="389890"/>
                  </a:lnTo>
                  <a:lnTo>
                    <a:pt x="1609077" y="389890"/>
                  </a:lnTo>
                  <a:lnTo>
                    <a:pt x="1610233" y="391160"/>
                  </a:lnTo>
                  <a:lnTo>
                    <a:pt x="1610233" y="0"/>
                  </a:lnTo>
                  <a:lnTo>
                    <a:pt x="1608493" y="0"/>
                  </a:lnTo>
                  <a:lnTo>
                    <a:pt x="1608493" y="125730"/>
                  </a:lnTo>
                  <a:lnTo>
                    <a:pt x="1606537" y="132080"/>
                  </a:lnTo>
                  <a:lnTo>
                    <a:pt x="1603692" y="132080"/>
                  </a:lnTo>
                  <a:lnTo>
                    <a:pt x="1603260" y="129540"/>
                  </a:lnTo>
                  <a:lnTo>
                    <a:pt x="1608493" y="125730"/>
                  </a:lnTo>
                  <a:lnTo>
                    <a:pt x="1608493" y="0"/>
                  </a:lnTo>
                  <a:lnTo>
                    <a:pt x="1588731" y="0"/>
                  </a:lnTo>
                  <a:lnTo>
                    <a:pt x="1588731" y="412750"/>
                  </a:lnTo>
                  <a:lnTo>
                    <a:pt x="1585239" y="411480"/>
                  </a:lnTo>
                  <a:lnTo>
                    <a:pt x="1581746" y="412750"/>
                  </a:lnTo>
                  <a:lnTo>
                    <a:pt x="1584071" y="407670"/>
                  </a:lnTo>
                  <a:lnTo>
                    <a:pt x="1588147" y="407670"/>
                  </a:lnTo>
                  <a:lnTo>
                    <a:pt x="1588731" y="412750"/>
                  </a:lnTo>
                  <a:lnTo>
                    <a:pt x="1588731" y="0"/>
                  </a:lnTo>
                  <a:lnTo>
                    <a:pt x="1567802" y="0"/>
                  </a:lnTo>
                  <a:lnTo>
                    <a:pt x="1567802" y="138430"/>
                  </a:lnTo>
                  <a:lnTo>
                    <a:pt x="1567802" y="143510"/>
                  </a:lnTo>
                  <a:lnTo>
                    <a:pt x="1561985" y="143510"/>
                  </a:lnTo>
                  <a:lnTo>
                    <a:pt x="1561985" y="614680"/>
                  </a:lnTo>
                  <a:lnTo>
                    <a:pt x="1553260" y="612140"/>
                  </a:lnTo>
                  <a:lnTo>
                    <a:pt x="1553489" y="609600"/>
                  </a:lnTo>
                  <a:lnTo>
                    <a:pt x="1553845" y="605790"/>
                  </a:lnTo>
                  <a:lnTo>
                    <a:pt x="1561985" y="614680"/>
                  </a:lnTo>
                  <a:lnTo>
                    <a:pt x="1561985" y="143510"/>
                  </a:lnTo>
                  <a:lnTo>
                    <a:pt x="1560233" y="142240"/>
                  </a:lnTo>
                  <a:lnTo>
                    <a:pt x="1561401" y="137160"/>
                  </a:lnTo>
                  <a:lnTo>
                    <a:pt x="1566049" y="135890"/>
                  </a:lnTo>
                  <a:lnTo>
                    <a:pt x="1567802" y="138430"/>
                  </a:lnTo>
                  <a:lnTo>
                    <a:pt x="1567802" y="0"/>
                  </a:lnTo>
                  <a:lnTo>
                    <a:pt x="1557324" y="0"/>
                  </a:lnTo>
                  <a:lnTo>
                    <a:pt x="1557324" y="481330"/>
                  </a:lnTo>
                  <a:lnTo>
                    <a:pt x="1557324" y="482600"/>
                  </a:lnTo>
                  <a:lnTo>
                    <a:pt x="1556753" y="481330"/>
                  </a:lnTo>
                  <a:lnTo>
                    <a:pt x="1557324" y="481330"/>
                  </a:lnTo>
                  <a:lnTo>
                    <a:pt x="1557324" y="0"/>
                  </a:lnTo>
                  <a:lnTo>
                    <a:pt x="1549984" y="0"/>
                  </a:lnTo>
                  <a:lnTo>
                    <a:pt x="1549984" y="673100"/>
                  </a:lnTo>
                  <a:lnTo>
                    <a:pt x="1547787" y="674370"/>
                  </a:lnTo>
                  <a:lnTo>
                    <a:pt x="1542796" y="671830"/>
                  </a:lnTo>
                  <a:lnTo>
                    <a:pt x="1548599" y="669290"/>
                  </a:lnTo>
                  <a:lnTo>
                    <a:pt x="1549984" y="673100"/>
                  </a:lnTo>
                  <a:lnTo>
                    <a:pt x="1549984" y="0"/>
                  </a:lnTo>
                  <a:lnTo>
                    <a:pt x="1546479" y="0"/>
                  </a:lnTo>
                  <a:lnTo>
                    <a:pt x="1546479" y="10160"/>
                  </a:lnTo>
                  <a:lnTo>
                    <a:pt x="1546059" y="12700"/>
                  </a:lnTo>
                  <a:lnTo>
                    <a:pt x="1544027" y="12700"/>
                  </a:lnTo>
                  <a:lnTo>
                    <a:pt x="1543405" y="10160"/>
                  </a:lnTo>
                  <a:lnTo>
                    <a:pt x="1542796" y="7620"/>
                  </a:lnTo>
                  <a:lnTo>
                    <a:pt x="1546479" y="10160"/>
                  </a:lnTo>
                  <a:lnTo>
                    <a:pt x="1546479" y="0"/>
                  </a:lnTo>
                  <a:lnTo>
                    <a:pt x="1540471" y="0"/>
                  </a:lnTo>
                  <a:lnTo>
                    <a:pt x="1540471" y="518160"/>
                  </a:lnTo>
                  <a:lnTo>
                    <a:pt x="1539303" y="524510"/>
                  </a:lnTo>
                  <a:lnTo>
                    <a:pt x="1534655" y="527050"/>
                  </a:lnTo>
                  <a:lnTo>
                    <a:pt x="1538719" y="534670"/>
                  </a:lnTo>
                  <a:lnTo>
                    <a:pt x="1530527" y="535940"/>
                  </a:lnTo>
                  <a:lnTo>
                    <a:pt x="1523682" y="532130"/>
                  </a:lnTo>
                  <a:lnTo>
                    <a:pt x="1518691" y="525780"/>
                  </a:lnTo>
                  <a:lnTo>
                    <a:pt x="1516494" y="519430"/>
                  </a:lnTo>
                  <a:lnTo>
                    <a:pt x="1516049" y="518160"/>
                  </a:lnTo>
                  <a:lnTo>
                    <a:pt x="1521993" y="516890"/>
                  </a:lnTo>
                  <a:lnTo>
                    <a:pt x="1528699" y="515620"/>
                  </a:lnTo>
                  <a:lnTo>
                    <a:pt x="1535188" y="515620"/>
                  </a:lnTo>
                  <a:lnTo>
                    <a:pt x="1540471" y="518160"/>
                  </a:lnTo>
                  <a:lnTo>
                    <a:pt x="1540471" y="0"/>
                  </a:lnTo>
                  <a:lnTo>
                    <a:pt x="1527683" y="0"/>
                  </a:lnTo>
                  <a:lnTo>
                    <a:pt x="1527683" y="165100"/>
                  </a:lnTo>
                  <a:lnTo>
                    <a:pt x="1520698" y="165100"/>
                  </a:lnTo>
                  <a:lnTo>
                    <a:pt x="1521866" y="162560"/>
                  </a:lnTo>
                  <a:lnTo>
                    <a:pt x="1523606" y="161290"/>
                  </a:lnTo>
                  <a:lnTo>
                    <a:pt x="1527098" y="161290"/>
                  </a:lnTo>
                  <a:lnTo>
                    <a:pt x="1527683" y="165100"/>
                  </a:lnTo>
                  <a:lnTo>
                    <a:pt x="1527683" y="0"/>
                  </a:lnTo>
                  <a:lnTo>
                    <a:pt x="1514881" y="0"/>
                  </a:lnTo>
                  <a:lnTo>
                    <a:pt x="1514881" y="441960"/>
                  </a:lnTo>
                  <a:lnTo>
                    <a:pt x="1499184" y="437540"/>
                  </a:lnTo>
                  <a:lnTo>
                    <a:pt x="1499184" y="910590"/>
                  </a:lnTo>
                  <a:lnTo>
                    <a:pt x="1498028" y="918210"/>
                  </a:lnTo>
                  <a:lnTo>
                    <a:pt x="1498028" y="924560"/>
                  </a:lnTo>
                  <a:lnTo>
                    <a:pt x="1492491" y="924560"/>
                  </a:lnTo>
                  <a:lnTo>
                    <a:pt x="1492491" y="955408"/>
                  </a:lnTo>
                  <a:lnTo>
                    <a:pt x="1489887" y="953770"/>
                  </a:lnTo>
                  <a:lnTo>
                    <a:pt x="1489887" y="947420"/>
                  </a:lnTo>
                  <a:lnTo>
                    <a:pt x="1492491" y="955408"/>
                  </a:lnTo>
                  <a:lnTo>
                    <a:pt x="1492491" y="924560"/>
                  </a:lnTo>
                  <a:lnTo>
                    <a:pt x="1491043" y="924560"/>
                  </a:lnTo>
                  <a:lnTo>
                    <a:pt x="1488630" y="918210"/>
                  </a:lnTo>
                  <a:lnTo>
                    <a:pt x="1488147" y="916940"/>
                  </a:lnTo>
                  <a:lnTo>
                    <a:pt x="1491627" y="911860"/>
                  </a:lnTo>
                  <a:lnTo>
                    <a:pt x="1499184" y="910590"/>
                  </a:lnTo>
                  <a:lnTo>
                    <a:pt x="1499184" y="437540"/>
                  </a:lnTo>
                  <a:lnTo>
                    <a:pt x="1496872" y="436880"/>
                  </a:lnTo>
                  <a:lnTo>
                    <a:pt x="1490980" y="431203"/>
                  </a:lnTo>
                  <a:lnTo>
                    <a:pt x="1490980" y="572770"/>
                  </a:lnTo>
                  <a:lnTo>
                    <a:pt x="1490027" y="575310"/>
                  </a:lnTo>
                  <a:lnTo>
                    <a:pt x="1488147" y="572770"/>
                  </a:lnTo>
                  <a:lnTo>
                    <a:pt x="1490510" y="571500"/>
                  </a:lnTo>
                  <a:lnTo>
                    <a:pt x="1490980" y="572770"/>
                  </a:lnTo>
                  <a:lnTo>
                    <a:pt x="1490980" y="431203"/>
                  </a:lnTo>
                  <a:lnTo>
                    <a:pt x="1485023" y="425450"/>
                  </a:lnTo>
                  <a:lnTo>
                    <a:pt x="1481670" y="414020"/>
                  </a:lnTo>
                  <a:lnTo>
                    <a:pt x="1479816" y="407670"/>
                  </a:lnTo>
                  <a:lnTo>
                    <a:pt x="1480273" y="402590"/>
                  </a:lnTo>
                  <a:lnTo>
                    <a:pt x="1481747" y="386080"/>
                  </a:lnTo>
                  <a:lnTo>
                    <a:pt x="1488147" y="379730"/>
                  </a:lnTo>
                  <a:lnTo>
                    <a:pt x="1489887" y="383540"/>
                  </a:lnTo>
                  <a:lnTo>
                    <a:pt x="1500352" y="383540"/>
                  </a:lnTo>
                  <a:lnTo>
                    <a:pt x="1497126" y="396240"/>
                  </a:lnTo>
                  <a:lnTo>
                    <a:pt x="1498104" y="406400"/>
                  </a:lnTo>
                  <a:lnTo>
                    <a:pt x="1502232" y="415290"/>
                  </a:lnTo>
                  <a:lnTo>
                    <a:pt x="1508493" y="424180"/>
                  </a:lnTo>
                  <a:lnTo>
                    <a:pt x="1504416" y="424180"/>
                  </a:lnTo>
                  <a:lnTo>
                    <a:pt x="1501521" y="422910"/>
                  </a:lnTo>
                  <a:lnTo>
                    <a:pt x="1500352" y="420370"/>
                  </a:lnTo>
                  <a:lnTo>
                    <a:pt x="1501152" y="425450"/>
                  </a:lnTo>
                  <a:lnTo>
                    <a:pt x="1505877" y="430530"/>
                  </a:lnTo>
                  <a:lnTo>
                    <a:pt x="1511477" y="435610"/>
                  </a:lnTo>
                  <a:lnTo>
                    <a:pt x="1514881" y="441960"/>
                  </a:lnTo>
                  <a:lnTo>
                    <a:pt x="1514881" y="0"/>
                  </a:lnTo>
                  <a:lnTo>
                    <a:pt x="1500352" y="0"/>
                  </a:lnTo>
                  <a:lnTo>
                    <a:pt x="1500352" y="334010"/>
                  </a:lnTo>
                  <a:lnTo>
                    <a:pt x="1489316" y="359410"/>
                  </a:lnTo>
                  <a:lnTo>
                    <a:pt x="1476146" y="353060"/>
                  </a:lnTo>
                  <a:lnTo>
                    <a:pt x="1476057" y="351790"/>
                  </a:lnTo>
                  <a:lnTo>
                    <a:pt x="1475346" y="341503"/>
                  </a:lnTo>
                  <a:lnTo>
                    <a:pt x="1475346" y="863600"/>
                  </a:lnTo>
                  <a:lnTo>
                    <a:pt x="1475346" y="875030"/>
                  </a:lnTo>
                  <a:lnTo>
                    <a:pt x="1467789" y="873760"/>
                  </a:lnTo>
                  <a:lnTo>
                    <a:pt x="1467789" y="868680"/>
                  </a:lnTo>
                  <a:lnTo>
                    <a:pt x="1467789" y="867410"/>
                  </a:lnTo>
                  <a:lnTo>
                    <a:pt x="1464310" y="868680"/>
                  </a:lnTo>
                  <a:lnTo>
                    <a:pt x="1467789" y="864870"/>
                  </a:lnTo>
                  <a:lnTo>
                    <a:pt x="1475346" y="863600"/>
                  </a:lnTo>
                  <a:lnTo>
                    <a:pt x="1475346" y="341503"/>
                  </a:lnTo>
                  <a:lnTo>
                    <a:pt x="1475092" y="337820"/>
                  </a:lnTo>
                  <a:lnTo>
                    <a:pt x="1500352" y="334010"/>
                  </a:lnTo>
                  <a:lnTo>
                    <a:pt x="1500352" y="0"/>
                  </a:lnTo>
                  <a:lnTo>
                    <a:pt x="1495704" y="0"/>
                  </a:lnTo>
                  <a:lnTo>
                    <a:pt x="1495704" y="58420"/>
                  </a:lnTo>
                  <a:lnTo>
                    <a:pt x="1491627" y="63500"/>
                  </a:lnTo>
                  <a:lnTo>
                    <a:pt x="1488147" y="68580"/>
                  </a:lnTo>
                  <a:lnTo>
                    <a:pt x="1489887" y="78740"/>
                  </a:lnTo>
                  <a:lnTo>
                    <a:pt x="1487563" y="81280"/>
                  </a:lnTo>
                  <a:lnTo>
                    <a:pt x="1484655" y="82550"/>
                  </a:lnTo>
                  <a:lnTo>
                    <a:pt x="1479423" y="81280"/>
                  </a:lnTo>
                  <a:lnTo>
                    <a:pt x="1477683" y="88900"/>
                  </a:lnTo>
                  <a:lnTo>
                    <a:pt x="1483487" y="90170"/>
                  </a:lnTo>
                  <a:lnTo>
                    <a:pt x="1479423" y="93980"/>
                  </a:lnTo>
                  <a:lnTo>
                    <a:pt x="1475917" y="90170"/>
                  </a:lnTo>
                  <a:lnTo>
                    <a:pt x="1472425" y="86360"/>
                  </a:lnTo>
                  <a:lnTo>
                    <a:pt x="1471256" y="85090"/>
                  </a:lnTo>
                  <a:lnTo>
                    <a:pt x="1471752" y="82550"/>
                  </a:lnTo>
                  <a:lnTo>
                    <a:pt x="1472260" y="80010"/>
                  </a:lnTo>
                  <a:lnTo>
                    <a:pt x="1474266" y="69850"/>
                  </a:lnTo>
                  <a:lnTo>
                    <a:pt x="1483918" y="58420"/>
                  </a:lnTo>
                  <a:lnTo>
                    <a:pt x="1495704" y="58420"/>
                  </a:lnTo>
                  <a:lnTo>
                    <a:pt x="1495704" y="0"/>
                  </a:lnTo>
                  <a:lnTo>
                    <a:pt x="1441043" y="0"/>
                  </a:lnTo>
                  <a:lnTo>
                    <a:pt x="1441043" y="86360"/>
                  </a:lnTo>
                  <a:lnTo>
                    <a:pt x="1439303" y="88900"/>
                  </a:lnTo>
                  <a:lnTo>
                    <a:pt x="1436395" y="90170"/>
                  </a:lnTo>
                  <a:lnTo>
                    <a:pt x="1435811" y="90170"/>
                  </a:lnTo>
                  <a:lnTo>
                    <a:pt x="1435811" y="87630"/>
                  </a:lnTo>
                  <a:lnTo>
                    <a:pt x="1439303" y="86360"/>
                  </a:lnTo>
                  <a:lnTo>
                    <a:pt x="1441043" y="86360"/>
                  </a:lnTo>
                  <a:lnTo>
                    <a:pt x="1441043" y="0"/>
                  </a:lnTo>
                  <a:lnTo>
                    <a:pt x="1399527" y="0"/>
                  </a:lnTo>
                  <a:lnTo>
                    <a:pt x="1401000" y="1270"/>
                  </a:lnTo>
                  <a:lnTo>
                    <a:pt x="1403591" y="5080"/>
                  </a:lnTo>
                  <a:lnTo>
                    <a:pt x="1409560" y="7188"/>
                  </a:lnTo>
                  <a:lnTo>
                    <a:pt x="1413725" y="6350"/>
                  </a:lnTo>
                  <a:lnTo>
                    <a:pt x="1420698" y="3810"/>
                  </a:lnTo>
                  <a:lnTo>
                    <a:pt x="1425930" y="2540"/>
                  </a:lnTo>
                  <a:lnTo>
                    <a:pt x="1426514" y="5080"/>
                  </a:lnTo>
                  <a:lnTo>
                    <a:pt x="1435239" y="5080"/>
                  </a:lnTo>
                  <a:lnTo>
                    <a:pt x="1426514" y="7620"/>
                  </a:lnTo>
                  <a:lnTo>
                    <a:pt x="1426514" y="6350"/>
                  </a:lnTo>
                  <a:lnTo>
                    <a:pt x="1423022" y="7620"/>
                  </a:lnTo>
                  <a:lnTo>
                    <a:pt x="1424190" y="7620"/>
                  </a:lnTo>
                  <a:lnTo>
                    <a:pt x="1418069" y="10160"/>
                  </a:lnTo>
                  <a:lnTo>
                    <a:pt x="1415834" y="8890"/>
                  </a:lnTo>
                  <a:lnTo>
                    <a:pt x="1409649" y="8890"/>
                  </a:lnTo>
                  <a:lnTo>
                    <a:pt x="1414881" y="11430"/>
                  </a:lnTo>
                  <a:lnTo>
                    <a:pt x="1426514" y="13970"/>
                  </a:lnTo>
                  <a:lnTo>
                    <a:pt x="1423606" y="17780"/>
                  </a:lnTo>
                  <a:lnTo>
                    <a:pt x="1417383" y="19050"/>
                  </a:lnTo>
                  <a:lnTo>
                    <a:pt x="1414818" y="16510"/>
                  </a:lnTo>
                  <a:lnTo>
                    <a:pt x="1412570" y="16510"/>
                  </a:lnTo>
                  <a:lnTo>
                    <a:pt x="1407325" y="19050"/>
                  </a:lnTo>
                  <a:lnTo>
                    <a:pt x="1408722" y="16510"/>
                  </a:lnTo>
                  <a:lnTo>
                    <a:pt x="1410817" y="12700"/>
                  </a:lnTo>
                  <a:lnTo>
                    <a:pt x="1402740" y="16510"/>
                  </a:lnTo>
                  <a:lnTo>
                    <a:pt x="1401584" y="15240"/>
                  </a:lnTo>
                  <a:lnTo>
                    <a:pt x="1400098" y="15240"/>
                  </a:lnTo>
                  <a:lnTo>
                    <a:pt x="1391043" y="17780"/>
                  </a:lnTo>
                  <a:lnTo>
                    <a:pt x="1388719" y="25400"/>
                  </a:lnTo>
                  <a:lnTo>
                    <a:pt x="1399184" y="22860"/>
                  </a:lnTo>
                  <a:lnTo>
                    <a:pt x="1396860" y="30480"/>
                  </a:lnTo>
                  <a:lnTo>
                    <a:pt x="1404416" y="30480"/>
                  </a:lnTo>
                  <a:lnTo>
                    <a:pt x="1407325" y="27940"/>
                  </a:lnTo>
                  <a:lnTo>
                    <a:pt x="1414310" y="27940"/>
                  </a:lnTo>
                  <a:lnTo>
                    <a:pt x="1415999" y="31750"/>
                  </a:lnTo>
                  <a:lnTo>
                    <a:pt x="1406893" y="36830"/>
                  </a:lnTo>
                  <a:lnTo>
                    <a:pt x="1398447" y="40640"/>
                  </a:lnTo>
                  <a:lnTo>
                    <a:pt x="1402092" y="43180"/>
                  </a:lnTo>
                  <a:lnTo>
                    <a:pt x="1416926" y="43180"/>
                  </a:lnTo>
                  <a:lnTo>
                    <a:pt x="1421231" y="44450"/>
                  </a:lnTo>
                  <a:lnTo>
                    <a:pt x="1419542" y="46990"/>
                  </a:lnTo>
                  <a:lnTo>
                    <a:pt x="1405001" y="48260"/>
                  </a:lnTo>
                  <a:lnTo>
                    <a:pt x="1408150" y="50800"/>
                  </a:lnTo>
                  <a:lnTo>
                    <a:pt x="1414449" y="52070"/>
                  </a:lnTo>
                  <a:lnTo>
                    <a:pt x="1419225" y="52070"/>
                  </a:lnTo>
                  <a:lnTo>
                    <a:pt x="1417789" y="55880"/>
                  </a:lnTo>
                  <a:lnTo>
                    <a:pt x="1411973" y="55880"/>
                  </a:lnTo>
                  <a:lnTo>
                    <a:pt x="1411973" y="52070"/>
                  </a:lnTo>
                  <a:lnTo>
                    <a:pt x="1410817" y="53340"/>
                  </a:lnTo>
                  <a:lnTo>
                    <a:pt x="1407769" y="57150"/>
                  </a:lnTo>
                  <a:lnTo>
                    <a:pt x="1416951" y="57150"/>
                  </a:lnTo>
                  <a:lnTo>
                    <a:pt x="1420114" y="58420"/>
                  </a:lnTo>
                  <a:lnTo>
                    <a:pt x="1407909" y="60960"/>
                  </a:lnTo>
                  <a:lnTo>
                    <a:pt x="1411401" y="67310"/>
                  </a:lnTo>
                  <a:lnTo>
                    <a:pt x="1421866" y="72390"/>
                  </a:lnTo>
                  <a:lnTo>
                    <a:pt x="1425346" y="78740"/>
                  </a:lnTo>
                  <a:lnTo>
                    <a:pt x="1417205" y="78740"/>
                  </a:lnTo>
                  <a:lnTo>
                    <a:pt x="1413725" y="81280"/>
                  </a:lnTo>
                  <a:lnTo>
                    <a:pt x="1417332" y="87630"/>
                  </a:lnTo>
                  <a:lnTo>
                    <a:pt x="1416850" y="95250"/>
                  </a:lnTo>
                  <a:lnTo>
                    <a:pt x="1413637" y="102870"/>
                  </a:lnTo>
                  <a:lnTo>
                    <a:pt x="1409077" y="110490"/>
                  </a:lnTo>
                  <a:lnTo>
                    <a:pt x="1420698" y="111760"/>
                  </a:lnTo>
                  <a:lnTo>
                    <a:pt x="1420698" y="113030"/>
                  </a:lnTo>
                  <a:lnTo>
                    <a:pt x="1425346" y="114300"/>
                  </a:lnTo>
                  <a:lnTo>
                    <a:pt x="1426514" y="115570"/>
                  </a:lnTo>
                  <a:lnTo>
                    <a:pt x="1419542" y="118110"/>
                  </a:lnTo>
                  <a:lnTo>
                    <a:pt x="1416050" y="116840"/>
                  </a:lnTo>
                  <a:lnTo>
                    <a:pt x="1423593" y="121920"/>
                  </a:lnTo>
                  <a:lnTo>
                    <a:pt x="1429715" y="127000"/>
                  </a:lnTo>
                  <a:lnTo>
                    <a:pt x="1431912" y="133350"/>
                  </a:lnTo>
                  <a:lnTo>
                    <a:pt x="1427670" y="138430"/>
                  </a:lnTo>
                  <a:lnTo>
                    <a:pt x="1424190" y="138430"/>
                  </a:lnTo>
                  <a:lnTo>
                    <a:pt x="1425956" y="140970"/>
                  </a:lnTo>
                  <a:lnTo>
                    <a:pt x="1433055" y="142240"/>
                  </a:lnTo>
                  <a:lnTo>
                    <a:pt x="1439062" y="143510"/>
                  </a:lnTo>
                  <a:lnTo>
                    <a:pt x="1437563" y="147320"/>
                  </a:lnTo>
                  <a:lnTo>
                    <a:pt x="1435239" y="146050"/>
                  </a:lnTo>
                  <a:lnTo>
                    <a:pt x="1434769" y="153670"/>
                  </a:lnTo>
                  <a:lnTo>
                    <a:pt x="1434871" y="156210"/>
                  </a:lnTo>
                  <a:lnTo>
                    <a:pt x="1435747" y="162560"/>
                  </a:lnTo>
                  <a:lnTo>
                    <a:pt x="1434503" y="171450"/>
                  </a:lnTo>
                  <a:lnTo>
                    <a:pt x="1427099" y="179070"/>
                  </a:lnTo>
                  <a:lnTo>
                    <a:pt x="1433322" y="180340"/>
                  </a:lnTo>
                  <a:lnTo>
                    <a:pt x="1432839" y="184150"/>
                  </a:lnTo>
                  <a:lnTo>
                    <a:pt x="1433550" y="187960"/>
                  </a:lnTo>
                  <a:lnTo>
                    <a:pt x="1443380" y="187960"/>
                  </a:lnTo>
                  <a:lnTo>
                    <a:pt x="1436573" y="191770"/>
                  </a:lnTo>
                  <a:lnTo>
                    <a:pt x="1431315" y="194310"/>
                  </a:lnTo>
                  <a:lnTo>
                    <a:pt x="1426692" y="198120"/>
                  </a:lnTo>
                  <a:lnTo>
                    <a:pt x="1421866" y="203200"/>
                  </a:lnTo>
                  <a:lnTo>
                    <a:pt x="1420698" y="205740"/>
                  </a:lnTo>
                  <a:lnTo>
                    <a:pt x="1435811" y="205740"/>
                  </a:lnTo>
                  <a:lnTo>
                    <a:pt x="1438719" y="208280"/>
                  </a:lnTo>
                  <a:lnTo>
                    <a:pt x="1427099" y="208280"/>
                  </a:lnTo>
                  <a:lnTo>
                    <a:pt x="1439303" y="212090"/>
                  </a:lnTo>
                  <a:lnTo>
                    <a:pt x="1425346" y="214630"/>
                  </a:lnTo>
                  <a:lnTo>
                    <a:pt x="1428254" y="217170"/>
                  </a:lnTo>
                  <a:lnTo>
                    <a:pt x="1428838" y="215900"/>
                  </a:lnTo>
                  <a:lnTo>
                    <a:pt x="1433487" y="214630"/>
                  </a:lnTo>
                  <a:lnTo>
                    <a:pt x="1436979" y="214630"/>
                  </a:lnTo>
                  <a:lnTo>
                    <a:pt x="1437919" y="218440"/>
                  </a:lnTo>
                  <a:lnTo>
                    <a:pt x="1434439" y="220980"/>
                  </a:lnTo>
                  <a:lnTo>
                    <a:pt x="1433804" y="221424"/>
                  </a:lnTo>
                  <a:lnTo>
                    <a:pt x="1433487" y="221094"/>
                  </a:lnTo>
                  <a:lnTo>
                    <a:pt x="1432902" y="221665"/>
                  </a:lnTo>
                  <a:lnTo>
                    <a:pt x="1433118" y="221894"/>
                  </a:lnTo>
                  <a:lnTo>
                    <a:pt x="1428889" y="224790"/>
                  </a:lnTo>
                  <a:lnTo>
                    <a:pt x="1423606" y="226060"/>
                  </a:lnTo>
                  <a:lnTo>
                    <a:pt x="1434071" y="234950"/>
                  </a:lnTo>
                  <a:lnTo>
                    <a:pt x="1430578" y="234950"/>
                  </a:lnTo>
                  <a:lnTo>
                    <a:pt x="1428838" y="233680"/>
                  </a:lnTo>
                  <a:lnTo>
                    <a:pt x="1426514" y="233680"/>
                  </a:lnTo>
                  <a:lnTo>
                    <a:pt x="1427530" y="234950"/>
                  </a:lnTo>
                  <a:lnTo>
                    <a:pt x="1423746" y="234950"/>
                  </a:lnTo>
                  <a:lnTo>
                    <a:pt x="1420622" y="236220"/>
                  </a:lnTo>
                  <a:lnTo>
                    <a:pt x="1423606" y="237490"/>
                  </a:lnTo>
                  <a:lnTo>
                    <a:pt x="1432915" y="237490"/>
                  </a:lnTo>
                  <a:lnTo>
                    <a:pt x="1425930" y="241300"/>
                  </a:lnTo>
                  <a:lnTo>
                    <a:pt x="1425930" y="246380"/>
                  </a:lnTo>
                  <a:lnTo>
                    <a:pt x="1428838" y="248920"/>
                  </a:lnTo>
                  <a:lnTo>
                    <a:pt x="1420698" y="248920"/>
                  </a:lnTo>
                  <a:lnTo>
                    <a:pt x="1418958" y="256540"/>
                  </a:lnTo>
                  <a:lnTo>
                    <a:pt x="1424774" y="264160"/>
                  </a:lnTo>
                  <a:lnTo>
                    <a:pt x="1424190" y="271780"/>
                  </a:lnTo>
                  <a:lnTo>
                    <a:pt x="1427670" y="269240"/>
                  </a:lnTo>
                  <a:lnTo>
                    <a:pt x="1441627" y="269240"/>
                  </a:lnTo>
                  <a:lnTo>
                    <a:pt x="1443380" y="271780"/>
                  </a:lnTo>
                  <a:lnTo>
                    <a:pt x="1439824" y="272161"/>
                  </a:lnTo>
                  <a:lnTo>
                    <a:pt x="1445120" y="274320"/>
                  </a:lnTo>
                  <a:lnTo>
                    <a:pt x="1448028" y="280670"/>
                  </a:lnTo>
                  <a:lnTo>
                    <a:pt x="1444536" y="280314"/>
                  </a:lnTo>
                  <a:lnTo>
                    <a:pt x="1444536" y="330200"/>
                  </a:lnTo>
                  <a:lnTo>
                    <a:pt x="1436344" y="329158"/>
                  </a:lnTo>
                  <a:lnTo>
                    <a:pt x="1436687" y="328930"/>
                  </a:lnTo>
                  <a:lnTo>
                    <a:pt x="1438719" y="327660"/>
                  </a:lnTo>
                  <a:lnTo>
                    <a:pt x="1444536" y="330200"/>
                  </a:lnTo>
                  <a:lnTo>
                    <a:pt x="1444536" y="280314"/>
                  </a:lnTo>
                  <a:lnTo>
                    <a:pt x="1435811" y="279400"/>
                  </a:lnTo>
                  <a:lnTo>
                    <a:pt x="1431747" y="276860"/>
                  </a:lnTo>
                  <a:lnTo>
                    <a:pt x="1435811" y="280670"/>
                  </a:lnTo>
                  <a:lnTo>
                    <a:pt x="1430007" y="280670"/>
                  </a:lnTo>
                  <a:lnTo>
                    <a:pt x="1425346" y="279400"/>
                  </a:lnTo>
                  <a:lnTo>
                    <a:pt x="1426743" y="281940"/>
                  </a:lnTo>
                  <a:lnTo>
                    <a:pt x="1423466" y="283210"/>
                  </a:lnTo>
                  <a:lnTo>
                    <a:pt x="1421257" y="285750"/>
                  </a:lnTo>
                  <a:lnTo>
                    <a:pt x="1425930" y="288290"/>
                  </a:lnTo>
                  <a:lnTo>
                    <a:pt x="1422438" y="288290"/>
                  </a:lnTo>
                  <a:lnTo>
                    <a:pt x="1421866" y="295910"/>
                  </a:lnTo>
                  <a:lnTo>
                    <a:pt x="1425930" y="298450"/>
                  </a:lnTo>
                  <a:lnTo>
                    <a:pt x="1425930" y="304800"/>
                  </a:lnTo>
                  <a:lnTo>
                    <a:pt x="1436395" y="306070"/>
                  </a:lnTo>
                  <a:lnTo>
                    <a:pt x="1434071" y="308610"/>
                  </a:lnTo>
                  <a:lnTo>
                    <a:pt x="1442212" y="311150"/>
                  </a:lnTo>
                  <a:lnTo>
                    <a:pt x="1438135" y="316230"/>
                  </a:lnTo>
                  <a:lnTo>
                    <a:pt x="1430007" y="320040"/>
                  </a:lnTo>
                  <a:lnTo>
                    <a:pt x="1430007" y="325120"/>
                  </a:lnTo>
                  <a:lnTo>
                    <a:pt x="1434655" y="330200"/>
                  </a:lnTo>
                  <a:lnTo>
                    <a:pt x="1434782" y="330123"/>
                  </a:lnTo>
                  <a:lnTo>
                    <a:pt x="1434947" y="331470"/>
                  </a:lnTo>
                  <a:lnTo>
                    <a:pt x="1435239" y="334010"/>
                  </a:lnTo>
                  <a:lnTo>
                    <a:pt x="1428838" y="330200"/>
                  </a:lnTo>
                  <a:lnTo>
                    <a:pt x="1429321" y="336550"/>
                  </a:lnTo>
                  <a:lnTo>
                    <a:pt x="1429423" y="339090"/>
                  </a:lnTo>
                  <a:lnTo>
                    <a:pt x="1435811" y="347980"/>
                  </a:lnTo>
                  <a:lnTo>
                    <a:pt x="1441627" y="347980"/>
                  </a:lnTo>
                  <a:lnTo>
                    <a:pt x="1445120" y="349250"/>
                  </a:lnTo>
                  <a:lnTo>
                    <a:pt x="1446276" y="350520"/>
                  </a:lnTo>
                  <a:lnTo>
                    <a:pt x="1440472" y="351790"/>
                  </a:lnTo>
                  <a:lnTo>
                    <a:pt x="1435811" y="350520"/>
                  </a:lnTo>
                  <a:lnTo>
                    <a:pt x="1434655" y="349250"/>
                  </a:lnTo>
                  <a:lnTo>
                    <a:pt x="1437563" y="353060"/>
                  </a:lnTo>
                  <a:lnTo>
                    <a:pt x="1436979" y="354330"/>
                  </a:lnTo>
                  <a:lnTo>
                    <a:pt x="1432331" y="359410"/>
                  </a:lnTo>
                  <a:lnTo>
                    <a:pt x="1428254" y="360680"/>
                  </a:lnTo>
                  <a:lnTo>
                    <a:pt x="1418958" y="360680"/>
                  </a:lnTo>
                  <a:lnTo>
                    <a:pt x="1414297" y="358140"/>
                  </a:lnTo>
                  <a:lnTo>
                    <a:pt x="1421282" y="364490"/>
                  </a:lnTo>
                  <a:lnTo>
                    <a:pt x="1424190" y="365760"/>
                  </a:lnTo>
                  <a:lnTo>
                    <a:pt x="1428838" y="373380"/>
                  </a:lnTo>
                  <a:lnTo>
                    <a:pt x="1427670" y="373380"/>
                  </a:lnTo>
                  <a:lnTo>
                    <a:pt x="1426514" y="372110"/>
                  </a:lnTo>
                  <a:lnTo>
                    <a:pt x="1420698" y="365760"/>
                  </a:lnTo>
                  <a:lnTo>
                    <a:pt x="1417789" y="364490"/>
                  </a:lnTo>
                  <a:lnTo>
                    <a:pt x="1424190" y="370840"/>
                  </a:lnTo>
                  <a:lnTo>
                    <a:pt x="1423022" y="372110"/>
                  </a:lnTo>
                  <a:lnTo>
                    <a:pt x="1419529" y="372110"/>
                  </a:lnTo>
                  <a:lnTo>
                    <a:pt x="1418374" y="370840"/>
                  </a:lnTo>
                  <a:lnTo>
                    <a:pt x="1421282" y="377190"/>
                  </a:lnTo>
                  <a:lnTo>
                    <a:pt x="1419479" y="374650"/>
                  </a:lnTo>
                  <a:lnTo>
                    <a:pt x="1411973" y="364045"/>
                  </a:lnTo>
                  <a:lnTo>
                    <a:pt x="1411973" y="365760"/>
                  </a:lnTo>
                  <a:lnTo>
                    <a:pt x="1412557" y="368300"/>
                  </a:lnTo>
                  <a:lnTo>
                    <a:pt x="1412557" y="374650"/>
                  </a:lnTo>
                  <a:lnTo>
                    <a:pt x="1409065" y="361950"/>
                  </a:lnTo>
                  <a:lnTo>
                    <a:pt x="1411401" y="372110"/>
                  </a:lnTo>
                  <a:lnTo>
                    <a:pt x="1411846" y="374650"/>
                  </a:lnTo>
                  <a:lnTo>
                    <a:pt x="1411109" y="372110"/>
                  </a:lnTo>
                  <a:lnTo>
                    <a:pt x="1409992" y="368528"/>
                  </a:lnTo>
                  <a:lnTo>
                    <a:pt x="1410817" y="372110"/>
                  </a:lnTo>
                  <a:lnTo>
                    <a:pt x="1411401" y="373380"/>
                  </a:lnTo>
                  <a:lnTo>
                    <a:pt x="1412557" y="378460"/>
                  </a:lnTo>
                  <a:lnTo>
                    <a:pt x="1412557" y="379730"/>
                  </a:lnTo>
                  <a:lnTo>
                    <a:pt x="1411401" y="382270"/>
                  </a:lnTo>
                  <a:lnTo>
                    <a:pt x="1410233" y="382270"/>
                  </a:lnTo>
                  <a:lnTo>
                    <a:pt x="1409065" y="381000"/>
                  </a:lnTo>
                  <a:lnTo>
                    <a:pt x="1407325" y="378460"/>
                  </a:lnTo>
                  <a:lnTo>
                    <a:pt x="1407325" y="614680"/>
                  </a:lnTo>
                  <a:lnTo>
                    <a:pt x="1407325" y="615950"/>
                  </a:lnTo>
                  <a:lnTo>
                    <a:pt x="1406740" y="615950"/>
                  </a:lnTo>
                  <a:lnTo>
                    <a:pt x="1406740" y="618490"/>
                  </a:lnTo>
                  <a:lnTo>
                    <a:pt x="1406169" y="621030"/>
                  </a:lnTo>
                  <a:lnTo>
                    <a:pt x="1406169" y="623570"/>
                  </a:lnTo>
                  <a:lnTo>
                    <a:pt x="1406169" y="626110"/>
                  </a:lnTo>
                  <a:lnTo>
                    <a:pt x="1406169" y="628650"/>
                  </a:lnTo>
                  <a:lnTo>
                    <a:pt x="1403832" y="631190"/>
                  </a:lnTo>
                  <a:lnTo>
                    <a:pt x="1405585" y="631190"/>
                  </a:lnTo>
                  <a:lnTo>
                    <a:pt x="1368450" y="645160"/>
                  </a:lnTo>
                  <a:lnTo>
                    <a:pt x="1365465" y="645160"/>
                  </a:lnTo>
                  <a:lnTo>
                    <a:pt x="1365465" y="833120"/>
                  </a:lnTo>
                  <a:lnTo>
                    <a:pt x="1364881" y="836930"/>
                  </a:lnTo>
                  <a:lnTo>
                    <a:pt x="1360233" y="836930"/>
                  </a:lnTo>
                  <a:lnTo>
                    <a:pt x="1360233" y="838200"/>
                  </a:lnTo>
                  <a:lnTo>
                    <a:pt x="1356156" y="847090"/>
                  </a:lnTo>
                  <a:lnTo>
                    <a:pt x="1350924" y="844550"/>
                  </a:lnTo>
                  <a:lnTo>
                    <a:pt x="1349997" y="842010"/>
                  </a:lnTo>
                  <a:lnTo>
                    <a:pt x="1348600" y="838200"/>
                  </a:lnTo>
                  <a:lnTo>
                    <a:pt x="1353832" y="839470"/>
                  </a:lnTo>
                  <a:lnTo>
                    <a:pt x="1354416" y="838200"/>
                  </a:lnTo>
                  <a:lnTo>
                    <a:pt x="1355001" y="836930"/>
                  </a:lnTo>
                  <a:lnTo>
                    <a:pt x="1360233" y="838200"/>
                  </a:lnTo>
                  <a:lnTo>
                    <a:pt x="1360233" y="836930"/>
                  </a:lnTo>
                  <a:lnTo>
                    <a:pt x="1357325" y="834390"/>
                  </a:lnTo>
                  <a:lnTo>
                    <a:pt x="1357909" y="830580"/>
                  </a:lnTo>
                  <a:lnTo>
                    <a:pt x="1362557" y="830580"/>
                  </a:lnTo>
                  <a:lnTo>
                    <a:pt x="1365465" y="833120"/>
                  </a:lnTo>
                  <a:lnTo>
                    <a:pt x="1365465" y="645160"/>
                  </a:lnTo>
                  <a:lnTo>
                    <a:pt x="1350200" y="645160"/>
                  </a:lnTo>
                  <a:lnTo>
                    <a:pt x="1345933" y="645795"/>
                  </a:lnTo>
                  <a:lnTo>
                    <a:pt x="1348028" y="640080"/>
                  </a:lnTo>
                  <a:lnTo>
                    <a:pt x="1348028" y="642620"/>
                  </a:lnTo>
                  <a:lnTo>
                    <a:pt x="1361389" y="642620"/>
                  </a:lnTo>
                  <a:lnTo>
                    <a:pt x="1366050" y="641350"/>
                  </a:lnTo>
                  <a:lnTo>
                    <a:pt x="1371282" y="640080"/>
                  </a:lnTo>
                  <a:lnTo>
                    <a:pt x="1375930" y="638810"/>
                  </a:lnTo>
                  <a:lnTo>
                    <a:pt x="1381747" y="637540"/>
                  </a:lnTo>
                  <a:lnTo>
                    <a:pt x="1381671" y="636270"/>
                  </a:lnTo>
                  <a:lnTo>
                    <a:pt x="1381302" y="629920"/>
                  </a:lnTo>
                  <a:lnTo>
                    <a:pt x="1381163" y="627380"/>
                  </a:lnTo>
                  <a:lnTo>
                    <a:pt x="1385811" y="628650"/>
                  </a:lnTo>
                  <a:lnTo>
                    <a:pt x="1386141" y="627380"/>
                  </a:lnTo>
                  <a:lnTo>
                    <a:pt x="1388135" y="619760"/>
                  </a:lnTo>
                  <a:lnTo>
                    <a:pt x="1391627" y="621030"/>
                  </a:lnTo>
                  <a:lnTo>
                    <a:pt x="1393367" y="622300"/>
                  </a:lnTo>
                  <a:lnTo>
                    <a:pt x="1393952" y="623570"/>
                  </a:lnTo>
                  <a:lnTo>
                    <a:pt x="1394536" y="623570"/>
                  </a:lnTo>
                  <a:lnTo>
                    <a:pt x="1396860" y="628650"/>
                  </a:lnTo>
                  <a:lnTo>
                    <a:pt x="1398600" y="629920"/>
                  </a:lnTo>
                  <a:lnTo>
                    <a:pt x="1399184" y="629920"/>
                  </a:lnTo>
                  <a:lnTo>
                    <a:pt x="1400352" y="628650"/>
                  </a:lnTo>
                  <a:lnTo>
                    <a:pt x="1401508" y="623570"/>
                  </a:lnTo>
                  <a:lnTo>
                    <a:pt x="1402092" y="624840"/>
                  </a:lnTo>
                  <a:lnTo>
                    <a:pt x="1403261" y="624840"/>
                  </a:lnTo>
                  <a:lnTo>
                    <a:pt x="1406169" y="626110"/>
                  </a:lnTo>
                  <a:lnTo>
                    <a:pt x="1406169" y="623570"/>
                  </a:lnTo>
                  <a:lnTo>
                    <a:pt x="1405585" y="622300"/>
                  </a:lnTo>
                  <a:lnTo>
                    <a:pt x="1405001" y="622300"/>
                  </a:lnTo>
                  <a:lnTo>
                    <a:pt x="1405585" y="621030"/>
                  </a:lnTo>
                  <a:lnTo>
                    <a:pt x="1405585" y="619760"/>
                  </a:lnTo>
                  <a:lnTo>
                    <a:pt x="1406169" y="618490"/>
                  </a:lnTo>
                  <a:lnTo>
                    <a:pt x="1406740" y="618490"/>
                  </a:lnTo>
                  <a:lnTo>
                    <a:pt x="1406740" y="615950"/>
                  </a:lnTo>
                  <a:lnTo>
                    <a:pt x="1407325" y="614680"/>
                  </a:lnTo>
                  <a:lnTo>
                    <a:pt x="1407325" y="378460"/>
                  </a:lnTo>
                  <a:lnTo>
                    <a:pt x="1406169" y="373380"/>
                  </a:lnTo>
                  <a:lnTo>
                    <a:pt x="1405585" y="367030"/>
                  </a:lnTo>
                  <a:lnTo>
                    <a:pt x="1405128" y="364045"/>
                  </a:lnTo>
                  <a:lnTo>
                    <a:pt x="1405026" y="363016"/>
                  </a:lnTo>
                  <a:lnTo>
                    <a:pt x="1405534" y="358508"/>
                  </a:lnTo>
                  <a:lnTo>
                    <a:pt x="1403286" y="364426"/>
                  </a:lnTo>
                  <a:lnTo>
                    <a:pt x="1400352" y="369570"/>
                  </a:lnTo>
                  <a:lnTo>
                    <a:pt x="1397444" y="375920"/>
                  </a:lnTo>
                  <a:lnTo>
                    <a:pt x="1393952" y="381000"/>
                  </a:lnTo>
                  <a:lnTo>
                    <a:pt x="1395615" y="375920"/>
                  </a:lnTo>
                  <a:lnTo>
                    <a:pt x="1396034" y="374650"/>
                  </a:lnTo>
                  <a:lnTo>
                    <a:pt x="1396860" y="372110"/>
                  </a:lnTo>
                  <a:lnTo>
                    <a:pt x="1401508" y="365760"/>
                  </a:lnTo>
                  <a:lnTo>
                    <a:pt x="1403261" y="360680"/>
                  </a:lnTo>
                  <a:lnTo>
                    <a:pt x="1400937" y="364490"/>
                  </a:lnTo>
                  <a:lnTo>
                    <a:pt x="1398600" y="365760"/>
                  </a:lnTo>
                  <a:lnTo>
                    <a:pt x="1397444" y="365760"/>
                  </a:lnTo>
                  <a:lnTo>
                    <a:pt x="1396860" y="364490"/>
                  </a:lnTo>
                  <a:lnTo>
                    <a:pt x="1395844" y="363220"/>
                  </a:lnTo>
                  <a:lnTo>
                    <a:pt x="1393812" y="360680"/>
                  </a:lnTo>
                  <a:lnTo>
                    <a:pt x="1392796" y="359410"/>
                  </a:lnTo>
                  <a:lnTo>
                    <a:pt x="1389303" y="355600"/>
                  </a:lnTo>
                  <a:lnTo>
                    <a:pt x="1380578" y="354330"/>
                  </a:lnTo>
                  <a:lnTo>
                    <a:pt x="1383487" y="353060"/>
                  </a:lnTo>
                  <a:lnTo>
                    <a:pt x="1385811" y="350520"/>
                  </a:lnTo>
                  <a:lnTo>
                    <a:pt x="1386979" y="351790"/>
                  </a:lnTo>
                  <a:lnTo>
                    <a:pt x="1387843" y="350520"/>
                  </a:lnTo>
                  <a:lnTo>
                    <a:pt x="1388719" y="349250"/>
                  </a:lnTo>
                  <a:lnTo>
                    <a:pt x="1392212" y="344170"/>
                  </a:lnTo>
                  <a:lnTo>
                    <a:pt x="1381163" y="345440"/>
                  </a:lnTo>
                  <a:lnTo>
                    <a:pt x="1375930" y="349250"/>
                  </a:lnTo>
                  <a:lnTo>
                    <a:pt x="1375346" y="347980"/>
                  </a:lnTo>
                  <a:lnTo>
                    <a:pt x="1380578" y="345440"/>
                  </a:lnTo>
                  <a:lnTo>
                    <a:pt x="1382903" y="341630"/>
                  </a:lnTo>
                  <a:lnTo>
                    <a:pt x="1382445" y="340360"/>
                  </a:lnTo>
                  <a:lnTo>
                    <a:pt x="1381975" y="339090"/>
                  </a:lnTo>
                  <a:lnTo>
                    <a:pt x="1378115" y="340360"/>
                  </a:lnTo>
                  <a:lnTo>
                    <a:pt x="1374889" y="340360"/>
                  </a:lnTo>
                  <a:lnTo>
                    <a:pt x="1375930" y="337820"/>
                  </a:lnTo>
                  <a:lnTo>
                    <a:pt x="1376514" y="336550"/>
                  </a:lnTo>
                  <a:lnTo>
                    <a:pt x="1374762" y="336550"/>
                  </a:lnTo>
                  <a:lnTo>
                    <a:pt x="1374762" y="330200"/>
                  </a:lnTo>
                  <a:lnTo>
                    <a:pt x="1368374" y="337820"/>
                  </a:lnTo>
                  <a:lnTo>
                    <a:pt x="1368602" y="336550"/>
                  </a:lnTo>
                  <a:lnTo>
                    <a:pt x="1369301" y="332740"/>
                  </a:lnTo>
                  <a:lnTo>
                    <a:pt x="1369529" y="331470"/>
                  </a:lnTo>
                  <a:lnTo>
                    <a:pt x="1359649" y="332740"/>
                  </a:lnTo>
                  <a:lnTo>
                    <a:pt x="1360119" y="331470"/>
                  </a:lnTo>
                  <a:lnTo>
                    <a:pt x="1361516" y="327660"/>
                  </a:lnTo>
                  <a:lnTo>
                    <a:pt x="1361973" y="326390"/>
                  </a:lnTo>
                  <a:lnTo>
                    <a:pt x="1357337" y="327660"/>
                  </a:lnTo>
                  <a:lnTo>
                    <a:pt x="1356829" y="326390"/>
                  </a:lnTo>
                  <a:lnTo>
                    <a:pt x="1356309" y="325120"/>
                  </a:lnTo>
                  <a:lnTo>
                    <a:pt x="1354620" y="323850"/>
                  </a:lnTo>
                  <a:lnTo>
                    <a:pt x="1354416" y="323938"/>
                  </a:lnTo>
                  <a:lnTo>
                    <a:pt x="1354416" y="469900"/>
                  </a:lnTo>
                  <a:lnTo>
                    <a:pt x="1351508" y="476250"/>
                  </a:lnTo>
                  <a:lnTo>
                    <a:pt x="1347444" y="476250"/>
                  </a:lnTo>
                  <a:lnTo>
                    <a:pt x="1347444" y="473710"/>
                  </a:lnTo>
                  <a:lnTo>
                    <a:pt x="1345120" y="473710"/>
                  </a:lnTo>
                  <a:lnTo>
                    <a:pt x="1344536" y="469900"/>
                  </a:lnTo>
                  <a:lnTo>
                    <a:pt x="1354416" y="469900"/>
                  </a:lnTo>
                  <a:lnTo>
                    <a:pt x="1354416" y="323938"/>
                  </a:lnTo>
                  <a:lnTo>
                    <a:pt x="1348016" y="326390"/>
                  </a:lnTo>
                  <a:lnTo>
                    <a:pt x="1354785" y="320040"/>
                  </a:lnTo>
                  <a:lnTo>
                    <a:pt x="1355432" y="316230"/>
                  </a:lnTo>
                  <a:lnTo>
                    <a:pt x="1353693" y="314960"/>
                  </a:lnTo>
                  <a:lnTo>
                    <a:pt x="1351953" y="313690"/>
                  </a:lnTo>
                  <a:lnTo>
                    <a:pt x="1346276" y="314960"/>
                  </a:lnTo>
                  <a:lnTo>
                    <a:pt x="1350924" y="312420"/>
                  </a:lnTo>
                  <a:lnTo>
                    <a:pt x="1350060" y="311150"/>
                  </a:lnTo>
                  <a:lnTo>
                    <a:pt x="1349184" y="309880"/>
                  </a:lnTo>
                  <a:lnTo>
                    <a:pt x="1351318" y="308610"/>
                  </a:lnTo>
                  <a:lnTo>
                    <a:pt x="1355585" y="306070"/>
                  </a:lnTo>
                  <a:lnTo>
                    <a:pt x="1353832" y="304800"/>
                  </a:lnTo>
                  <a:lnTo>
                    <a:pt x="1349184" y="303530"/>
                  </a:lnTo>
                  <a:lnTo>
                    <a:pt x="1342212" y="308610"/>
                  </a:lnTo>
                  <a:lnTo>
                    <a:pt x="1343367" y="307340"/>
                  </a:lnTo>
                  <a:lnTo>
                    <a:pt x="1344536" y="306070"/>
                  </a:lnTo>
                  <a:lnTo>
                    <a:pt x="1349184" y="300990"/>
                  </a:lnTo>
                  <a:lnTo>
                    <a:pt x="1343952" y="300990"/>
                  </a:lnTo>
                  <a:lnTo>
                    <a:pt x="1341043" y="300202"/>
                  </a:lnTo>
                  <a:lnTo>
                    <a:pt x="1341043" y="500380"/>
                  </a:lnTo>
                  <a:lnTo>
                    <a:pt x="1332903" y="497840"/>
                  </a:lnTo>
                  <a:lnTo>
                    <a:pt x="1333487" y="491490"/>
                  </a:lnTo>
                  <a:lnTo>
                    <a:pt x="1341043" y="500380"/>
                  </a:lnTo>
                  <a:lnTo>
                    <a:pt x="1341043" y="300202"/>
                  </a:lnTo>
                  <a:lnTo>
                    <a:pt x="1339303" y="299720"/>
                  </a:lnTo>
                  <a:lnTo>
                    <a:pt x="1335227" y="299720"/>
                  </a:lnTo>
                  <a:lnTo>
                    <a:pt x="1331747" y="298450"/>
                  </a:lnTo>
                  <a:lnTo>
                    <a:pt x="1341628" y="290830"/>
                  </a:lnTo>
                  <a:lnTo>
                    <a:pt x="1337056" y="289560"/>
                  </a:lnTo>
                  <a:lnTo>
                    <a:pt x="1332484" y="288290"/>
                  </a:lnTo>
                  <a:lnTo>
                    <a:pt x="1324254" y="285750"/>
                  </a:lnTo>
                  <a:lnTo>
                    <a:pt x="1319428" y="283210"/>
                  </a:lnTo>
                  <a:lnTo>
                    <a:pt x="1317015" y="281940"/>
                  </a:lnTo>
                  <a:lnTo>
                    <a:pt x="1310817" y="276860"/>
                  </a:lnTo>
                  <a:lnTo>
                    <a:pt x="1318425" y="275590"/>
                  </a:lnTo>
                  <a:lnTo>
                    <a:pt x="1324711" y="278130"/>
                  </a:lnTo>
                  <a:lnTo>
                    <a:pt x="1332318" y="275590"/>
                  </a:lnTo>
                  <a:lnTo>
                    <a:pt x="1315974" y="273050"/>
                  </a:lnTo>
                  <a:lnTo>
                    <a:pt x="1312659" y="271780"/>
                  </a:lnTo>
                  <a:lnTo>
                    <a:pt x="1309344" y="270510"/>
                  </a:lnTo>
                  <a:lnTo>
                    <a:pt x="1306156" y="265430"/>
                  </a:lnTo>
                  <a:lnTo>
                    <a:pt x="1307325" y="262890"/>
                  </a:lnTo>
                  <a:lnTo>
                    <a:pt x="1316050" y="262890"/>
                  </a:lnTo>
                  <a:lnTo>
                    <a:pt x="1310449" y="257810"/>
                  </a:lnTo>
                  <a:lnTo>
                    <a:pt x="1309700" y="256540"/>
                  </a:lnTo>
                  <a:lnTo>
                    <a:pt x="1307465" y="252730"/>
                  </a:lnTo>
                  <a:lnTo>
                    <a:pt x="1306664" y="251460"/>
                  </a:lnTo>
                  <a:lnTo>
                    <a:pt x="1304277" y="247650"/>
                  </a:lnTo>
                  <a:lnTo>
                    <a:pt x="1298016" y="245110"/>
                  </a:lnTo>
                  <a:lnTo>
                    <a:pt x="1299184" y="243840"/>
                  </a:lnTo>
                  <a:lnTo>
                    <a:pt x="1302677" y="243840"/>
                  </a:lnTo>
                  <a:lnTo>
                    <a:pt x="1301508" y="242570"/>
                  </a:lnTo>
                  <a:lnTo>
                    <a:pt x="1303248" y="240030"/>
                  </a:lnTo>
                  <a:lnTo>
                    <a:pt x="1296276" y="243840"/>
                  </a:lnTo>
                  <a:lnTo>
                    <a:pt x="1298600" y="243840"/>
                  </a:lnTo>
                  <a:lnTo>
                    <a:pt x="1291120" y="248920"/>
                  </a:lnTo>
                  <a:lnTo>
                    <a:pt x="1282763" y="250190"/>
                  </a:lnTo>
                  <a:lnTo>
                    <a:pt x="1275054" y="250190"/>
                  </a:lnTo>
                  <a:lnTo>
                    <a:pt x="1269530" y="251460"/>
                  </a:lnTo>
                  <a:lnTo>
                    <a:pt x="1279055" y="247650"/>
                  </a:lnTo>
                  <a:lnTo>
                    <a:pt x="1281595" y="243840"/>
                  </a:lnTo>
                  <a:lnTo>
                    <a:pt x="1282509" y="242570"/>
                  </a:lnTo>
                  <a:lnTo>
                    <a:pt x="1285227" y="238760"/>
                  </a:lnTo>
                  <a:lnTo>
                    <a:pt x="1291628" y="236220"/>
                  </a:lnTo>
                  <a:lnTo>
                    <a:pt x="1298016" y="233680"/>
                  </a:lnTo>
                  <a:lnTo>
                    <a:pt x="1292212" y="233680"/>
                  </a:lnTo>
                  <a:lnTo>
                    <a:pt x="1288135" y="236220"/>
                  </a:lnTo>
                  <a:lnTo>
                    <a:pt x="1288719" y="234950"/>
                  </a:lnTo>
                  <a:lnTo>
                    <a:pt x="1297444" y="231140"/>
                  </a:lnTo>
                  <a:lnTo>
                    <a:pt x="1291628" y="228600"/>
                  </a:lnTo>
                  <a:lnTo>
                    <a:pt x="1284643" y="233680"/>
                  </a:lnTo>
                  <a:lnTo>
                    <a:pt x="1284211" y="232410"/>
                  </a:lnTo>
                  <a:lnTo>
                    <a:pt x="1282903" y="228600"/>
                  </a:lnTo>
                  <a:lnTo>
                    <a:pt x="1286395" y="227330"/>
                  </a:lnTo>
                  <a:lnTo>
                    <a:pt x="1288135" y="228600"/>
                  </a:lnTo>
                  <a:lnTo>
                    <a:pt x="1290167" y="227330"/>
                  </a:lnTo>
                  <a:lnTo>
                    <a:pt x="1292212" y="226060"/>
                  </a:lnTo>
                  <a:lnTo>
                    <a:pt x="1284643" y="227330"/>
                  </a:lnTo>
                  <a:lnTo>
                    <a:pt x="1276502" y="228600"/>
                  </a:lnTo>
                  <a:lnTo>
                    <a:pt x="1277899" y="223520"/>
                  </a:lnTo>
                  <a:lnTo>
                    <a:pt x="1278255" y="222250"/>
                  </a:lnTo>
                  <a:lnTo>
                    <a:pt x="1280579" y="222250"/>
                  </a:lnTo>
                  <a:lnTo>
                    <a:pt x="1282903" y="220980"/>
                  </a:lnTo>
                  <a:lnTo>
                    <a:pt x="1283487" y="220980"/>
                  </a:lnTo>
                  <a:lnTo>
                    <a:pt x="1278280" y="218440"/>
                  </a:lnTo>
                  <a:lnTo>
                    <a:pt x="1271054" y="217170"/>
                  </a:lnTo>
                  <a:lnTo>
                    <a:pt x="1265250" y="213360"/>
                  </a:lnTo>
                  <a:lnTo>
                    <a:pt x="1264297" y="208280"/>
                  </a:lnTo>
                  <a:lnTo>
                    <a:pt x="1268031" y="207010"/>
                  </a:lnTo>
                  <a:lnTo>
                    <a:pt x="1271752" y="205740"/>
                  </a:lnTo>
                  <a:lnTo>
                    <a:pt x="1273822" y="203200"/>
                  </a:lnTo>
                  <a:lnTo>
                    <a:pt x="1274572" y="201930"/>
                  </a:lnTo>
                  <a:lnTo>
                    <a:pt x="1275334" y="200660"/>
                  </a:lnTo>
                  <a:lnTo>
                    <a:pt x="1278242" y="199390"/>
                  </a:lnTo>
                  <a:lnTo>
                    <a:pt x="1281163" y="198120"/>
                  </a:lnTo>
                  <a:lnTo>
                    <a:pt x="1275930" y="195580"/>
                  </a:lnTo>
                  <a:lnTo>
                    <a:pt x="1270114" y="199390"/>
                  </a:lnTo>
                  <a:lnTo>
                    <a:pt x="1269339" y="196850"/>
                  </a:lnTo>
                  <a:lnTo>
                    <a:pt x="1268945" y="195580"/>
                  </a:lnTo>
                  <a:lnTo>
                    <a:pt x="1258481" y="196850"/>
                  </a:lnTo>
                  <a:lnTo>
                    <a:pt x="1261389" y="191770"/>
                  </a:lnTo>
                  <a:lnTo>
                    <a:pt x="1267790" y="193040"/>
                  </a:lnTo>
                  <a:lnTo>
                    <a:pt x="1266736" y="191770"/>
                  </a:lnTo>
                  <a:lnTo>
                    <a:pt x="1262557" y="186690"/>
                  </a:lnTo>
                  <a:lnTo>
                    <a:pt x="1259065" y="193040"/>
                  </a:lnTo>
                  <a:lnTo>
                    <a:pt x="1250924" y="193040"/>
                  </a:lnTo>
                  <a:lnTo>
                    <a:pt x="1242783" y="200660"/>
                  </a:lnTo>
                  <a:lnTo>
                    <a:pt x="1244536" y="194310"/>
                  </a:lnTo>
                  <a:lnTo>
                    <a:pt x="1246276" y="194310"/>
                  </a:lnTo>
                  <a:lnTo>
                    <a:pt x="1243368" y="190500"/>
                  </a:lnTo>
                  <a:lnTo>
                    <a:pt x="1248016" y="187960"/>
                  </a:lnTo>
                  <a:lnTo>
                    <a:pt x="1250340" y="186690"/>
                  </a:lnTo>
                  <a:lnTo>
                    <a:pt x="1240459" y="186690"/>
                  </a:lnTo>
                  <a:lnTo>
                    <a:pt x="1242783" y="181610"/>
                  </a:lnTo>
                  <a:lnTo>
                    <a:pt x="1246860" y="180340"/>
                  </a:lnTo>
                  <a:lnTo>
                    <a:pt x="1250340" y="179070"/>
                  </a:lnTo>
                  <a:lnTo>
                    <a:pt x="1253832" y="177800"/>
                  </a:lnTo>
                  <a:lnTo>
                    <a:pt x="1257325" y="176530"/>
                  </a:lnTo>
                  <a:lnTo>
                    <a:pt x="1260233" y="175260"/>
                  </a:lnTo>
                  <a:lnTo>
                    <a:pt x="1254213" y="175260"/>
                  </a:lnTo>
                  <a:lnTo>
                    <a:pt x="1251356" y="172720"/>
                  </a:lnTo>
                  <a:lnTo>
                    <a:pt x="1248295" y="171450"/>
                  </a:lnTo>
                  <a:lnTo>
                    <a:pt x="1244536" y="171450"/>
                  </a:lnTo>
                  <a:lnTo>
                    <a:pt x="1249184" y="168910"/>
                  </a:lnTo>
                  <a:lnTo>
                    <a:pt x="1251115" y="167855"/>
                  </a:lnTo>
                  <a:lnTo>
                    <a:pt x="1243368" y="168910"/>
                  </a:lnTo>
                  <a:lnTo>
                    <a:pt x="1245692" y="166370"/>
                  </a:lnTo>
                  <a:lnTo>
                    <a:pt x="1246860" y="166370"/>
                  </a:lnTo>
                  <a:lnTo>
                    <a:pt x="1252664" y="163830"/>
                  </a:lnTo>
                  <a:lnTo>
                    <a:pt x="1250213" y="162560"/>
                  </a:lnTo>
                  <a:lnTo>
                    <a:pt x="1245184" y="165100"/>
                  </a:lnTo>
                  <a:lnTo>
                    <a:pt x="1241145" y="166370"/>
                  </a:lnTo>
                  <a:lnTo>
                    <a:pt x="1241628" y="163830"/>
                  </a:lnTo>
                  <a:lnTo>
                    <a:pt x="1242783" y="163830"/>
                  </a:lnTo>
                  <a:lnTo>
                    <a:pt x="1243952" y="162560"/>
                  </a:lnTo>
                  <a:lnTo>
                    <a:pt x="1245692" y="163830"/>
                  </a:lnTo>
                  <a:lnTo>
                    <a:pt x="1245984" y="162560"/>
                  </a:lnTo>
                  <a:lnTo>
                    <a:pt x="1247432" y="156210"/>
                  </a:lnTo>
                  <a:lnTo>
                    <a:pt x="1237551" y="154051"/>
                  </a:lnTo>
                  <a:lnTo>
                    <a:pt x="1237551" y="275590"/>
                  </a:lnTo>
                  <a:lnTo>
                    <a:pt x="1231163" y="275590"/>
                  </a:lnTo>
                  <a:lnTo>
                    <a:pt x="1231163" y="551180"/>
                  </a:lnTo>
                  <a:lnTo>
                    <a:pt x="1222438" y="548640"/>
                  </a:lnTo>
                  <a:lnTo>
                    <a:pt x="1223022" y="542290"/>
                  </a:lnTo>
                  <a:lnTo>
                    <a:pt x="1231163" y="551180"/>
                  </a:lnTo>
                  <a:lnTo>
                    <a:pt x="1231163" y="275590"/>
                  </a:lnTo>
                  <a:lnTo>
                    <a:pt x="1230579" y="275590"/>
                  </a:lnTo>
                  <a:lnTo>
                    <a:pt x="1231734" y="273050"/>
                  </a:lnTo>
                  <a:lnTo>
                    <a:pt x="1232903" y="271780"/>
                  </a:lnTo>
                  <a:lnTo>
                    <a:pt x="1236967" y="271780"/>
                  </a:lnTo>
                  <a:lnTo>
                    <a:pt x="1237551" y="275590"/>
                  </a:lnTo>
                  <a:lnTo>
                    <a:pt x="1237551" y="154051"/>
                  </a:lnTo>
                  <a:lnTo>
                    <a:pt x="1235811" y="153670"/>
                  </a:lnTo>
                  <a:lnTo>
                    <a:pt x="1238719" y="147320"/>
                  </a:lnTo>
                  <a:lnTo>
                    <a:pt x="1245006" y="144780"/>
                  </a:lnTo>
                  <a:lnTo>
                    <a:pt x="1247216" y="146050"/>
                  </a:lnTo>
                  <a:lnTo>
                    <a:pt x="1249095" y="147320"/>
                  </a:lnTo>
                  <a:lnTo>
                    <a:pt x="1254417" y="144780"/>
                  </a:lnTo>
                  <a:lnTo>
                    <a:pt x="1250251" y="140970"/>
                  </a:lnTo>
                  <a:lnTo>
                    <a:pt x="1248867" y="139700"/>
                  </a:lnTo>
                  <a:lnTo>
                    <a:pt x="1241844" y="135890"/>
                  </a:lnTo>
                  <a:lnTo>
                    <a:pt x="1236014" y="130810"/>
                  </a:lnTo>
                  <a:lnTo>
                    <a:pt x="1235036" y="128270"/>
                  </a:lnTo>
                  <a:lnTo>
                    <a:pt x="1234071" y="125730"/>
                  </a:lnTo>
                  <a:lnTo>
                    <a:pt x="1232903" y="127000"/>
                  </a:lnTo>
                  <a:lnTo>
                    <a:pt x="1225588" y="128270"/>
                  </a:lnTo>
                  <a:lnTo>
                    <a:pt x="1226400" y="127000"/>
                  </a:lnTo>
                  <a:lnTo>
                    <a:pt x="1228039" y="124460"/>
                  </a:lnTo>
                  <a:lnTo>
                    <a:pt x="1232331" y="120650"/>
                  </a:lnTo>
                  <a:lnTo>
                    <a:pt x="1230579" y="118110"/>
                  </a:lnTo>
                  <a:lnTo>
                    <a:pt x="1232319" y="118110"/>
                  </a:lnTo>
                  <a:lnTo>
                    <a:pt x="1241628" y="115570"/>
                  </a:lnTo>
                  <a:lnTo>
                    <a:pt x="1239304" y="115570"/>
                  </a:lnTo>
                  <a:lnTo>
                    <a:pt x="1241044" y="110490"/>
                  </a:lnTo>
                  <a:lnTo>
                    <a:pt x="1237945" y="109220"/>
                  </a:lnTo>
                  <a:lnTo>
                    <a:pt x="1231734" y="106680"/>
                  </a:lnTo>
                  <a:lnTo>
                    <a:pt x="1223022" y="100330"/>
                  </a:lnTo>
                  <a:lnTo>
                    <a:pt x="1228255" y="99060"/>
                  </a:lnTo>
                  <a:lnTo>
                    <a:pt x="1231734" y="95250"/>
                  </a:lnTo>
                  <a:lnTo>
                    <a:pt x="1228255" y="90170"/>
                  </a:lnTo>
                  <a:lnTo>
                    <a:pt x="1229410" y="87630"/>
                  </a:lnTo>
                  <a:lnTo>
                    <a:pt x="1229995" y="86360"/>
                  </a:lnTo>
                  <a:lnTo>
                    <a:pt x="1224762" y="87630"/>
                  </a:lnTo>
                  <a:lnTo>
                    <a:pt x="1225346" y="85090"/>
                  </a:lnTo>
                  <a:lnTo>
                    <a:pt x="1218361" y="87630"/>
                  </a:lnTo>
                  <a:lnTo>
                    <a:pt x="1224864" y="82550"/>
                  </a:lnTo>
                  <a:lnTo>
                    <a:pt x="1226286" y="77470"/>
                  </a:lnTo>
                  <a:lnTo>
                    <a:pt x="1224330" y="74930"/>
                  </a:lnTo>
                  <a:lnTo>
                    <a:pt x="1220698" y="71120"/>
                  </a:lnTo>
                  <a:lnTo>
                    <a:pt x="1216621" y="68605"/>
                  </a:lnTo>
                  <a:lnTo>
                    <a:pt x="1216621" y="283210"/>
                  </a:lnTo>
                  <a:lnTo>
                    <a:pt x="1208481" y="281940"/>
                  </a:lnTo>
                  <a:lnTo>
                    <a:pt x="1208481" y="279400"/>
                  </a:lnTo>
                  <a:lnTo>
                    <a:pt x="1208481" y="275590"/>
                  </a:lnTo>
                  <a:lnTo>
                    <a:pt x="1216621" y="283210"/>
                  </a:lnTo>
                  <a:lnTo>
                    <a:pt x="1216621" y="68605"/>
                  </a:lnTo>
                  <a:lnTo>
                    <a:pt x="1214081" y="66040"/>
                  </a:lnTo>
                  <a:lnTo>
                    <a:pt x="1214729" y="62230"/>
                  </a:lnTo>
                  <a:lnTo>
                    <a:pt x="1216075" y="60960"/>
                  </a:lnTo>
                  <a:lnTo>
                    <a:pt x="1220114" y="57150"/>
                  </a:lnTo>
                  <a:lnTo>
                    <a:pt x="1220698" y="58420"/>
                  </a:lnTo>
                  <a:lnTo>
                    <a:pt x="1225346" y="58420"/>
                  </a:lnTo>
                  <a:lnTo>
                    <a:pt x="1224762" y="57150"/>
                  </a:lnTo>
                  <a:lnTo>
                    <a:pt x="1223479" y="55880"/>
                  </a:lnTo>
                  <a:lnTo>
                    <a:pt x="1218361" y="50800"/>
                  </a:lnTo>
                  <a:lnTo>
                    <a:pt x="1210233" y="53340"/>
                  </a:lnTo>
                  <a:lnTo>
                    <a:pt x="1213713" y="53340"/>
                  </a:lnTo>
                  <a:lnTo>
                    <a:pt x="1210233" y="54724"/>
                  </a:lnTo>
                  <a:lnTo>
                    <a:pt x="1210233" y="72390"/>
                  </a:lnTo>
                  <a:lnTo>
                    <a:pt x="1207897" y="73660"/>
                  </a:lnTo>
                  <a:lnTo>
                    <a:pt x="1204417" y="74930"/>
                  </a:lnTo>
                  <a:lnTo>
                    <a:pt x="1201508" y="74930"/>
                  </a:lnTo>
                  <a:lnTo>
                    <a:pt x="1201508" y="73660"/>
                  </a:lnTo>
                  <a:lnTo>
                    <a:pt x="1200924" y="73660"/>
                  </a:lnTo>
                  <a:lnTo>
                    <a:pt x="1200924" y="72390"/>
                  </a:lnTo>
                  <a:lnTo>
                    <a:pt x="1204417" y="71120"/>
                  </a:lnTo>
                  <a:lnTo>
                    <a:pt x="1207897" y="71120"/>
                  </a:lnTo>
                  <a:lnTo>
                    <a:pt x="1210233" y="72390"/>
                  </a:lnTo>
                  <a:lnTo>
                    <a:pt x="1210233" y="54724"/>
                  </a:lnTo>
                  <a:lnTo>
                    <a:pt x="1207325" y="55880"/>
                  </a:lnTo>
                  <a:lnTo>
                    <a:pt x="1202093" y="55880"/>
                  </a:lnTo>
                  <a:lnTo>
                    <a:pt x="1197432" y="54610"/>
                  </a:lnTo>
                  <a:lnTo>
                    <a:pt x="1197432" y="52070"/>
                  </a:lnTo>
                  <a:lnTo>
                    <a:pt x="1203833" y="54610"/>
                  </a:lnTo>
                  <a:lnTo>
                    <a:pt x="1207617" y="52070"/>
                  </a:lnTo>
                  <a:lnTo>
                    <a:pt x="1211389" y="49530"/>
                  </a:lnTo>
                  <a:lnTo>
                    <a:pt x="1215466" y="46990"/>
                  </a:lnTo>
                  <a:lnTo>
                    <a:pt x="1213129" y="46990"/>
                  </a:lnTo>
                  <a:lnTo>
                    <a:pt x="1209649" y="48260"/>
                  </a:lnTo>
                  <a:lnTo>
                    <a:pt x="1207325" y="48260"/>
                  </a:lnTo>
                  <a:lnTo>
                    <a:pt x="1209090" y="46990"/>
                  </a:lnTo>
                  <a:lnTo>
                    <a:pt x="1210868" y="45720"/>
                  </a:lnTo>
                  <a:lnTo>
                    <a:pt x="1205217" y="45720"/>
                  </a:lnTo>
                  <a:lnTo>
                    <a:pt x="1198575" y="46990"/>
                  </a:lnTo>
                  <a:lnTo>
                    <a:pt x="1199184" y="43180"/>
                  </a:lnTo>
                  <a:lnTo>
                    <a:pt x="1203833" y="43180"/>
                  </a:lnTo>
                  <a:lnTo>
                    <a:pt x="1200924" y="41910"/>
                  </a:lnTo>
                  <a:lnTo>
                    <a:pt x="1194523" y="40640"/>
                  </a:lnTo>
                  <a:lnTo>
                    <a:pt x="1195692" y="38100"/>
                  </a:lnTo>
                  <a:lnTo>
                    <a:pt x="1202931" y="36245"/>
                  </a:lnTo>
                  <a:lnTo>
                    <a:pt x="1199832" y="35560"/>
                  </a:lnTo>
                  <a:lnTo>
                    <a:pt x="1195895" y="33020"/>
                  </a:lnTo>
                  <a:lnTo>
                    <a:pt x="1198016" y="30480"/>
                  </a:lnTo>
                  <a:lnTo>
                    <a:pt x="1200924" y="30480"/>
                  </a:lnTo>
                  <a:lnTo>
                    <a:pt x="1201508" y="33020"/>
                  </a:lnTo>
                  <a:lnTo>
                    <a:pt x="1204417" y="34290"/>
                  </a:lnTo>
                  <a:lnTo>
                    <a:pt x="1215466" y="29210"/>
                  </a:lnTo>
                  <a:lnTo>
                    <a:pt x="1212557" y="29210"/>
                  </a:lnTo>
                  <a:lnTo>
                    <a:pt x="1212938" y="27940"/>
                  </a:lnTo>
                  <a:lnTo>
                    <a:pt x="1213713" y="25400"/>
                  </a:lnTo>
                  <a:lnTo>
                    <a:pt x="1214297" y="24130"/>
                  </a:lnTo>
                  <a:lnTo>
                    <a:pt x="1214297" y="24638"/>
                  </a:lnTo>
                  <a:lnTo>
                    <a:pt x="1216621" y="21590"/>
                  </a:lnTo>
                  <a:lnTo>
                    <a:pt x="1213713" y="24130"/>
                  </a:lnTo>
                  <a:lnTo>
                    <a:pt x="1215466" y="21590"/>
                  </a:lnTo>
                  <a:lnTo>
                    <a:pt x="1217206" y="19050"/>
                  </a:lnTo>
                  <a:lnTo>
                    <a:pt x="1214297" y="21590"/>
                  </a:lnTo>
                  <a:lnTo>
                    <a:pt x="1201737" y="20320"/>
                  </a:lnTo>
                  <a:lnTo>
                    <a:pt x="1200277" y="19050"/>
                  </a:lnTo>
                  <a:lnTo>
                    <a:pt x="1198816" y="17780"/>
                  </a:lnTo>
                  <a:lnTo>
                    <a:pt x="1197965" y="15240"/>
                  </a:lnTo>
                  <a:lnTo>
                    <a:pt x="1197533" y="13970"/>
                  </a:lnTo>
                  <a:lnTo>
                    <a:pt x="1189875" y="11430"/>
                  </a:lnTo>
                  <a:lnTo>
                    <a:pt x="1202309" y="11430"/>
                  </a:lnTo>
                  <a:lnTo>
                    <a:pt x="1205001" y="10160"/>
                  </a:lnTo>
                  <a:lnTo>
                    <a:pt x="1210805" y="8890"/>
                  </a:lnTo>
                  <a:lnTo>
                    <a:pt x="1213713" y="7620"/>
                  </a:lnTo>
                  <a:lnTo>
                    <a:pt x="1216621" y="3810"/>
                  </a:lnTo>
                  <a:lnTo>
                    <a:pt x="1220114" y="3810"/>
                  </a:lnTo>
                  <a:lnTo>
                    <a:pt x="1216964" y="2540"/>
                  </a:lnTo>
                  <a:lnTo>
                    <a:pt x="1218082" y="1270"/>
                  </a:lnTo>
                  <a:lnTo>
                    <a:pt x="1218260" y="0"/>
                  </a:lnTo>
                  <a:lnTo>
                    <a:pt x="1171854" y="0"/>
                  </a:lnTo>
                  <a:lnTo>
                    <a:pt x="1171854" y="110490"/>
                  </a:lnTo>
                  <a:lnTo>
                    <a:pt x="1171270" y="116840"/>
                  </a:lnTo>
                  <a:lnTo>
                    <a:pt x="1167790" y="120650"/>
                  </a:lnTo>
                  <a:lnTo>
                    <a:pt x="1164297" y="119126"/>
                  </a:lnTo>
                  <a:lnTo>
                    <a:pt x="1164297" y="124460"/>
                  </a:lnTo>
                  <a:lnTo>
                    <a:pt x="1156741" y="125907"/>
                  </a:lnTo>
                  <a:lnTo>
                    <a:pt x="1156741" y="273050"/>
                  </a:lnTo>
                  <a:lnTo>
                    <a:pt x="1153248" y="276860"/>
                  </a:lnTo>
                  <a:lnTo>
                    <a:pt x="1144524" y="279400"/>
                  </a:lnTo>
                  <a:lnTo>
                    <a:pt x="1143368" y="269240"/>
                  </a:lnTo>
                  <a:lnTo>
                    <a:pt x="1146860" y="265430"/>
                  </a:lnTo>
                  <a:lnTo>
                    <a:pt x="1150924" y="266700"/>
                  </a:lnTo>
                  <a:lnTo>
                    <a:pt x="1156741" y="273050"/>
                  </a:lnTo>
                  <a:lnTo>
                    <a:pt x="1156741" y="125907"/>
                  </a:lnTo>
                  <a:lnTo>
                    <a:pt x="1150924" y="127000"/>
                  </a:lnTo>
                  <a:lnTo>
                    <a:pt x="1153248" y="120650"/>
                  </a:lnTo>
                  <a:lnTo>
                    <a:pt x="1157325" y="116840"/>
                  </a:lnTo>
                  <a:lnTo>
                    <a:pt x="1158481" y="120650"/>
                  </a:lnTo>
                  <a:lnTo>
                    <a:pt x="1163713" y="120650"/>
                  </a:lnTo>
                  <a:lnTo>
                    <a:pt x="1164297" y="124460"/>
                  </a:lnTo>
                  <a:lnTo>
                    <a:pt x="1164297" y="119126"/>
                  </a:lnTo>
                  <a:lnTo>
                    <a:pt x="1161973" y="118110"/>
                  </a:lnTo>
                  <a:lnTo>
                    <a:pt x="1162164" y="116840"/>
                  </a:lnTo>
                  <a:lnTo>
                    <a:pt x="1163129" y="110490"/>
                  </a:lnTo>
                  <a:lnTo>
                    <a:pt x="1168361" y="109220"/>
                  </a:lnTo>
                  <a:lnTo>
                    <a:pt x="1171854" y="110490"/>
                  </a:lnTo>
                  <a:lnTo>
                    <a:pt x="1171854" y="0"/>
                  </a:lnTo>
                  <a:lnTo>
                    <a:pt x="1128826" y="0"/>
                  </a:lnTo>
                  <a:lnTo>
                    <a:pt x="1128826" y="148590"/>
                  </a:lnTo>
                  <a:lnTo>
                    <a:pt x="1128826" y="156210"/>
                  </a:lnTo>
                  <a:lnTo>
                    <a:pt x="1118946" y="157480"/>
                  </a:lnTo>
                  <a:lnTo>
                    <a:pt x="1113129" y="162560"/>
                  </a:lnTo>
                  <a:lnTo>
                    <a:pt x="1108481" y="168910"/>
                  </a:lnTo>
                  <a:lnTo>
                    <a:pt x="1098016" y="168910"/>
                  </a:lnTo>
                  <a:lnTo>
                    <a:pt x="1098600" y="162560"/>
                  </a:lnTo>
                  <a:lnTo>
                    <a:pt x="1099185" y="156210"/>
                  </a:lnTo>
                  <a:lnTo>
                    <a:pt x="1104417" y="151130"/>
                  </a:lnTo>
                  <a:lnTo>
                    <a:pt x="1112723" y="151130"/>
                  </a:lnTo>
                  <a:lnTo>
                    <a:pt x="1117714" y="149860"/>
                  </a:lnTo>
                  <a:lnTo>
                    <a:pt x="1119936" y="148590"/>
                  </a:lnTo>
                  <a:lnTo>
                    <a:pt x="1122159" y="147320"/>
                  </a:lnTo>
                  <a:lnTo>
                    <a:pt x="1128826" y="148590"/>
                  </a:lnTo>
                  <a:lnTo>
                    <a:pt x="1128826" y="0"/>
                  </a:lnTo>
                  <a:lnTo>
                    <a:pt x="1122730" y="0"/>
                  </a:lnTo>
                  <a:lnTo>
                    <a:pt x="1123022" y="1270"/>
                  </a:lnTo>
                  <a:lnTo>
                    <a:pt x="1120686" y="3810"/>
                  </a:lnTo>
                  <a:lnTo>
                    <a:pt x="1118362" y="3810"/>
                  </a:lnTo>
                  <a:lnTo>
                    <a:pt x="1118362" y="142240"/>
                  </a:lnTo>
                  <a:lnTo>
                    <a:pt x="1116622" y="148590"/>
                  </a:lnTo>
                  <a:lnTo>
                    <a:pt x="1108481" y="148590"/>
                  </a:lnTo>
                  <a:lnTo>
                    <a:pt x="1107897" y="144780"/>
                  </a:lnTo>
                  <a:lnTo>
                    <a:pt x="1109649" y="143510"/>
                  </a:lnTo>
                  <a:lnTo>
                    <a:pt x="1110805" y="140970"/>
                  </a:lnTo>
                  <a:lnTo>
                    <a:pt x="1113129" y="142240"/>
                  </a:lnTo>
                  <a:lnTo>
                    <a:pt x="1118362" y="142240"/>
                  </a:lnTo>
                  <a:lnTo>
                    <a:pt x="1118362" y="3810"/>
                  </a:lnTo>
                  <a:lnTo>
                    <a:pt x="1113129" y="3810"/>
                  </a:lnTo>
                  <a:lnTo>
                    <a:pt x="1111719" y="0"/>
                  </a:lnTo>
                  <a:lnTo>
                    <a:pt x="1088136" y="0"/>
                  </a:lnTo>
                  <a:lnTo>
                    <a:pt x="1088136" y="447040"/>
                  </a:lnTo>
                  <a:lnTo>
                    <a:pt x="1085811" y="448310"/>
                  </a:lnTo>
                  <a:lnTo>
                    <a:pt x="1086383" y="452120"/>
                  </a:lnTo>
                  <a:lnTo>
                    <a:pt x="1085227" y="455930"/>
                  </a:lnTo>
                  <a:lnTo>
                    <a:pt x="1084643" y="453390"/>
                  </a:lnTo>
                  <a:lnTo>
                    <a:pt x="1081735" y="450850"/>
                  </a:lnTo>
                  <a:lnTo>
                    <a:pt x="1087551" y="445770"/>
                  </a:lnTo>
                  <a:lnTo>
                    <a:pt x="1088136" y="447040"/>
                  </a:lnTo>
                  <a:lnTo>
                    <a:pt x="1088136" y="0"/>
                  </a:lnTo>
                  <a:lnTo>
                    <a:pt x="1075347" y="0"/>
                  </a:lnTo>
                  <a:lnTo>
                    <a:pt x="1075347" y="444500"/>
                  </a:lnTo>
                  <a:lnTo>
                    <a:pt x="1074178" y="443230"/>
                  </a:lnTo>
                  <a:lnTo>
                    <a:pt x="1074762" y="443230"/>
                  </a:lnTo>
                  <a:lnTo>
                    <a:pt x="1075347" y="444500"/>
                  </a:lnTo>
                  <a:lnTo>
                    <a:pt x="1075347" y="0"/>
                  </a:lnTo>
                  <a:lnTo>
                    <a:pt x="1026502" y="0"/>
                  </a:lnTo>
                  <a:lnTo>
                    <a:pt x="1026502" y="259080"/>
                  </a:lnTo>
                  <a:lnTo>
                    <a:pt x="1024763" y="265430"/>
                  </a:lnTo>
                  <a:lnTo>
                    <a:pt x="1019530" y="265430"/>
                  </a:lnTo>
                  <a:lnTo>
                    <a:pt x="1017778" y="262890"/>
                  </a:lnTo>
                  <a:lnTo>
                    <a:pt x="1018133" y="259080"/>
                  </a:lnTo>
                  <a:lnTo>
                    <a:pt x="1018247" y="257810"/>
                  </a:lnTo>
                  <a:lnTo>
                    <a:pt x="1018362" y="256540"/>
                  </a:lnTo>
                  <a:lnTo>
                    <a:pt x="1021270" y="259080"/>
                  </a:lnTo>
                  <a:lnTo>
                    <a:pt x="1026502" y="259080"/>
                  </a:lnTo>
                  <a:lnTo>
                    <a:pt x="1026502" y="0"/>
                  </a:lnTo>
                  <a:lnTo>
                    <a:pt x="976503" y="0"/>
                  </a:lnTo>
                  <a:lnTo>
                    <a:pt x="976503" y="334010"/>
                  </a:lnTo>
                  <a:lnTo>
                    <a:pt x="974178" y="335280"/>
                  </a:lnTo>
                  <a:lnTo>
                    <a:pt x="973594" y="336550"/>
                  </a:lnTo>
                  <a:lnTo>
                    <a:pt x="970102" y="336550"/>
                  </a:lnTo>
                  <a:lnTo>
                    <a:pt x="968362" y="335280"/>
                  </a:lnTo>
                  <a:lnTo>
                    <a:pt x="970102" y="331470"/>
                  </a:lnTo>
                  <a:lnTo>
                    <a:pt x="973594" y="331470"/>
                  </a:lnTo>
                  <a:lnTo>
                    <a:pt x="974763" y="332740"/>
                  </a:lnTo>
                  <a:lnTo>
                    <a:pt x="976503" y="334010"/>
                  </a:lnTo>
                  <a:lnTo>
                    <a:pt x="976503" y="0"/>
                  </a:lnTo>
                  <a:lnTo>
                    <a:pt x="968946" y="0"/>
                  </a:lnTo>
                  <a:lnTo>
                    <a:pt x="968946" y="306070"/>
                  </a:lnTo>
                  <a:lnTo>
                    <a:pt x="968946" y="307340"/>
                  </a:lnTo>
                  <a:lnTo>
                    <a:pt x="967778" y="307340"/>
                  </a:lnTo>
                  <a:lnTo>
                    <a:pt x="968946" y="306070"/>
                  </a:lnTo>
                  <a:lnTo>
                    <a:pt x="968946" y="0"/>
                  </a:lnTo>
                  <a:lnTo>
                    <a:pt x="952004" y="0"/>
                  </a:lnTo>
                  <a:lnTo>
                    <a:pt x="952004" y="204470"/>
                  </a:lnTo>
                  <a:lnTo>
                    <a:pt x="951547" y="207010"/>
                  </a:lnTo>
                  <a:lnTo>
                    <a:pt x="949172" y="204470"/>
                  </a:lnTo>
                  <a:lnTo>
                    <a:pt x="951052" y="201930"/>
                  </a:lnTo>
                  <a:lnTo>
                    <a:pt x="952004" y="204470"/>
                  </a:lnTo>
                  <a:lnTo>
                    <a:pt x="952004" y="0"/>
                  </a:lnTo>
                  <a:lnTo>
                    <a:pt x="939292" y="0"/>
                  </a:lnTo>
                  <a:lnTo>
                    <a:pt x="939876" y="3810"/>
                  </a:lnTo>
                  <a:lnTo>
                    <a:pt x="929411" y="2540"/>
                  </a:lnTo>
                  <a:lnTo>
                    <a:pt x="931837" y="0"/>
                  </a:lnTo>
                  <a:lnTo>
                    <a:pt x="887539" y="0"/>
                  </a:lnTo>
                  <a:lnTo>
                    <a:pt x="887539" y="187960"/>
                  </a:lnTo>
                  <a:lnTo>
                    <a:pt x="883310" y="191770"/>
                  </a:lnTo>
                  <a:lnTo>
                    <a:pt x="881583" y="198120"/>
                  </a:lnTo>
                  <a:lnTo>
                    <a:pt x="879208" y="204470"/>
                  </a:lnTo>
                  <a:lnTo>
                    <a:pt x="873010" y="207010"/>
                  </a:lnTo>
                  <a:lnTo>
                    <a:pt x="870102" y="203200"/>
                  </a:lnTo>
                  <a:lnTo>
                    <a:pt x="873594" y="195580"/>
                  </a:lnTo>
                  <a:lnTo>
                    <a:pt x="874179" y="194310"/>
                  </a:lnTo>
                  <a:lnTo>
                    <a:pt x="875334" y="187960"/>
                  </a:lnTo>
                  <a:lnTo>
                    <a:pt x="882891" y="187960"/>
                  </a:lnTo>
                  <a:lnTo>
                    <a:pt x="881151" y="190500"/>
                  </a:lnTo>
                  <a:lnTo>
                    <a:pt x="887539" y="187960"/>
                  </a:lnTo>
                  <a:lnTo>
                    <a:pt x="887539" y="0"/>
                  </a:lnTo>
                  <a:lnTo>
                    <a:pt x="796264" y="0"/>
                  </a:lnTo>
                  <a:lnTo>
                    <a:pt x="796264" y="259080"/>
                  </a:lnTo>
                  <a:lnTo>
                    <a:pt x="795680" y="262890"/>
                  </a:lnTo>
                  <a:lnTo>
                    <a:pt x="789292" y="262890"/>
                  </a:lnTo>
                  <a:lnTo>
                    <a:pt x="789292" y="259080"/>
                  </a:lnTo>
                  <a:lnTo>
                    <a:pt x="793940" y="257810"/>
                  </a:lnTo>
                  <a:lnTo>
                    <a:pt x="796264" y="259080"/>
                  </a:lnTo>
                  <a:lnTo>
                    <a:pt x="796264" y="0"/>
                  </a:lnTo>
                  <a:lnTo>
                    <a:pt x="741032" y="0"/>
                  </a:lnTo>
                  <a:lnTo>
                    <a:pt x="741032" y="222250"/>
                  </a:lnTo>
                  <a:lnTo>
                    <a:pt x="729386" y="223520"/>
                  </a:lnTo>
                  <a:lnTo>
                    <a:pt x="726795" y="220980"/>
                  </a:lnTo>
                  <a:lnTo>
                    <a:pt x="720318" y="214630"/>
                  </a:lnTo>
                  <a:lnTo>
                    <a:pt x="719963" y="212090"/>
                  </a:lnTo>
                  <a:lnTo>
                    <a:pt x="718540" y="201930"/>
                  </a:lnTo>
                  <a:lnTo>
                    <a:pt x="728814" y="195580"/>
                  </a:lnTo>
                  <a:lnTo>
                    <a:pt x="729005" y="203200"/>
                  </a:lnTo>
                  <a:lnTo>
                    <a:pt x="729907" y="212090"/>
                  </a:lnTo>
                  <a:lnTo>
                    <a:pt x="733323" y="219710"/>
                  </a:lnTo>
                  <a:lnTo>
                    <a:pt x="741032" y="222250"/>
                  </a:lnTo>
                  <a:lnTo>
                    <a:pt x="741032" y="0"/>
                  </a:lnTo>
                  <a:lnTo>
                    <a:pt x="738124" y="0"/>
                  </a:lnTo>
                  <a:lnTo>
                    <a:pt x="738124" y="63500"/>
                  </a:lnTo>
                  <a:lnTo>
                    <a:pt x="736955" y="71120"/>
                  </a:lnTo>
                  <a:lnTo>
                    <a:pt x="728814" y="72390"/>
                  </a:lnTo>
                  <a:lnTo>
                    <a:pt x="727786" y="67310"/>
                  </a:lnTo>
                  <a:lnTo>
                    <a:pt x="726490" y="60960"/>
                  </a:lnTo>
                  <a:lnTo>
                    <a:pt x="733475" y="60960"/>
                  </a:lnTo>
                  <a:lnTo>
                    <a:pt x="738124" y="63500"/>
                  </a:lnTo>
                  <a:lnTo>
                    <a:pt x="738124" y="0"/>
                  </a:lnTo>
                  <a:lnTo>
                    <a:pt x="717194" y="0"/>
                  </a:lnTo>
                  <a:lnTo>
                    <a:pt x="717194" y="50800"/>
                  </a:lnTo>
                  <a:lnTo>
                    <a:pt x="716610" y="60960"/>
                  </a:lnTo>
                  <a:lnTo>
                    <a:pt x="711962" y="67310"/>
                  </a:lnTo>
                  <a:lnTo>
                    <a:pt x="709053" y="66040"/>
                  </a:lnTo>
                  <a:lnTo>
                    <a:pt x="706729" y="63500"/>
                  </a:lnTo>
                  <a:lnTo>
                    <a:pt x="703821" y="63500"/>
                  </a:lnTo>
                  <a:lnTo>
                    <a:pt x="705561" y="58420"/>
                  </a:lnTo>
                  <a:lnTo>
                    <a:pt x="705561" y="55880"/>
                  </a:lnTo>
                  <a:lnTo>
                    <a:pt x="705561" y="52070"/>
                  </a:lnTo>
                  <a:lnTo>
                    <a:pt x="707885" y="48260"/>
                  </a:lnTo>
                  <a:lnTo>
                    <a:pt x="717194" y="50800"/>
                  </a:lnTo>
                  <a:lnTo>
                    <a:pt x="717194" y="0"/>
                  </a:lnTo>
                  <a:lnTo>
                    <a:pt x="686371" y="0"/>
                  </a:lnTo>
                  <a:lnTo>
                    <a:pt x="686371" y="1270"/>
                  </a:lnTo>
                  <a:lnTo>
                    <a:pt x="696849" y="1270"/>
                  </a:lnTo>
                  <a:lnTo>
                    <a:pt x="694512" y="2540"/>
                  </a:lnTo>
                  <a:lnTo>
                    <a:pt x="703237" y="3810"/>
                  </a:lnTo>
                  <a:lnTo>
                    <a:pt x="699744" y="7620"/>
                  </a:lnTo>
                  <a:lnTo>
                    <a:pt x="691032" y="10160"/>
                  </a:lnTo>
                  <a:lnTo>
                    <a:pt x="692188" y="13970"/>
                  </a:lnTo>
                  <a:lnTo>
                    <a:pt x="697420" y="16510"/>
                  </a:lnTo>
                  <a:lnTo>
                    <a:pt x="697776" y="16383"/>
                  </a:lnTo>
                  <a:lnTo>
                    <a:pt x="698588" y="19050"/>
                  </a:lnTo>
                  <a:lnTo>
                    <a:pt x="691603" y="17780"/>
                  </a:lnTo>
                  <a:lnTo>
                    <a:pt x="693356" y="21590"/>
                  </a:lnTo>
                  <a:lnTo>
                    <a:pt x="693356" y="22860"/>
                  </a:lnTo>
                  <a:lnTo>
                    <a:pt x="700913" y="29210"/>
                  </a:lnTo>
                  <a:lnTo>
                    <a:pt x="704977" y="27940"/>
                  </a:lnTo>
                  <a:lnTo>
                    <a:pt x="709637" y="27940"/>
                  </a:lnTo>
                  <a:lnTo>
                    <a:pt x="711377" y="29210"/>
                  </a:lnTo>
                  <a:lnTo>
                    <a:pt x="705561" y="30480"/>
                  </a:lnTo>
                  <a:lnTo>
                    <a:pt x="700913" y="29210"/>
                  </a:lnTo>
                  <a:lnTo>
                    <a:pt x="699744" y="29210"/>
                  </a:lnTo>
                  <a:lnTo>
                    <a:pt x="701751" y="34290"/>
                  </a:lnTo>
                  <a:lnTo>
                    <a:pt x="693496" y="39370"/>
                  </a:lnTo>
                  <a:lnTo>
                    <a:pt x="686346" y="44450"/>
                  </a:lnTo>
                  <a:lnTo>
                    <a:pt x="691603" y="49530"/>
                  </a:lnTo>
                  <a:lnTo>
                    <a:pt x="690448" y="49530"/>
                  </a:lnTo>
                  <a:lnTo>
                    <a:pt x="700913" y="54610"/>
                  </a:lnTo>
                  <a:lnTo>
                    <a:pt x="699173" y="55880"/>
                  </a:lnTo>
                  <a:lnTo>
                    <a:pt x="693356" y="53340"/>
                  </a:lnTo>
                  <a:lnTo>
                    <a:pt x="687539" y="54610"/>
                  </a:lnTo>
                  <a:lnTo>
                    <a:pt x="694220" y="58420"/>
                  </a:lnTo>
                  <a:lnTo>
                    <a:pt x="693864" y="62230"/>
                  </a:lnTo>
                  <a:lnTo>
                    <a:pt x="692531" y="64770"/>
                  </a:lnTo>
                  <a:lnTo>
                    <a:pt x="696264" y="68580"/>
                  </a:lnTo>
                  <a:lnTo>
                    <a:pt x="684314" y="72390"/>
                  </a:lnTo>
                  <a:lnTo>
                    <a:pt x="684415" y="76200"/>
                  </a:lnTo>
                  <a:lnTo>
                    <a:pt x="686371" y="81280"/>
                  </a:lnTo>
                  <a:lnTo>
                    <a:pt x="679983" y="85090"/>
                  </a:lnTo>
                  <a:lnTo>
                    <a:pt x="686955" y="85090"/>
                  </a:lnTo>
                  <a:lnTo>
                    <a:pt x="687514" y="85204"/>
                  </a:lnTo>
                  <a:lnTo>
                    <a:pt x="688555" y="85407"/>
                  </a:lnTo>
                  <a:lnTo>
                    <a:pt x="693356" y="86360"/>
                  </a:lnTo>
                  <a:lnTo>
                    <a:pt x="691603" y="86360"/>
                  </a:lnTo>
                  <a:lnTo>
                    <a:pt x="693508" y="93980"/>
                  </a:lnTo>
                  <a:lnTo>
                    <a:pt x="689356" y="102870"/>
                  </a:lnTo>
                  <a:lnTo>
                    <a:pt x="682701" y="110490"/>
                  </a:lnTo>
                  <a:lnTo>
                    <a:pt x="677075" y="119380"/>
                  </a:lnTo>
                  <a:lnTo>
                    <a:pt x="681545" y="120650"/>
                  </a:lnTo>
                  <a:lnTo>
                    <a:pt x="691896" y="121920"/>
                  </a:lnTo>
                  <a:lnTo>
                    <a:pt x="699643" y="123190"/>
                  </a:lnTo>
                  <a:lnTo>
                    <a:pt x="696264" y="125730"/>
                  </a:lnTo>
                  <a:lnTo>
                    <a:pt x="683475" y="125730"/>
                  </a:lnTo>
                  <a:lnTo>
                    <a:pt x="690143" y="130810"/>
                  </a:lnTo>
                  <a:lnTo>
                    <a:pt x="691032" y="137160"/>
                  </a:lnTo>
                  <a:lnTo>
                    <a:pt x="691476" y="142240"/>
                  </a:lnTo>
                  <a:lnTo>
                    <a:pt x="696849" y="147320"/>
                  </a:lnTo>
                  <a:lnTo>
                    <a:pt x="690448" y="147320"/>
                  </a:lnTo>
                  <a:lnTo>
                    <a:pt x="686892" y="148590"/>
                  </a:lnTo>
                  <a:lnTo>
                    <a:pt x="688124" y="151130"/>
                  </a:lnTo>
                  <a:lnTo>
                    <a:pt x="692404" y="152400"/>
                  </a:lnTo>
                  <a:lnTo>
                    <a:pt x="698004" y="152400"/>
                  </a:lnTo>
                  <a:lnTo>
                    <a:pt x="697420" y="153670"/>
                  </a:lnTo>
                  <a:lnTo>
                    <a:pt x="691603" y="153670"/>
                  </a:lnTo>
                  <a:lnTo>
                    <a:pt x="687539" y="154940"/>
                  </a:lnTo>
                  <a:lnTo>
                    <a:pt x="687019" y="156210"/>
                  </a:lnTo>
                  <a:lnTo>
                    <a:pt x="690295" y="157480"/>
                  </a:lnTo>
                  <a:lnTo>
                    <a:pt x="692937" y="158750"/>
                  </a:lnTo>
                  <a:lnTo>
                    <a:pt x="690448" y="160020"/>
                  </a:lnTo>
                  <a:lnTo>
                    <a:pt x="686955" y="163830"/>
                  </a:lnTo>
                  <a:lnTo>
                    <a:pt x="696264" y="162560"/>
                  </a:lnTo>
                  <a:lnTo>
                    <a:pt x="691603" y="166370"/>
                  </a:lnTo>
                  <a:lnTo>
                    <a:pt x="701497" y="167640"/>
                  </a:lnTo>
                  <a:lnTo>
                    <a:pt x="695096" y="170180"/>
                  </a:lnTo>
                  <a:lnTo>
                    <a:pt x="699439" y="171450"/>
                  </a:lnTo>
                  <a:lnTo>
                    <a:pt x="698881" y="172720"/>
                  </a:lnTo>
                  <a:lnTo>
                    <a:pt x="699185" y="175260"/>
                  </a:lnTo>
                  <a:lnTo>
                    <a:pt x="706145" y="175260"/>
                  </a:lnTo>
                  <a:lnTo>
                    <a:pt x="697064" y="176530"/>
                  </a:lnTo>
                  <a:lnTo>
                    <a:pt x="694156" y="179070"/>
                  </a:lnTo>
                  <a:lnTo>
                    <a:pt x="695921" y="180340"/>
                  </a:lnTo>
                  <a:lnTo>
                    <a:pt x="700913" y="181610"/>
                  </a:lnTo>
                  <a:lnTo>
                    <a:pt x="695680" y="181610"/>
                  </a:lnTo>
                  <a:lnTo>
                    <a:pt x="695680" y="184150"/>
                  </a:lnTo>
                  <a:lnTo>
                    <a:pt x="688708" y="184150"/>
                  </a:lnTo>
                  <a:lnTo>
                    <a:pt x="689279" y="186690"/>
                  </a:lnTo>
                  <a:lnTo>
                    <a:pt x="700913" y="186690"/>
                  </a:lnTo>
                  <a:lnTo>
                    <a:pt x="694563" y="189230"/>
                  </a:lnTo>
                  <a:lnTo>
                    <a:pt x="698512" y="191770"/>
                  </a:lnTo>
                  <a:lnTo>
                    <a:pt x="701484" y="194310"/>
                  </a:lnTo>
                  <a:lnTo>
                    <a:pt x="692188" y="196850"/>
                  </a:lnTo>
                  <a:lnTo>
                    <a:pt x="698982" y="200660"/>
                  </a:lnTo>
                  <a:lnTo>
                    <a:pt x="704621" y="204470"/>
                  </a:lnTo>
                  <a:lnTo>
                    <a:pt x="709282" y="208280"/>
                  </a:lnTo>
                  <a:lnTo>
                    <a:pt x="713117" y="212090"/>
                  </a:lnTo>
                  <a:lnTo>
                    <a:pt x="705358" y="212090"/>
                  </a:lnTo>
                  <a:lnTo>
                    <a:pt x="703389" y="209550"/>
                  </a:lnTo>
                  <a:lnTo>
                    <a:pt x="701179" y="208280"/>
                  </a:lnTo>
                  <a:lnTo>
                    <a:pt x="692772" y="208280"/>
                  </a:lnTo>
                  <a:lnTo>
                    <a:pt x="699439" y="210820"/>
                  </a:lnTo>
                  <a:lnTo>
                    <a:pt x="706437" y="213360"/>
                  </a:lnTo>
                  <a:lnTo>
                    <a:pt x="711250" y="215900"/>
                  </a:lnTo>
                  <a:lnTo>
                    <a:pt x="711377" y="219710"/>
                  </a:lnTo>
                  <a:lnTo>
                    <a:pt x="709053" y="220980"/>
                  </a:lnTo>
                  <a:lnTo>
                    <a:pt x="703821" y="219710"/>
                  </a:lnTo>
                  <a:lnTo>
                    <a:pt x="700913" y="219710"/>
                  </a:lnTo>
                  <a:lnTo>
                    <a:pt x="704164" y="223520"/>
                  </a:lnTo>
                  <a:lnTo>
                    <a:pt x="704697" y="227330"/>
                  </a:lnTo>
                  <a:lnTo>
                    <a:pt x="705650" y="229870"/>
                  </a:lnTo>
                  <a:lnTo>
                    <a:pt x="709955" y="233464"/>
                  </a:lnTo>
                  <a:lnTo>
                    <a:pt x="716953" y="232410"/>
                  </a:lnTo>
                  <a:lnTo>
                    <a:pt x="725258" y="232410"/>
                  </a:lnTo>
                  <a:lnTo>
                    <a:pt x="732586" y="233680"/>
                  </a:lnTo>
                  <a:lnTo>
                    <a:pt x="738124" y="233680"/>
                  </a:lnTo>
                  <a:lnTo>
                    <a:pt x="727544" y="234950"/>
                  </a:lnTo>
                  <a:lnTo>
                    <a:pt x="723734" y="236220"/>
                  </a:lnTo>
                  <a:lnTo>
                    <a:pt x="718832" y="238760"/>
                  </a:lnTo>
                  <a:lnTo>
                    <a:pt x="704977" y="240030"/>
                  </a:lnTo>
                  <a:lnTo>
                    <a:pt x="715454" y="240030"/>
                  </a:lnTo>
                  <a:lnTo>
                    <a:pt x="714286" y="241300"/>
                  </a:lnTo>
                  <a:lnTo>
                    <a:pt x="704977" y="241300"/>
                  </a:lnTo>
                  <a:lnTo>
                    <a:pt x="709637" y="243840"/>
                  </a:lnTo>
                  <a:lnTo>
                    <a:pt x="717778" y="242570"/>
                  </a:lnTo>
                  <a:lnTo>
                    <a:pt x="717778" y="245110"/>
                  </a:lnTo>
                  <a:lnTo>
                    <a:pt x="707885" y="245110"/>
                  </a:lnTo>
                  <a:lnTo>
                    <a:pt x="723011" y="246380"/>
                  </a:lnTo>
                  <a:lnTo>
                    <a:pt x="720102" y="248920"/>
                  </a:lnTo>
                  <a:lnTo>
                    <a:pt x="717778" y="248920"/>
                  </a:lnTo>
                  <a:lnTo>
                    <a:pt x="716013" y="249694"/>
                  </a:lnTo>
                  <a:lnTo>
                    <a:pt x="718680" y="251460"/>
                  </a:lnTo>
                  <a:lnTo>
                    <a:pt x="724890" y="254000"/>
                  </a:lnTo>
                  <a:lnTo>
                    <a:pt x="729589" y="256540"/>
                  </a:lnTo>
                  <a:lnTo>
                    <a:pt x="728814" y="260350"/>
                  </a:lnTo>
                  <a:lnTo>
                    <a:pt x="720915" y="260350"/>
                  </a:lnTo>
                  <a:lnTo>
                    <a:pt x="718350" y="261620"/>
                  </a:lnTo>
                  <a:lnTo>
                    <a:pt x="716229" y="262890"/>
                  </a:lnTo>
                  <a:lnTo>
                    <a:pt x="709637" y="264160"/>
                  </a:lnTo>
                  <a:lnTo>
                    <a:pt x="714286" y="266700"/>
                  </a:lnTo>
                  <a:lnTo>
                    <a:pt x="720686" y="264160"/>
                  </a:lnTo>
                  <a:lnTo>
                    <a:pt x="720686" y="266700"/>
                  </a:lnTo>
                  <a:lnTo>
                    <a:pt x="731151" y="267970"/>
                  </a:lnTo>
                  <a:lnTo>
                    <a:pt x="727075" y="269240"/>
                  </a:lnTo>
                  <a:lnTo>
                    <a:pt x="721258" y="269240"/>
                  </a:lnTo>
                  <a:lnTo>
                    <a:pt x="724750" y="273050"/>
                  </a:lnTo>
                  <a:lnTo>
                    <a:pt x="729983" y="269240"/>
                  </a:lnTo>
                  <a:lnTo>
                    <a:pt x="737539" y="270510"/>
                  </a:lnTo>
                  <a:lnTo>
                    <a:pt x="747420" y="266700"/>
                  </a:lnTo>
                  <a:lnTo>
                    <a:pt x="743940" y="270510"/>
                  </a:lnTo>
                  <a:lnTo>
                    <a:pt x="742188" y="269240"/>
                  </a:lnTo>
                  <a:lnTo>
                    <a:pt x="743940" y="273050"/>
                  </a:lnTo>
                  <a:lnTo>
                    <a:pt x="735799" y="275590"/>
                  </a:lnTo>
                  <a:lnTo>
                    <a:pt x="745096" y="275590"/>
                  </a:lnTo>
                  <a:lnTo>
                    <a:pt x="742188" y="278130"/>
                  </a:lnTo>
                  <a:lnTo>
                    <a:pt x="737539" y="279400"/>
                  </a:lnTo>
                  <a:lnTo>
                    <a:pt x="726490" y="280670"/>
                  </a:lnTo>
                  <a:lnTo>
                    <a:pt x="723582" y="280670"/>
                  </a:lnTo>
                  <a:lnTo>
                    <a:pt x="729335" y="281940"/>
                  </a:lnTo>
                  <a:lnTo>
                    <a:pt x="731583" y="283210"/>
                  </a:lnTo>
                  <a:lnTo>
                    <a:pt x="734047" y="284480"/>
                  </a:lnTo>
                  <a:lnTo>
                    <a:pt x="737539" y="284480"/>
                  </a:lnTo>
                  <a:lnTo>
                    <a:pt x="729983" y="285750"/>
                  </a:lnTo>
                  <a:lnTo>
                    <a:pt x="738708" y="285750"/>
                  </a:lnTo>
                  <a:lnTo>
                    <a:pt x="859485" y="285750"/>
                  </a:lnTo>
                  <a:lnTo>
                    <a:pt x="856513" y="276860"/>
                  </a:lnTo>
                  <a:lnTo>
                    <a:pt x="856081" y="270510"/>
                  </a:lnTo>
                  <a:lnTo>
                    <a:pt x="855827" y="266700"/>
                  </a:lnTo>
                  <a:lnTo>
                    <a:pt x="855548" y="264160"/>
                  </a:lnTo>
                  <a:lnTo>
                    <a:pt x="855408" y="262890"/>
                  </a:lnTo>
                  <a:lnTo>
                    <a:pt x="854989" y="259080"/>
                  </a:lnTo>
                  <a:lnTo>
                    <a:pt x="863130" y="259080"/>
                  </a:lnTo>
                  <a:lnTo>
                    <a:pt x="860412" y="266700"/>
                  </a:lnTo>
                  <a:lnTo>
                    <a:pt x="862330" y="273050"/>
                  </a:lnTo>
                  <a:lnTo>
                    <a:pt x="865657" y="280670"/>
                  </a:lnTo>
                  <a:lnTo>
                    <a:pt x="867194" y="289560"/>
                  </a:lnTo>
                  <a:lnTo>
                    <a:pt x="862050" y="287020"/>
                  </a:lnTo>
                  <a:lnTo>
                    <a:pt x="767778" y="287020"/>
                  </a:lnTo>
                  <a:lnTo>
                    <a:pt x="767778" y="347980"/>
                  </a:lnTo>
                  <a:lnTo>
                    <a:pt x="760793" y="349250"/>
                  </a:lnTo>
                  <a:lnTo>
                    <a:pt x="758469" y="347980"/>
                  </a:lnTo>
                  <a:lnTo>
                    <a:pt x="760793" y="346710"/>
                  </a:lnTo>
                  <a:lnTo>
                    <a:pt x="763701" y="346710"/>
                  </a:lnTo>
                  <a:lnTo>
                    <a:pt x="767194" y="345440"/>
                  </a:lnTo>
                  <a:lnTo>
                    <a:pt x="767194" y="346710"/>
                  </a:lnTo>
                  <a:lnTo>
                    <a:pt x="767778" y="347980"/>
                  </a:lnTo>
                  <a:lnTo>
                    <a:pt x="767778" y="287020"/>
                  </a:lnTo>
                  <a:lnTo>
                    <a:pt x="737247" y="287020"/>
                  </a:lnTo>
                  <a:lnTo>
                    <a:pt x="735799" y="288290"/>
                  </a:lnTo>
                  <a:lnTo>
                    <a:pt x="734631" y="288290"/>
                  </a:lnTo>
                  <a:lnTo>
                    <a:pt x="728814" y="289560"/>
                  </a:lnTo>
                  <a:lnTo>
                    <a:pt x="736231" y="289560"/>
                  </a:lnTo>
                  <a:lnTo>
                    <a:pt x="740435" y="288290"/>
                  </a:lnTo>
                  <a:lnTo>
                    <a:pt x="739292" y="290830"/>
                  </a:lnTo>
                  <a:lnTo>
                    <a:pt x="735799" y="290830"/>
                  </a:lnTo>
                  <a:lnTo>
                    <a:pt x="732307" y="294640"/>
                  </a:lnTo>
                  <a:lnTo>
                    <a:pt x="742772" y="295910"/>
                  </a:lnTo>
                  <a:lnTo>
                    <a:pt x="738708" y="299720"/>
                  </a:lnTo>
                  <a:lnTo>
                    <a:pt x="732180" y="300990"/>
                  </a:lnTo>
                  <a:lnTo>
                    <a:pt x="730123" y="300990"/>
                  </a:lnTo>
                  <a:lnTo>
                    <a:pt x="728726" y="299720"/>
                  </a:lnTo>
                  <a:lnTo>
                    <a:pt x="724166" y="300990"/>
                  </a:lnTo>
                  <a:lnTo>
                    <a:pt x="723582" y="300990"/>
                  </a:lnTo>
                  <a:lnTo>
                    <a:pt x="727659" y="304800"/>
                  </a:lnTo>
                  <a:lnTo>
                    <a:pt x="741616" y="308610"/>
                  </a:lnTo>
                  <a:lnTo>
                    <a:pt x="739292" y="312420"/>
                  </a:lnTo>
                  <a:lnTo>
                    <a:pt x="740448" y="311150"/>
                  </a:lnTo>
                  <a:lnTo>
                    <a:pt x="747483" y="311150"/>
                  </a:lnTo>
                  <a:lnTo>
                    <a:pt x="744448" y="313690"/>
                  </a:lnTo>
                  <a:lnTo>
                    <a:pt x="739546" y="316230"/>
                  </a:lnTo>
                  <a:lnTo>
                    <a:pt x="741032" y="317500"/>
                  </a:lnTo>
                  <a:lnTo>
                    <a:pt x="739292" y="317500"/>
                  </a:lnTo>
                  <a:lnTo>
                    <a:pt x="729983" y="318770"/>
                  </a:lnTo>
                  <a:lnTo>
                    <a:pt x="732307" y="318770"/>
                  </a:lnTo>
                  <a:lnTo>
                    <a:pt x="731723" y="320040"/>
                  </a:lnTo>
                  <a:lnTo>
                    <a:pt x="734047" y="322580"/>
                  </a:lnTo>
                  <a:lnTo>
                    <a:pt x="733475" y="322580"/>
                  </a:lnTo>
                  <a:lnTo>
                    <a:pt x="736384" y="325120"/>
                  </a:lnTo>
                  <a:lnTo>
                    <a:pt x="741032" y="326390"/>
                  </a:lnTo>
                  <a:lnTo>
                    <a:pt x="745096" y="327660"/>
                  </a:lnTo>
                  <a:lnTo>
                    <a:pt x="739863" y="328930"/>
                  </a:lnTo>
                  <a:lnTo>
                    <a:pt x="735799" y="331470"/>
                  </a:lnTo>
                  <a:lnTo>
                    <a:pt x="738124" y="334010"/>
                  </a:lnTo>
                  <a:lnTo>
                    <a:pt x="736384" y="336550"/>
                  </a:lnTo>
                  <a:lnTo>
                    <a:pt x="741616" y="336550"/>
                  </a:lnTo>
                  <a:lnTo>
                    <a:pt x="741032" y="337820"/>
                  </a:lnTo>
                  <a:lnTo>
                    <a:pt x="748004" y="335280"/>
                  </a:lnTo>
                  <a:lnTo>
                    <a:pt x="738936" y="341630"/>
                  </a:lnTo>
                  <a:lnTo>
                    <a:pt x="743940" y="345440"/>
                  </a:lnTo>
                  <a:lnTo>
                    <a:pt x="749808" y="349250"/>
                  </a:lnTo>
                  <a:lnTo>
                    <a:pt x="743356" y="354330"/>
                  </a:lnTo>
                  <a:lnTo>
                    <a:pt x="738708" y="354330"/>
                  </a:lnTo>
                  <a:lnTo>
                    <a:pt x="744524" y="358140"/>
                  </a:lnTo>
                  <a:lnTo>
                    <a:pt x="752144" y="355917"/>
                  </a:lnTo>
                  <a:lnTo>
                    <a:pt x="756145" y="354330"/>
                  </a:lnTo>
                  <a:lnTo>
                    <a:pt x="761377" y="353060"/>
                  </a:lnTo>
                  <a:lnTo>
                    <a:pt x="765454" y="354330"/>
                  </a:lnTo>
                  <a:lnTo>
                    <a:pt x="766025" y="355600"/>
                  </a:lnTo>
                  <a:lnTo>
                    <a:pt x="760222" y="354330"/>
                  </a:lnTo>
                  <a:lnTo>
                    <a:pt x="752081" y="358140"/>
                  </a:lnTo>
                  <a:lnTo>
                    <a:pt x="748004" y="360680"/>
                  </a:lnTo>
                  <a:lnTo>
                    <a:pt x="750328" y="359410"/>
                  </a:lnTo>
                  <a:lnTo>
                    <a:pt x="756145" y="359410"/>
                  </a:lnTo>
                  <a:lnTo>
                    <a:pt x="752589" y="360680"/>
                  </a:lnTo>
                  <a:lnTo>
                    <a:pt x="758177" y="359410"/>
                  </a:lnTo>
                  <a:lnTo>
                    <a:pt x="764654" y="359410"/>
                  </a:lnTo>
                  <a:lnTo>
                    <a:pt x="763701" y="360680"/>
                  </a:lnTo>
                  <a:lnTo>
                    <a:pt x="759053" y="361950"/>
                  </a:lnTo>
                  <a:lnTo>
                    <a:pt x="767778" y="361950"/>
                  </a:lnTo>
                  <a:lnTo>
                    <a:pt x="974763" y="361950"/>
                  </a:lnTo>
                  <a:lnTo>
                    <a:pt x="981735" y="365760"/>
                  </a:lnTo>
                  <a:lnTo>
                    <a:pt x="987069" y="359410"/>
                  </a:lnTo>
                  <a:lnTo>
                    <a:pt x="988123" y="358140"/>
                  </a:lnTo>
                  <a:lnTo>
                    <a:pt x="989482" y="356870"/>
                  </a:lnTo>
                  <a:lnTo>
                    <a:pt x="992200" y="354330"/>
                  </a:lnTo>
                  <a:lnTo>
                    <a:pt x="989876" y="355600"/>
                  </a:lnTo>
                  <a:lnTo>
                    <a:pt x="986383" y="355600"/>
                  </a:lnTo>
                  <a:lnTo>
                    <a:pt x="984059" y="356870"/>
                  </a:lnTo>
                  <a:lnTo>
                    <a:pt x="985075" y="355600"/>
                  </a:lnTo>
                  <a:lnTo>
                    <a:pt x="986091" y="354330"/>
                  </a:lnTo>
                  <a:lnTo>
                    <a:pt x="987107" y="353060"/>
                  </a:lnTo>
                  <a:lnTo>
                    <a:pt x="981367" y="354330"/>
                  </a:lnTo>
                  <a:lnTo>
                    <a:pt x="974661" y="354330"/>
                  </a:lnTo>
                  <a:lnTo>
                    <a:pt x="974686" y="353060"/>
                  </a:lnTo>
                  <a:lnTo>
                    <a:pt x="974763" y="350520"/>
                  </a:lnTo>
                  <a:lnTo>
                    <a:pt x="979411" y="349250"/>
                  </a:lnTo>
                  <a:lnTo>
                    <a:pt x="976503" y="346710"/>
                  </a:lnTo>
                  <a:lnTo>
                    <a:pt x="970686" y="345440"/>
                  </a:lnTo>
                  <a:lnTo>
                    <a:pt x="970102" y="342900"/>
                  </a:lnTo>
                  <a:lnTo>
                    <a:pt x="976503" y="344170"/>
                  </a:lnTo>
                  <a:lnTo>
                    <a:pt x="981735" y="342900"/>
                  </a:lnTo>
                  <a:lnTo>
                    <a:pt x="986967" y="341630"/>
                  </a:lnTo>
                  <a:lnTo>
                    <a:pt x="988123" y="344170"/>
                  </a:lnTo>
                  <a:lnTo>
                    <a:pt x="985799" y="346710"/>
                  </a:lnTo>
                  <a:lnTo>
                    <a:pt x="983475" y="347980"/>
                  </a:lnTo>
                  <a:lnTo>
                    <a:pt x="990320" y="349250"/>
                  </a:lnTo>
                  <a:lnTo>
                    <a:pt x="994600" y="353060"/>
                  </a:lnTo>
                  <a:lnTo>
                    <a:pt x="999426" y="356870"/>
                  </a:lnTo>
                  <a:lnTo>
                    <a:pt x="1007897" y="358140"/>
                  </a:lnTo>
                  <a:lnTo>
                    <a:pt x="1007668" y="358660"/>
                  </a:lnTo>
                  <a:lnTo>
                    <a:pt x="1010805" y="355600"/>
                  </a:lnTo>
                  <a:lnTo>
                    <a:pt x="1016622" y="351790"/>
                  </a:lnTo>
                  <a:lnTo>
                    <a:pt x="1020686" y="349250"/>
                  </a:lnTo>
                  <a:lnTo>
                    <a:pt x="1022438" y="351790"/>
                  </a:lnTo>
                  <a:lnTo>
                    <a:pt x="1028242" y="349250"/>
                  </a:lnTo>
                  <a:lnTo>
                    <a:pt x="1031151" y="347980"/>
                  </a:lnTo>
                  <a:lnTo>
                    <a:pt x="1024178" y="354330"/>
                  </a:lnTo>
                  <a:lnTo>
                    <a:pt x="1023594" y="353060"/>
                  </a:lnTo>
                  <a:lnTo>
                    <a:pt x="1020102" y="355600"/>
                  </a:lnTo>
                  <a:lnTo>
                    <a:pt x="1017206" y="355600"/>
                  </a:lnTo>
                  <a:lnTo>
                    <a:pt x="1022438" y="356870"/>
                  </a:lnTo>
                  <a:lnTo>
                    <a:pt x="1017397" y="360680"/>
                  </a:lnTo>
                  <a:lnTo>
                    <a:pt x="1014806" y="360680"/>
                  </a:lnTo>
                  <a:lnTo>
                    <a:pt x="1012545" y="359410"/>
                  </a:lnTo>
                  <a:lnTo>
                    <a:pt x="1008481" y="360680"/>
                  </a:lnTo>
                  <a:lnTo>
                    <a:pt x="1015453" y="364490"/>
                  </a:lnTo>
                  <a:lnTo>
                    <a:pt x="1028242" y="363220"/>
                  </a:lnTo>
                  <a:lnTo>
                    <a:pt x="1028242" y="369570"/>
                  </a:lnTo>
                  <a:lnTo>
                    <a:pt x="1022438" y="372110"/>
                  </a:lnTo>
                  <a:lnTo>
                    <a:pt x="1018870" y="370840"/>
                  </a:lnTo>
                  <a:lnTo>
                    <a:pt x="1016063" y="369570"/>
                  </a:lnTo>
                  <a:lnTo>
                    <a:pt x="1012545" y="374650"/>
                  </a:lnTo>
                  <a:lnTo>
                    <a:pt x="1012545" y="365760"/>
                  </a:lnTo>
                  <a:lnTo>
                    <a:pt x="1003833" y="375920"/>
                  </a:lnTo>
                  <a:lnTo>
                    <a:pt x="1005573" y="372110"/>
                  </a:lnTo>
                  <a:lnTo>
                    <a:pt x="1002080" y="368300"/>
                  </a:lnTo>
                  <a:lnTo>
                    <a:pt x="1000925" y="365760"/>
                  </a:lnTo>
                  <a:lnTo>
                    <a:pt x="1003541" y="363220"/>
                  </a:lnTo>
                  <a:lnTo>
                    <a:pt x="1000925" y="363220"/>
                  </a:lnTo>
                  <a:lnTo>
                    <a:pt x="999172" y="364490"/>
                  </a:lnTo>
                  <a:lnTo>
                    <a:pt x="998601" y="363220"/>
                  </a:lnTo>
                  <a:lnTo>
                    <a:pt x="996848" y="360680"/>
                  </a:lnTo>
                  <a:lnTo>
                    <a:pt x="988707" y="364490"/>
                  </a:lnTo>
                  <a:lnTo>
                    <a:pt x="992200" y="364490"/>
                  </a:lnTo>
                  <a:lnTo>
                    <a:pt x="990460" y="365633"/>
                  </a:lnTo>
                  <a:lnTo>
                    <a:pt x="990460" y="388620"/>
                  </a:lnTo>
                  <a:lnTo>
                    <a:pt x="988123" y="389890"/>
                  </a:lnTo>
                  <a:lnTo>
                    <a:pt x="984643" y="391160"/>
                  </a:lnTo>
                  <a:lnTo>
                    <a:pt x="981735" y="392430"/>
                  </a:lnTo>
                  <a:lnTo>
                    <a:pt x="981151" y="391160"/>
                  </a:lnTo>
                  <a:lnTo>
                    <a:pt x="981151" y="389890"/>
                  </a:lnTo>
                  <a:lnTo>
                    <a:pt x="980567" y="387350"/>
                  </a:lnTo>
                  <a:lnTo>
                    <a:pt x="987552" y="387350"/>
                  </a:lnTo>
                  <a:lnTo>
                    <a:pt x="990460" y="388620"/>
                  </a:lnTo>
                  <a:lnTo>
                    <a:pt x="990460" y="365633"/>
                  </a:lnTo>
                  <a:lnTo>
                    <a:pt x="986383" y="368300"/>
                  </a:lnTo>
                  <a:lnTo>
                    <a:pt x="979995" y="367030"/>
                  </a:lnTo>
                  <a:lnTo>
                    <a:pt x="975334" y="365760"/>
                  </a:lnTo>
                  <a:lnTo>
                    <a:pt x="974763" y="361962"/>
                  </a:lnTo>
                  <a:lnTo>
                    <a:pt x="846848" y="361962"/>
                  </a:lnTo>
                  <a:lnTo>
                    <a:pt x="846848" y="375920"/>
                  </a:lnTo>
                  <a:lnTo>
                    <a:pt x="846848" y="379730"/>
                  </a:lnTo>
                  <a:lnTo>
                    <a:pt x="841032" y="379730"/>
                  </a:lnTo>
                  <a:lnTo>
                    <a:pt x="839863" y="375920"/>
                  </a:lnTo>
                  <a:lnTo>
                    <a:pt x="842772" y="373380"/>
                  </a:lnTo>
                  <a:lnTo>
                    <a:pt x="845096" y="374650"/>
                  </a:lnTo>
                  <a:lnTo>
                    <a:pt x="846848" y="375920"/>
                  </a:lnTo>
                  <a:lnTo>
                    <a:pt x="846848" y="361962"/>
                  </a:lnTo>
                  <a:lnTo>
                    <a:pt x="779399" y="361962"/>
                  </a:lnTo>
                  <a:lnTo>
                    <a:pt x="779399" y="396240"/>
                  </a:lnTo>
                  <a:lnTo>
                    <a:pt x="779399" y="397510"/>
                  </a:lnTo>
                  <a:lnTo>
                    <a:pt x="777074" y="397510"/>
                  </a:lnTo>
                  <a:lnTo>
                    <a:pt x="774166" y="398780"/>
                  </a:lnTo>
                  <a:lnTo>
                    <a:pt x="770102" y="398780"/>
                  </a:lnTo>
                  <a:lnTo>
                    <a:pt x="778827" y="394970"/>
                  </a:lnTo>
                  <a:lnTo>
                    <a:pt x="778827" y="396240"/>
                  </a:lnTo>
                  <a:lnTo>
                    <a:pt x="779399" y="396240"/>
                  </a:lnTo>
                  <a:lnTo>
                    <a:pt x="779399" y="361962"/>
                  </a:lnTo>
                  <a:lnTo>
                    <a:pt x="767778" y="361950"/>
                  </a:lnTo>
                  <a:lnTo>
                    <a:pt x="766610" y="364490"/>
                  </a:lnTo>
                  <a:lnTo>
                    <a:pt x="757148" y="366928"/>
                  </a:lnTo>
                  <a:lnTo>
                    <a:pt x="766495" y="367030"/>
                  </a:lnTo>
                  <a:lnTo>
                    <a:pt x="763701" y="369570"/>
                  </a:lnTo>
                  <a:lnTo>
                    <a:pt x="760793" y="369570"/>
                  </a:lnTo>
                  <a:lnTo>
                    <a:pt x="760222" y="368300"/>
                  </a:lnTo>
                  <a:lnTo>
                    <a:pt x="757313" y="368300"/>
                  </a:lnTo>
                  <a:lnTo>
                    <a:pt x="746264" y="373380"/>
                  </a:lnTo>
                  <a:lnTo>
                    <a:pt x="749173" y="372110"/>
                  </a:lnTo>
                  <a:lnTo>
                    <a:pt x="742772" y="378460"/>
                  </a:lnTo>
                  <a:lnTo>
                    <a:pt x="745680" y="377190"/>
                  </a:lnTo>
                  <a:lnTo>
                    <a:pt x="757897" y="375920"/>
                  </a:lnTo>
                  <a:lnTo>
                    <a:pt x="760577" y="377190"/>
                  </a:lnTo>
                  <a:lnTo>
                    <a:pt x="761619" y="378460"/>
                  </a:lnTo>
                  <a:lnTo>
                    <a:pt x="768934" y="379730"/>
                  </a:lnTo>
                  <a:lnTo>
                    <a:pt x="760196" y="379730"/>
                  </a:lnTo>
                  <a:lnTo>
                    <a:pt x="756577" y="381000"/>
                  </a:lnTo>
                  <a:lnTo>
                    <a:pt x="754062" y="382270"/>
                  </a:lnTo>
                  <a:lnTo>
                    <a:pt x="748588" y="383540"/>
                  </a:lnTo>
                  <a:lnTo>
                    <a:pt x="742772" y="387350"/>
                  </a:lnTo>
                  <a:lnTo>
                    <a:pt x="739279" y="387350"/>
                  </a:lnTo>
                  <a:lnTo>
                    <a:pt x="742416" y="388620"/>
                  </a:lnTo>
                  <a:lnTo>
                    <a:pt x="741248" y="389890"/>
                  </a:lnTo>
                  <a:lnTo>
                    <a:pt x="740841" y="391160"/>
                  </a:lnTo>
                  <a:lnTo>
                    <a:pt x="746264" y="391160"/>
                  </a:lnTo>
                  <a:lnTo>
                    <a:pt x="742772" y="392430"/>
                  </a:lnTo>
                  <a:lnTo>
                    <a:pt x="743356" y="392430"/>
                  </a:lnTo>
                  <a:lnTo>
                    <a:pt x="748004" y="391160"/>
                  </a:lnTo>
                  <a:lnTo>
                    <a:pt x="751674" y="393700"/>
                  </a:lnTo>
                  <a:lnTo>
                    <a:pt x="748588" y="397510"/>
                  </a:lnTo>
                  <a:lnTo>
                    <a:pt x="746366" y="401320"/>
                  </a:lnTo>
                  <a:lnTo>
                    <a:pt x="752652" y="402590"/>
                  </a:lnTo>
                  <a:lnTo>
                    <a:pt x="770686" y="402590"/>
                  </a:lnTo>
                  <a:lnTo>
                    <a:pt x="777659" y="402590"/>
                  </a:lnTo>
                  <a:lnTo>
                    <a:pt x="1007694" y="402590"/>
                  </a:lnTo>
                  <a:lnTo>
                    <a:pt x="1008037" y="398780"/>
                  </a:lnTo>
                  <a:lnTo>
                    <a:pt x="1006030" y="394970"/>
                  </a:lnTo>
                  <a:lnTo>
                    <a:pt x="1005357" y="393700"/>
                  </a:lnTo>
                  <a:lnTo>
                    <a:pt x="1003871" y="392430"/>
                  </a:lnTo>
                  <a:lnTo>
                    <a:pt x="1000925" y="389890"/>
                  </a:lnTo>
                  <a:lnTo>
                    <a:pt x="996289" y="386080"/>
                  </a:lnTo>
                  <a:lnTo>
                    <a:pt x="993076" y="381000"/>
                  </a:lnTo>
                  <a:lnTo>
                    <a:pt x="992911" y="375920"/>
                  </a:lnTo>
                  <a:lnTo>
                    <a:pt x="994410" y="373380"/>
                  </a:lnTo>
                  <a:lnTo>
                    <a:pt x="995172" y="372110"/>
                  </a:lnTo>
                  <a:lnTo>
                    <a:pt x="996683" y="369570"/>
                  </a:lnTo>
                  <a:lnTo>
                    <a:pt x="997432" y="368300"/>
                  </a:lnTo>
                  <a:lnTo>
                    <a:pt x="997432" y="369570"/>
                  </a:lnTo>
                  <a:lnTo>
                    <a:pt x="999172" y="370840"/>
                  </a:lnTo>
                  <a:lnTo>
                    <a:pt x="999756" y="370840"/>
                  </a:lnTo>
                  <a:lnTo>
                    <a:pt x="998016" y="373380"/>
                  </a:lnTo>
                  <a:lnTo>
                    <a:pt x="994524" y="377190"/>
                  </a:lnTo>
                  <a:lnTo>
                    <a:pt x="997356" y="382270"/>
                  </a:lnTo>
                  <a:lnTo>
                    <a:pt x="1005649" y="387350"/>
                  </a:lnTo>
                  <a:lnTo>
                    <a:pt x="1008481" y="392430"/>
                  </a:lnTo>
                  <a:lnTo>
                    <a:pt x="1015453" y="389890"/>
                  </a:lnTo>
                  <a:lnTo>
                    <a:pt x="1016622" y="386080"/>
                  </a:lnTo>
                  <a:lnTo>
                    <a:pt x="1023594" y="382270"/>
                  </a:lnTo>
                  <a:lnTo>
                    <a:pt x="1028420" y="388620"/>
                  </a:lnTo>
                  <a:lnTo>
                    <a:pt x="1022946" y="397510"/>
                  </a:lnTo>
                  <a:lnTo>
                    <a:pt x="1017790" y="405130"/>
                  </a:lnTo>
                  <a:lnTo>
                    <a:pt x="1023594" y="407670"/>
                  </a:lnTo>
                  <a:lnTo>
                    <a:pt x="1030681" y="405130"/>
                  </a:lnTo>
                  <a:lnTo>
                    <a:pt x="1037551" y="402590"/>
                  </a:lnTo>
                  <a:lnTo>
                    <a:pt x="1042238" y="402590"/>
                  </a:lnTo>
                  <a:lnTo>
                    <a:pt x="1042784" y="407670"/>
                  </a:lnTo>
                  <a:lnTo>
                    <a:pt x="1029411" y="414020"/>
                  </a:lnTo>
                  <a:lnTo>
                    <a:pt x="1034427" y="416560"/>
                  </a:lnTo>
                  <a:lnTo>
                    <a:pt x="1040815" y="415290"/>
                  </a:lnTo>
                  <a:lnTo>
                    <a:pt x="1046010" y="414020"/>
                  </a:lnTo>
                  <a:lnTo>
                    <a:pt x="1047432" y="420370"/>
                  </a:lnTo>
                  <a:lnTo>
                    <a:pt x="1041615" y="421640"/>
                  </a:lnTo>
                  <a:lnTo>
                    <a:pt x="1039291" y="416560"/>
                  </a:lnTo>
                  <a:lnTo>
                    <a:pt x="1038707" y="419100"/>
                  </a:lnTo>
                  <a:lnTo>
                    <a:pt x="1038009" y="424180"/>
                  </a:lnTo>
                  <a:lnTo>
                    <a:pt x="1041768" y="424180"/>
                  </a:lnTo>
                  <a:lnTo>
                    <a:pt x="1047051" y="421640"/>
                  </a:lnTo>
                  <a:lnTo>
                    <a:pt x="1050925" y="421640"/>
                  </a:lnTo>
                  <a:lnTo>
                    <a:pt x="1041031" y="430530"/>
                  </a:lnTo>
                  <a:lnTo>
                    <a:pt x="1047813" y="434340"/>
                  </a:lnTo>
                  <a:lnTo>
                    <a:pt x="1056005" y="438150"/>
                  </a:lnTo>
                  <a:lnTo>
                    <a:pt x="1064425" y="443230"/>
                  </a:lnTo>
                  <a:lnTo>
                    <a:pt x="1071854" y="447040"/>
                  </a:lnTo>
                  <a:lnTo>
                    <a:pt x="1068362" y="448310"/>
                  </a:lnTo>
                  <a:lnTo>
                    <a:pt x="1064298" y="449580"/>
                  </a:lnTo>
                  <a:lnTo>
                    <a:pt x="1062545" y="454660"/>
                  </a:lnTo>
                  <a:lnTo>
                    <a:pt x="1071321" y="462280"/>
                  </a:lnTo>
                  <a:lnTo>
                    <a:pt x="1077302" y="471170"/>
                  </a:lnTo>
                  <a:lnTo>
                    <a:pt x="1081443" y="482600"/>
                  </a:lnTo>
                  <a:lnTo>
                    <a:pt x="1084643" y="495300"/>
                  </a:lnTo>
                  <a:lnTo>
                    <a:pt x="1096276" y="491490"/>
                  </a:lnTo>
                  <a:lnTo>
                    <a:pt x="1096848" y="492760"/>
                  </a:lnTo>
                  <a:lnTo>
                    <a:pt x="1102080" y="491490"/>
                  </a:lnTo>
                  <a:lnTo>
                    <a:pt x="1104988" y="492760"/>
                  </a:lnTo>
                  <a:lnTo>
                    <a:pt x="1100340" y="499110"/>
                  </a:lnTo>
                  <a:lnTo>
                    <a:pt x="1096276" y="499110"/>
                  </a:lnTo>
                  <a:lnTo>
                    <a:pt x="1107084" y="500380"/>
                  </a:lnTo>
                  <a:lnTo>
                    <a:pt x="1117777" y="504190"/>
                  </a:lnTo>
                  <a:lnTo>
                    <a:pt x="1125867" y="510540"/>
                  </a:lnTo>
                  <a:lnTo>
                    <a:pt x="1128826" y="520700"/>
                  </a:lnTo>
                  <a:lnTo>
                    <a:pt x="1125347" y="521970"/>
                  </a:lnTo>
                  <a:lnTo>
                    <a:pt x="1129995" y="523240"/>
                  </a:lnTo>
                  <a:lnTo>
                    <a:pt x="1137259" y="520700"/>
                  </a:lnTo>
                  <a:lnTo>
                    <a:pt x="1143660" y="519430"/>
                  </a:lnTo>
                  <a:lnTo>
                    <a:pt x="1145692" y="523240"/>
                  </a:lnTo>
                  <a:lnTo>
                    <a:pt x="1143368" y="524510"/>
                  </a:lnTo>
                  <a:lnTo>
                    <a:pt x="1147343" y="529590"/>
                  </a:lnTo>
                  <a:lnTo>
                    <a:pt x="1152093" y="533400"/>
                  </a:lnTo>
                  <a:lnTo>
                    <a:pt x="1157262" y="537210"/>
                  </a:lnTo>
                  <a:lnTo>
                    <a:pt x="1162558" y="542290"/>
                  </a:lnTo>
                  <a:lnTo>
                    <a:pt x="1167079" y="546100"/>
                  </a:lnTo>
                  <a:lnTo>
                    <a:pt x="1170838" y="551180"/>
                  </a:lnTo>
                  <a:lnTo>
                    <a:pt x="1173505" y="557530"/>
                  </a:lnTo>
                  <a:lnTo>
                    <a:pt x="1174762" y="565150"/>
                  </a:lnTo>
                  <a:lnTo>
                    <a:pt x="1180579" y="558800"/>
                  </a:lnTo>
                  <a:lnTo>
                    <a:pt x="1182903" y="562610"/>
                  </a:lnTo>
                  <a:lnTo>
                    <a:pt x="1185811" y="566420"/>
                  </a:lnTo>
                  <a:lnTo>
                    <a:pt x="1188720" y="568960"/>
                  </a:lnTo>
                  <a:lnTo>
                    <a:pt x="1192199" y="572770"/>
                  </a:lnTo>
                  <a:lnTo>
                    <a:pt x="1198600" y="562610"/>
                  </a:lnTo>
                  <a:lnTo>
                    <a:pt x="1199769" y="570230"/>
                  </a:lnTo>
                  <a:lnTo>
                    <a:pt x="1199273" y="573405"/>
                  </a:lnTo>
                  <a:lnTo>
                    <a:pt x="1199184" y="582930"/>
                  </a:lnTo>
                  <a:lnTo>
                    <a:pt x="1200340" y="586740"/>
                  </a:lnTo>
                  <a:lnTo>
                    <a:pt x="1205001" y="593090"/>
                  </a:lnTo>
                  <a:lnTo>
                    <a:pt x="1207897" y="596900"/>
                  </a:lnTo>
                  <a:lnTo>
                    <a:pt x="1217206" y="584200"/>
                  </a:lnTo>
                  <a:lnTo>
                    <a:pt x="1222438" y="585470"/>
                  </a:lnTo>
                  <a:lnTo>
                    <a:pt x="1217206" y="595630"/>
                  </a:lnTo>
                  <a:lnTo>
                    <a:pt x="1221270" y="593090"/>
                  </a:lnTo>
                  <a:lnTo>
                    <a:pt x="1224673" y="590626"/>
                  </a:lnTo>
                  <a:lnTo>
                    <a:pt x="1228839" y="588010"/>
                  </a:lnTo>
                  <a:lnTo>
                    <a:pt x="1225346" y="601980"/>
                  </a:lnTo>
                  <a:lnTo>
                    <a:pt x="1230579" y="600710"/>
                  </a:lnTo>
                  <a:lnTo>
                    <a:pt x="1229410" y="600710"/>
                  </a:lnTo>
                  <a:lnTo>
                    <a:pt x="1229410" y="594360"/>
                  </a:lnTo>
                  <a:lnTo>
                    <a:pt x="1231163" y="591820"/>
                  </a:lnTo>
                  <a:lnTo>
                    <a:pt x="1236459" y="593090"/>
                  </a:lnTo>
                  <a:lnTo>
                    <a:pt x="1240028" y="599440"/>
                  </a:lnTo>
                  <a:lnTo>
                    <a:pt x="1241577" y="606869"/>
                  </a:lnTo>
                  <a:lnTo>
                    <a:pt x="1241475" y="608330"/>
                  </a:lnTo>
                  <a:lnTo>
                    <a:pt x="1241044" y="612140"/>
                  </a:lnTo>
                  <a:lnTo>
                    <a:pt x="1247444" y="612140"/>
                  </a:lnTo>
                  <a:lnTo>
                    <a:pt x="1254417" y="610870"/>
                  </a:lnTo>
                  <a:lnTo>
                    <a:pt x="1260805" y="609600"/>
                  </a:lnTo>
                  <a:lnTo>
                    <a:pt x="1259065" y="612140"/>
                  </a:lnTo>
                  <a:lnTo>
                    <a:pt x="1257325" y="613410"/>
                  </a:lnTo>
                  <a:lnTo>
                    <a:pt x="1255001" y="614680"/>
                  </a:lnTo>
                  <a:lnTo>
                    <a:pt x="1257960" y="614680"/>
                  </a:lnTo>
                  <a:lnTo>
                    <a:pt x="1257325" y="618490"/>
                  </a:lnTo>
                  <a:lnTo>
                    <a:pt x="1257122" y="622300"/>
                  </a:lnTo>
                  <a:lnTo>
                    <a:pt x="1261389" y="621030"/>
                  </a:lnTo>
                  <a:lnTo>
                    <a:pt x="1261389" y="618490"/>
                  </a:lnTo>
                  <a:lnTo>
                    <a:pt x="1264297" y="614680"/>
                  </a:lnTo>
                  <a:lnTo>
                    <a:pt x="1265466" y="612140"/>
                  </a:lnTo>
                  <a:lnTo>
                    <a:pt x="1267206" y="619760"/>
                  </a:lnTo>
                  <a:lnTo>
                    <a:pt x="1276515" y="623570"/>
                  </a:lnTo>
                  <a:lnTo>
                    <a:pt x="1284071" y="622300"/>
                  </a:lnTo>
                  <a:lnTo>
                    <a:pt x="1280579" y="629920"/>
                  </a:lnTo>
                  <a:lnTo>
                    <a:pt x="1286979" y="633730"/>
                  </a:lnTo>
                  <a:lnTo>
                    <a:pt x="1293952" y="633730"/>
                  </a:lnTo>
                  <a:lnTo>
                    <a:pt x="1309065" y="635000"/>
                  </a:lnTo>
                  <a:lnTo>
                    <a:pt x="1323606" y="635000"/>
                  </a:lnTo>
                  <a:lnTo>
                    <a:pt x="1318958" y="631190"/>
                  </a:lnTo>
                  <a:lnTo>
                    <a:pt x="1320800" y="622300"/>
                  </a:lnTo>
                  <a:lnTo>
                    <a:pt x="1321854" y="617220"/>
                  </a:lnTo>
                  <a:lnTo>
                    <a:pt x="1325930" y="617220"/>
                  </a:lnTo>
                  <a:lnTo>
                    <a:pt x="1325930" y="618731"/>
                  </a:lnTo>
                  <a:lnTo>
                    <a:pt x="1327010" y="617220"/>
                  </a:lnTo>
                  <a:lnTo>
                    <a:pt x="1328839" y="614680"/>
                  </a:lnTo>
                  <a:lnTo>
                    <a:pt x="1334071" y="617220"/>
                  </a:lnTo>
                  <a:lnTo>
                    <a:pt x="1331163" y="628650"/>
                  </a:lnTo>
                  <a:lnTo>
                    <a:pt x="1327086" y="633730"/>
                  </a:lnTo>
                  <a:lnTo>
                    <a:pt x="1334071" y="629920"/>
                  </a:lnTo>
                  <a:lnTo>
                    <a:pt x="1334071" y="633730"/>
                  </a:lnTo>
                  <a:lnTo>
                    <a:pt x="1332318" y="635000"/>
                  </a:lnTo>
                  <a:lnTo>
                    <a:pt x="1331747" y="640080"/>
                  </a:lnTo>
                  <a:lnTo>
                    <a:pt x="1333487" y="636270"/>
                  </a:lnTo>
                  <a:lnTo>
                    <a:pt x="1342212" y="645160"/>
                  </a:lnTo>
                  <a:lnTo>
                    <a:pt x="1344523" y="646010"/>
                  </a:lnTo>
                  <a:lnTo>
                    <a:pt x="1341628" y="646430"/>
                  </a:lnTo>
                  <a:lnTo>
                    <a:pt x="1339316" y="652780"/>
                  </a:lnTo>
                  <a:lnTo>
                    <a:pt x="1340967" y="662940"/>
                  </a:lnTo>
                  <a:lnTo>
                    <a:pt x="1341221" y="670560"/>
                  </a:lnTo>
                  <a:lnTo>
                    <a:pt x="1334655" y="669290"/>
                  </a:lnTo>
                  <a:lnTo>
                    <a:pt x="1332903" y="656590"/>
                  </a:lnTo>
                  <a:lnTo>
                    <a:pt x="1330579" y="661670"/>
                  </a:lnTo>
                  <a:lnTo>
                    <a:pt x="1327086" y="664210"/>
                  </a:lnTo>
                  <a:lnTo>
                    <a:pt x="1323022" y="666750"/>
                  </a:lnTo>
                  <a:lnTo>
                    <a:pt x="1319530" y="669290"/>
                  </a:lnTo>
                  <a:lnTo>
                    <a:pt x="1315466" y="670560"/>
                  </a:lnTo>
                  <a:lnTo>
                    <a:pt x="1310817" y="670560"/>
                  </a:lnTo>
                  <a:lnTo>
                    <a:pt x="1302677" y="673100"/>
                  </a:lnTo>
                  <a:lnTo>
                    <a:pt x="1294536" y="674370"/>
                  </a:lnTo>
                  <a:lnTo>
                    <a:pt x="1290078" y="679678"/>
                  </a:lnTo>
                  <a:lnTo>
                    <a:pt x="1292212" y="681990"/>
                  </a:lnTo>
                  <a:lnTo>
                    <a:pt x="1288986" y="680986"/>
                  </a:lnTo>
                  <a:lnTo>
                    <a:pt x="1288135" y="681990"/>
                  </a:lnTo>
                  <a:lnTo>
                    <a:pt x="1288415" y="680808"/>
                  </a:lnTo>
                  <a:lnTo>
                    <a:pt x="1284071" y="679450"/>
                  </a:lnTo>
                  <a:lnTo>
                    <a:pt x="1284071" y="673100"/>
                  </a:lnTo>
                  <a:lnTo>
                    <a:pt x="1288491" y="677938"/>
                  </a:lnTo>
                  <a:lnTo>
                    <a:pt x="1288135" y="675640"/>
                  </a:lnTo>
                  <a:lnTo>
                    <a:pt x="1289304" y="675640"/>
                  </a:lnTo>
                  <a:lnTo>
                    <a:pt x="1286573" y="673100"/>
                  </a:lnTo>
                  <a:lnTo>
                    <a:pt x="1285201" y="671830"/>
                  </a:lnTo>
                  <a:lnTo>
                    <a:pt x="1281379" y="674370"/>
                  </a:lnTo>
                  <a:lnTo>
                    <a:pt x="1278750" y="678180"/>
                  </a:lnTo>
                  <a:lnTo>
                    <a:pt x="1278255" y="684530"/>
                  </a:lnTo>
                  <a:lnTo>
                    <a:pt x="1275930" y="683260"/>
                  </a:lnTo>
                  <a:lnTo>
                    <a:pt x="1276223" y="680720"/>
                  </a:lnTo>
                  <a:lnTo>
                    <a:pt x="1276515" y="678180"/>
                  </a:lnTo>
                  <a:lnTo>
                    <a:pt x="1274762" y="674370"/>
                  </a:lnTo>
                  <a:lnTo>
                    <a:pt x="1271917" y="674370"/>
                  </a:lnTo>
                  <a:lnTo>
                    <a:pt x="1269390" y="678180"/>
                  </a:lnTo>
                  <a:lnTo>
                    <a:pt x="1267079" y="680720"/>
                  </a:lnTo>
                  <a:lnTo>
                    <a:pt x="1264881" y="678180"/>
                  </a:lnTo>
                  <a:lnTo>
                    <a:pt x="1264297" y="676910"/>
                  </a:lnTo>
                  <a:lnTo>
                    <a:pt x="1263142" y="678180"/>
                  </a:lnTo>
                  <a:lnTo>
                    <a:pt x="1256157" y="674370"/>
                  </a:lnTo>
                  <a:lnTo>
                    <a:pt x="1259065" y="684530"/>
                  </a:lnTo>
                  <a:lnTo>
                    <a:pt x="1254556" y="683260"/>
                  </a:lnTo>
                  <a:lnTo>
                    <a:pt x="1250492" y="684530"/>
                  </a:lnTo>
                  <a:lnTo>
                    <a:pt x="1246644" y="685800"/>
                  </a:lnTo>
                  <a:lnTo>
                    <a:pt x="1242783" y="683260"/>
                  </a:lnTo>
                  <a:lnTo>
                    <a:pt x="1241044" y="689610"/>
                  </a:lnTo>
                  <a:lnTo>
                    <a:pt x="1234071" y="685800"/>
                  </a:lnTo>
                  <a:lnTo>
                    <a:pt x="1232319" y="685800"/>
                  </a:lnTo>
                  <a:lnTo>
                    <a:pt x="1231163" y="693420"/>
                  </a:lnTo>
                  <a:lnTo>
                    <a:pt x="1231493" y="688340"/>
                  </a:lnTo>
                  <a:lnTo>
                    <a:pt x="1231734" y="684530"/>
                  </a:lnTo>
                  <a:lnTo>
                    <a:pt x="1227670" y="680720"/>
                  </a:lnTo>
                  <a:lnTo>
                    <a:pt x="1225931" y="683260"/>
                  </a:lnTo>
                  <a:lnTo>
                    <a:pt x="1224762" y="683260"/>
                  </a:lnTo>
                  <a:lnTo>
                    <a:pt x="1227670" y="675640"/>
                  </a:lnTo>
                  <a:lnTo>
                    <a:pt x="1227086" y="675640"/>
                  </a:lnTo>
                  <a:lnTo>
                    <a:pt x="1224762" y="678180"/>
                  </a:lnTo>
                  <a:lnTo>
                    <a:pt x="1221270" y="684733"/>
                  </a:lnTo>
                  <a:lnTo>
                    <a:pt x="1221270" y="993140"/>
                  </a:lnTo>
                  <a:lnTo>
                    <a:pt x="1217206" y="993140"/>
                  </a:lnTo>
                  <a:lnTo>
                    <a:pt x="1216621" y="990600"/>
                  </a:lnTo>
                  <a:lnTo>
                    <a:pt x="1217206" y="986790"/>
                  </a:lnTo>
                  <a:lnTo>
                    <a:pt x="1217790" y="986790"/>
                  </a:lnTo>
                  <a:lnTo>
                    <a:pt x="1217206" y="988060"/>
                  </a:lnTo>
                  <a:lnTo>
                    <a:pt x="1219530" y="990600"/>
                  </a:lnTo>
                  <a:lnTo>
                    <a:pt x="1221270" y="993140"/>
                  </a:lnTo>
                  <a:lnTo>
                    <a:pt x="1221270" y="684733"/>
                  </a:lnTo>
                  <a:lnTo>
                    <a:pt x="1220698" y="685800"/>
                  </a:lnTo>
                  <a:lnTo>
                    <a:pt x="1221562" y="681990"/>
                  </a:lnTo>
                  <a:lnTo>
                    <a:pt x="1221854" y="680720"/>
                  </a:lnTo>
                  <a:lnTo>
                    <a:pt x="1222438" y="679450"/>
                  </a:lnTo>
                  <a:lnTo>
                    <a:pt x="1220114" y="679450"/>
                  </a:lnTo>
                  <a:lnTo>
                    <a:pt x="1218946" y="680720"/>
                  </a:lnTo>
                  <a:lnTo>
                    <a:pt x="1217206" y="680720"/>
                  </a:lnTo>
                  <a:lnTo>
                    <a:pt x="1211973" y="681990"/>
                  </a:lnTo>
                  <a:lnTo>
                    <a:pt x="1207897" y="681990"/>
                  </a:lnTo>
                  <a:lnTo>
                    <a:pt x="1212557" y="671830"/>
                  </a:lnTo>
                  <a:lnTo>
                    <a:pt x="1213713" y="669290"/>
                  </a:lnTo>
                  <a:lnTo>
                    <a:pt x="1201940" y="669290"/>
                  </a:lnTo>
                  <a:lnTo>
                    <a:pt x="1201508" y="669201"/>
                  </a:lnTo>
                  <a:lnTo>
                    <a:pt x="1201508" y="919480"/>
                  </a:lnTo>
                  <a:lnTo>
                    <a:pt x="1198016" y="924560"/>
                  </a:lnTo>
                  <a:lnTo>
                    <a:pt x="1193952" y="924560"/>
                  </a:lnTo>
                  <a:lnTo>
                    <a:pt x="1194536" y="923290"/>
                  </a:lnTo>
                  <a:lnTo>
                    <a:pt x="1193368" y="923290"/>
                  </a:lnTo>
                  <a:lnTo>
                    <a:pt x="1191628" y="922020"/>
                  </a:lnTo>
                  <a:lnTo>
                    <a:pt x="1191044" y="918210"/>
                  </a:lnTo>
                  <a:lnTo>
                    <a:pt x="1201508" y="919480"/>
                  </a:lnTo>
                  <a:lnTo>
                    <a:pt x="1201508" y="669201"/>
                  </a:lnTo>
                  <a:lnTo>
                    <a:pt x="1191044" y="666750"/>
                  </a:lnTo>
                  <a:lnTo>
                    <a:pt x="1181011" y="664210"/>
                  </a:lnTo>
                  <a:lnTo>
                    <a:pt x="1171854" y="660400"/>
                  </a:lnTo>
                  <a:lnTo>
                    <a:pt x="1178750" y="655320"/>
                  </a:lnTo>
                  <a:lnTo>
                    <a:pt x="1183411" y="657860"/>
                  </a:lnTo>
                  <a:lnTo>
                    <a:pt x="1187958" y="659130"/>
                  </a:lnTo>
                  <a:lnTo>
                    <a:pt x="1192885" y="655320"/>
                  </a:lnTo>
                  <a:lnTo>
                    <a:pt x="1194536" y="654050"/>
                  </a:lnTo>
                  <a:lnTo>
                    <a:pt x="1188135" y="652780"/>
                  </a:lnTo>
                  <a:lnTo>
                    <a:pt x="1181163" y="654050"/>
                  </a:lnTo>
                  <a:lnTo>
                    <a:pt x="1168361" y="654050"/>
                  </a:lnTo>
                  <a:lnTo>
                    <a:pt x="1163713" y="651510"/>
                  </a:lnTo>
                  <a:lnTo>
                    <a:pt x="1160805" y="646430"/>
                  </a:lnTo>
                  <a:lnTo>
                    <a:pt x="1160424" y="643890"/>
                  </a:lnTo>
                  <a:lnTo>
                    <a:pt x="1160221" y="642620"/>
                  </a:lnTo>
                  <a:lnTo>
                    <a:pt x="1167206" y="641350"/>
                  </a:lnTo>
                  <a:lnTo>
                    <a:pt x="1170114" y="641350"/>
                  </a:lnTo>
                  <a:lnTo>
                    <a:pt x="1163129" y="638810"/>
                  </a:lnTo>
                  <a:lnTo>
                    <a:pt x="1159649" y="635000"/>
                  </a:lnTo>
                  <a:lnTo>
                    <a:pt x="1158481" y="633730"/>
                  </a:lnTo>
                  <a:lnTo>
                    <a:pt x="1156157" y="631190"/>
                  </a:lnTo>
                  <a:lnTo>
                    <a:pt x="1152093" y="627380"/>
                  </a:lnTo>
                  <a:lnTo>
                    <a:pt x="1148600" y="622300"/>
                  </a:lnTo>
                  <a:lnTo>
                    <a:pt x="1141628" y="622300"/>
                  </a:lnTo>
                  <a:lnTo>
                    <a:pt x="1142784" y="621030"/>
                  </a:lnTo>
                  <a:lnTo>
                    <a:pt x="1136370" y="626110"/>
                  </a:lnTo>
                  <a:lnTo>
                    <a:pt x="1128102" y="629920"/>
                  </a:lnTo>
                  <a:lnTo>
                    <a:pt x="1120051" y="631190"/>
                  </a:lnTo>
                  <a:lnTo>
                    <a:pt x="1114298" y="633730"/>
                  </a:lnTo>
                  <a:lnTo>
                    <a:pt x="1122413" y="626110"/>
                  </a:lnTo>
                  <a:lnTo>
                    <a:pt x="1123454" y="621030"/>
                  </a:lnTo>
                  <a:lnTo>
                    <a:pt x="1125042" y="617220"/>
                  </a:lnTo>
                  <a:lnTo>
                    <a:pt x="1125575" y="615950"/>
                  </a:lnTo>
                  <a:lnTo>
                    <a:pt x="1136967" y="607060"/>
                  </a:lnTo>
                  <a:lnTo>
                    <a:pt x="1135227" y="607060"/>
                  </a:lnTo>
                  <a:lnTo>
                    <a:pt x="1131150" y="608330"/>
                  </a:lnTo>
                  <a:lnTo>
                    <a:pt x="1127086" y="612140"/>
                  </a:lnTo>
                  <a:lnTo>
                    <a:pt x="1127086" y="609600"/>
                  </a:lnTo>
                  <a:lnTo>
                    <a:pt x="1127963" y="608330"/>
                  </a:lnTo>
                  <a:lnTo>
                    <a:pt x="1128826" y="607060"/>
                  </a:lnTo>
                  <a:lnTo>
                    <a:pt x="1134643" y="604520"/>
                  </a:lnTo>
                  <a:lnTo>
                    <a:pt x="1126502" y="601980"/>
                  </a:lnTo>
                  <a:lnTo>
                    <a:pt x="1121854" y="608330"/>
                  </a:lnTo>
                  <a:lnTo>
                    <a:pt x="1117790" y="603250"/>
                  </a:lnTo>
                  <a:lnTo>
                    <a:pt x="1119238" y="601980"/>
                  </a:lnTo>
                  <a:lnTo>
                    <a:pt x="1120686" y="600710"/>
                  </a:lnTo>
                  <a:lnTo>
                    <a:pt x="1123022" y="600710"/>
                  </a:lnTo>
                  <a:lnTo>
                    <a:pt x="1126502" y="599440"/>
                  </a:lnTo>
                  <a:lnTo>
                    <a:pt x="1118946" y="600710"/>
                  </a:lnTo>
                  <a:lnTo>
                    <a:pt x="1110805" y="601980"/>
                  </a:lnTo>
                  <a:lnTo>
                    <a:pt x="1109649" y="595630"/>
                  </a:lnTo>
                  <a:lnTo>
                    <a:pt x="1113129" y="593090"/>
                  </a:lnTo>
                  <a:lnTo>
                    <a:pt x="1114298" y="593090"/>
                  </a:lnTo>
                  <a:lnTo>
                    <a:pt x="1110805" y="589280"/>
                  </a:lnTo>
                  <a:lnTo>
                    <a:pt x="1104417" y="589280"/>
                  </a:lnTo>
                  <a:lnTo>
                    <a:pt x="1099185" y="588010"/>
                  </a:lnTo>
                  <a:lnTo>
                    <a:pt x="1093368" y="586740"/>
                  </a:lnTo>
                  <a:lnTo>
                    <a:pt x="1088136" y="584200"/>
                  </a:lnTo>
                  <a:lnTo>
                    <a:pt x="1088136" y="580390"/>
                  </a:lnTo>
                  <a:lnTo>
                    <a:pt x="1088136" y="577850"/>
                  </a:lnTo>
                  <a:lnTo>
                    <a:pt x="1095057" y="574040"/>
                  </a:lnTo>
                  <a:lnTo>
                    <a:pt x="1095959" y="571500"/>
                  </a:lnTo>
                  <a:lnTo>
                    <a:pt x="1096416" y="570230"/>
                  </a:lnTo>
                  <a:lnTo>
                    <a:pt x="1097127" y="567690"/>
                  </a:lnTo>
                  <a:lnTo>
                    <a:pt x="1098372" y="566420"/>
                  </a:lnTo>
                  <a:lnTo>
                    <a:pt x="1102080" y="562610"/>
                  </a:lnTo>
                  <a:lnTo>
                    <a:pt x="1095108" y="560070"/>
                  </a:lnTo>
                  <a:lnTo>
                    <a:pt x="1090460" y="566420"/>
                  </a:lnTo>
                  <a:lnTo>
                    <a:pt x="1088275" y="562610"/>
                  </a:lnTo>
                  <a:lnTo>
                    <a:pt x="1087551" y="561340"/>
                  </a:lnTo>
                  <a:lnTo>
                    <a:pt x="1076502" y="562610"/>
                  </a:lnTo>
                  <a:lnTo>
                    <a:pt x="1078242" y="556260"/>
                  </a:lnTo>
                  <a:lnTo>
                    <a:pt x="1085227" y="557530"/>
                  </a:lnTo>
                  <a:lnTo>
                    <a:pt x="1083970" y="556260"/>
                  </a:lnTo>
                  <a:lnTo>
                    <a:pt x="1077671" y="549910"/>
                  </a:lnTo>
                  <a:lnTo>
                    <a:pt x="1075918" y="557530"/>
                  </a:lnTo>
                  <a:lnTo>
                    <a:pt x="1071854" y="557530"/>
                  </a:lnTo>
                  <a:lnTo>
                    <a:pt x="1071854" y="944880"/>
                  </a:lnTo>
                  <a:lnTo>
                    <a:pt x="1063129" y="943610"/>
                  </a:lnTo>
                  <a:lnTo>
                    <a:pt x="1063713" y="937260"/>
                  </a:lnTo>
                  <a:lnTo>
                    <a:pt x="1071854" y="944880"/>
                  </a:lnTo>
                  <a:lnTo>
                    <a:pt x="1071854" y="557530"/>
                  </a:lnTo>
                  <a:lnTo>
                    <a:pt x="1066622" y="557530"/>
                  </a:lnTo>
                  <a:lnTo>
                    <a:pt x="1060805" y="567690"/>
                  </a:lnTo>
                  <a:lnTo>
                    <a:pt x="1060805" y="565150"/>
                  </a:lnTo>
                  <a:lnTo>
                    <a:pt x="1060805" y="560070"/>
                  </a:lnTo>
                  <a:lnTo>
                    <a:pt x="1060805" y="558800"/>
                  </a:lnTo>
                  <a:lnTo>
                    <a:pt x="1062545" y="560070"/>
                  </a:lnTo>
                  <a:lnTo>
                    <a:pt x="1057897" y="554990"/>
                  </a:lnTo>
                  <a:lnTo>
                    <a:pt x="1063713" y="547370"/>
                  </a:lnTo>
                  <a:lnTo>
                    <a:pt x="1053249" y="547370"/>
                  </a:lnTo>
                  <a:lnTo>
                    <a:pt x="1054404" y="542290"/>
                  </a:lnTo>
                  <a:lnTo>
                    <a:pt x="1057897" y="539750"/>
                  </a:lnTo>
                  <a:lnTo>
                    <a:pt x="1068362" y="535940"/>
                  </a:lnTo>
                  <a:lnTo>
                    <a:pt x="1070686" y="533400"/>
                  </a:lnTo>
                  <a:lnTo>
                    <a:pt x="1064221" y="533400"/>
                  </a:lnTo>
                  <a:lnTo>
                    <a:pt x="1060373" y="530860"/>
                  </a:lnTo>
                  <a:lnTo>
                    <a:pt x="1056297" y="528320"/>
                  </a:lnTo>
                  <a:lnTo>
                    <a:pt x="1049172" y="527050"/>
                  </a:lnTo>
                  <a:lnTo>
                    <a:pt x="1052080" y="527050"/>
                  </a:lnTo>
                  <a:lnTo>
                    <a:pt x="1057516" y="524510"/>
                  </a:lnTo>
                  <a:lnTo>
                    <a:pt x="1060221" y="523240"/>
                  </a:lnTo>
                  <a:lnTo>
                    <a:pt x="1050925" y="524510"/>
                  </a:lnTo>
                  <a:lnTo>
                    <a:pt x="1052664" y="521970"/>
                  </a:lnTo>
                  <a:lnTo>
                    <a:pt x="1053833" y="520700"/>
                  </a:lnTo>
                  <a:lnTo>
                    <a:pt x="1059065" y="518160"/>
                  </a:lnTo>
                  <a:lnTo>
                    <a:pt x="1056093" y="516890"/>
                  </a:lnTo>
                  <a:lnTo>
                    <a:pt x="1051433" y="519430"/>
                  </a:lnTo>
                  <a:lnTo>
                    <a:pt x="1047534" y="520700"/>
                  </a:lnTo>
                  <a:lnTo>
                    <a:pt x="1046848" y="516890"/>
                  </a:lnTo>
                  <a:lnTo>
                    <a:pt x="1050925" y="516890"/>
                  </a:lnTo>
                  <a:lnTo>
                    <a:pt x="1050455" y="515620"/>
                  </a:lnTo>
                  <a:lnTo>
                    <a:pt x="1048600" y="510540"/>
                  </a:lnTo>
                  <a:lnTo>
                    <a:pt x="1044168" y="505460"/>
                  </a:lnTo>
                  <a:lnTo>
                    <a:pt x="1040053" y="500380"/>
                  </a:lnTo>
                  <a:lnTo>
                    <a:pt x="1038707" y="495300"/>
                  </a:lnTo>
                  <a:lnTo>
                    <a:pt x="1044765" y="492772"/>
                  </a:lnTo>
                  <a:lnTo>
                    <a:pt x="1047432" y="494030"/>
                  </a:lnTo>
                  <a:lnTo>
                    <a:pt x="1049667" y="495300"/>
                  </a:lnTo>
                  <a:lnTo>
                    <a:pt x="1052830" y="492760"/>
                  </a:lnTo>
                  <a:lnTo>
                    <a:pt x="1054404" y="491490"/>
                  </a:lnTo>
                  <a:lnTo>
                    <a:pt x="1050925" y="487680"/>
                  </a:lnTo>
                  <a:lnTo>
                    <a:pt x="1044524" y="483870"/>
                  </a:lnTo>
                  <a:lnTo>
                    <a:pt x="1036967" y="478917"/>
                  </a:lnTo>
                  <a:lnTo>
                    <a:pt x="1036967" y="783590"/>
                  </a:lnTo>
                  <a:lnTo>
                    <a:pt x="1036967" y="787400"/>
                  </a:lnTo>
                  <a:lnTo>
                    <a:pt x="1032903" y="787400"/>
                  </a:lnTo>
                  <a:lnTo>
                    <a:pt x="1032903" y="783590"/>
                  </a:lnTo>
                  <a:lnTo>
                    <a:pt x="1036967" y="783590"/>
                  </a:lnTo>
                  <a:lnTo>
                    <a:pt x="1036967" y="478917"/>
                  </a:lnTo>
                  <a:lnTo>
                    <a:pt x="1032903" y="476250"/>
                  </a:lnTo>
                  <a:lnTo>
                    <a:pt x="1031735" y="474980"/>
                  </a:lnTo>
                  <a:lnTo>
                    <a:pt x="1028242" y="471170"/>
                  </a:lnTo>
                  <a:lnTo>
                    <a:pt x="1028014" y="468630"/>
                  </a:lnTo>
                  <a:lnTo>
                    <a:pt x="1027671" y="464820"/>
                  </a:lnTo>
                  <a:lnTo>
                    <a:pt x="1027087" y="467360"/>
                  </a:lnTo>
                  <a:lnTo>
                    <a:pt x="1019721" y="468630"/>
                  </a:lnTo>
                  <a:lnTo>
                    <a:pt x="1021410" y="463550"/>
                  </a:lnTo>
                  <a:lnTo>
                    <a:pt x="1023823" y="459740"/>
                  </a:lnTo>
                  <a:lnTo>
                    <a:pt x="1024636" y="458470"/>
                  </a:lnTo>
                  <a:lnTo>
                    <a:pt x="1021854" y="454660"/>
                  </a:lnTo>
                  <a:lnTo>
                    <a:pt x="1023594" y="454660"/>
                  </a:lnTo>
                  <a:lnTo>
                    <a:pt x="1032903" y="452120"/>
                  </a:lnTo>
                  <a:lnTo>
                    <a:pt x="1030566" y="452120"/>
                  </a:lnTo>
                  <a:lnTo>
                    <a:pt x="1029677" y="449580"/>
                  </a:lnTo>
                  <a:lnTo>
                    <a:pt x="1028788" y="447040"/>
                  </a:lnTo>
                  <a:lnTo>
                    <a:pt x="1026439" y="444500"/>
                  </a:lnTo>
                  <a:lnTo>
                    <a:pt x="1024102" y="441960"/>
                  </a:lnTo>
                  <a:lnTo>
                    <a:pt x="1017574" y="436880"/>
                  </a:lnTo>
                  <a:lnTo>
                    <a:pt x="1010221" y="430530"/>
                  </a:lnTo>
                  <a:lnTo>
                    <a:pt x="1015453" y="429260"/>
                  </a:lnTo>
                  <a:lnTo>
                    <a:pt x="1018362" y="424180"/>
                  </a:lnTo>
                  <a:lnTo>
                    <a:pt x="1013714" y="417830"/>
                  </a:lnTo>
                  <a:lnTo>
                    <a:pt x="1014171" y="412750"/>
                  </a:lnTo>
                  <a:lnTo>
                    <a:pt x="1014298" y="411480"/>
                  </a:lnTo>
                  <a:lnTo>
                    <a:pt x="1009065" y="412750"/>
                  </a:lnTo>
                  <a:lnTo>
                    <a:pt x="1009065" y="408940"/>
                  </a:lnTo>
                  <a:lnTo>
                    <a:pt x="1002080" y="412750"/>
                  </a:lnTo>
                  <a:lnTo>
                    <a:pt x="1004773" y="408940"/>
                  </a:lnTo>
                  <a:lnTo>
                    <a:pt x="1007465" y="405130"/>
                  </a:lnTo>
                  <a:lnTo>
                    <a:pt x="1007579" y="403860"/>
                  </a:lnTo>
                  <a:lnTo>
                    <a:pt x="993940" y="403860"/>
                  </a:lnTo>
                  <a:lnTo>
                    <a:pt x="993940" y="803910"/>
                  </a:lnTo>
                  <a:lnTo>
                    <a:pt x="993940" y="810260"/>
                  </a:lnTo>
                  <a:lnTo>
                    <a:pt x="989291" y="815340"/>
                  </a:lnTo>
                  <a:lnTo>
                    <a:pt x="989393" y="814070"/>
                  </a:lnTo>
                  <a:lnTo>
                    <a:pt x="989876" y="807720"/>
                  </a:lnTo>
                  <a:lnTo>
                    <a:pt x="983475" y="807720"/>
                  </a:lnTo>
                  <a:lnTo>
                    <a:pt x="984059" y="802640"/>
                  </a:lnTo>
                  <a:lnTo>
                    <a:pt x="988707" y="802640"/>
                  </a:lnTo>
                  <a:lnTo>
                    <a:pt x="993940" y="803910"/>
                  </a:lnTo>
                  <a:lnTo>
                    <a:pt x="993940" y="403860"/>
                  </a:lnTo>
                  <a:lnTo>
                    <a:pt x="955573" y="403860"/>
                  </a:lnTo>
                  <a:lnTo>
                    <a:pt x="955573" y="930910"/>
                  </a:lnTo>
                  <a:lnTo>
                    <a:pt x="949172" y="939800"/>
                  </a:lnTo>
                  <a:lnTo>
                    <a:pt x="949172" y="938530"/>
                  </a:lnTo>
                  <a:lnTo>
                    <a:pt x="950341" y="933450"/>
                  </a:lnTo>
                  <a:lnTo>
                    <a:pt x="951496" y="930910"/>
                  </a:lnTo>
                  <a:lnTo>
                    <a:pt x="955573" y="930910"/>
                  </a:lnTo>
                  <a:lnTo>
                    <a:pt x="955573" y="403860"/>
                  </a:lnTo>
                  <a:lnTo>
                    <a:pt x="942784" y="403860"/>
                  </a:lnTo>
                  <a:lnTo>
                    <a:pt x="942784" y="775970"/>
                  </a:lnTo>
                  <a:lnTo>
                    <a:pt x="939876" y="778510"/>
                  </a:lnTo>
                  <a:lnTo>
                    <a:pt x="939292" y="779780"/>
                  </a:lnTo>
                  <a:lnTo>
                    <a:pt x="938707" y="779780"/>
                  </a:lnTo>
                  <a:lnTo>
                    <a:pt x="934440" y="784440"/>
                  </a:lnTo>
                  <a:lnTo>
                    <a:pt x="936383" y="781050"/>
                  </a:lnTo>
                  <a:lnTo>
                    <a:pt x="937552" y="778510"/>
                  </a:lnTo>
                  <a:lnTo>
                    <a:pt x="937552" y="775970"/>
                  </a:lnTo>
                  <a:lnTo>
                    <a:pt x="942784" y="775970"/>
                  </a:lnTo>
                  <a:lnTo>
                    <a:pt x="942784" y="403860"/>
                  </a:lnTo>
                  <a:lnTo>
                    <a:pt x="934059" y="403860"/>
                  </a:lnTo>
                  <a:lnTo>
                    <a:pt x="934059" y="758190"/>
                  </a:lnTo>
                  <a:lnTo>
                    <a:pt x="932319" y="759460"/>
                  </a:lnTo>
                  <a:lnTo>
                    <a:pt x="932319" y="924560"/>
                  </a:lnTo>
                  <a:lnTo>
                    <a:pt x="930567" y="925830"/>
                  </a:lnTo>
                  <a:lnTo>
                    <a:pt x="929411" y="928370"/>
                  </a:lnTo>
                  <a:lnTo>
                    <a:pt x="927087" y="930910"/>
                  </a:lnTo>
                  <a:lnTo>
                    <a:pt x="928827" y="923290"/>
                  </a:lnTo>
                  <a:lnTo>
                    <a:pt x="931151" y="923290"/>
                  </a:lnTo>
                  <a:lnTo>
                    <a:pt x="932319" y="924560"/>
                  </a:lnTo>
                  <a:lnTo>
                    <a:pt x="932319" y="759460"/>
                  </a:lnTo>
                  <a:lnTo>
                    <a:pt x="931151" y="762000"/>
                  </a:lnTo>
                  <a:lnTo>
                    <a:pt x="928827" y="762000"/>
                  </a:lnTo>
                  <a:lnTo>
                    <a:pt x="929411" y="759460"/>
                  </a:lnTo>
                  <a:lnTo>
                    <a:pt x="930567" y="759460"/>
                  </a:lnTo>
                  <a:lnTo>
                    <a:pt x="932319" y="758190"/>
                  </a:lnTo>
                  <a:lnTo>
                    <a:pt x="934059" y="758190"/>
                  </a:lnTo>
                  <a:lnTo>
                    <a:pt x="934059" y="403860"/>
                  </a:lnTo>
                  <a:lnTo>
                    <a:pt x="931735" y="403860"/>
                  </a:lnTo>
                  <a:lnTo>
                    <a:pt x="931735" y="754380"/>
                  </a:lnTo>
                  <a:lnTo>
                    <a:pt x="922426" y="764540"/>
                  </a:lnTo>
                  <a:lnTo>
                    <a:pt x="920877" y="762000"/>
                  </a:lnTo>
                  <a:lnTo>
                    <a:pt x="920102" y="760730"/>
                  </a:lnTo>
                  <a:lnTo>
                    <a:pt x="920102" y="759460"/>
                  </a:lnTo>
                  <a:lnTo>
                    <a:pt x="920686" y="759460"/>
                  </a:lnTo>
                  <a:lnTo>
                    <a:pt x="923442" y="758190"/>
                  </a:lnTo>
                  <a:lnTo>
                    <a:pt x="931735" y="754380"/>
                  </a:lnTo>
                  <a:lnTo>
                    <a:pt x="931735" y="403860"/>
                  </a:lnTo>
                  <a:lnTo>
                    <a:pt x="929551" y="403860"/>
                  </a:lnTo>
                  <a:lnTo>
                    <a:pt x="929551" y="447040"/>
                  </a:lnTo>
                  <a:lnTo>
                    <a:pt x="929411" y="447865"/>
                  </a:lnTo>
                  <a:lnTo>
                    <a:pt x="929411" y="750570"/>
                  </a:lnTo>
                  <a:lnTo>
                    <a:pt x="921842" y="758190"/>
                  </a:lnTo>
                  <a:lnTo>
                    <a:pt x="922947" y="755789"/>
                  </a:lnTo>
                  <a:lnTo>
                    <a:pt x="917257" y="756920"/>
                  </a:lnTo>
                  <a:lnTo>
                    <a:pt x="916457" y="757364"/>
                  </a:lnTo>
                  <a:lnTo>
                    <a:pt x="925334" y="750570"/>
                  </a:lnTo>
                  <a:lnTo>
                    <a:pt x="929411" y="750570"/>
                  </a:lnTo>
                  <a:lnTo>
                    <a:pt x="929411" y="447865"/>
                  </a:lnTo>
                  <a:lnTo>
                    <a:pt x="929119" y="449580"/>
                  </a:lnTo>
                  <a:lnTo>
                    <a:pt x="926503" y="447040"/>
                  </a:lnTo>
                  <a:lnTo>
                    <a:pt x="928458" y="444500"/>
                  </a:lnTo>
                  <a:lnTo>
                    <a:pt x="929551" y="447040"/>
                  </a:lnTo>
                  <a:lnTo>
                    <a:pt x="929551" y="403860"/>
                  </a:lnTo>
                  <a:lnTo>
                    <a:pt x="857897" y="403860"/>
                  </a:lnTo>
                  <a:lnTo>
                    <a:pt x="857897" y="637540"/>
                  </a:lnTo>
                  <a:lnTo>
                    <a:pt x="855573" y="638810"/>
                  </a:lnTo>
                  <a:lnTo>
                    <a:pt x="854989" y="641350"/>
                  </a:lnTo>
                  <a:lnTo>
                    <a:pt x="853236" y="643890"/>
                  </a:lnTo>
                  <a:lnTo>
                    <a:pt x="853236" y="642620"/>
                  </a:lnTo>
                  <a:lnTo>
                    <a:pt x="852081" y="641350"/>
                  </a:lnTo>
                  <a:lnTo>
                    <a:pt x="851496" y="641350"/>
                  </a:lnTo>
                  <a:lnTo>
                    <a:pt x="853821" y="638810"/>
                  </a:lnTo>
                  <a:lnTo>
                    <a:pt x="857313" y="636270"/>
                  </a:lnTo>
                  <a:lnTo>
                    <a:pt x="857897" y="637540"/>
                  </a:lnTo>
                  <a:lnTo>
                    <a:pt x="857897" y="403860"/>
                  </a:lnTo>
                  <a:lnTo>
                    <a:pt x="848004" y="403860"/>
                  </a:lnTo>
                  <a:lnTo>
                    <a:pt x="848004" y="636270"/>
                  </a:lnTo>
                  <a:lnTo>
                    <a:pt x="846848" y="636270"/>
                  </a:lnTo>
                  <a:lnTo>
                    <a:pt x="846264" y="635000"/>
                  </a:lnTo>
                  <a:lnTo>
                    <a:pt x="846848" y="635000"/>
                  </a:lnTo>
                  <a:lnTo>
                    <a:pt x="848004" y="636270"/>
                  </a:lnTo>
                  <a:lnTo>
                    <a:pt x="848004" y="403860"/>
                  </a:lnTo>
                  <a:lnTo>
                    <a:pt x="777659" y="403860"/>
                  </a:lnTo>
                  <a:lnTo>
                    <a:pt x="772426" y="406400"/>
                  </a:lnTo>
                  <a:lnTo>
                    <a:pt x="766025" y="406400"/>
                  </a:lnTo>
                  <a:lnTo>
                    <a:pt x="761377" y="408940"/>
                  </a:lnTo>
                  <a:lnTo>
                    <a:pt x="762546" y="410210"/>
                  </a:lnTo>
                  <a:lnTo>
                    <a:pt x="767194" y="411480"/>
                  </a:lnTo>
                  <a:lnTo>
                    <a:pt x="764286" y="411480"/>
                  </a:lnTo>
                  <a:lnTo>
                    <a:pt x="761377" y="412750"/>
                  </a:lnTo>
                  <a:lnTo>
                    <a:pt x="757885" y="414020"/>
                  </a:lnTo>
                  <a:lnTo>
                    <a:pt x="759053" y="415290"/>
                  </a:lnTo>
                  <a:lnTo>
                    <a:pt x="769327" y="412089"/>
                  </a:lnTo>
                  <a:lnTo>
                    <a:pt x="767778" y="411480"/>
                  </a:lnTo>
                  <a:lnTo>
                    <a:pt x="775766" y="409905"/>
                  </a:lnTo>
                  <a:lnTo>
                    <a:pt x="778827" y="408940"/>
                  </a:lnTo>
                  <a:lnTo>
                    <a:pt x="780567" y="408940"/>
                  </a:lnTo>
                  <a:lnTo>
                    <a:pt x="782307" y="408940"/>
                  </a:lnTo>
                  <a:lnTo>
                    <a:pt x="782891" y="410210"/>
                  </a:lnTo>
                  <a:lnTo>
                    <a:pt x="782891" y="411480"/>
                  </a:lnTo>
                  <a:lnTo>
                    <a:pt x="781342" y="411480"/>
                  </a:lnTo>
                  <a:lnTo>
                    <a:pt x="782891" y="416560"/>
                  </a:lnTo>
                  <a:lnTo>
                    <a:pt x="784631" y="422910"/>
                  </a:lnTo>
                  <a:lnTo>
                    <a:pt x="786955" y="430530"/>
                  </a:lnTo>
                  <a:lnTo>
                    <a:pt x="774865" y="434340"/>
                  </a:lnTo>
                  <a:lnTo>
                    <a:pt x="763485" y="436880"/>
                  </a:lnTo>
                  <a:lnTo>
                    <a:pt x="753516" y="441960"/>
                  </a:lnTo>
                  <a:lnTo>
                    <a:pt x="745680" y="448310"/>
                  </a:lnTo>
                  <a:lnTo>
                    <a:pt x="757313" y="449580"/>
                  </a:lnTo>
                  <a:lnTo>
                    <a:pt x="752081" y="455930"/>
                  </a:lnTo>
                  <a:lnTo>
                    <a:pt x="755561" y="455930"/>
                  </a:lnTo>
                  <a:lnTo>
                    <a:pt x="751497" y="458470"/>
                  </a:lnTo>
                  <a:lnTo>
                    <a:pt x="748588" y="459740"/>
                  </a:lnTo>
                  <a:lnTo>
                    <a:pt x="747420" y="461010"/>
                  </a:lnTo>
                  <a:lnTo>
                    <a:pt x="761568" y="461010"/>
                  </a:lnTo>
                  <a:lnTo>
                    <a:pt x="762546" y="459740"/>
                  </a:lnTo>
                  <a:lnTo>
                    <a:pt x="768350" y="462280"/>
                  </a:lnTo>
                  <a:lnTo>
                    <a:pt x="761377" y="467360"/>
                  </a:lnTo>
                  <a:lnTo>
                    <a:pt x="754989" y="468630"/>
                  </a:lnTo>
                  <a:lnTo>
                    <a:pt x="762546" y="469900"/>
                  </a:lnTo>
                  <a:lnTo>
                    <a:pt x="758469" y="471170"/>
                  </a:lnTo>
                  <a:lnTo>
                    <a:pt x="759053" y="471170"/>
                  </a:lnTo>
                  <a:lnTo>
                    <a:pt x="757313" y="476250"/>
                  </a:lnTo>
                  <a:lnTo>
                    <a:pt x="766610" y="474980"/>
                  </a:lnTo>
                  <a:lnTo>
                    <a:pt x="763511" y="478790"/>
                  </a:lnTo>
                  <a:lnTo>
                    <a:pt x="763993" y="481330"/>
                  </a:lnTo>
                  <a:lnTo>
                    <a:pt x="763181" y="483870"/>
                  </a:lnTo>
                  <a:lnTo>
                    <a:pt x="756145" y="487680"/>
                  </a:lnTo>
                  <a:lnTo>
                    <a:pt x="770102" y="487680"/>
                  </a:lnTo>
                  <a:lnTo>
                    <a:pt x="771258" y="490220"/>
                  </a:lnTo>
                  <a:lnTo>
                    <a:pt x="762635" y="492760"/>
                  </a:lnTo>
                  <a:lnTo>
                    <a:pt x="761961" y="495300"/>
                  </a:lnTo>
                  <a:lnTo>
                    <a:pt x="761288" y="500380"/>
                  </a:lnTo>
                  <a:lnTo>
                    <a:pt x="752652" y="504190"/>
                  </a:lnTo>
                  <a:lnTo>
                    <a:pt x="762254" y="504190"/>
                  </a:lnTo>
                  <a:lnTo>
                    <a:pt x="766610" y="508000"/>
                  </a:lnTo>
                  <a:lnTo>
                    <a:pt x="769658" y="511810"/>
                  </a:lnTo>
                  <a:lnTo>
                    <a:pt x="775335" y="514350"/>
                  </a:lnTo>
                  <a:lnTo>
                    <a:pt x="774166" y="514350"/>
                  </a:lnTo>
                  <a:lnTo>
                    <a:pt x="771842" y="515620"/>
                  </a:lnTo>
                  <a:lnTo>
                    <a:pt x="771842" y="514350"/>
                  </a:lnTo>
                  <a:lnTo>
                    <a:pt x="771258" y="518160"/>
                  </a:lnTo>
                  <a:lnTo>
                    <a:pt x="767194" y="520700"/>
                  </a:lnTo>
                  <a:lnTo>
                    <a:pt x="764870" y="524510"/>
                  </a:lnTo>
                  <a:lnTo>
                    <a:pt x="773811" y="521970"/>
                  </a:lnTo>
                  <a:lnTo>
                    <a:pt x="780643" y="520700"/>
                  </a:lnTo>
                  <a:lnTo>
                    <a:pt x="793356" y="520700"/>
                  </a:lnTo>
                  <a:lnTo>
                    <a:pt x="785622" y="525780"/>
                  </a:lnTo>
                  <a:lnTo>
                    <a:pt x="772350" y="528320"/>
                  </a:lnTo>
                  <a:lnTo>
                    <a:pt x="764286" y="532130"/>
                  </a:lnTo>
                  <a:lnTo>
                    <a:pt x="771182" y="529590"/>
                  </a:lnTo>
                  <a:lnTo>
                    <a:pt x="781050" y="529590"/>
                  </a:lnTo>
                  <a:lnTo>
                    <a:pt x="786955" y="528320"/>
                  </a:lnTo>
                  <a:lnTo>
                    <a:pt x="783386" y="530860"/>
                  </a:lnTo>
                  <a:lnTo>
                    <a:pt x="781507" y="533400"/>
                  </a:lnTo>
                  <a:lnTo>
                    <a:pt x="778865" y="534670"/>
                  </a:lnTo>
                  <a:lnTo>
                    <a:pt x="773010" y="538480"/>
                  </a:lnTo>
                  <a:lnTo>
                    <a:pt x="781189" y="535940"/>
                  </a:lnTo>
                  <a:lnTo>
                    <a:pt x="783031" y="535940"/>
                  </a:lnTo>
                  <a:lnTo>
                    <a:pt x="783805" y="537210"/>
                  </a:lnTo>
                  <a:lnTo>
                    <a:pt x="788708" y="537210"/>
                  </a:lnTo>
                  <a:lnTo>
                    <a:pt x="781723" y="544830"/>
                  </a:lnTo>
                  <a:lnTo>
                    <a:pt x="773010" y="544830"/>
                  </a:lnTo>
                  <a:lnTo>
                    <a:pt x="779983" y="547370"/>
                  </a:lnTo>
                  <a:lnTo>
                    <a:pt x="778154" y="549084"/>
                  </a:lnTo>
                  <a:lnTo>
                    <a:pt x="782497" y="547370"/>
                  </a:lnTo>
                  <a:lnTo>
                    <a:pt x="788708" y="544830"/>
                  </a:lnTo>
                  <a:lnTo>
                    <a:pt x="789800" y="547370"/>
                  </a:lnTo>
                  <a:lnTo>
                    <a:pt x="786091" y="549910"/>
                  </a:lnTo>
                  <a:lnTo>
                    <a:pt x="780199" y="552450"/>
                  </a:lnTo>
                  <a:lnTo>
                    <a:pt x="774750" y="554990"/>
                  </a:lnTo>
                  <a:lnTo>
                    <a:pt x="779399" y="557530"/>
                  </a:lnTo>
                  <a:lnTo>
                    <a:pt x="792187" y="554990"/>
                  </a:lnTo>
                  <a:lnTo>
                    <a:pt x="792772" y="557530"/>
                  </a:lnTo>
                  <a:lnTo>
                    <a:pt x="791032" y="558800"/>
                  </a:lnTo>
                  <a:lnTo>
                    <a:pt x="787539" y="558800"/>
                  </a:lnTo>
                  <a:lnTo>
                    <a:pt x="793496" y="560070"/>
                  </a:lnTo>
                  <a:lnTo>
                    <a:pt x="796340" y="563880"/>
                  </a:lnTo>
                  <a:lnTo>
                    <a:pt x="799719" y="566420"/>
                  </a:lnTo>
                  <a:lnTo>
                    <a:pt x="807313" y="567690"/>
                  </a:lnTo>
                  <a:lnTo>
                    <a:pt x="810221" y="566420"/>
                  </a:lnTo>
                  <a:lnTo>
                    <a:pt x="816610" y="562610"/>
                  </a:lnTo>
                  <a:lnTo>
                    <a:pt x="821258" y="560070"/>
                  </a:lnTo>
                  <a:lnTo>
                    <a:pt x="822426" y="562610"/>
                  </a:lnTo>
                  <a:lnTo>
                    <a:pt x="830567" y="560070"/>
                  </a:lnTo>
                  <a:lnTo>
                    <a:pt x="823010" y="565150"/>
                  </a:lnTo>
                  <a:lnTo>
                    <a:pt x="822426" y="563880"/>
                  </a:lnTo>
                  <a:lnTo>
                    <a:pt x="816610" y="566420"/>
                  </a:lnTo>
                  <a:lnTo>
                    <a:pt x="821258" y="566420"/>
                  </a:lnTo>
                  <a:lnTo>
                    <a:pt x="815644" y="568960"/>
                  </a:lnTo>
                  <a:lnTo>
                    <a:pt x="811618" y="568960"/>
                  </a:lnTo>
                  <a:lnTo>
                    <a:pt x="807313" y="570230"/>
                  </a:lnTo>
                  <a:lnTo>
                    <a:pt x="813130" y="572770"/>
                  </a:lnTo>
                  <a:lnTo>
                    <a:pt x="824750" y="571500"/>
                  </a:lnTo>
                  <a:lnTo>
                    <a:pt x="823010" y="576580"/>
                  </a:lnTo>
                  <a:lnTo>
                    <a:pt x="817041" y="577850"/>
                  </a:lnTo>
                  <a:lnTo>
                    <a:pt x="814070" y="577850"/>
                  </a:lnTo>
                  <a:lnTo>
                    <a:pt x="811644" y="576580"/>
                  </a:lnTo>
                  <a:lnTo>
                    <a:pt x="807313" y="580390"/>
                  </a:lnTo>
                  <a:lnTo>
                    <a:pt x="809637" y="572770"/>
                  </a:lnTo>
                  <a:lnTo>
                    <a:pt x="802487" y="577850"/>
                  </a:lnTo>
                  <a:lnTo>
                    <a:pt x="799744" y="577850"/>
                  </a:lnTo>
                  <a:lnTo>
                    <a:pt x="791616" y="582930"/>
                  </a:lnTo>
                  <a:lnTo>
                    <a:pt x="791616" y="590550"/>
                  </a:lnTo>
                  <a:lnTo>
                    <a:pt x="800912" y="586740"/>
                  </a:lnTo>
                  <a:lnTo>
                    <a:pt x="800912" y="594360"/>
                  </a:lnTo>
                  <a:lnTo>
                    <a:pt x="807897" y="593090"/>
                  </a:lnTo>
                  <a:lnTo>
                    <a:pt x="810221" y="589280"/>
                  </a:lnTo>
                  <a:lnTo>
                    <a:pt x="817194" y="588010"/>
                  </a:lnTo>
                  <a:lnTo>
                    <a:pt x="820115" y="593090"/>
                  </a:lnTo>
                  <a:lnTo>
                    <a:pt x="812685" y="599440"/>
                  </a:lnTo>
                  <a:lnTo>
                    <a:pt x="805916" y="605790"/>
                  </a:lnTo>
                  <a:lnTo>
                    <a:pt x="810793" y="608330"/>
                  </a:lnTo>
                  <a:lnTo>
                    <a:pt x="818032" y="605790"/>
                  </a:lnTo>
                  <a:lnTo>
                    <a:pt x="825042" y="603250"/>
                  </a:lnTo>
                  <a:lnTo>
                    <a:pt x="829437" y="603250"/>
                  </a:lnTo>
                  <a:lnTo>
                    <a:pt x="828827" y="607060"/>
                  </a:lnTo>
                  <a:lnTo>
                    <a:pt x="815454" y="612140"/>
                  </a:lnTo>
                  <a:lnTo>
                    <a:pt x="819289" y="614680"/>
                  </a:lnTo>
                  <a:lnTo>
                    <a:pt x="825627" y="613410"/>
                  </a:lnTo>
                  <a:lnTo>
                    <a:pt x="830656" y="612140"/>
                  </a:lnTo>
                  <a:lnTo>
                    <a:pt x="830567" y="615950"/>
                  </a:lnTo>
                  <a:lnTo>
                    <a:pt x="824750" y="618490"/>
                  </a:lnTo>
                  <a:lnTo>
                    <a:pt x="830033" y="617220"/>
                  </a:lnTo>
                  <a:lnTo>
                    <a:pt x="833475" y="617220"/>
                  </a:lnTo>
                  <a:lnTo>
                    <a:pt x="822426" y="624840"/>
                  </a:lnTo>
                  <a:lnTo>
                    <a:pt x="827455" y="627380"/>
                  </a:lnTo>
                  <a:lnTo>
                    <a:pt x="833843" y="631190"/>
                  </a:lnTo>
                  <a:lnTo>
                    <a:pt x="840333" y="633730"/>
                  </a:lnTo>
                  <a:lnTo>
                    <a:pt x="845680" y="637540"/>
                  </a:lnTo>
                  <a:lnTo>
                    <a:pt x="842200" y="638810"/>
                  </a:lnTo>
                  <a:lnTo>
                    <a:pt x="838123" y="640080"/>
                  </a:lnTo>
                  <a:lnTo>
                    <a:pt x="835799" y="643890"/>
                  </a:lnTo>
                  <a:lnTo>
                    <a:pt x="841743" y="648970"/>
                  </a:lnTo>
                  <a:lnTo>
                    <a:pt x="844524" y="656590"/>
                  </a:lnTo>
                  <a:lnTo>
                    <a:pt x="845070" y="664679"/>
                  </a:lnTo>
                  <a:lnTo>
                    <a:pt x="844969" y="668020"/>
                  </a:lnTo>
                  <a:lnTo>
                    <a:pt x="844524" y="675640"/>
                  </a:lnTo>
                  <a:lnTo>
                    <a:pt x="855573" y="671830"/>
                  </a:lnTo>
                  <a:lnTo>
                    <a:pt x="856081" y="672960"/>
                  </a:lnTo>
                  <a:lnTo>
                    <a:pt x="860221" y="671830"/>
                  </a:lnTo>
                  <a:lnTo>
                    <a:pt x="861961" y="673100"/>
                  </a:lnTo>
                  <a:lnTo>
                    <a:pt x="856729" y="678180"/>
                  </a:lnTo>
                  <a:lnTo>
                    <a:pt x="853236" y="679450"/>
                  </a:lnTo>
                  <a:lnTo>
                    <a:pt x="862330" y="679450"/>
                  </a:lnTo>
                  <a:lnTo>
                    <a:pt x="870610" y="683260"/>
                  </a:lnTo>
                  <a:lnTo>
                    <a:pt x="875728" y="688340"/>
                  </a:lnTo>
                  <a:lnTo>
                    <a:pt x="875334" y="695960"/>
                  </a:lnTo>
                  <a:lnTo>
                    <a:pt x="871842" y="697230"/>
                  </a:lnTo>
                  <a:lnTo>
                    <a:pt x="875220" y="698500"/>
                  </a:lnTo>
                  <a:lnTo>
                    <a:pt x="882243" y="695960"/>
                  </a:lnTo>
                  <a:lnTo>
                    <a:pt x="888276" y="694690"/>
                  </a:lnTo>
                  <a:lnTo>
                    <a:pt x="888707" y="697230"/>
                  </a:lnTo>
                  <a:lnTo>
                    <a:pt x="886383" y="698500"/>
                  </a:lnTo>
                  <a:lnTo>
                    <a:pt x="888123" y="704850"/>
                  </a:lnTo>
                  <a:lnTo>
                    <a:pt x="892771" y="708660"/>
                  </a:lnTo>
                  <a:lnTo>
                    <a:pt x="896848" y="712470"/>
                  </a:lnTo>
                  <a:lnTo>
                    <a:pt x="900341" y="717550"/>
                  </a:lnTo>
                  <a:lnTo>
                    <a:pt x="902665" y="722630"/>
                  </a:lnTo>
                  <a:lnTo>
                    <a:pt x="899172" y="731520"/>
                  </a:lnTo>
                  <a:lnTo>
                    <a:pt x="905281" y="728980"/>
                  </a:lnTo>
                  <a:lnTo>
                    <a:pt x="907529" y="732790"/>
                  </a:lnTo>
                  <a:lnTo>
                    <a:pt x="910539" y="735330"/>
                  </a:lnTo>
                  <a:lnTo>
                    <a:pt x="918946" y="731520"/>
                  </a:lnTo>
                  <a:lnTo>
                    <a:pt x="916305" y="737870"/>
                  </a:lnTo>
                  <a:lnTo>
                    <a:pt x="913993" y="744220"/>
                  </a:lnTo>
                  <a:lnTo>
                    <a:pt x="912558" y="749300"/>
                  </a:lnTo>
                  <a:lnTo>
                    <a:pt x="912545" y="756920"/>
                  </a:lnTo>
                  <a:lnTo>
                    <a:pt x="913498" y="759002"/>
                  </a:lnTo>
                  <a:lnTo>
                    <a:pt x="910361" y="760730"/>
                  </a:lnTo>
                  <a:lnTo>
                    <a:pt x="904138" y="762000"/>
                  </a:lnTo>
                  <a:lnTo>
                    <a:pt x="899756" y="759460"/>
                  </a:lnTo>
                  <a:lnTo>
                    <a:pt x="902271" y="754380"/>
                  </a:lnTo>
                  <a:lnTo>
                    <a:pt x="903528" y="751840"/>
                  </a:lnTo>
                  <a:lnTo>
                    <a:pt x="903757" y="749300"/>
                  </a:lnTo>
                  <a:lnTo>
                    <a:pt x="903439" y="746760"/>
                  </a:lnTo>
                  <a:lnTo>
                    <a:pt x="905573" y="740410"/>
                  </a:lnTo>
                  <a:lnTo>
                    <a:pt x="900341" y="741680"/>
                  </a:lnTo>
                  <a:lnTo>
                    <a:pt x="898588" y="749300"/>
                  </a:lnTo>
                  <a:lnTo>
                    <a:pt x="895680" y="746760"/>
                  </a:lnTo>
                  <a:lnTo>
                    <a:pt x="888123" y="754380"/>
                  </a:lnTo>
                  <a:lnTo>
                    <a:pt x="886968" y="749300"/>
                  </a:lnTo>
                  <a:lnTo>
                    <a:pt x="892200" y="745490"/>
                  </a:lnTo>
                  <a:lnTo>
                    <a:pt x="884643" y="745490"/>
                  </a:lnTo>
                  <a:lnTo>
                    <a:pt x="885799" y="751840"/>
                  </a:lnTo>
                  <a:lnTo>
                    <a:pt x="879411" y="755650"/>
                  </a:lnTo>
                  <a:lnTo>
                    <a:pt x="878243" y="767080"/>
                  </a:lnTo>
                  <a:lnTo>
                    <a:pt x="875334" y="762000"/>
                  </a:lnTo>
                  <a:lnTo>
                    <a:pt x="877074" y="760730"/>
                  </a:lnTo>
                  <a:lnTo>
                    <a:pt x="871842" y="759460"/>
                  </a:lnTo>
                  <a:lnTo>
                    <a:pt x="872236" y="758190"/>
                  </a:lnTo>
                  <a:lnTo>
                    <a:pt x="874179" y="751840"/>
                  </a:lnTo>
                  <a:lnTo>
                    <a:pt x="870686" y="754380"/>
                  </a:lnTo>
                  <a:lnTo>
                    <a:pt x="866609" y="758190"/>
                  </a:lnTo>
                  <a:lnTo>
                    <a:pt x="865454" y="753110"/>
                  </a:lnTo>
                  <a:lnTo>
                    <a:pt x="866038" y="751840"/>
                  </a:lnTo>
                  <a:lnTo>
                    <a:pt x="867194" y="749300"/>
                  </a:lnTo>
                  <a:lnTo>
                    <a:pt x="873594" y="739140"/>
                  </a:lnTo>
                  <a:lnTo>
                    <a:pt x="874179" y="736600"/>
                  </a:lnTo>
                  <a:lnTo>
                    <a:pt x="869645" y="740410"/>
                  </a:lnTo>
                  <a:lnTo>
                    <a:pt x="861910" y="741680"/>
                  </a:lnTo>
                  <a:lnTo>
                    <a:pt x="856729" y="745490"/>
                  </a:lnTo>
                  <a:lnTo>
                    <a:pt x="859053" y="742950"/>
                  </a:lnTo>
                  <a:lnTo>
                    <a:pt x="862545" y="736600"/>
                  </a:lnTo>
                  <a:lnTo>
                    <a:pt x="863130" y="735330"/>
                  </a:lnTo>
                  <a:lnTo>
                    <a:pt x="857313" y="742950"/>
                  </a:lnTo>
                  <a:lnTo>
                    <a:pt x="857313" y="741680"/>
                  </a:lnTo>
                  <a:lnTo>
                    <a:pt x="857313" y="739140"/>
                  </a:lnTo>
                  <a:lnTo>
                    <a:pt x="857897" y="737870"/>
                  </a:lnTo>
                  <a:lnTo>
                    <a:pt x="860806" y="732790"/>
                  </a:lnTo>
                  <a:lnTo>
                    <a:pt x="858126" y="734060"/>
                  </a:lnTo>
                  <a:lnTo>
                    <a:pt x="855573" y="739140"/>
                  </a:lnTo>
                  <a:lnTo>
                    <a:pt x="853440" y="741680"/>
                  </a:lnTo>
                  <a:lnTo>
                    <a:pt x="852081" y="739140"/>
                  </a:lnTo>
                  <a:lnTo>
                    <a:pt x="852665" y="739140"/>
                  </a:lnTo>
                  <a:lnTo>
                    <a:pt x="853236" y="737870"/>
                  </a:lnTo>
                  <a:lnTo>
                    <a:pt x="854989" y="737870"/>
                  </a:lnTo>
                  <a:lnTo>
                    <a:pt x="854290" y="736600"/>
                  </a:lnTo>
                  <a:lnTo>
                    <a:pt x="851496" y="731520"/>
                  </a:lnTo>
                  <a:lnTo>
                    <a:pt x="848588" y="733018"/>
                  </a:lnTo>
                  <a:lnTo>
                    <a:pt x="848588" y="890270"/>
                  </a:lnTo>
                  <a:lnTo>
                    <a:pt x="846264" y="894080"/>
                  </a:lnTo>
                  <a:lnTo>
                    <a:pt x="844524" y="896620"/>
                  </a:lnTo>
                  <a:lnTo>
                    <a:pt x="842200" y="897890"/>
                  </a:lnTo>
                  <a:lnTo>
                    <a:pt x="844524" y="892810"/>
                  </a:lnTo>
                  <a:lnTo>
                    <a:pt x="845680" y="890270"/>
                  </a:lnTo>
                  <a:lnTo>
                    <a:pt x="848588" y="890270"/>
                  </a:lnTo>
                  <a:lnTo>
                    <a:pt x="848588" y="733018"/>
                  </a:lnTo>
                  <a:lnTo>
                    <a:pt x="841616" y="736600"/>
                  </a:lnTo>
                  <a:lnTo>
                    <a:pt x="840219" y="732790"/>
                  </a:lnTo>
                  <a:lnTo>
                    <a:pt x="839292" y="730250"/>
                  </a:lnTo>
                  <a:lnTo>
                    <a:pt x="842721" y="723900"/>
                  </a:lnTo>
                  <a:lnTo>
                    <a:pt x="844956" y="723900"/>
                  </a:lnTo>
                  <a:lnTo>
                    <a:pt x="846975" y="722630"/>
                  </a:lnTo>
                  <a:lnTo>
                    <a:pt x="848360" y="720090"/>
                  </a:lnTo>
                  <a:lnTo>
                    <a:pt x="849757" y="717550"/>
                  </a:lnTo>
                  <a:lnTo>
                    <a:pt x="845680" y="717550"/>
                  </a:lnTo>
                  <a:lnTo>
                    <a:pt x="839863" y="718820"/>
                  </a:lnTo>
                  <a:lnTo>
                    <a:pt x="829398" y="720090"/>
                  </a:lnTo>
                  <a:lnTo>
                    <a:pt x="824166" y="720090"/>
                  </a:lnTo>
                  <a:lnTo>
                    <a:pt x="821842" y="716280"/>
                  </a:lnTo>
                  <a:lnTo>
                    <a:pt x="822426" y="718820"/>
                  </a:lnTo>
                  <a:lnTo>
                    <a:pt x="817232" y="723900"/>
                  </a:lnTo>
                  <a:lnTo>
                    <a:pt x="817143" y="718820"/>
                  </a:lnTo>
                  <a:lnTo>
                    <a:pt x="817524" y="713740"/>
                  </a:lnTo>
                  <a:lnTo>
                    <a:pt x="814285" y="712470"/>
                  </a:lnTo>
                  <a:lnTo>
                    <a:pt x="816025" y="712470"/>
                  </a:lnTo>
                  <a:lnTo>
                    <a:pt x="820178" y="706120"/>
                  </a:lnTo>
                  <a:lnTo>
                    <a:pt x="821842" y="703580"/>
                  </a:lnTo>
                  <a:lnTo>
                    <a:pt x="820102" y="706120"/>
                  </a:lnTo>
                  <a:lnTo>
                    <a:pt x="819632" y="704850"/>
                  </a:lnTo>
                  <a:lnTo>
                    <a:pt x="819175" y="703580"/>
                  </a:lnTo>
                  <a:lnTo>
                    <a:pt x="817778" y="699770"/>
                  </a:lnTo>
                  <a:lnTo>
                    <a:pt x="808469" y="703580"/>
                  </a:lnTo>
                  <a:lnTo>
                    <a:pt x="798004" y="703580"/>
                  </a:lnTo>
                  <a:lnTo>
                    <a:pt x="802081" y="701040"/>
                  </a:lnTo>
                  <a:lnTo>
                    <a:pt x="802081" y="697230"/>
                  </a:lnTo>
                  <a:lnTo>
                    <a:pt x="802081" y="695960"/>
                  </a:lnTo>
                  <a:lnTo>
                    <a:pt x="796848" y="693420"/>
                  </a:lnTo>
                  <a:lnTo>
                    <a:pt x="795680" y="689610"/>
                  </a:lnTo>
                  <a:lnTo>
                    <a:pt x="791616" y="693420"/>
                  </a:lnTo>
                  <a:lnTo>
                    <a:pt x="790448" y="690880"/>
                  </a:lnTo>
                  <a:lnTo>
                    <a:pt x="786955" y="697230"/>
                  </a:lnTo>
                  <a:lnTo>
                    <a:pt x="789343" y="690880"/>
                  </a:lnTo>
                  <a:lnTo>
                    <a:pt x="791718" y="684530"/>
                  </a:lnTo>
                  <a:lnTo>
                    <a:pt x="792187" y="683260"/>
                  </a:lnTo>
                  <a:lnTo>
                    <a:pt x="772426" y="683260"/>
                  </a:lnTo>
                  <a:lnTo>
                    <a:pt x="770686" y="683564"/>
                  </a:lnTo>
                  <a:lnTo>
                    <a:pt x="770686" y="690880"/>
                  </a:lnTo>
                  <a:lnTo>
                    <a:pt x="769518" y="692150"/>
                  </a:lnTo>
                  <a:lnTo>
                    <a:pt x="767194" y="695960"/>
                  </a:lnTo>
                  <a:lnTo>
                    <a:pt x="764870" y="697230"/>
                  </a:lnTo>
                  <a:lnTo>
                    <a:pt x="763117" y="697230"/>
                  </a:lnTo>
                  <a:lnTo>
                    <a:pt x="762546" y="695960"/>
                  </a:lnTo>
                  <a:lnTo>
                    <a:pt x="764870" y="693420"/>
                  </a:lnTo>
                  <a:lnTo>
                    <a:pt x="767778" y="690880"/>
                  </a:lnTo>
                  <a:lnTo>
                    <a:pt x="770686" y="690880"/>
                  </a:lnTo>
                  <a:lnTo>
                    <a:pt x="770686" y="683564"/>
                  </a:lnTo>
                  <a:lnTo>
                    <a:pt x="764870" y="684530"/>
                  </a:lnTo>
                  <a:lnTo>
                    <a:pt x="765327" y="683260"/>
                  </a:lnTo>
                  <a:lnTo>
                    <a:pt x="769048" y="673100"/>
                  </a:lnTo>
                  <a:lnTo>
                    <a:pt x="769518" y="671830"/>
                  </a:lnTo>
                  <a:lnTo>
                    <a:pt x="770686" y="673100"/>
                  </a:lnTo>
                  <a:lnTo>
                    <a:pt x="772718" y="671830"/>
                  </a:lnTo>
                  <a:lnTo>
                    <a:pt x="774750" y="670560"/>
                  </a:lnTo>
                  <a:lnTo>
                    <a:pt x="773595" y="669290"/>
                  </a:lnTo>
                  <a:lnTo>
                    <a:pt x="767778" y="669290"/>
                  </a:lnTo>
                  <a:lnTo>
                    <a:pt x="764286" y="668020"/>
                  </a:lnTo>
                  <a:lnTo>
                    <a:pt x="759053" y="675640"/>
                  </a:lnTo>
                  <a:lnTo>
                    <a:pt x="761377" y="673100"/>
                  </a:lnTo>
                  <a:lnTo>
                    <a:pt x="758469" y="679450"/>
                  </a:lnTo>
                  <a:lnTo>
                    <a:pt x="754405" y="681990"/>
                  </a:lnTo>
                  <a:lnTo>
                    <a:pt x="749757" y="683260"/>
                  </a:lnTo>
                  <a:lnTo>
                    <a:pt x="748588" y="683260"/>
                  </a:lnTo>
                  <a:lnTo>
                    <a:pt x="754989" y="680720"/>
                  </a:lnTo>
                  <a:lnTo>
                    <a:pt x="756234" y="676910"/>
                  </a:lnTo>
                  <a:lnTo>
                    <a:pt x="757478" y="673100"/>
                  </a:lnTo>
                  <a:lnTo>
                    <a:pt x="757885" y="671830"/>
                  </a:lnTo>
                  <a:lnTo>
                    <a:pt x="760222" y="668020"/>
                  </a:lnTo>
                  <a:lnTo>
                    <a:pt x="758469" y="669290"/>
                  </a:lnTo>
                  <a:lnTo>
                    <a:pt x="756145" y="671830"/>
                  </a:lnTo>
                  <a:lnTo>
                    <a:pt x="754405" y="673100"/>
                  </a:lnTo>
                  <a:lnTo>
                    <a:pt x="755726" y="669290"/>
                  </a:lnTo>
                  <a:lnTo>
                    <a:pt x="751535" y="673074"/>
                  </a:lnTo>
                  <a:lnTo>
                    <a:pt x="746391" y="676910"/>
                  </a:lnTo>
                  <a:lnTo>
                    <a:pt x="745096" y="674370"/>
                  </a:lnTo>
                  <a:lnTo>
                    <a:pt x="748588" y="670560"/>
                  </a:lnTo>
                  <a:lnTo>
                    <a:pt x="745680" y="670560"/>
                  </a:lnTo>
                  <a:lnTo>
                    <a:pt x="739863" y="674370"/>
                  </a:lnTo>
                  <a:lnTo>
                    <a:pt x="738708" y="671830"/>
                  </a:lnTo>
                  <a:lnTo>
                    <a:pt x="741451" y="668020"/>
                  </a:lnTo>
                  <a:lnTo>
                    <a:pt x="743381" y="665327"/>
                  </a:lnTo>
                  <a:lnTo>
                    <a:pt x="740308" y="666750"/>
                  </a:lnTo>
                  <a:lnTo>
                    <a:pt x="736346" y="668020"/>
                  </a:lnTo>
                  <a:lnTo>
                    <a:pt x="736955" y="664210"/>
                  </a:lnTo>
                  <a:lnTo>
                    <a:pt x="739863" y="662940"/>
                  </a:lnTo>
                  <a:lnTo>
                    <a:pt x="741616" y="664210"/>
                  </a:lnTo>
                  <a:lnTo>
                    <a:pt x="744512" y="662940"/>
                  </a:lnTo>
                  <a:lnTo>
                    <a:pt x="746696" y="659130"/>
                  </a:lnTo>
                  <a:lnTo>
                    <a:pt x="748880" y="655320"/>
                  </a:lnTo>
                  <a:lnTo>
                    <a:pt x="750328" y="652780"/>
                  </a:lnTo>
                  <a:lnTo>
                    <a:pt x="748004" y="655320"/>
                  </a:lnTo>
                  <a:lnTo>
                    <a:pt x="748004" y="651510"/>
                  </a:lnTo>
                  <a:lnTo>
                    <a:pt x="748588" y="647700"/>
                  </a:lnTo>
                  <a:lnTo>
                    <a:pt x="748004" y="648970"/>
                  </a:lnTo>
                  <a:lnTo>
                    <a:pt x="748004" y="645160"/>
                  </a:lnTo>
                  <a:lnTo>
                    <a:pt x="746848" y="648970"/>
                  </a:lnTo>
                  <a:lnTo>
                    <a:pt x="736066" y="655320"/>
                  </a:lnTo>
                  <a:lnTo>
                    <a:pt x="732091" y="654050"/>
                  </a:lnTo>
                  <a:lnTo>
                    <a:pt x="729107" y="651510"/>
                  </a:lnTo>
                  <a:lnTo>
                    <a:pt x="721258" y="654050"/>
                  </a:lnTo>
                  <a:lnTo>
                    <a:pt x="729195" y="650240"/>
                  </a:lnTo>
                  <a:lnTo>
                    <a:pt x="732015" y="647700"/>
                  </a:lnTo>
                  <a:lnTo>
                    <a:pt x="733526" y="643890"/>
                  </a:lnTo>
                  <a:lnTo>
                    <a:pt x="737539" y="640080"/>
                  </a:lnTo>
                  <a:lnTo>
                    <a:pt x="738708" y="637540"/>
                  </a:lnTo>
                  <a:lnTo>
                    <a:pt x="739863" y="633730"/>
                  </a:lnTo>
                  <a:lnTo>
                    <a:pt x="741324" y="632460"/>
                  </a:lnTo>
                  <a:lnTo>
                    <a:pt x="742772" y="631190"/>
                  </a:lnTo>
                  <a:lnTo>
                    <a:pt x="739267" y="632460"/>
                  </a:lnTo>
                  <a:lnTo>
                    <a:pt x="739203" y="631190"/>
                  </a:lnTo>
                  <a:lnTo>
                    <a:pt x="739140" y="629920"/>
                  </a:lnTo>
                  <a:lnTo>
                    <a:pt x="738365" y="627380"/>
                  </a:lnTo>
                  <a:lnTo>
                    <a:pt x="732891" y="629920"/>
                  </a:lnTo>
                  <a:lnTo>
                    <a:pt x="735799" y="627380"/>
                  </a:lnTo>
                  <a:lnTo>
                    <a:pt x="732599" y="627380"/>
                  </a:lnTo>
                  <a:lnTo>
                    <a:pt x="730567" y="628650"/>
                  </a:lnTo>
                  <a:lnTo>
                    <a:pt x="724166" y="631190"/>
                  </a:lnTo>
                  <a:lnTo>
                    <a:pt x="725335" y="627380"/>
                  </a:lnTo>
                  <a:lnTo>
                    <a:pt x="725335" y="626110"/>
                  </a:lnTo>
                  <a:lnTo>
                    <a:pt x="725335" y="622300"/>
                  </a:lnTo>
                  <a:lnTo>
                    <a:pt x="725474" y="621030"/>
                  </a:lnTo>
                  <a:lnTo>
                    <a:pt x="725919" y="617220"/>
                  </a:lnTo>
                  <a:lnTo>
                    <a:pt x="725335" y="613410"/>
                  </a:lnTo>
                  <a:lnTo>
                    <a:pt x="716610" y="615950"/>
                  </a:lnTo>
                  <a:lnTo>
                    <a:pt x="709993" y="615950"/>
                  </a:lnTo>
                  <a:lnTo>
                    <a:pt x="707885" y="616762"/>
                  </a:lnTo>
                  <a:lnTo>
                    <a:pt x="707885" y="627380"/>
                  </a:lnTo>
                  <a:lnTo>
                    <a:pt x="702081" y="635000"/>
                  </a:lnTo>
                  <a:lnTo>
                    <a:pt x="701497" y="633730"/>
                  </a:lnTo>
                  <a:lnTo>
                    <a:pt x="700328" y="632460"/>
                  </a:lnTo>
                  <a:lnTo>
                    <a:pt x="699744" y="631190"/>
                  </a:lnTo>
                  <a:lnTo>
                    <a:pt x="704405" y="628650"/>
                  </a:lnTo>
                  <a:lnTo>
                    <a:pt x="707885" y="627380"/>
                  </a:lnTo>
                  <a:lnTo>
                    <a:pt x="707885" y="616762"/>
                  </a:lnTo>
                  <a:lnTo>
                    <a:pt x="703313" y="618490"/>
                  </a:lnTo>
                  <a:lnTo>
                    <a:pt x="690448" y="621030"/>
                  </a:lnTo>
                  <a:lnTo>
                    <a:pt x="689864" y="621030"/>
                  </a:lnTo>
                  <a:lnTo>
                    <a:pt x="689864" y="619760"/>
                  </a:lnTo>
                  <a:lnTo>
                    <a:pt x="689279" y="619760"/>
                  </a:lnTo>
                  <a:lnTo>
                    <a:pt x="693356" y="615950"/>
                  </a:lnTo>
                  <a:lnTo>
                    <a:pt x="699744" y="614680"/>
                  </a:lnTo>
                  <a:lnTo>
                    <a:pt x="702081" y="608330"/>
                  </a:lnTo>
                  <a:lnTo>
                    <a:pt x="699744" y="607060"/>
                  </a:lnTo>
                  <a:lnTo>
                    <a:pt x="694512" y="607060"/>
                  </a:lnTo>
                  <a:lnTo>
                    <a:pt x="694512" y="608330"/>
                  </a:lnTo>
                  <a:lnTo>
                    <a:pt x="689864" y="613410"/>
                  </a:lnTo>
                  <a:lnTo>
                    <a:pt x="686955" y="615950"/>
                  </a:lnTo>
                  <a:lnTo>
                    <a:pt x="685800" y="613410"/>
                  </a:lnTo>
                  <a:lnTo>
                    <a:pt x="684631" y="612140"/>
                  </a:lnTo>
                  <a:lnTo>
                    <a:pt x="694512" y="608330"/>
                  </a:lnTo>
                  <a:lnTo>
                    <a:pt x="694512" y="607060"/>
                  </a:lnTo>
                  <a:lnTo>
                    <a:pt x="697420" y="605790"/>
                  </a:lnTo>
                  <a:lnTo>
                    <a:pt x="699173" y="603250"/>
                  </a:lnTo>
                  <a:lnTo>
                    <a:pt x="702081" y="600710"/>
                  </a:lnTo>
                  <a:lnTo>
                    <a:pt x="699744" y="599440"/>
                  </a:lnTo>
                  <a:lnTo>
                    <a:pt x="692518" y="605370"/>
                  </a:lnTo>
                  <a:lnTo>
                    <a:pt x="693940" y="605790"/>
                  </a:lnTo>
                  <a:lnTo>
                    <a:pt x="682891" y="612140"/>
                  </a:lnTo>
                  <a:lnTo>
                    <a:pt x="681037" y="609600"/>
                  </a:lnTo>
                  <a:lnTo>
                    <a:pt x="677316" y="604520"/>
                  </a:lnTo>
                  <a:lnTo>
                    <a:pt x="674230" y="599440"/>
                  </a:lnTo>
                  <a:lnTo>
                    <a:pt x="672680" y="596900"/>
                  </a:lnTo>
                  <a:lnTo>
                    <a:pt x="671918" y="595630"/>
                  </a:lnTo>
                  <a:lnTo>
                    <a:pt x="670153" y="593090"/>
                  </a:lnTo>
                  <a:lnTo>
                    <a:pt x="374738" y="593090"/>
                  </a:lnTo>
                  <a:lnTo>
                    <a:pt x="378231" y="598170"/>
                  </a:lnTo>
                  <a:lnTo>
                    <a:pt x="381139" y="608330"/>
                  </a:lnTo>
                  <a:lnTo>
                    <a:pt x="387527" y="609600"/>
                  </a:lnTo>
                  <a:lnTo>
                    <a:pt x="393928" y="607060"/>
                  </a:lnTo>
                  <a:lnTo>
                    <a:pt x="393598" y="605840"/>
                  </a:lnTo>
                  <a:lnTo>
                    <a:pt x="393344" y="605790"/>
                  </a:lnTo>
                  <a:lnTo>
                    <a:pt x="393357" y="604977"/>
                  </a:lnTo>
                  <a:lnTo>
                    <a:pt x="392188" y="600710"/>
                  </a:lnTo>
                  <a:lnTo>
                    <a:pt x="396252" y="596900"/>
                  </a:lnTo>
                  <a:lnTo>
                    <a:pt x="393484" y="605370"/>
                  </a:lnTo>
                  <a:lnTo>
                    <a:pt x="393598" y="605840"/>
                  </a:lnTo>
                  <a:lnTo>
                    <a:pt x="399745" y="607060"/>
                  </a:lnTo>
                  <a:lnTo>
                    <a:pt x="393928" y="612140"/>
                  </a:lnTo>
                  <a:lnTo>
                    <a:pt x="402069" y="613410"/>
                  </a:lnTo>
                  <a:lnTo>
                    <a:pt x="404393" y="614680"/>
                  </a:lnTo>
                  <a:lnTo>
                    <a:pt x="416598" y="609600"/>
                  </a:lnTo>
                  <a:lnTo>
                    <a:pt x="416509" y="605409"/>
                  </a:lnTo>
                  <a:lnTo>
                    <a:pt x="416026" y="603250"/>
                  </a:lnTo>
                  <a:lnTo>
                    <a:pt x="417766" y="600710"/>
                  </a:lnTo>
                  <a:lnTo>
                    <a:pt x="420090" y="599440"/>
                  </a:lnTo>
                  <a:lnTo>
                    <a:pt x="420560" y="604520"/>
                  </a:lnTo>
                  <a:lnTo>
                    <a:pt x="420649" y="605840"/>
                  </a:lnTo>
                  <a:lnTo>
                    <a:pt x="418350" y="610870"/>
                  </a:lnTo>
                  <a:lnTo>
                    <a:pt x="423430" y="609600"/>
                  </a:lnTo>
                  <a:lnTo>
                    <a:pt x="427570" y="610870"/>
                  </a:lnTo>
                  <a:lnTo>
                    <a:pt x="431177" y="615950"/>
                  </a:lnTo>
                  <a:lnTo>
                    <a:pt x="434632" y="621030"/>
                  </a:lnTo>
                  <a:lnTo>
                    <a:pt x="438150" y="627380"/>
                  </a:lnTo>
                  <a:lnTo>
                    <a:pt x="441896" y="631190"/>
                  </a:lnTo>
                  <a:lnTo>
                    <a:pt x="446074" y="631190"/>
                  </a:lnTo>
                  <a:lnTo>
                    <a:pt x="450900" y="627380"/>
                  </a:lnTo>
                  <a:lnTo>
                    <a:pt x="450329" y="628650"/>
                  </a:lnTo>
                  <a:lnTo>
                    <a:pt x="451675" y="627380"/>
                  </a:lnTo>
                  <a:lnTo>
                    <a:pt x="454393" y="624840"/>
                  </a:lnTo>
                  <a:lnTo>
                    <a:pt x="457885" y="622300"/>
                  </a:lnTo>
                  <a:lnTo>
                    <a:pt x="461949" y="619760"/>
                  </a:lnTo>
                  <a:lnTo>
                    <a:pt x="466026" y="622300"/>
                  </a:lnTo>
                  <a:lnTo>
                    <a:pt x="457885" y="626110"/>
                  </a:lnTo>
                  <a:lnTo>
                    <a:pt x="460209" y="633730"/>
                  </a:lnTo>
                  <a:lnTo>
                    <a:pt x="467182" y="626110"/>
                  </a:lnTo>
                  <a:lnTo>
                    <a:pt x="470674" y="627380"/>
                  </a:lnTo>
                  <a:lnTo>
                    <a:pt x="474738" y="629920"/>
                  </a:lnTo>
                  <a:lnTo>
                    <a:pt x="478231" y="631190"/>
                  </a:lnTo>
                  <a:lnTo>
                    <a:pt x="481723" y="635000"/>
                  </a:lnTo>
                  <a:lnTo>
                    <a:pt x="486956" y="628650"/>
                  </a:lnTo>
                  <a:lnTo>
                    <a:pt x="487540" y="636270"/>
                  </a:lnTo>
                  <a:lnTo>
                    <a:pt x="489280" y="640080"/>
                  </a:lnTo>
                  <a:lnTo>
                    <a:pt x="492188" y="641350"/>
                  </a:lnTo>
                  <a:lnTo>
                    <a:pt x="493344" y="642620"/>
                  </a:lnTo>
                  <a:lnTo>
                    <a:pt x="497420" y="642620"/>
                  </a:lnTo>
                  <a:lnTo>
                    <a:pt x="498576" y="641350"/>
                  </a:lnTo>
                  <a:lnTo>
                    <a:pt x="501484" y="637540"/>
                  </a:lnTo>
                  <a:lnTo>
                    <a:pt x="498005" y="646430"/>
                  </a:lnTo>
                  <a:lnTo>
                    <a:pt x="500913" y="640080"/>
                  </a:lnTo>
                  <a:lnTo>
                    <a:pt x="502297" y="637540"/>
                  </a:lnTo>
                  <a:lnTo>
                    <a:pt x="504393" y="633730"/>
                  </a:lnTo>
                  <a:lnTo>
                    <a:pt x="501484" y="640080"/>
                  </a:lnTo>
                  <a:lnTo>
                    <a:pt x="503809" y="636270"/>
                  </a:lnTo>
                  <a:lnTo>
                    <a:pt x="504977" y="635000"/>
                  </a:lnTo>
                  <a:lnTo>
                    <a:pt x="507301" y="635000"/>
                  </a:lnTo>
                  <a:lnTo>
                    <a:pt x="509041" y="636270"/>
                  </a:lnTo>
                  <a:lnTo>
                    <a:pt x="508469" y="641350"/>
                  </a:lnTo>
                  <a:lnTo>
                    <a:pt x="506717" y="646430"/>
                  </a:lnTo>
                  <a:lnTo>
                    <a:pt x="504393" y="651510"/>
                  </a:lnTo>
                  <a:lnTo>
                    <a:pt x="502069" y="654050"/>
                  </a:lnTo>
                  <a:lnTo>
                    <a:pt x="502069" y="656590"/>
                  </a:lnTo>
                  <a:lnTo>
                    <a:pt x="502653" y="659130"/>
                  </a:lnTo>
                  <a:lnTo>
                    <a:pt x="502653" y="661670"/>
                  </a:lnTo>
                  <a:lnTo>
                    <a:pt x="503237" y="662940"/>
                  </a:lnTo>
                  <a:lnTo>
                    <a:pt x="509066" y="664210"/>
                  </a:lnTo>
                  <a:lnTo>
                    <a:pt x="518934" y="660400"/>
                  </a:lnTo>
                  <a:lnTo>
                    <a:pt x="526618" y="659130"/>
                  </a:lnTo>
                  <a:lnTo>
                    <a:pt x="525907" y="664210"/>
                  </a:lnTo>
                  <a:lnTo>
                    <a:pt x="514273" y="669290"/>
                  </a:lnTo>
                  <a:lnTo>
                    <a:pt x="524751" y="671830"/>
                  </a:lnTo>
                  <a:lnTo>
                    <a:pt x="528231" y="676910"/>
                  </a:lnTo>
                  <a:lnTo>
                    <a:pt x="531723" y="683260"/>
                  </a:lnTo>
                  <a:lnTo>
                    <a:pt x="535787" y="689610"/>
                  </a:lnTo>
                  <a:lnTo>
                    <a:pt x="539280" y="697230"/>
                  </a:lnTo>
                  <a:lnTo>
                    <a:pt x="548589" y="698500"/>
                  </a:lnTo>
                  <a:lnTo>
                    <a:pt x="542772" y="701040"/>
                  </a:lnTo>
                  <a:lnTo>
                    <a:pt x="542188" y="701040"/>
                  </a:lnTo>
                  <a:lnTo>
                    <a:pt x="540740" y="704850"/>
                  </a:lnTo>
                  <a:lnTo>
                    <a:pt x="543712" y="707390"/>
                  </a:lnTo>
                  <a:lnTo>
                    <a:pt x="548970" y="707390"/>
                  </a:lnTo>
                  <a:lnTo>
                    <a:pt x="554393" y="704850"/>
                  </a:lnTo>
                  <a:lnTo>
                    <a:pt x="554977" y="707390"/>
                  </a:lnTo>
                  <a:lnTo>
                    <a:pt x="549160" y="709930"/>
                  </a:lnTo>
                  <a:lnTo>
                    <a:pt x="546836" y="712470"/>
                  </a:lnTo>
                  <a:lnTo>
                    <a:pt x="547941" y="715010"/>
                  </a:lnTo>
                  <a:lnTo>
                    <a:pt x="552145" y="715010"/>
                  </a:lnTo>
                  <a:lnTo>
                    <a:pt x="555586" y="716280"/>
                  </a:lnTo>
                  <a:lnTo>
                    <a:pt x="554393" y="718820"/>
                  </a:lnTo>
                  <a:lnTo>
                    <a:pt x="553821" y="718820"/>
                  </a:lnTo>
                  <a:lnTo>
                    <a:pt x="552653" y="720090"/>
                  </a:lnTo>
                  <a:lnTo>
                    <a:pt x="555561" y="720090"/>
                  </a:lnTo>
                  <a:lnTo>
                    <a:pt x="556145" y="726440"/>
                  </a:lnTo>
                  <a:lnTo>
                    <a:pt x="562533" y="720090"/>
                  </a:lnTo>
                  <a:lnTo>
                    <a:pt x="561949" y="726440"/>
                  </a:lnTo>
                  <a:lnTo>
                    <a:pt x="572414" y="723900"/>
                  </a:lnTo>
                  <a:lnTo>
                    <a:pt x="570090" y="731520"/>
                  </a:lnTo>
                  <a:lnTo>
                    <a:pt x="574903" y="731520"/>
                  </a:lnTo>
                  <a:lnTo>
                    <a:pt x="576275" y="734060"/>
                  </a:lnTo>
                  <a:lnTo>
                    <a:pt x="578192" y="736600"/>
                  </a:lnTo>
                  <a:lnTo>
                    <a:pt x="584631" y="732790"/>
                  </a:lnTo>
                  <a:lnTo>
                    <a:pt x="578396" y="739140"/>
                  </a:lnTo>
                  <a:lnTo>
                    <a:pt x="578383" y="744220"/>
                  </a:lnTo>
                  <a:lnTo>
                    <a:pt x="582510" y="746760"/>
                  </a:lnTo>
                  <a:lnTo>
                    <a:pt x="588695" y="745490"/>
                  </a:lnTo>
                  <a:lnTo>
                    <a:pt x="584047" y="748030"/>
                  </a:lnTo>
                  <a:lnTo>
                    <a:pt x="586371" y="751840"/>
                  </a:lnTo>
                  <a:lnTo>
                    <a:pt x="580555" y="754380"/>
                  </a:lnTo>
                  <a:lnTo>
                    <a:pt x="583463" y="758190"/>
                  </a:lnTo>
                  <a:lnTo>
                    <a:pt x="588124" y="758190"/>
                  </a:lnTo>
                  <a:lnTo>
                    <a:pt x="593928" y="751840"/>
                  </a:lnTo>
                  <a:lnTo>
                    <a:pt x="592620" y="760730"/>
                  </a:lnTo>
                  <a:lnTo>
                    <a:pt x="598652" y="760730"/>
                  </a:lnTo>
                  <a:lnTo>
                    <a:pt x="603504" y="763270"/>
                  </a:lnTo>
                  <a:lnTo>
                    <a:pt x="598589" y="772160"/>
                  </a:lnTo>
                  <a:lnTo>
                    <a:pt x="608965" y="773430"/>
                  </a:lnTo>
                  <a:lnTo>
                    <a:pt x="618350" y="774700"/>
                  </a:lnTo>
                  <a:lnTo>
                    <a:pt x="626872" y="777240"/>
                  </a:lnTo>
                  <a:lnTo>
                    <a:pt x="634631" y="779780"/>
                  </a:lnTo>
                  <a:lnTo>
                    <a:pt x="627913" y="784860"/>
                  </a:lnTo>
                  <a:lnTo>
                    <a:pt x="620153" y="782320"/>
                  </a:lnTo>
                  <a:lnTo>
                    <a:pt x="613117" y="786130"/>
                  </a:lnTo>
                  <a:lnTo>
                    <a:pt x="622084" y="787400"/>
                  </a:lnTo>
                  <a:lnTo>
                    <a:pt x="630783" y="786130"/>
                  </a:lnTo>
                  <a:lnTo>
                    <a:pt x="638060" y="786130"/>
                  </a:lnTo>
                  <a:lnTo>
                    <a:pt x="642772" y="791210"/>
                  </a:lnTo>
                  <a:lnTo>
                    <a:pt x="642772" y="793750"/>
                  </a:lnTo>
                  <a:lnTo>
                    <a:pt x="636955" y="795020"/>
                  </a:lnTo>
                  <a:lnTo>
                    <a:pt x="634047" y="796290"/>
                  </a:lnTo>
                  <a:lnTo>
                    <a:pt x="641146" y="798830"/>
                  </a:lnTo>
                  <a:lnTo>
                    <a:pt x="646328" y="803910"/>
                  </a:lnTo>
                  <a:lnTo>
                    <a:pt x="651624" y="807720"/>
                  </a:lnTo>
                  <a:lnTo>
                    <a:pt x="659053" y="808990"/>
                  </a:lnTo>
                  <a:lnTo>
                    <a:pt x="657885" y="810260"/>
                  </a:lnTo>
                  <a:lnTo>
                    <a:pt x="656145" y="810260"/>
                  </a:lnTo>
                  <a:lnTo>
                    <a:pt x="654977" y="811530"/>
                  </a:lnTo>
                  <a:lnTo>
                    <a:pt x="656729" y="811530"/>
                  </a:lnTo>
                  <a:lnTo>
                    <a:pt x="656145" y="815340"/>
                  </a:lnTo>
                  <a:lnTo>
                    <a:pt x="661377" y="808990"/>
                  </a:lnTo>
                  <a:lnTo>
                    <a:pt x="683475" y="792480"/>
                  </a:lnTo>
                  <a:lnTo>
                    <a:pt x="676719" y="800100"/>
                  </a:lnTo>
                  <a:lnTo>
                    <a:pt x="676135" y="805180"/>
                  </a:lnTo>
                  <a:lnTo>
                    <a:pt x="674560" y="810260"/>
                  </a:lnTo>
                  <a:lnTo>
                    <a:pt x="664870" y="820420"/>
                  </a:lnTo>
                  <a:lnTo>
                    <a:pt x="666610" y="819150"/>
                  </a:lnTo>
                  <a:lnTo>
                    <a:pt x="670102" y="817880"/>
                  </a:lnTo>
                  <a:lnTo>
                    <a:pt x="673011" y="814070"/>
                  </a:lnTo>
                  <a:lnTo>
                    <a:pt x="673011" y="815340"/>
                  </a:lnTo>
                  <a:lnTo>
                    <a:pt x="671842" y="817880"/>
                  </a:lnTo>
                  <a:lnTo>
                    <a:pt x="666610" y="821690"/>
                  </a:lnTo>
                  <a:lnTo>
                    <a:pt x="674166" y="821690"/>
                  </a:lnTo>
                  <a:lnTo>
                    <a:pt x="677659" y="814070"/>
                  </a:lnTo>
                  <a:lnTo>
                    <a:pt x="681723" y="817880"/>
                  </a:lnTo>
                  <a:lnTo>
                    <a:pt x="679399" y="820420"/>
                  </a:lnTo>
                  <a:lnTo>
                    <a:pt x="674166" y="824230"/>
                  </a:lnTo>
                  <a:lnTo>
                    <a:pt x="681139" y="820420"/>
                  </a:lnTo>
                  <a:lnTo>
                    <a:pt x="687539" y="816610"/>
                  </a:lnTo>
                  <a:lnTo>
                    <a:pt x="689279" y="821690"/>
                  </a:lnTo>
                  <a:lnTo>
                    <a:pt x="688124" y="822960"/>
                  </a:lnTo>
                  <a:lnTo>
                    <a:pt x="686371" y="825500"/>
                  </a:lnTo>
                  <a:lnTo>
                    <a:pt x="685800" y="825500"/>
                  </a:lnTo>
                  <a:lnTo>
                    <a:pt x="689279" y="826770"/>
                  </a:lnTo>
                  <a:lnTo>
                    <a:pt x="694512" y="825500"/>
                  </a:lnTo>
                  <a:lnTo>
                    <a:pt x="699173" y="824230"/>
                  </a:lnTo>
                  <a:lnTo>
                    <a:pt x="704405" y="822960"/>
                  </a:lnTo>
                  <a:lnTo>
                    <a:pt x="708469" y="822960"/>
                  </a:lnTo>
                  <a:lnTo>
                    <a:pt x="709637" y="828040"/>
                  </a:lnTo>
                  <a:lnTo>
                    <a:pt x="704430" y="834390"/>
                  </a:lnTo>
                  <a:lnTo>
                    <a:pt x="703745" y="836930"/>
                  </a:lnTo>
                  <a:lnTo>
                    <a:pt x="703834" y="839470"/>
                  </a:lnTo>
                  <a:lnTo>
                    <a:pt x="700913" y="845820"/>
                  </a:lnTo>
                  <a:lnTo>
                    <a:pt x="707313" y="844550"/>
                  </a:lnTo>
                  <a:lnTo>
                    <a:pt x="709637" y="838200"/>
                  </a:lnTo>
                  <a:lnTo>
                    <a:pt x="712546" y="840740"/>
                  </a:lnTo>
                  <a:lnTo>
                    <a:pt x="716026" y="838200"/>
                  </a:lnTo>
                  <a:lnTo>
                    <a:pt x="721258" y="834390"/>
                  </a:lnTo>
                  <a:lnTo>
                    <a:pt x="721842" y="840740"/>
                  </a:lnTo>
                  <a:lnTo>
                    <a:pt x="716026" y="843280"/>
                  </a:lnTo>
                  <a:lnTo>
                    <a:pt x="723582" y="845820"/>
                  </a:lnTo>
                  <a:lnTo>
                    <a:pt x="723011" y="838200"/>
                  </a:lnTo>
                  <a:lnTo>
                    <a:pt x="730567" y="834390"/>
                  </a:lnTo>
                  <a:lnTo>
                    <a:pt x="732891" y="824230"/>
                  </a:lnTo>
                  <a:lnTo>
                    <a:pt x="734631" y="829310"/>
                  </a:lnTo>
                  <a:lnTo>
                    <a:pt x="732891" y="830580"/>
                  </a:lnTo>
                  <a:lnTo>
                    <a:pt x="737539" y="831850"/>
                  </a:lnTo>
                  <a:lnTo>
                    <a:pt x="734631" y="840740"/>
                  </a:lnTo>
                  <a:lnTo>
                    <a:pt x="738708" y="836930"/>
                  </a:lnTo>
                  <a:lnTo>
                    <a:pt x="743356" y="834390"/>
                  </a:lnTo>
                  <a:lnTo>
                    <a:pt x="743356" y="839470"/>
                  </a:lnTo>
                  <a:lnTo>
                    <a:pt x="741616" y="843280"/>
                  </a:lnTo>
                  <a:lnTo>
                    <a:pt x="734047" y="852170"/>
                  </a:lnTo>
                  <a:lnTo>
                    <a:pt x="732891" y="854710"/>
                  </a:lnTo>
                  <a:lnTo>
                    <a:pt x="737920" y="850900"/>
                  </a:lnTo>
                  <a:lnTo>
                    <a:pt x="745807" y="850900"/>
                  </a:lnTo>
                  <a:lnTo>
                    <a:pt x="748931" y="848817"/>
                  </a:lnTo>
                  <a:lnTo>
                    <a:pt x="745096" y="855980"/>
                  </a:lnTo>
                  <a:lnTo>
                    <a:pt x="744512" y="857250"/>
                  </a:lnTo>
                  <a:lnTo>
                    <a:pt x="750912" y="849630"/>
                  </a:lnTo>
                  <a:lnTo>
                    <a:pt x="750912" y="853440"/>
                  </a:lnTo>
                  <a:lnTo>
                    <a:pt x="750328" y="855980"/>
                  </a:lnTo>
                  <a:lnTo>
                    <a:pt x="746848" y="859790"/>
                  </a:lnTo>
                  <a:lnTo>
                    <a:pt x="749604" y="859790"/>
                  </a:lnTo>
                  <a:lnTo>
                    <a:pt x="752373" y="854710"/>
                  </a:lnTo>
                  <a:lnTo>
                    <a:pt x="754697" y="850900"/>
                  </a:lnTo>
                  <a:lnTo>
                    <a:pt x="756145" y="854710"/>
                  </a:lnTo>
                  <a:lnTo>
                    <a:pt x="755561" y="854710"/>
                  </a:lnTo>
                  <a:lnTo>
                    <a:pt x="754989" y="855980"/>
                  </a:lnTo>
                  <a:lnTo>
                    <a:pt x="753237" y="855980"/>
                  </a:lnTo>
                  <a:lnTo>
                    <a:pt x="756729" y="863600"/>
                  </a:lnTo>
                  <a:lnTo>
                    <a:pt x="767194" y="858520"/>
                  </a:lnTo>
                  <a:lnTo>
                    <a:pt x="769518" y="864870"/>
                  </a:lnTo>
                  <a:lnTo>
                    <a:pt x="766000" y="871220"/>
                  </a:lnTo>
                  <a:lnTo>
                    <a:pt x="763562" y="871220"/>
                  </a:lnTo>
                  <a:lnTo>
                    <a:pt x="761339" y="872490"/>
                  </a:lnTo>
                  <a:lnTo>
                    <a:pt x="758469" y="876300"/>
                  </a:lnTo>
                  <a:lnTo>
                    <a:pt x="774611" y="876300"/>
                  </a:lnTo>
                  <a:lnTo>
                    <a:pt x="782510" y="876300"/>
                  </a:lnTo>
                  <a:lnTo>
                    <a:pt x="787539" y="876300"/>
                  </a:lnTo>
                  <a:lnTo>
                    <a:pt x="792416" y="871220"/>
                  </a:lnTo>
                  <a:lnTo>
                    <a:pt x="792988" y="875030"/>
                  </a:lnTo>
                  <a:lnTo>
                    <a:pt x="793026" y="881380"/>
                  </a:lnTo>
                  <a:lnTo>
                    <a:pt x="796264" y="881380"/>
                  </a:lnTo>
                  <a:lnTo>
                    <a:pt x="794524" y="882650"/>
                  </a:lnTo>
                  <a:lnTo>
                    <a:pt x="789863" y="890270"/>
                  </a:lnTo>
                  <a:lnTo>
                    <a:pt x="791032" y="889000"/>
                  </a:lnTo>
                  <a:lnTo>
                    <a:pt x="794664" y="891540"/>
                  </a:lnTo>
                  <a:lnTo>
                    <a:pt x="800049" y="891540"/>
                  </a:lnTo>
                  <a:lnTo>
                    <a:pt x="806729" y="890270"/>
                  </a:lnTo>
                  <a:lnTo>
                    <a:pt x="814285" y="889000"/>
                  </a:lnTo>
                  <a:lnTo>
                    <a:pt x="810793" y="892810"/>
                  </a:lnTo>
                  <a:lnTo>
                    <a:pt x="811961" y="897890"/>
                  </a:lnTo>
                  <a:lnTo>
                    <a:pt x="817194" y="899160"/>
                  </a:lnTo>
                  <a:lnTo>
                    <a:pt x="819518" y="902970"/>
                  </a:lnTo>
                  <a:lnTo>
                    <a:pt x="823010" y="899160"/>
                  </a:lnTo>
                  <a:lnTo>
                    <a:pt x="824166" y="900430"/>
                  </a:lnTo>
                  <a:lnTo>
                    <a:pt x="824560" y="899160"/>
                  </a:lnTo>
                  <a:lnTo>
                    <a:pt x="826503" y="892810"/>
                  </a:lnTo>
                  <a:lnTo>
                    <a:pt x="824750" y="909320"/>
                  </a:lnTo>
                  <a:lnTo>
                    <a:pt x="831735" y="908050"/>
                  </a:lnTo>
                  <a:lnTo>
                    <a:pt x="838123" y="905510"/>
                  </a:lnTo>
                  <a:lnTo>
                    <a:pt x="844524" y="904240"/>
                  </a:lnTo>
                  <a:lnTo>
                    <a:pt x="851496" y="900430"/>
                  </a:lnTo>
                  <a:lnTo>
                    <a:pt x="850912" y="914400"/>
                  </a:lnTo>
                  <a:lnTo>
                    <a:pt x="849757" y="913130"/>
                  </a:lnTo>
                  <a:lnTo>
                    <a:pt x="846264" y="916940"/>
                  </a:lnTo>
                  <a:lnTo>
                    <a:pt x="857313" y="916940"/>
                  </a:lnTo>
                  <a:lnTo>
                    <a:pt x="858139" y="914400"/>
                  </a:lnTo>
                  <a:lnTo>
                    <a:pt x="859383" y="910590"/>
                  </a:lnTo>
                  <a:lnTo>
                    <a:pt x="860221" y="908050"/>
                  </a:lnTo>
                  <a:lnTo>
                    <a:pt x="858469" y="910590"/>
                  </a:lnTo>
                  <a:lnTo>
                    <a:pt x="859637" y="904240"/>
                  </a:lnTo>
                  <a:lnTo>
                    <a:pt x="862545" y="900430"/>
                  </a:lnTo>
                  <a:lnTo>
                    <a:pt x="865263" y="897890"/>
                  </a:lnTo>
                  <a:lnTo>
                    <a:pt x="866609" y="896620"/>
                  </a:lnTo>
                  <a:lnTo>
                    <a:pt x="868362" y="897890"/>
                  </a:lnTo>
                  <a:lnTo>
                    <a:pt x="862545" y="901700"/>
                  </a:lnTo>
                  <a:lnTo>
                    <a:pt x="862545" y="915670"/>
                  </a:lnTo>
                  <a:lnTo>
                    <a:pt x="863130" y="913130"/>
                  </a:lnTo>
                  <a:lnTo>
                    <a:pt x="864870" y="910590"/>
                  </a:lnTo>
                  <a:lnTo>
                    <a:pt x="866038" y="908050"/>
                  </a:lnTo>
                  <a:lnTo>
                    <a:pt x="866254" y="913130"/>
                  </a:lnTo>
                  <a:lnTo>
                    <a:pt x="869086" y="908050"/>
                  </a:lnTo>
                  <a:lnTo>
                    <a:pt x="872578" y="901700"/>
                  </a:lnTo>
                  <a:lnTo>
                    <a:pt x="874750" y="904240"/>
                  </a:lnTo>
                  <a:lnTo>
                    <a:pt x="872426" y="908050"/>
                  </a:lnTo>
                  <a:lnTo>
                    <a:pt x="875334" y="906780"/>
                  </a:lnTo>
                  <a:lnTo>
                    <a:pt x="879411" y="902970"/>
                  </a:lnTo>
                  <a:lnTo>
                    <a:pt x="881151" y="904240"/>
                  </a:lnTo>
                  <a:lnTo>
                    <a:pt x="879106" y="911390"/>
                  </a:lnTo>
                  <a:lnTo>
                    <a:pt x="881443" y="909320"/>
                  </a:lnTo>
                  <a:lnTo>
                    <a:pt x="884872" y="906780"/>
                  </a:lnTo>
                  <a:lnTo>
                    <a:pt x="885799" y="910590"/>
                  </a:lnTo>
                  <a:lnTo>
                    <a:pt x="883475" y="913130"/>
                  </a:lnTo>
                  <a:lnTo>
                    <a:pt x="881735" y="911860"/>
                  </a:lnTo>
                  <a:lnTo>
                    <a:pt x="879411" y="914400"/>
                  </a:lnTo>
                  <a:lnTo>
                    <a:pt x="878243" y="925830"/>
                  </a:lnTo>
                  <a:lnTo>
                    <a:pt x="879411" y="924560"/>
                  </a:lnTo>
                  <a:lnTo>
                    <a:pt x="881151" y="925830"/>
                  </a:lnTo>
                  <a:lnTo>
                    <a:pt x="884643" y="932180"/>
                  </a:lnTo>
                  <a:lnTo>
                    <a:pt x="884643" y="929640"/>
                  </a:lnTo>
                  <a:lnTo>
                    <a:pt x="888326" y="924560"/>
                  </a:lnTo>
                  <a:lnTo>
                    <a:pt x="892009" y="919480"/>
                  </a:lnTo>
                  <a:lnTo>
                    <a:pt x="896048" y="918210"/>
                  </a:lnTo>
                  <a:lnTo>
                    <a:pt x="899769" y="918210"/>
                  </a:lnTo>
                  <a:lnTo>
                    <a:pt x="906145" y="913130"/>
                  </a:lnTo>
                  <a:lnTo>
                    <a:pt x="900785" y="920750"/>
                  </a:lnTo>
                  <a:lnTo>
                    <a:pt x="899388" y="924560"/>
                  </a:lnTo>
                  <a:lnTo>
                    <a:pt x="899198" y="927100"/>
                  </a:lnTo>
                  <a:lnTo>
                    <a:pt x="897432" y="932180"/>
                  </a:lnTo>
                  <a:lnTo>
                    <a:pt x="897432" y="935990"/>
                  </a:lnTo>
                  <a:lnTo>
                    <a:pt x="898588" y="939800"/>
                  </a:lnTo>
                  <a:lnTo>
                    <a:pt x="896848" y="943610"/>
                  </a:lnTo>
                  <a:lnTo>
                    <a:pt x="899706" y="941070"/>
                  </a:lnTo>
                  <a:lnTo>
                    <a:pt x="900912" y="943610"/>
                  </a:lnTo>
                  <a:lnTo>
                    <a:pt x="902576" y="944880"/>
                  </a:lnTo>
                  <a:lnTo>
                    <a:pt x="905687" y="941070"/>
                  </a:lnTo>
                  <a:lnTo>
                    <a:pt x="906729" y="939800"/>
                  </a:lnTo>
                  <a:lnTo>
                    <a:pt x="905573" y="943610"/>
                  </a:lnTo>
                  <a:lnTo>
                    <a:pt x="907199" y="942594"/>
                  </a:lnTo>
                  <a:lnTo>
                    <a:pt x="908481" y="939800"/>
                  </a:lnTo>
                  <a:lnTo>
                    <a:pt x="913130" y="934720"/>
                  </a:lnTo>
                  <a:lnTo>
                    <a:pt x="914869" y="939800"/>
                  </a:lnTo>
                  <a:lnTo>
                    <a:pt x="919518" y="947420"/>
                  </a:lnTo>
                  <a:lnTo>
                    <a:pt x="922426" y="951230"/>
                  </a:lnTo>
                  <a:lnTo>
                    <a:pt x="928827" y="944880"/>
                  </a:lnTo>
                  <a:lnTo>
                    <a:pt x="934364" y="939800"/>
                  </a:lnTo>
                  <a:lnTo>
                    <a:pt x="939076" y="934720"/>
                  </a:lnTo>
                  <a:lnTo>
                    <a:pt x="942365" y="930910"/>
                  </a:lnTo>
                  <a:lnTo>
                    <a:pt x="943457" y="929640"/>
                  </a:lnTo>
                  <a:lnTo>
                    <a:pt x="948016" y="924560"/>
                  </a:lnTo>
                  <a:lnTo>
                    <a:pt x="948588" y="924560"/>
                  </a:lnTo>
                  <a:lnTo>
                    <a:pt x="949172" y="925830"/>
                  </a:lnTo>
                  <a:lnTo>
                    <a:pt x="949756" y="925830"/>
                  </a:lnTo>
                  <a:lnTo>
                    <a:pt x="949172" y="930910"/>
                  </a:lnTo>
                  <a:lnTo>
                    <a:pt x="944524" y="935990"/>
                  </a:lnTo>
                  <a:lnTo>
                    <a:pt x="946264" y="942340"/>
                  </a:lnTo>
                  <a:lnTo>
                    <a:pt x="949172" y="942340"/>
                  </a:lnTo>
                  <a:lnTo>
                    <a:pt x="951890" y="939800"/>
                  </a:lnTo>
                  <a:lnTo>
                    <a:pt x="953249" y="938530"/>
                  </a:lnTo>
                  <a:lnTo>
                    <a:pt x="951496" y="942340"/>
                  </a:lnTo>
                  <a:lnTo>
                    <a:pt x="951496" y="948690"/>
                  </a:lnTo>
                  <a:lnTo>
                    <a:pt x="954405" y="948690"/>
                  </a:lnTo>
                  <a:lnTo>
                    <a:pt x="955954" y="941070"/>
                  </a:lnTo>
                  <a:lnTo>
                    <a:pt x="956170" y="940028"/>
                  </a:lnTo>
                  <a:lnTo>
                    <a:pt x="954405" y="941070"/>
                  </a:lnTo>
                  <a:lnTo>
                    <a:pt x="955459" y="938530"/>
                  </a:lnTo>
                  <a:lnTo>
                    <a:pt x="958596" y="930910"/>
                  </a:lnTo>
                  <a:lnTo>
                    <a:pt x="959637" y="928370"/>
                  </a:lnTo>
                  <a:lnTo>
                    <a:pt x="978827" y="933450"/>
                  </a:lnTo>
                  <a:lnTo>
                    <a:pt x="988415" y="937260"/>
                  </a:lnTo>
                  <a:lnTo>
                    <a:pt x="998016" y="938530"/>
                  </a:lnTo>
                  <a:lnTo>
                    <a:pt x="994486" y="951230"/>
                  </a:lnTo>
                  <a:lnTo>
                    <a:pt x="991616" y="962660"/>
                  </a:lnTo>
                  <a:lnTo>
                    <a:pt x="990485" y="972820"/>
                  </a:lnTo>
                  <a:lnTo>
                    <a:pt x="992200" y="984250"/>
                  </a:lnTo>
                  <a:lnTo>
                    <a:pt x="999756" y="974090"/>
                  </a:lnTo>
                  <a:lnTo>
                    <a:pt x="999756" y="982980"/>
                  </a:lnTo>
                  <a:lnTo>
                    <a:pt x="995108" y="982980"/>
                  </a:lnTo>
                  <a:lnTo>
                    <a:pt x="995692" y="990600"/>
                  </a:lnTo>
                  <a:lnTo>
                    <a:pt x="999172" y="984250"/>
                  </a:lnTo>
                  <a:lnTo>
                    <a:pt x="1002080" y="980440"/>
                  </a:lnTo>
                  <a:lnTo>
                    <a:pt x="1001496" y="985520"/>
                  </a:lnTo>
                  <a:lnTo>
                    <a:pt x="1001496" y="988060"/>
                  </a:lnTo>
                  <a:lnTo>
                    <a:pt x="1002080" y="990600"/>
                  </a:lnTo>
                  <a:lnTo>
                    <a:pt x="1007897" y="980440"/>
                  </a:lnTo>
                  <a:lnTo>
                    <a:pt x="1009802" y="977125"/>
                  </a:lnTo>
                  <a:lnTo>
                    <a:pt x="1009637" y="976630"/>
                  </a:lnTo>
                  <a:lnTo>
                    <a:pt x="1010462" y="975969"/>
                  </a:lnTo>
                  <a:lnTo>
                    <a:pt x="1010805" y="975360"/>
                  </a:lnTo>
                  <a:lnTo>
                    <a:pt x="1010767" y="975715"/>
                  </a:lnTo>
                  <a:lnTo>
                    <a:pt x="1011186" y="975360"/>
                  </a:lnTo>
                  <a:lnTo>
                    <a:pt x="1012748" y="974090"/>
                  </a:lnTo>
                  <a:lnTo>
                    <a:pt x="1014298" y="972820"/>
                  </a:lnTo>
                  <a:lnTo>
                    <a:pt x="1014869" y="980440"/>
                  </a:lnTo>
                  <a:lnTo>
                    <a:pt x="1013129" y="986790"/>
                  </a:lnTo>
                  <a:lnTo>
                    <a:pt x="1017193" y="981710"/>
                  </a:lnTo>
                  <a:lnTo>
                    <a:pt x="1016762" y="985520"/>
                  </a:lnTo>
                  <a:lnTo>
                    <a:pt x="1017193" y="985520"/>
                  </a:lnTo>
                  <a:lnTo>
                    <a:pt x="1022515" y="985520"/>
                  </a:lnTo>
                  <a:lnTo>
                    <a:pt x="1023759" y="981710"/>
                  </a:lnTo>
                  <a:lnTo>
                    <a:pt x="1024178" y="980440"/>
                  </a:lnTo>
                  <a:lnTo>
                    <a:pt x="1025817" y="985520"/>
                  </a:lnTo>
                  <a:lnTo>
                    <a:pt x="1028611" y="985520"/>
                  </a:lnTo>
                  <a:lnTo>
                    <a:pt x="1030630" y="988060"/>
                  </a:lnTo>
                  <a:lnTo>
                    <a:pt x="1029995" y="995680"/>
                  </a:lnTo>
                  <a:lnTo>
                    <a:pt x="1031735" y="993140"/>
                  </a:lnTo>
                  <a:lnTo>
                    <a:pt x="1036967" y="984250"/>
                  </a:lnTo>
                  <a:lnTo>
                    <a:pt x="1039876" y="984250"/>
                  </a:lnTo>
                  <a:lnTo>
                    <a:pt x="1037729" y="991870"/>
                  </a:lnTo>
                  <a:lnTo>
                    <a:pt x="1040599" y="994410"/>
                  </a:lnTo>
                  <a:lnTo>
                    <a:pt x="1044130" y="998220"/>
                  </a:lnTo>
                  <a:lnTo>
                    <a:pt x="1043940" y="1007110"/>
                  </a:lnTo>
                  <a:lnTo>
                    <a:pt x="1048854" y="999490"/>
                  </a:lnTo>
                  <a:lnTo>
                    <a:pt x="1053973" y="996950"/>
                  </a:lnTo>
                  <a:lnTo>
                    <a:pt x="1059319" y="996950"/>
                  </a:lnTo>
                  <a:lnTo>
                    <a:pt x="1064869" y="993140"/>
                  </a:lnTo>
                  <a:lnTo>
                    <a:pt x="1064298" y="994410"/>
                  </a:lnTo>
                  <a:lnTo>
                    <a:pt x="1063713" y="996950"/>
                  </a:lnTo>
                  <a:lnTo>
                    <a:pt x="1063129" y="996950"/>
                  </a:lnTo>
                  <a:lnTo>
                    <a:pt x="1066038" y="999490"/>
                  </a:lnTo>
                  <a:lnTo>
                    <a:pt x="1066038" y="1004570"/>
                  </a:lnTo>
                  <a:lnTo>
                    <a:pt x="1067777" y="1007110"/>
                  </a:lnTo>
                  <a:lnTo>
                    <a:pt x="1070102" y="998220"/>
                  </a:lnTo>
                  <a:lnTo>
                    <a:pt x="1072603" y="993140"/>
                  </a:lnTo>
                  <a:lnTo>
                    <a:pt x="1073238" y="991870"/>
                  </a:lnTo>
                  <a:lnTo>
                    <a:pt x="1076693" y="986790"/>
                  </a:lnTo>
                  <a:lnTo>
                    <a:pt x="1078344" y="984250"/>
                  </a:lnTo>
                  <a:lnTo>
                    <a:pt x="1079995" y="981710"/>
                  </a:lnTo>
                  <a:lnTo>
                    <a:pt x="1080236" y="990600"/>
                  </a:lnTo>
                  <a:lnTo>
                    <a:pt x="1078471" y="996950"/>
                  </a:lnTo>
                  <a:lnTo>
                    <a:pt x="1077074" y="1000760"/>
                  </a:lnTo>
                  <a:lnTo>
                    <a:pt x="1083475" y="1000760"/>
                  </a:lnTo>
                  <a:lnTo>
                    <a:pt x="1083475" y="991870"/>
                  </a:lnTo>
                  <a:lnTo>
                    <a:pt x="1085303" y="998220"/>
                  </a:lnTo>
                  <a:lnTo>
                    <a:pt x="1085684" y="1002030"/>
                  </a:lnTo>
                  <a:lnTo>
                    <a:pt x="1085811" y="1008380"/>
                  </a:lnTo>
                  <a:lnTo>
                    <a:pt x="1087640" y="999490"/>
                  </a:lnTo>
                  <a:lnTo>
                    <a:pt x="1089152" y="998220"/>
                  </a:lnTo>
                  <a:lnTo>
                    <a:pt x="1090879" y="998220"/>
                  </a:lnTo>
                  <a:lnTo>
                    <a:pt x="1093368" y="994410"/>
                  </a:lnTo>
                  <a:lnTo>
                    <a:pt x="1094740" y="1000760"/>
                  </a:lnTo>
                  <a:lnTo>
                    <a:pt x="1094816" y="1005840"/>
                  </a:lnTo>
                  <a:lnTo>
                    <a:pt x="1095324" y="1008380"/>
                  </a:lnTo>
                  <a:lnTo>
                    <a:pt x="1098016" y="1007110"/>
                  </a:lnTo>
                  <a:lnTo>
                    <a:pt x="1099007" y="1010018"/>
                  </a:lnTo>
                  <a:lnTo>
                    <a:pt x="1098791" y="1007110"/>
                  </a:lnTo>
                  <a:lnTo>
                    <a:pt x="1098600" y="1004570"/>
                  </a:lnTo>
                  <a:lnTo>
                    <a:pt x="1100340" y="996950"/>
                  </a:lnTo>
                  <a:lnTo>
                    <a:pt x="1103325" y="996950"/>
                  </a:lnTo>
                  <a:lnTo>
                    <a:pt x="1103655" y="1000760"/>
                  </a:lnTo>
                  <a:lnTo>
                    <a:pt x="1103541" y="1004570"/>
                  </a:lnTo>
                  <a:lnTo>
                    <a:pt x="1103312" y="1007110"/>
                  </a:lnTo>
                  <a:lnTo>
                    <a:pt x="1103249" y="1014730"/>
                  </a:lnTo>
                  <a:lnTo>
                    <a:pt x="1107313" y="1012190"/>
                  </a:lnTo>
                  <a:lnTo>
                    <a:pt x="1111389" y="999490"/>
                  </a:lnTo>
                  <a:lnTo>
                    <a:pt x="1114298" y="999490"/>
                  </a:lnTo>
                  <a:lnTo>
                    <a:pt x="1114298" y="1002030"/>
                  </a:lnTo>
                  <a:lnTo>
                    <a:pt x="1114882" y="1003300"/>
                  </a:lnTo>
                  <a:lnTo>
                    <a:pt x="1113713" y="1005840"/>
                  </a:lnTo>
                  <a:lnTo>
                    <a:pt x="1117917" y="1002030"/>
                  </a:lnTo>
                  <a:lnTo>
                    <a:pt x="1126959" y="999490"/>
                  </a:lnTo>
                  <a:lnTo>
                    <a:pt x="1128636" y="996950"/>
                  </a:lnTo>
                  <a:lnTo>
                    <a:pt x="1130312" y="994410"/>
                  </a:lnTo>
                  <a:lnTo>
                    <a:pt x="1131150" y="993140"/>
                  </a:lnTo>
                  <a:lnTo>
                    <a:pt x="1131150" y="994410"/>
                  </a:lnTo>
                  <a:lnTo>
                    <a:pt x="1131735" y="995680"/>
                  </a:lnTo>
                  <a:lnTo>
                    <a:pt x="1131735" y="993140"/>
                  </a:lnTo>
                  <a:lnTo>
                    <a:pt x="1131735" y="991870"/>
                  </a:lnTo>
                  <a:lnTo>
                    <a:pt x="1131735" y="982980"/>
                  </a:lnTo>
                  <a:lnTo>
                    <a:pt x="1131887" y="981710"/>
                  </a:lnTo>
                  <a:lnTo>
                    <a:pt x="1132027" y="980440"/>
                  </a:lnTo>
                  <a:lnTo>
                    <a:pt x="1132319" y="977900"/>
                  </a:lnTo>
                  <a:lnTo>
                    <a:pt x="1134643" y="977900"/>
                  </a:lnTo>
                  <a:lnTo>
                    <a:pt x="1135976" y="972820"/>
                  </a:lnTo>
                  <a:lnTo>
                    <a:pt x="1136967" y="969010"/>
                  </a:lnTo>
                  <a:lnTo>
                    <a:pt x="1136967" y="977900"/>
                  </a:lnTo>
                  <a:lnTo>
                    <a:pt x="1135811" y="977900"/>
                  </a:lnTo>
                  <a:lnTo>
                    <a:pt x="1135227" y="981710"/>
                  </a:lnTo>
                  <a:lnTo>
                    <a:pt x="1134643" y="984250"/>
                  </a:lnTo>
                  <a:lnTo>
                    <a:pt x="1136967" y="980440"/>
                  </a:lnTo>
                  <a:lnTo>
                    <a:pt x="1136904" y="986790"/>
                  </a:lnTo>
                  <a:lnTo>
                    <a:pt x="1135595" y="988060"/>
                  </a:lnTo>
                  <a:lnTo>
                    <a:pt x="1133944" y="989330"/>
                  </a:lnTo>
                  <a:lnTo>
                    <a:pt x="1132903" y="994410"/>
                  </a:lnTo>
                  <a:lnTo>
                    <a:pt x="1138135" y="990600"/>
                  </a:lnTo>
                  <a:lnTo>
                    <a:pt x="1143304" y="980440"/>
                  </a:lnTo>
                  <a:lnTo>
                    <a:pt x="1143952" y="979170"/>
                  </a:lnTo>
                  <a:lnTo>
                    <a:pt x="1146860" y="984250"/>
                  </a:lnTo>
                  <a:lnTo>
                    <a:pt x="1145552" y="990600"/>
                  </a:lnTo>
                  <a:lnTo>
                    <a:pt x="1143000" y="991870"/>
                  </a:lnTo>
                  <a:lnTo>
                    <a:pt x="1141209" y="993140"/>
                  </a:lnTo>
                  <a:lnTo>
                    <a:pt x="1142199" y="999490"/>
                  </a:lnTo>
                  <a:lnTo>
                    <a:pt x="1136967" y="994410"/>
                  </a:lnTo>
                  <a:lnTo>
                    <a:pt x="1137691" y="1003300"/>
                  </a:lnTo>
                  <a:lnTo>
                    <a:pt x="1136611" y="1003300"/>
                  </a:lnTo>
                  <a:lnTo>
                    <a:pt x="1135418" y="1004570"/>
                  </a:lnTo>
                  <a:lnTo>
                    <a:pt x="1135811" y="1014730"/>
                  </a:lnTo>
                  <a:lnTo>
                    <a:pt x="1142784" y="1018540"/>
                  </a:lnTo>
                  <a:lnTo>
                    <a:pt x="1144524" y="1008380"/>
                  </a:lnTo>
                  <a:lnTo>
                    <a:pt x="1151509" y="1013460"/>
                  </a:lnTo>
                  <a:lnTo>
                    <a:pt x="1152664" y="1008380"/>
                  </a:lnTo>
                  <a:lnTo>
                    <a:pt x="1153248" y="1005840"/>
                  </a:lnTo>
                  <a:lnTo>
                    <a:pt x="1151509" y="1002030"/>
                  </a:lnTo>
                  <a:lnTo>
                    <a:pt x="1152207" y="999490"/>
                  </a:lnTo>
                  <a:lnTo>
                    <a:pt x="1153248" y="995680"/>
                  </a:lnTo>
                  <a:lnTo>
                    <a:pt x="1158887" y="995680"/>
                  </a:lnTo>
                  <a:lnTo>
                    <a:pt x="1161681" y="1004570"/>
                  </a:lnTo>
                  <a:lnTo>
                    <a:pt x="1164043" y="1014730"/>
                  </a:lnTo>
                  <a:lnTo>
                    <a:pt x="1168361" y="1010920"/>
                  </a:lnTo>
                  <a:lnTo>
                    <a:pt x="1169974" y="1003300"/>
                  </a:lnTo>
                  <a:lnTo>
                    <a:pt x="1171638" y="996950"/>
                  </a:lnTo>
                  <a:lnTo>
                    <a:pt x="1172375" y="995680"/>
                  </a:lnTo>
                  <a:lnTo>
                    <a:pt x="1173848" y="993140"/>
                  </a:lnTo>
                  <a:lnTo>
                    <a:pt x="1177086" y="995680"/>
                  </a:lnTo>
                  <a:lnTo>
                    <a:pt x="1174762" y="1009650"/>
                  </a:lnTo>
                  <a:lnTo>
                    <a:pt x="1178547" y="1007110"/>
                  </a:lnTo>
                  <a:lnTo>
                    <a:pt x="1182611" y="996950"/>
                  </a:lnTo>
                  <a:lnTo>
                    <a:pt x="1186395" y="999490"/>
                  </a:lnTo>
                  <a:lnTo>
                    <a:pt x="1185227" y="1004570"/>
                  </a:lnTo>
                  <a:lnTo>
                    <a:pt x="1180579" y="1003300"/>
                  </a:lnTo>
                  <a:lnTo>
                    <a:pt x="1181735" y="1005840"/>
                  </a:lnTo>
                  <a:lnTo>
                    <a:pt x="1184300" y="1008380"/>
                  </a:lnTo>
                  <a:lnTo>
                    <a:pt x="1185659" y="1005840"/>
                  </a:lnTo>
                  <a:lnTo>
                    <a:pt x="1185887" y="1004570"/>
                  </a:lnTo>
                  <a:lnTo>
                    <a:pt x="1186802" y="999490"/>
                  </a:lnTo>
                  <a:lnTo>
                    <a:pt x="1188720" y="996950"/>
                  </a:lnTo>
                  <a:lnTo>
                    <a:pt x="1189291" y="1009650"/>
                  </a:lnTo>
                  <a:lnTo>
                    <a:pt x="1195070" y="1007110"/>
                  </a:lnTo>
                  <a:lnTo>
                    <a:pt x="1201000" y="1003300"/>
                  </a:lnTo>
                  <a:lnTo>
                    <a:pt x="1211097" y="996950"/>
                  </a:lnTo>
                  <a:lnTo>
                    <a:pt x="1213129" y="995680"/>
                  </a:lnTo>
                  <a:lnTo>
                    <a:pt x="1212557" y="999490"/>
                  </a:lnTo>
                  <a:lnTo>
                    <a:pt x="1211389" y="1004570"/>
                  </a:lnTo>
                  <a:lnTo>
                    <a:pt x="1213129" y="1007110"/>
                  </a:lnTo>
                  <a:lnTo>
                    <a:pt x="1221181" y="1005840"/>
                  </a:lnTo>
                  <a:lnTo>
                    <a:pt x="1229487" y="1007110"/>
                  </a:lnTo>
                  <a:lnTo>
                    <a:pt x="1237907" y="1010920"/>
                  </a:lnTo>
                  <a:lnTo>
                    <a:pt x="1246276" y="1016000"/>
                  </a:lnTo>
                  <a:lnTo>
                    <a:pt x="1249375" y="1005840"/>
                  </a:lnTo>
                  <a:lnTo>
                    <a:pt x="1249768" y="1004570"/>
                  </a:lnTo>
                  <a:lnTo>
                    <a:pt x="1250924" y="1004570"/>
                  </a:lnTo>
                  <a:lnTo>
                    <a:pt x="1252093" y="999490"/>
                  </a:lnTo>
                  <a:lnTo>
                    <a:pt x="1254417" y="998220"/>
                  </a:lnTo>
                  <a:lnTo>
                    <a:pt x="1255572" y="1005840"/>
                  </a:lnTo>
                  <a:lnTo>
                    <a:pt x="1254417" y="1008380"/>
                  </a:lnTo>
                  <a:lnTo>
                    <a:pt x="1260055" y="1002030"/>
                  </a:lnTo>
                  <a:lnTo>
                    <a:pt x="1264132" y="998220"/>
                  </a:lnTo>
                  <a:lnTo>
                    <a:pt x="1266837" y="995680"/>
                  </a:lnTo>
                  <a:lnTo>
                    <a:pt x="1270406" y="994410"/>
                  </a:lnTo>
                  <a:lnTo>
                    <a:pt x="1273962" y="993140"/>
                  </a:lnTo>
                  <a:lnTo>
                    <a:pt x="1280579" y="998220"/>
                  </a:lnTo>
                  <a:lnTo>
                    <a:pt x="1279410" y="1002030"/>
                  </a:lnTo>
                  <a:lnTo>
                    <a:pt x="1282852" y="999490"/>
                  </a:lnTo>
                  <a:lnTo>
                    <a:pt x="1286446" y="986790"/>
                  </a:lnTo>
                  <a:lnTo>
                    <a:pt x="1289875" y="988060"/>
                  </a:lnTo>
                  <a:lnTo>
                    <a:pt x="1289304" y="990600"/>
                  </a:lnTo>
                  <a:lnTo>
                    <a:pt x="1295692" y="993140"/>
                  </a:lnTo>
                  <a:lnTo>
                    <a:pt x="1302092" y="990600"/>
                  </a:lnTo>
                  <a:lnTo>
                    <a:pt x="1313713" y="989330"/>
                  </a:lnTo>
                  <a:lnTo>
                    <a:pt x="1319530" y="990600"/>
                  </a:lnTo>
                  <a:lnTo>
                    <a:pt x="1325346" y="998220"/>
                  </a:lnTo>
                  <a:lnTo>
                    <a:pt x="1327061" y="991870"/>
                  </a:lnTo>
                  <a:lnTo>
                    <a:pt x="1331239" y="991870"/>
                  </a:lnTo>
                  <a:lnTo>
                    <a:pt x="1335074" y="990600"/>
                  </a:lnTo>
                  <a:lnTo>
                    <a:pt x="1335163" y="989330"/>
                  </a:lnTo>
                  <a:lnTo>
                    <a:pt x="1335354" y="986790"/>
                  </a:lnTo>
                  <a:lnTo>
                    <a:pt x="1335811" y="980440"/>
                  </a:lnTo>
                  <a:lnTo>
                    <a:pt x="1340751" y="986790"/>
                  </a:lnTo>
                  <a:lnTo>
                    <a:pt x="1343952" y="991870"/>
                  </a:lnTo>
                  <a:lnTo>
                    <a:pt x="1347584" y="996950"/>
                  </a:lnTo>
                  <a:lnTo>
                    <a:pt x="1353832" y="1000760"/>
                  </a:lnTo>
                  <a:lnTo>
                    <a:pt x="1356741" y="1000760"/>
                  </a:lnTo>
                  <a:lnTo>
                    <a:pt x="1355585" y="986790"/>
                  </a:lnTo>
                  <a:lnTo>
                    <a:pt x="1358493" y="984250"/>
                  </a:lnTo>
                  <a:lnTo>
                    <a:pt x="1360817" y="995680"/>
                  </a:lnTo>
                  <a:lnTo>
                    <a:pt x="1362913" y="984250"/>
                  </a:lnTo>
                  <a:lnTo>
                    <a:pt x="1363141" y="982980"/>
                  </a:lnTo>
                  <a:lnTo>
                    <a:pt x="1367790" y="995680"/>
                  </a:lnTo>
                  <a:lnTo>
                    <a:pt x="1370114" y="993140"/>
                  </a:lnTo>
                  <a:lnTo>
                    <a:pt x="1368958" y="991870"/>
                  </a:lnTo>
                  <a:lnTo>
                    <a:pt x="1366634" y="988060"/>
                  </a:lnTo>
                  <a:lnTo>
                    <a:pt x="1366050" y="984250"/>
                  </a:lnTo>
                  <a:lnTo>
                    <a:pt x="1369529" y="982980"/>
                  </a:lnTo>
                  <a:lnTo>
                    <a:pt x="1373898" y="985520"/>
                  </a:lnTo>
                  <a:lnTo>
                    <a:pt x="1377823" y="990600"/>
                  </a:lnTo>
                  <a:lnTo>
                    <a:pt x="1379994" y="995680"/>
                  </a:lnTo>
                  <a:lnTo>
                    <a:pt x="1389303" y="984250"/>
                  </a:lnTo>
                  <a:lnTo>
                    <a:pt x="1389888" y="986790"/>
                  </a:lnTo>
                  <a:lnTo>
                    <a:pt x="1389303" y="989330"/>
                  </a:lnTo>
                  <a:lnTo>
                    <a:pt x="1388135" y="991870"/>
                  </a:lnTo>
                  <a:lnTo>
                    <a:pt x="1389862" y="990600"/>
                  </a:lnTo>
                  <a:lnTo>
                    <a:pt x="1391043" y="994410"/>
                  </a:lnTo>
                  <a:lnTo>
                    <a:pt x="1392224" y="996950"/>
                  </a:lnTo>
                  <a:lnTo>
                    <a:pt x="1393952" y="993140"/>
                  </a:lnTo>
                  <a:lnTo>
                    <a:pt x="1392796" y="991870"/>
                  </a:lnTo>
                  <a:lnTo>
                    <a:pt x="1392796" y="990600"/>
                  </a:lnTo>
                  <a:lnTo>
                    <a:pt x="1392796" y="984250"/>
                  </a:lnTo>
                  <a:lnTo>
                    <a:pt x="1396860" y="990600"/>
                  </a:lnTo>
                  <a:lnTo>
                    <a:pt x="1403261" y="989330"/>
                  </a:lnTo>
                  <a:lnTo>
                    <a:pt x="1407325" y="985520"/>
                  </a:lnTo>
                  <a:lnTo>
                    <a:pt x="1407909" y="993140"/>
                  </a:lnTo>
                  <a:lnTo>
                    <a:pt x="1412557" y="993140"/>
                  </a:lnTo>
                  <a:lnTo>
                    <a:pt x="1416634" y="991870"/>
                  </a:lnTo>
                  <a:lnTo>
                    <a:pt x="1428838" y="985520"/>
                  </a:lnTo>
                  <a:lnTo>
                    <a:pt x="1433487" y="984250"/>
                  </a:lnTo>
                  <a:lnTo>
                    <a:pt x="1432128" y="982980"/>
                  </a:lnTo>
                  <a:lnTo>
                    <a:pt x="1429423" y="980440"/>
                  </a:lnTo>
                  <a:lnTo>
                    <a:pt x="1429131" y="979170"/>
                  </a:lnTo>
                  <a:lnTo>
                    <a:pt x="1427670" y="972820"/>
                  </a:lnTo>
                  <a:lnTo>
                    <a:pt x="1427099" y="970280"/>
                  </a:lnTo>
                  <a:lnTo>
                    <a:pt x="1426806" y="969010"/>
                  </a:lnTo>
                  <a:lnTo>
                    <a:pt x="1426514" y="967740"/>
                  </a:lnTo>
                  <a:lnTo>
                    <a:pt x="1428838" y="965200"/>
                  </a:lnTo>
                  <a:lnTo>
                    <a:pt x="1429499" y="967054"/>
                  </a:lnTo>
                  <a:lnTo>
                    <a:pt x="1429715" y="965200"/>
                  </a:lnTo>
                  <a:lnTo>
                    <a:pt x="1430007" y="962660"/>
                  </a:lnTo>
                  <a:lnTo>
                    <a:pt x="1433487" y="963930"/>
                  </a:lnTo>
                  <a:lnTo>
                    <a:pt x="1435811" y="975360"/>
                  </a:lnTo>
                  <a:lnTo>
                    <a:pt x="1434655" y="980440"/>
                  </a:lnTo>
                  <a:lnTo>
                    <a:pt x="1437563" y="975360"/>
                  </a:lnTo>
                  <a:lnTo>
                    <a:pt x="1438719" y="979170"/>
                  </a:lnTo>
                  <a:lnTo>
                    <a:pt x="1438148" y="980440"/>
                  </a:lnTo>
                  <a:lnTo>
                    <a:pt x="1439303" y="985520"/>
                  </a:lnTo>
                  <a:lnTo>
                    <a:pt x="1440916" y="982980"/>
                  </a:lnTo>
                  <a:lnTo>
                    <a:pt x="1444396" y="985520"/>
                  </a:lnTo>
                  <a:lnTo>
                    <a:pt x="1447647" y="986790"/>
                  </a:lnTo>
                  <a:lnTo>
                    <a:pt x="1448371" y="982980"/>
                  </a:lnTo>
                  <a:lnTo>
                    <a:pt x="1448612" y="981710"/>
                  </a:lnTo>
                  <a:lnTo>
                    <a:pt x="1449768" y="985520"/>
                  </a:lnTo>
                  <a:lnTo>
                    <a:pt x="1459077" y="982980"/>
                  </a:lnTo>
                  <a:lnTo>
                    <a:pt x="1459801" y="981710"/>
                  </a:lnTo>
                  <a:lnTo>
                    <a:pt x="1461985" y="977900"/>
                  </a:lnTo>
                  <a:lnTo>
                    <a:pt x="1469542" y="975360"/>
                  </a:lnTo>
                  <a:lnTo>
                    <a:pt x="1466634" y="965200"/>
                  </a:lnTo>
                  <a:lnTo>
                    <a:pt x="1470113" y="966470"/>
                  </a:lnTo>
                  <a:lnTo>
                    <a:pt x="1470113" y="965200"/>
                  </a:lnTo>
                  <a:lnTo>
                    <a:pt x="1470113" y="962660"/>
                  </a:lnTo>
                  <a:lnTo>
                    <a:pt x="1470113" y="958850"/>
                  </a:lnTo>
                  <a:lnTo>
                    <a:pt x="1476514" y="960120"/>
                  </a:lnTo>
                  <a:lnTo>
                    <a:pt x="1484655" y="965200"/>
                  </a:lnTo>
                  <a:lnTo>
                    <a:pt x="1491056" y="962660"/>
                  </a:lnTo>
                  <a:lnTo>
                    <a:pt x="1492796" y="958850"/>
                  </a:lnTo>
                  <a:lnTo>
                    <a:pt x="1493951" y="956310"/>
                  </a:lnTo>
                  <a:lnTo>
                    <a:pt x="1493507" y="956030"/>
                  </a:lnTo>
                  <a:lnTo>
                    <a:pt x="1499184" y="953770"/>
                  </a:lnTo>
                  <a:lnTo>
                    <a:pt x="1498028" y="961390"/>
                  </a:lnTo>
                  <a:lnTo>
                    <a:pt x="1507324" y="956310"/>
                  </a:lnTo>
                  <a:lnTo>
                    <a:pt x="1509014" y="953770"/>
                  </a:lnTo>
                  <a:lnTo>
                    <a:pt x="1513205" y="947420"/>
                  </a:lnTo>
                  <a:lnTo>
                    <a:pt x="1514894" y="944880"/>
                  </a:lnTo>
                  <a:lnTo>
                    <a:pt x="1512557" y="942340"/>
                  </a:lnTo>
                  <a:lnTo>
                    <a:pt x="1510817" y="941070"/>
                  </a:lnTo>
                  <a:lnTo>
                    <a:pt x="1510233" y="937260"/>
                  </a:lnTo>
                  <a:lnTo>
                    <a:pt x="1511401" y="934720"/>
                  </a:lnTo>
                  <a:lnTo>
                    <a:pt x="1515465" y="939800"/>
                  </a:lnTo>
                  <a:lnTo>
                    <a:pt x="1516634" y="944880"/>
                  </a:lnTo>
                  <a:lnTo>
                    <a:pt x="1519809" y="941070"/>
                  </a:lnTo>
                  <a:lnTo>
                    <a:pt x="1524558" y="941070"/>
                  </a:lnTo>
                  <a:lnTo>
                    <a:pt x="1530286" y="942340"/>
                  </a:lnTo>
                  <a:lnTo>
                    <a:pt x="1536395" y="944880"/>
                  </a:lnTo>
                  <a:lnTo>
                    <a:pt x="1543964" y="948690"/>
                  </a:lnTo>
                  <a:lnTo>
                    <a:pt x="1551520" y="951230"/>
                  </a:lnTo>
                  <a:lnTo>
                    <a:pt x="1552676" y="942340"/>
                  </a:lnTo>
                  <a:lnTo>
                    <a:pt x="1553197" y="941070"/>
                  </a:lnTo>
                  <a:lnTo>
                    <a:pt x="1555813" y="934720"/>
                  </a:lnTo>
                  <a:lnTo>
                    <a:pt x="1557909" y="929640"/>
                  </a:lnTo>
                  <a:lnTo>
                    <a:pt x="1562557" y="929640"/>
                  </a:lnTo>
                  <a:lnTo>
                    <a:pt x="1557909" y="937260"/>
                  </a:lnTo>
                  <a:lnTo>
                    <a:pt x="1563141" y="941070"/>
                  </a:lnTo>
                  <a:lnTo>
                    <a:pt x="1567459" y="932180"/>
                  </a:lnTo>
                  <a:lnTo>
                    <a:pt x="1573250" y="930910"/>
                  </a:lnTo>
                  <a:lnTo>
                    <a:pt x="1578927" y="930910"/>
                  </a:lnTo>
                  <a:lnTo>
                    <a:pt x="1580515" y="928370"/>
                  </a:lnTo>
                  <a:lnTo>
                    <a:pt x="1582915" y="924560"/>
                  </a:lnTo>
                  <a:lnTo>
                    <a:pt x="1593443" y="933450"/>
                  </a:lnTo>
                  <a:lnTo>
                    <a:pt x="1601304" y="929640"/>
                  </a:lnTo>
                  <a:lnTo>
                    <a:pt x="1608836" y="924560"/>
                  </a:lnTo>
                  <a:lnTo>
                    <a:pt x="1618373" y="927100"/>
                  </a:lnTo>
                  <a:lnTo>
                    <a:pt x="1615478" y="922020"/>
                  </a:lnTo>
                  <a:lnTo>
                    <a:pt x="1614893" y="914400"/>
                  </a:lnTo>
                  <a:lnTo>
                    <a:pt x="1617218" y="919480"/>
                  </a:lnTo>
                  <a:lnTo>
                    <a:pt x="1617218" y="915670"/>
                  </a:lnTo>
                  <a:lnTo>
                    <a:pt x="1619161" y="914400"/>
                  </a:lnTo>
                  <a:lnTo>
                    <a:pt x="1623047" y="911860"/>
                  </a:lnTo>
                  <a:lnTo>
                    <a:pt x="1625320" y="910590"/>
                  </a:lnTo>
                  <a:lnTo>
                    <a:pt x="1629867" y="908050"/>
                  </a:lnTo>
                  <a:lnTo>
                    <a:pt x="1637334" y="906780"/>
                  </a:lnTo>
                  <a:lnTo>
                    <a:pt x="1669973" y="906780"/>
                  </a:lnTo>
                  <a:lnTo>
                    <a:pt x="1677682" y="905510"/>
                  </a:lnTo>
                  <a:lnTo>
                    <a:pt x="1678330" y="902970"/>
                  </a:lnTo>
                  <a:lnTo>
                    <a:pt x="1678647" y="901700"/>
                  </a:lnTo>
                  <a:lnTo>
                    <a:pt x="1679295" y="899160"/>
                  </a:lnTo>
                  <a:lnTo>
                    <a:pt x="1678622" y="896620"/>
                  </a:lnTo>
                  <a:lnTo>
                    <a:pt x="1676933" y="890270"/>
                  </a:lnTo>
                  <a:lnTo>
                    <a:pt x="1676590" y="889000"/>
                  </a:lnTo>
                  <a:lnTo>
                    <a:pt x="1675307" y="881380"/>
                  </a:lnTo>
                  <a:lnTo>
                    <a:pt x="1681175" y="882650"/>
                  </a:lnTo>
                  <a:lnTo>
                    <a:pt x="1684655" y="895350"/>
                  </a:lnTo>
                  <a:lnTo>
                    <a:pt x="1686407" y="890270"/>
                  </a:lnTo>
                  <a:lnTo>
                    <a:pt x="1688731" y="886460"/>
                  </a:lnTo>
                  <a:lnTo>
                    <a:pt x="1694548" y="882650"/>
                  </a:lnTo>
                  <a:lnTo>
                    <a:pt x="1698028" y="880110"/>
                  </a:lnTo>
                  <a:lnTo>
                    <a:pt x="1700936" y="878840"/>
                  </a:lnTo>
                  <a:lnTo>
                    <a:pt x="1707921" y="876300"/>
                  </a:lnTo>
                  <a:lnTo>
                    <a:pt x="1710042" y="875030"/>
                  </a:lnTo>
                  <a:lnTo>
                    <a:pt x="1714309" y="872490"/>
                  </a:lnTo>
                  <a:lnTo>
                    <a:pt x="1717802" y="863600"/>
                  </a:lnTo>
                  <a:lnTo>
                    <a:pt x="1718386" y="866140"/>
                  </a:lnTo>
                  <a:lnTo>
                    <a:pt x="1720126" y="869950"/>
                  </a:lnTo>
                  <a:lnTo>
                    <a:pt x="1718957" y="869950"/>
                  </a:lnTo>
                  <a:lnTo>
                    <a:pt x="1723402" y="872490"/>
                  </a:lnTo>
                  <a:lnTo>
                    <a:pt x="1726082" y="869950"/>
                  </a:lnTo>
                  <a:lnTo>
                    <a:pt x="1726806" y="864870"/>
                  </a:lnTo>
                  <a:lnTo>
                    <a:pt x="1726526" y="863600"/>
                  </a:lnTo>
                  <a:lnTo>
                    <a:pt x="1725358" y="858520"/>
                  </a:lnTo>
                  <a:lnTo>
                    <a:pt x="1727682" y="858520"/>
                  </a:lnTo>
                  <a:lnTo>
                    <a:pt x="1728851" y="864870"/>
                  </a:lnTo>
                  <a:lnTo>
                    <a:pt x="1731759" y="867410"/>
                  </a:lnTo>
                  <a:lnTo>
                    <a:pt x="1734235" y="866140"/>
                  </a:lnTo>
                  <a:lnTo>
                    <a:pt x="1735023" y="862330"/>
                  </a:lnTo>
                  <a:lnTo>
                    <a:pt x="1735924" y="858520"/>
                  </a:lnTo>
                  <a:lnTo>
                    <a:pt x="1738731" y="861060"/>
                  </a:lnTo>
                  <a:lnTo>
                    <a:pt x="1739315" y="861060"/>
                  </a:lnTo>
                  <a:lnTo>
                    <a:pt x="1739315" y="863600"/>
                  </a:lnTo>
                  <a:lnTo>
                    <a:pt x="1740471" y="859790"/>
                  </a:lnTo>
                  <a:lnTo>
                    <a:pt x="1747456" y="861060"/>
                  </a:lnTo>
                  <a:lnTo>
                    <a:pt x="1746389" y="859790"/>
                  </a:lnTo>
                  <a:lnTo>
                    <a:pt x="1745322" y="858520"/>
                  </a:lnTo>
                  <a:lnTo>
                    <a:pt x="1741055" y="853440"/>
                  </a:lnTo>
                  <a:lnTo>
                    <a:pt x="1748028" y="854710"/>
                  </a:lnTo>
                  <a:lnTo>
                    <a:pt x="1747964" y="853440"/>
                  </a:lnTo>
                  <a:lnTo>
                    <a:pt x="1747837" y="850900"/>
                  </a:lnTo>
                  <a:lnTo>
                    <a:pt x="1747774" y="849630"/>
                  </a:lnTo>
                  <a:lnTo>
                    <a:pt x="1747456" y="843280"/>
                  </a:lnTo>
                  <a:lnTo>
                    <a:pt x="1754428" y="847090"/>
                  </a:lnTo>
                  <a:lnTo>
                    <a:pt x="1754466" y="843280"/>
                  </a:lnTo>
                  <a:lnTo>
                    <a:pt x="1754479" y="842010"/>
                  </a:lnTo>
                  <a:lnTo>
                    <a:pt x="1757413" y="840740"/>
                  </a:lnTo>
                  <a:lnTo>
                    <a:pt x="1759585" y="839470"/>
                  </a:lnTo>
                  <a:lnTo>
                    <a:pt x="1757337" y="833120"/>
                  </a:lnTo>
                  <a:lnTo>
                    <a:pt x="1763115" y="839470"/>
                  </a:lnTo>
                  <a:lnTo>
                    <a:pt x="1767801" y="840740"/>
                  </a:lnTo>
                  <a:lnTo>
                    <a:pt x="1770748" y="836930"/>
                  </a:lnTo>
                  <a:lnTo>
                    <a:pt x="1771154" y="833120"/>
                  </a:lnTo>
                  <a:lnTo>
                    <a:pt x="1771294" y="831850"/>
                  </a:lnTo>
                  <a:lnTo>
                    <a:pt x="1773034" y="836930"/>
                  </a:lnTo>
                  <a:lnTo>
                    <a:pt x="1776526" y="834390"/>
                  </a:lnTo>
                  <a:lnTo>
                    <a:pt x="1778850" y="842010"/>
                  </a:lnTo>
                  <a:lnTo>
                    <a:pt x="1782330" y="839470"/>
                  </a:lnTo>
                  <a:lnTo>
                    <a:pt x="1783499" y="834390"/>
                  </a:lnTo>
                  <a:lnTo>
                    <a:pt x="1781403" y="831850"/>
                  </a:lnTo>
                  <a:lnTo>
                    <a:pt x="1780362" y="830580"/>
                  </a:lnTo>
                  <a:lnTo>
                    <a:pt x="1778266" y="828040"/>
                  </a:lnTo>
                  <a:lnTo>
                    <a:pt x="1786407" y="834390"/>
                  </a:lnTo>
                  <a:lnTo>
                    <a:pt x="1787575" y="829310"/>
                  </a:lnTo>
                  <a:lnTo>
                    <a:pt x="1787906" y="828040"/>
                  </a:lnTo>
                  <a:lnTo>
                    <a:pt x="1788896" y="824230"/>
                  </a:lnTo>
                  <a:lnTo>
                    <a:pt x="1789226" y="822960"/>
                  </a:lnTo>
                  <a:lnTo>
                    <a:pt x="1789899" y="820420"/>
                  </a:lnTo>
                  <a:lnTo>
                    <a:pt x="1790471" y="816610"/>
                  </a:lnTo>
                  <a:lnTo>
                    <a:pt x="1799196" y="826770"/>
                  </a:lnTo>
                  <a:lnTo>
                    <a:pt x="1802892" y="816610"/>
                  </a:lnTo>
                  <a:lnTo>
                    <a:pt x="1806968" y="807720"/>
                  </a:lnTo>
                  <a:lnTo>
                    <a:pt x="1807705" y="806450"/>
                  </a:lnTo>
                  <a:lnTo>
                    <a:pt x="1809915" y="802640"/>
                  </a:lnTo>
                  <a:lnTo>
                    <a:pt x="1811375" y="800100"/>
                  </a:lnTo>
                  <a:lnTo>
                    <a:pt x="1816061" y="792480"/>
                  </a:lnTo>
                  <a:lnTo>
                    <a:pt x="1818525" y="800100"/>
                  </a:lnTo>
                  <a:lnTo>
                    <a:pt x="1816201" y="803910"/>
                  </a:lnTo>
                  <a:lnTo>
                    <a:pt x="1814093" y="807720"/>
                  </a:lnTo>
                  <a:lnTo>
                    <a:pt x="1817217" y="814070"/>
                  </a:lnTo>
                  <a:lnTo>
                    <a:pt x="1819529" y="806450"/>
                  </a:lnTo>
                  <a:lnTo>
                    <a:pt x="1820849" y="797560"/>
                  </a:lnTo>
                  <a:lnTo>
                    <a:pt x="1822462" y="792480"/>
                  </a:lnTo>
                  <a:lnTo>
                    <a:pt x="1823275" y="789940"/>
                  </a:lnTo>
                  <a:lnTo>
                    <a:pt x="1826996" y="787400"/>
                  </a:lnTo>
                  <a:lnTo>
                    <a:pt x="1828850" y="786130"/>
                  </a:lnTo>
                  <a:lnTo>
                    <a:pt x="1832343" y="787400"/>
                  </a:lnTo>
                  <a:lnTo>
                    <a:pt x="1831759" y="793750"/>
                  </a:lnTo>
                  <a:lnTo>
                    <a:pt x="1832343" y="796290"/>
                  </a:lnTo>
                  <a:lnTo>
                    <a:pt x="1836635" y="789940"/>
                  </a:lnTo>
                  <a:lnTo>
                    <a:pt x="1842300" y="786130"/>
                  </a:lnTo>
                  <a:lnTo>
                    <a:pt x="1845856" y="783590"/>
                  </a:lnTo>
                  <a:lnTo>
                    <a:pt x="1847621" y="782320"/>
                  </a:lnTo>
                  <a:lnTo>
                    <a:pt x="1850390" y="775970"/>
                  </a:lnTo>
                  <a:lnTo>
                    <a:pt x="1850948" y="774700"/>
                  </a:lnTo>
                  <a:lnTo>
                    <a:pt x="1851520" y="775970"/>
                  </a:lnTo>
                  <a:lnTo>
                    <a:pt x="1852104" y="778510"/>
                  </a:lnTo>
                  <a:lnTo>
                    <a:pt x="1853272" y="778510"/>
                  </a:lnTo>
                  <a:lnTo>
                    <a:pt x="1855825" y="778510"/>
                  </a:lnTo>
                  <a:lnTo>
                    <a:pt x="1853971" y="775970"/>
                  </a:lnTo>
                  <a:lnTo>
                    <a:pt x="1852104" y="773430"/>
                  </a:lnTo>
                  <a:lnTo>
                    <a:pt x="1852104" y="775970"/>
                  </a:lnTo>
                  <a:lnTo>
                    <a:pt x="1851126" y="774700"/>
                  </a:lnTo>
                  <a:lnTo>
                    <a:pt x="1847189" y="769620"/>
                  </a:lnTo>
                  <a:lnTo>
                    <a:pt x="1846453" y="767080"/>
                  </a:lnTo>
                  <a:lnTo>
                    <a:pt x="1845716" y="764540"/>
                  </a:lnTo>
                  <a:lnTo>
                    <a:pt x="1844992" y="762000"/>
                  </a:lnTo>
                  <a:lnTo>
                    <a:pt x="1844624" y="760730"/>
                  </a:lnTo>
                  <a:lnTo>
                    <a:pt x="1844090" y="758190"/>
                  </a:lnTo>
                  <a:lnTo>
                    <a:pt x="1843290" y="754380"/>
                  </a:lnTo>
                  <a:lnTo>
                    <a:pt x="1843036" y="753110"/>
                  </a:lnTo>
                  <a:lnTo>
                    <a:pt x="1842046" y="750570"/>
                  </a:lnTo>
                  <a:lnTo>
                    <a:pt x="1841055" y="748030"/>
                  </a:lnTo>
                  <a:lnTo>
                    <a:pt x="1847215" y="756920"/>
                  </a:lnTo>
                  <a:lnTo>
                    <a:pt x="1851456" y="758190"/>
                  </a:lnTo>
                  <a:lnTo>
                    <a:pt x="1856016" y="760730"/>
                  </a:lnTo>
                  <a:lnTo>
                    <a:pt x="1863153" y="773430"/>
                  </a:lnTo>
                  <a:lnTo>
                    <a:pt x="1863153" y="772160"/>
                  </a:lnTo>
                  <a:lnTo>
                    <a:pt x="1862569" y="767080"/>
                  </a:lnTo>
                  <a:lnTo>
                    <a:pt x="1859089" y="763270"/>
                  </a:lnTo>
                  <a:lnTo>
                    <a:pt x="1863737" y="765810"/>
                  </a:lnTo>
                  <a:lnTo>
                    <a:pt x="1865477" y="772160"/>
                  </a:lnTo>
                  <a:lnTo>
                    <a:pt x="1868385" y="764540"/>
                  </a:lnTo>
                  <a:lnTo>
                    <a:pt x="1866646" y="763270"/>
                  </a:lnTo>
                  <a:lnTo>
                    <a:pt x="1861413" y="759460"/>
                  </a:lnTo>
                  <a:lnTo>
                    <a:pt x="1866061" y="756920"/>
                  </a:lnTo>
                  <a:lnTo>
                    <a:pt x="1868385" y="759460"/>
                  </a:lnTo>
                  <a:lnTo>
                    <a:pt x="1868385" y="760730"/>
                  </a:lnTo>
                  <a:lnTo>
                    <a:pt x="1870125" y="765810"/>
                  </a:lnTo>
                  <a:lnTo>
                    <a:pt x="1868385" y="758190"/>
                  </a:lnTo>
                  <a:lnTo>
                    <a:pt x="1867992" y="756920"/>
                  </a:lnTo>
                  <a:lnTo>
                    <a:pt x="1866061" y="750570"/>
                  </a:lnTo>
                  <a:lnTo>
                    <a:pt x="1871878" y="750570"/>
                  </a:lnTo>
                  <a:lnTo>
                    <a:pt x="1873034" y="751840"/>
                  </a:lnTo>
                  <a:lnTo>
                    <a:pt x="1874774" y="753110"/>
                  </a:lnTo>
                  <a:lnTo>
                    <a:pt x="1875917" y="750570"/>
                  </a:lnTo>
                  <a:lnTo>
                    <a:pt x="1876488" y="749300"/>
                  </a:lnTo>
                  <a:lnTo>
                    <a:pt x="1876602" y="748030"/>
                  </a:lnTo>
                  <a:lnTo>
                    <a:pt x="1876818" y="745490"/>
                  </a:lnTo>
                  <a:lnTo>
                    <a:pt x="1877148" y="741680"/>
                  </a:lnTo>
                  <a:lnTo>
                    <a:pt x="1877250" y="740410"/>
                  </a:lnTo>
                  <a:lnTo>
                    <a:pt x="1879104" y="734060"/>
                  </a:lnTo>
                  <a:lnTo>
                    <a:pt x="1884667" y="731520"/>
                  </a:lnTo>
                  <a:lnTo>
                    <a:pt x="1888883" y="739140"/>
                  </a:lnTo>
                  <a:lnTo>
                    <a:pt x="1891423" y="740410"/>
                  </a:lnTo>
                  <a:lnTo>
                    <a:pt x="1894065" y="740410"/>
                  </a:lnTo>
                  <a:lnTo>
                    <a:pt x="1898624" y="745490"/>
                  </a:lnTo>
                  <a:lnTo>
                    <a:pt x="1899780" y="739140"/>
                  </a:lnTo>
                  <a:lnTo>
                    <a:pt x="1893963" y="735330"/>
                  </a:lnTo>
                  <a:lnTo>
                    <a:pt x="1897456" y="732790"/>
                  </a:lnTo>
                  <a:lnTo>
                    <a:pt x="1895271" y="726440"/>
                  </a:lnTo>
                  <a:lnTo>
                    <a:pt x="1894408" y="723900"/>
                  </a:lnTo>
                  <a:lnTo>
                    <a:pt x="1893963" y="722630"/>
                  </a:lnTo>
                  <a:lnTo>
                    <a:pt x="1899780" y="723900"/>
                  </a:lnTo>
                  <a:lnTo>
                    <a:pt x="1900948" y="730250"/>
                  </a:lnTo>
                  <a:lnTo>
                    <a:pt x="1905596" y="723900"/>
                  </a:lnTo>
                  <a:lnTo>
                    <a:pt x="1902396" y="722630"/>
                  </a:lnTo>
                  <a:lnTo>
                    <a:pt x="1899196" y="721360"/>
                  </a:lnTo>
                  <a:lnTo>
                    <a:pt x="1899005" y="720090"/>
                  </a:lnTo>
                  <a:lnTo>
                    <a:pt x="1898040" y="713740"/>
                  </a:lnTo>
                  <a:lnTo>
                    <a:pt x="1892109" y="709930"/>
                  </a:lnTo>
                  <a:lnTo>
                    <a:pt x="1888159" y="707390"/>
                  </a:lnTo>
                  <a:lnTo>
                    <a:pt x="1895132" y="707390"/>
                  </a:lnTo>
                  <a:lnTo>
                    <a:pt x="1895132" y="709930"/>
                  </a:lnTo>
                  <a:lnTo>
                    <a:pt x="1896872" y="707390"/>
                  </a:lnTo>
                  <a:lnTo>
                    <a:pt x="1898624" y="704850"/>
                  </a:lnTo>
                  <a:lnTo>
                    <a:pt x="1905012" y="711200"/>
                  </a:lnTo>
                  <a:lnTo>
                    <a:pt x="1903564" y="704850"/>
                  </a:lnTo>
                  <a:lnTo>
                    <a:pt x="1902980" y="702310"/>
                  </a:lnTo>
                  <a:lnTo>
                    <a:pt x="1902688" y="701040"/>
                  </a:lnTo>
                  <a:lnTo>
                    <a:pt x="1907336" y="702310"/>
                  </a:lnTo>
                  <a:lnTo>
                    <a:pt x="1910829" y="704850"/>
                  </a:lnTo>
                  <a:lnTo>
                    <a:pt x="1916061" y="715010"/>
                  </a:lnTo>
                  <a:lnTo>
                    <a:pt x="1918385" y="717550"/>
                  </a:lnTo>
                  <a:lnTo>
                    <a:pt x="1917001" y="711200"/>
                  </a:lnTo>
                  <a:lnTo>
                    <a:pt x="1918601" y="707390"/>
                  </a:lnTo>
                  <a:lnTo>
                    <a:pt x="1920100" y="703580"/>
                  </a:lnTo>
                  <a:lnTo>
                    <a:pt x="1918385" y="697230"/>
                  </a:lnTo>
                  <a:lnTo>
                    <a:pt x="1919554" y="699770"/>
                  </a:lnTo>
                  <a:lnTo>
                    <a:pt x="1924202" y="706120"/>
                  </a:lnTo>
                  <a:lnTo>
                    <a:pt x="1925358" y="707390"/>
                  </a:lnTo>
                  <a:lnTo>
                    <a:pt x="1920709" y="698500"/>
                  </a:lnTo>
                  <a:lnTo>
                    <a:pt x="1924202" y="699770"/>
                  </a:lnTo>
                  <a:lnTo>
                    <a:pt x="1925358" y="701040"/>
                  </a:lnTo>
                  <a:lnTo>
                    <a:pt x="1928266" y="704850"/>
                  </a:lnTo>
                  <a:lnTo>
                    <a:pt x="1928964" y="702310"/>
                  </a:lnTo>
                  <a:lnTo>
                    <a:pt x="1925586" y="698500"/>
                  </a:lnTo>
                  <a:lnTo>
                    <a:pt x="1924710" y="697230"/>
                  </a:lnTo>
                  <a:lnTo>
                    <a:pt x="1922957" y="694690"/>
                  </a:lnTo>
                  <a:lnTo>
                    <a:pt x="1925942" y="694690"/>
                  </a:lnTo>
                  <a:lnTo>
                    <a:pt x="1925942" y="695960"/>
                  </a:lnTo>
                  <a:lnTo>
                    <a:pt x="1927110" y="695960"/>
                  </a:lnTo>
                  <a:lnTo>
                    <a:pt x="1927110" y="697230"/>
                  </a:lnTo>
                  <a:lnTo>
                    <a:pt x="1934667" y="697230"/>
                  </a:lnTo>
                  <a:lnTo>
                    <a:pt x="1934438" y="694690"/>
                  </a:lnTo>
                  <a:lnTo>
                    <a:pt x="1933498" y="684530"/>
                  </a:lnTo>
                  <a:lnTo>
                    <a:pt x="1941639" y="684530"/>
                  </a:lnTo>
                  <a:lnTo>
                    <a:pt x="1945843" y="689610"/>
                  </a:lnTo>
                  <a:lnTo>
                    <a:pt x="1945563" y="692150"/>
                  </a:lnTo>
                  <a:lnTo>
                    <a:pt x="1945081" y="694690"/>
                  </a:lnTo>
                  <a:lnTo>
                    <a:pt x="1948624" y="698500"/>
                  </a:lnTo>
                  <a:lnTo>
                    <a:pt x="1951850" y="692150"/>
                  </a:lnTo>
                  <a:lnTo>
                    <a:pt x="1953628" y="684530"/>
                  </a:lnTo>
                  <a:lnTo>
                    <a:pt x="1953920" y="683260"/>
                  </a:lnTo>
                  <a:lnTo>
                    <a:pt x="1954364" y="681990"/>
                  </a:lnTo>
                  <a:lnTo>
                    <a:pt x="1956549" y="675640"/>
                  </a:lnTo>
                  <a:lnTo>
                    <a:pt x="1958174" y="674370"/>
                  </a:lnTo>
                  <a:lnTo>
                    <a:pt x="1961413" y="671830"/>
                  </a:lnTo>
                  <a:lnTo>
                    <a:pt x="1959089" y="671830"/>
                  </a:lnTo>
                  <a:lnTo>
                    <a:pt x="1955876" y="665480"/>
                  </a:lnTo>
                  <a:lnTo>
                    <a:pt x="1959952" y="665480"/>
                  </a:lnTo>
                  <a:lnTo>
                    <a:pt x="1965794" y="668020"/>
                  </a:lnTo>
                  <a:lnTo>
                    <a:pt x="1967801" y="665480"/>
                  </a:lnTo>
                  <a:lnTo>
                    <a:pt x="1967801" y="666750"/>
                  </a:lnTo>
                  <a:lnTo>
                    <a:pt x="1972627" y="673074"/>
                  </a:lnTo>
                  <a:lnTo>
                    <a:pt x="1978850" y="671830"/>
                  </a:lnTo>
                  <a:lnTo>
                    <a:pt x="1978850" y="665480"/>
                  </a:lnTo>
                  <a:lnTo>
                    <a:pt x="1978850" y="661670"/>
                  </a:lnTo>
                  <a:lnTo>
                    <a:pt x="1979498" y="659130"/>
                  </a:lnTo>
                  <a:lnTo>
                    <a:pt x="1980793" y="654050"/>
                  </a:lnTo>
                  <a:lnTo>
                    <a:pt x="1981111" y="652780"/>
                  </a:lnTo>
                  <a:lnTo>
                    <a:pt x="1981758" y="650240"/>
                  </a:lnTo>
                  <a:lnTo>
                    <a:pt x="1984082" y="655320"/>
                  </a:lnTo>
                  <a:lnTo>
                    <a:pt x="1989899" y="656590"/>
                  </a:lnTo>
                  <a:lnTo>
                    <a:pt x="1992807" y="651510"/>
                  </a:lnTo>
                  <a:lnTo>
                    <a:pt x="1997456" y="650240"/>
                  </a:lnTo>
                  <a:lnTo>
                    <a:pt x="1995131" y="646430"/>
                  </a:lnTo>
                  <a:lnTo>
                    <a:pt x="1997456" y="645160"/>
                  </a:lnTo>
                  <a:lnTo>
                    <a:pt x="1991639" y="640080"/>
                  </a:lnTo>
                  <a:lnTo>
                    <a:pt x="2004783" y="642620"/>
                  </a:lnTo>
                  <a:lnTo>
                    <a:pt x="2005787" y="640080"/>
                  </a:lnTo>
                  <a:lnTo>
                    <a:pt x="2008289" y="633730"/>
                  </a:lnTo>
                  <a:lnTo>
                    <a:pt x="2009851" y="628650"/>
                  </a:lnTo>
                  <a:lnTo>
                    <a:pt x="2010625" y="626110"/>
                  </a:lnTo>
                  <a:lnTo>
                    <a:pt x="2011019" y="624840"/>
                  </a:lnTo>
                  <a:lnTo>
                    <a:pt x="2021878" y="626110"/>
                  </a:lnTo>
                  <a:lnTo>
                    <a:pt x="2020709" y="626110"/>
                  </a:lnTo>
                  <a:lnTo>
                    <a:pt x="2022462" y="631190"/>
                  </a:lnTo>
                  <a:lnTo>
                    <a:pt x="2023618" y="629920"/>
                  </a:lnTo>
                  <a:lnTo>
                    <a:pt x="2025611" y="624840"/>
                  </a:lnTo>
                  <a:lnTo>
                    <a:pt x="2027110" y="621030"/>
                  </a:lnTo>
                  <a:lnTo>
                    <a:pt x="2020709" y="614680"/>
                  </a:lnTo>
                  <a:lnTo>
                    <a:pt x="2023046" y="617220"/>
                  </a:lnTo>
                  <a:lnTo>
                    <a:pt x="2016645" y="614680"/>
                  </a:lnTo>
                  <a:lnTo>
                    <a:pt x="2014321" y="609600"/>
                  </a:lnTo>
                  <a:lnTo>
                    <a:pt x="2013153" y="604520"/>
                  </a:lnTo>
                  <a:lnTo>
                    <a:pt x="2014905" y="603250"/>
                  </a:lnTo>
                  <a:lnTo>
                    <a:pt x="2015477" y="610870"/>
                  </a:lnTo>
                  <a:lnTo>
                    <a:pt x="2024202" y="614680"/>
                  </a:lnTo>
                  <a:lnTo>
                    <a:pt x="2028850" y="615950"/>
                  </a:lnTo>
                  <a:lnTo>
                    <a:pt x="2027110" y="614680"/>
                  </a:lnTo>
                  <a:lnTo>
                    <a:pt x="2023618" y="609600"/>
                  </a:lnTo>
                  <a:lnTo>
                    <a:pt x="2027961" y="612140"/>
                  </a:lnTo>
                  <a:lnTo>
                    <a:pt x="2026373" y="609600"/>
                  </a:lnTo>
                  <a:lnTo>
                    <a:pt x="2024786" y="607060"/>
                  </a:lnTo>
                  <a:lnTo>
                    <a:pt x="2022614" y="603250"/>
                  </a:lnTo>
                  <a:lnTo>
                    <a:pt x="2021166" y="600710"/>
                  </a:lnTo>
                  <a:lnTo>
                    <a:pt x="2024202" y="600710"/>
                  </a:lnTo>
                  <a:lnTo>
                    <a:pt x="2027110" y="603250"/>
                  </a:lnTo>
                  <a:lnTo>
                    <a:pt x="2027021" y="600456"/>
                  </a:lnTo>
                  <a:lnTo>
                    <a:pt x="2024786" y="594360"/>
                  </a:lnTo>
                  <a:lnTo>
                    <a:pt x="2027694" y="593090"/>
                  </a:lnTo>
                  <a:lnTo>
                    <a:pt x="2033422" y="598868"/>
                  </a:lnTo>
                  <a:lnTo>
                    <a:pt x="2032342" y="595630"/>
                  </a:lnTo>
                  <a:lnTo>
                    <a:pt x="2032088" y="593090"/>
                  </a:lnTo>
                  <a:lnTo>
                    <a:pt x="2031961" y="591820"/>
                  </a:lnTo>
                  <a:lnTo>
                    <a:pt x="2035835" y="591820"/>
                  </a:lnTo>
                  <a:lnTo>
                    <a:pt x="2036419" y="594360"/>
                  </a:lnTo>
                  <a:lnTo>
                    <a:pt x="2035251" y="596900"/>
                  </a:lnTo>
                  <a:lnTo>
                    <a:pt x="2035835" y="599440"/>
                  </a:lnTo>
                  <a:lnTo>
                    <a:pt x="2046300" y="605790"/>
                  </a:lnTo>
                  <a:lnTo>
                    <a:pt x="2044547" y="603250"/>
                  </a:lnTo>
                  <a:lnTo>
                    <a:pt x="2055596" y="603250"/>
                  </a:lnTo>
                  <a:lnTo>
                    <a:pt x="2052116" y="601980"/>
                  </a:lnTo>
                  <a:lnTo>
                    <a:pt x="2046414" y="590550"/>
                  </a:lnTo>
                  <a:lnTo>
                    <a:pt x="2047532" y="586740"/>
                  </a:lnTo>
                  <a:lnTo>
                    <a:pt x="2050072" y="582930"/>
                  </a:lnTo>
                  <a:lnTo>
                    <a:pt x="2049106" y="577850"/>
                  </a:lnTo>
                  <a:lnTo>
                    <a:pt x="2048865" y="576580"/>
                  </a:lnTo>
                  <a:lnTo>
                    <a:pt x="2048624" y="575310"/>
                  </a:lnTo>
                  <a:lnTo>
                    <a:pt x="2052586" y="584200"/>
                  </a:lnTo>
                  <a:lnTo>
                    <a:pt x="2055025" y="586740"/>
                  </a:lnTo>
                  <a:lnTo>
                    <a:pt x="2057450" y="588010"/>
                  </a:lnTo>
                  <a:lnTo>
                    <a:pt x="2061413" y="591820"/>
                  </a:lnTo>
                  <a:lnTo>
                    <a:pt x="2064905" y="593090"/>
                  </a:lnTo>
                  <a:lnTo>
                    <a:pt x="2068969" y="594360"/>
                  </a:lnTo>
                  <a:lnTo>
                    <a:pt x="2070722" y="596900"/>
                  </a:lnTo>
                  <a:lnTo>
                    <a:pt x="2070265" y="593090"/>
                  </a:lnTo>
                  <a:lnTo>
                    <a:pt x="2074799" y="593090"/>
                  </a:lnTo>
                  <a:lnTo>
                    <a:pt x="2073046" y="586740"/>
                  </a:lnTo>
                  <a:lnTo>
                    <a:pt x="2075954" y="589280"/>
                  </a:lnTo>
                  <a:lnTo>
                    <a:pt x="2075738" y="587857"/>
                  </a:lnTo>
                  <a:lnTo>
                    <a:pt x="2075611" y="587565"/>
                  </a:lnTo>
                  <a:lnTo>
                    <a:pt x="2074976" y="586740"/>
                  </a:lnTo>
                  <a:lnTo>
                    <a:pt x="2073046" y="584200"/>
                  </a:lnTo>
                  <a:lnTo>
                    <a:pt x="2074164" y="579120"/>
                  </a:lnTo>
                  <a:lnTo>
                    <a:pt x="2087105" y="576580"/>
                  </a:lnTo>
                  <a:lnTo>
                    <a:pt x="2087168" y="575310"/>
                  </a:lnTo>
                  <a:lnTo>
                    <a:pt x="2081936" y="547370"/>
                  </a:lnTo>
                  <a:lnTo>
                    <a:pt x="2080602" y="541020"/>
                  </a:lnTo>
                  <a:lnTo>
                    <a:pt x="2081758" y="539750"/>
                  </a:lnTo>
                  <a:lnTo>
                    <a:pt x="2086419" y="543560"/>
                  </a:lnTo>
                  <a:lnTo>
                    <a:pt x="2088159" y="549910"/>
                  </a:lnTo>
                  <a:lnTo>
                    <a:pt x="2094560" y="552450"/>
                  </a:lnTo>
                  <a:lnTo>
                    <a:pt x="2095715" y="548640"/>
                  </a:lnTo>
                  <a:lnTo>
                    <a:pt x="2095284" y="544830"/>
                  </a:lnTo>
                  <a:lnTo>
                    <a:pt x="2095131" y="543560"/>
                  </a:lnTo>
                  <a:lnTo>
                    <a:pt x="2096884" y="546100"/>
                  </a:lnTo>
                  <a:lnTo>
                    <a:pt x="2099208" y="547370"/>
                  </a:lnTo>
                  <a:lnTo>
                    <a:pt x="2102700" y="549910"/>
                  </a:lnTo>
                  <a:lnTo>
                    <a:pt x="2103856" y="547370"/>
                  </a:lnTo>
                  <a:lnTo>
                    <a:pt x="2097341" y="541147"/>
                  </a:lnTo>
                  <a:lnTo>
                    <a:pt x="2096884" y="543560"/>
                  </a:lnTo>
                  <a:lnTo>
                    <a:pt x="2093976" y="539165"/>
                  </a:lnTo>
                  <a:lnTo>
                    <a:pt x="2093976" y="544830"/>
                  </a:lnTo>
                  <a:lnTo>
                    <a:pt x="2091651" y="544830"/>
                  </a:lnTo>
                  <a:lnTo>
                    <a:pt x="2088832" y="541147"/>
                  </a:lnTo>
                  <a:lnTo>
                    <a:pt x="2087575" y="539750"/>
                  </a:lnTo>
                  <a:lnTo>
                    <a:pt x="2086419" y="538480"/>
                  </a:lnTo>
                  <a:lnTo>
                    <a:pt x="2088743" y="535940"/>
                  </a:lnTo>
                  <a:lnTo>
                    <a:pt x="2089899" y="535940"/>
                  </a:lnTo>
                  <a:lnTo>
                    <a:pt x="2093976" y="544830"/>
                  </a:lnTo>
                  <a:lnTo>
                    <a:pt x="2093976" y="539165"/>
                  </a:lnTo>
                  <a:lnTo>
                    <a:pt x="2091842" y="535940"/>
                  </a:lnTo>
                  <a:lnTo>
                    <a:pt x="2089327" y="532130"/>
                  </a:lnTo>
                  <a:lnTo>
                    <a:pt x="2090610" y="530860"/>
                  </a:lnTo>
                  <a:lnTo>
                    <a:pt x="2106079" y="515620"/>
                  </a:lnTo>
                  <a:lnTo>
                    <a:pt x="2118969" y="502920"/>
                  </a:lnTo>
                  <a:lnTo>
                    <a:pt x="2127288" y="511810"/>
                  </a:lnTo>
                  <a:lnTo>
                    <a:pt x="2135759" y="520700"/>
                  </a:lnTo>
                  <a:lnTo>
                    <a:pt x="2144560" y="527050"/>
                  </a:lnTo>
                  <a:lnTo>
                    <a:pt x="2153856" y="530860"/>
                  </a:lnTo>
                  <a:lnTo>
                    <a:pt x="2149792" y="519430"/>
                  </a:lnTo>
                  <a:lnTo>
                    <a:pt x="2156764" y="524510"/>
                  </a:lnTo>
                  <a:lnTo>
                    <a:pt x="2153856" y="527050"/>
                  </a:lnTo>
                  <a:lnTo>
                    <a:pt x="2161413" y="532130"/>
                  </a:lnTo>
                  <a:lnTo>
                    <a:pt x="2157349" y="524510"/>
                  </a:lnTo>
                  <a:lnTo>
                    <a:pt x="2155025" y="520700"/>
                  </a:lnTo>
                  <a:lnTo>
                    <a:pt x="2158504" y="523240"/>
                  </a:lnTo>
                  <a:lnTo>
                    <a:pt x="2161413" y="524510"/>
                  </a:lnTo>
                  <a:lnTo>
                    <a:pt x="2163165" y="525780"/>
                  </a:lnTo>
                  <a:lnTo>
                    <a:pt x="2160257" y="520700"/>
                  </a:lnTo>
                  <a:lnTo>
                    <a:pt x="2159533" y="519430"/>
                  </a:lnTo>
                  <a:lnTo>
                    <a:pt x="2155190" y="511860"/>
                  </a:lnTo>
                  <a:lnTo>
                    <a:pt x="2155025" y="511810"/>
                  </a:lnTo>
                  <a:lnTo>
                    <a:pt x="2154999" y="511517"/>
                  </a:lnTo>
                  <a:lnTo>
                    <a:pt x="2154440" y="510540"/>
                  </a:lnTo>
                  <a:lnTo>
                    <a:pt x="2154936" y="510908"/>
                  </a:lnTo>
                  <a:lnTo>
                    <a:pt x="2154910" y="510540"/>
                  </a:lnTo>
                  <a:lnTo>
                    <a:pt x="2154440" y="505460"/>
                  </a:lnTo>
                  <a:lnTo>
                    <a:pt x="2161997" y="509270"/>
                  </a:lnTo>
                  <a:lnTo>
                    <a:pt x="2166074" y="514350"/>
                  </a:lnTo>
                  <a:lnTo>
                    <a:pt x="2163165" y="508000"/>
                  </a:lnTo>
                  <a:lnTo>
                    <a:pt x="2166645" y="510540"/>
                  </a:lnTo>
                  <a:lnTo>
                    <a:pt x="2167648" y="512000"/>
                  </a:lnTo>
                  <a:lnTo>
                    <a:pt x="2166645" y="509270"/>
                  </a:lnTo>
                  <a:lnTo>
                    <a:pt x="2171877" y="509270"/>
                  </a:lnTo>
                  <a:lnTo>
                    <a:pt x="2170912" y="508000"/>
                  </a:lnTo>
                  <a:lnTo>
                    <a:pt x="2168969" y="505460"/>
                  </a:lnTo>
                  <a:lnTo>
                    <a:pt x="2167039" y="502920"/>
                  </a:lnTo>
                  <a:lnTo>
                    <a:pt x="2166074" y="501650"/>
                  </a:lnTo>
                  <a:lnTo>
                    <a:pt x="2170569" y="501650"/>
                  </a:lnTo>
                  <a:lnTo>
                    <a:pt x="2172893" y="500380"/>
                  </a:lnTo>
                  <a:lnTo>
                    <a:pt x="2175878" y="500380"/>
                  </a:lnTo>
                  <a:lnTo>
                    <a:pt x="2182342" y="504190"/>
                  </a:lnTo>
                  <a:lnTo>
                    <a:pt x="2180018" y="501650"/>
                  </a:lnTo>
                  <a:lnTo>
                    <a:pt x="2175954" y="492760"/>
                  </a:lnTo>
                  <a:lnTo>
                    <a:pt x="2176538" y="491490"/>
                  </a:lnTo>
                  <a:lnTo>
                    <a:pt x="2177110" y="490220"/>
                  </a:lnTo>
                  <a:lnTo>
                    <a:pt x="2183346" y="496570"/>
                  </a:lnTo>
                  <a:lnTo>
                    <a:pt x="2191016" y="494030"/>
                  </a:lnTo>
                  <a:lnTo>
                    <a:pt x="2199208" y="500380"/>
                  </a:lnTo>
                  <a:lnTo>
                    <a:pt x="2196096" y="494030"/>
                  </a:lnTo>
                  <a:lnTo>
                    <a:pt x="2194852" y="491490"/>
                  </a:lnTo>
                  <a:lnTo>
                    <a:pt x="2195093" y="490220"/>
                  </a:lnTo>
                  <a:lnTo>
                    <a:pt x="2195563" y="487680"/>
                  </a:lnTo>
                  <a:lnTo>
                    <a:pt x="2195792" y="486410"/>
                  </a:lnTo>
                  <a:lnTo>
                    <a:pt x="2198141" y="481330"/>
                  </a:lnTo>
                  <a:lnTo>
                    <a:pt x="2198039" y="474980"/>
                  </a:lnTo>
                  <a:lnTo>
                    <a:pt x="2198624" y="476250"/>
                  </a:lnTo>
                  <a:lnTo>
                    <a:pt x="2200249" y="478624"/>
                  </a:lnTo>
                  <a:lnTo>
                    <a:pt x="2203285" y="477520"/>
                  </a:lnTo>
                  <a:lnTo>
                    <a:pt x="2207933" y="480060"/>
                  </a:lnTo>
                  <a:lnTo>
                    <a:pt x="2211413" y="481330"/>
                  </a:lnTo>
                  <a:lnTo>
                    <a:pt x="2208403" y="477520"/>
                  </a:lnTo>
                  <a:lnTo>
                    <a:pt x="2206396" y="474980"/>
                  </a:lnTo>
                  <a:lnTo>
                    <a:pt x="2205380" y="473710"/>
                  </a:lnTo>
                  <a:lnTo>
                    <a:pt x="2201964" y="467360"/>
                  </a:lnTo>
                  <a:lnTo>
                    <a:pt x="2200224" y="463550"/>
                  </a:lnTo>
                  <a:lnTo>
                    <a:pt x="2199640" y="462280"/>
                  </a:lnTo>
                  <a:lnTo>
                    <a:pt x="2196884" y="455930"/>
                  </a:lnTo>
                  <a:lnTo>
                    <a:pt x="2204428" y="461010"/>
                  </a:lnTo>
                  <a:lnTo>
                    <a:pt x="2208796" y="466090"/>
                  </a:lnTo>
                  <a:lnTo>
                    <a:pt x="2212746" y="472440"/>
                  </a:lnTo>
                  <a:lnTo>
                    <a:pt x="2218982" y="478790"/>
                  </a:lnTo>
                  <a:lnTo>
                    <a:pt x="2214524" y="472440"/>
                  </a:lnTo>
                  <a:lnTo>
                    <a:pt x="2212581" y="468630"/>
                  </a:lnTo>
                  <a:lnTo>
                    <a:pt x="2210638" y="463550"/>
                  </a:lnTo>
                  <a:lnTo>
                    <a:pt x="2206180" y="459740"/>
                  </a:lnTo>
                  <a:lnTo>
                    <a:pt x="2210752" y="461010"/>
                  </a:lnTo>
                  <a:lnTo>
                    <a:pt x="2213089" y="462280"/>
                  </a:lnTo>
                  <a:lnTo>
                    <a:pt x="2215756" y="463550"/>
                  </a:lnTo>
                  <a:lnTo>
                    <a:pt x="2221306" y="467360"/>
                  </a:lnTo>
                  <a:lnTo>
                    <a:pt x="2215464" y="461010"/>
                  </a:lnTo>
                  <a:lnTo>
                    <a:pt x="2215197" y="459740"/>
                  </a:lnTo>
                  <a:lnTo>
                    <a:pt x="2216239" y="458470"/>
                  </a:lnTo>
                  <a:lnTo>
                    <a:pt x="2215273" y="455930"/>
                  </a:lnTo>
                  <a:lnTo>
                    <a:pt x="2214803" y="454660"/>
                  </a:lnTo>
                  <a:lnTo>
                    <a:pt x="2214321" y="453390"/>
                  </a:lnTo>
                  <a:lnTo>
                    <a:pt x="2224214" y="455930"/>
                  </a:lnTo>
                  <a:lnTo>
                    <a:pt x="2227694" y="463550"/>
                  </a:lnTo>
                  <a:lnTo>
                    <a:pt x="2227110" y="457200"/>
                  </a:lnTo>
                  <a:lnTo>
                    <a:pt x="2229281" y="458152"/>
                  </a:lnTo>
                  <a:lnTo>
                    <a:pt x="2228278" y="457200"/>
                  </a:lnTo>
                  <a:lnTo>
                    <a:pt x="2225598" y="454660"/>
                  </a:lnTo>
                  <a:lnTo>
                    <a:pt x="2224379" y="453390"/>
                  </a:lnTo>
                  <a:lnTo>
                    <a:pt x="2220722" y="449580"/>
                  </a:lnTo>
                  <a:lnTo>
                    <a:pt x="2222779" y="448310"/>
                  </a:lnTo>
                  <a:lnTo>
                    <a:pt x="2226678" y="450850"/>
                  </a:lnTo>
                  <a:lnTo>
                    <a:pt x="2231682" y="454660"/>
                  </a:lnTo>
                  <a:lnTo>
                    <a:pt x="2237003" y="458470"/>
                  </a:lnTo>
                  <a:lnTo>
                    <a:pt x="2236419" y="453390"/>
                  </a:lnTo>
                  <a:lnTo>
                    <a:pt x="2233053" y="448310"/>
                  </a:lnTo>
                  <a:lnTo>
                    <a:pt x="2231377" y="445770"/>
                  </a:lnTo>
                  <a:lnTo>
                    <a:pt x="2230539" y="444500"/>
                  </a:lnTo>
                  <a:lnTo>
                    <a:pt x="2229701" y="443230"/>
                  </a:lnTo>
                  <a:lnTo>
                    <a:pt x="2228862" y="441960"/>
                  </a:lnTo>
                  <a:lnTo>
                    <a:pt x="2231186" y="440690"/>
                  </a:lnTo>
                  <a:lnTo>
                    <a:pt x="2232926" y="441960"/>
                  </a:lnTo>
                  <a:lnTo>
                    <a:pt x="2234095" y="441960"/>
                  </a:lnTo>
                  <a:lnTo>
                    <a:pt x="2235835" y="444500"/>
                  </a:lnTo>
                  <a:lnTo>
                    <a:pt x="2234793" y="440690"/>
                  </a:lnTo>
                  <a:lnTo>
                    <a:pt x="2234450" y="439420"/>
                  </a:lnTo>
                  <a:lnTo>
                    <a:pt x="2236495" y="434340"/>
                  </a:lnTo>
                  <a:lnTo>
                    <a:pt x="2238210" y="430530"/>
                  </a:lnTo>
                  <a:lnTo>
                    <a:pt x="2236622" y="425450"/>
                  </a:lnTo>
                  <a:lnTo>
                    <a:pt x="2236228" y="424180"/>
                  </a:lnTo>
                  <a:lnTo>
                    <a:pt x="2236089" y="423710"/>
                  </a:lnTo>
                  <a:lnTo>
                    <a:pt x="2232926" y="421640"/>
                  </a:lnTo>
                  <a:lnTo>
                    <a:pt x="2229002" y="417830"/>
                  </a:lnTo>
                  <a:lnTo>
                    <a:pt x="2227694" y="416560"/>
                  </a:lnTo>
                  <a:lnTo>
                    <a:pt x="2223630" y="412750"/>
                  </a:lnTo>
                  <a:lnTo>
                    <a:pt x="2224786" y="411480"/>
                  </a:lnTo>
                  <a:lnTo>
                    <a:pt x="2223922" y="410210"/>
                  </a:lnTo>
                  <a:lnTo>
                    <a:pt x="2222169" y="407670"/>
                  </a:lnTo>
                  <a:lnTo>
                    <a:pt x="2219553" y="403860"/>
                  </a:lnTo>
                  <a:lnTo>
                    <a:pt x="2227110" y="408940"/>
                  </a:lnTo>
                  <a:lnTo>
                    <a:pt x="2225954" y="410210"/>
                  </a:lnTo>
                  <a:lnTo>
                    <a:pt x="2228862" y="412750"/>
                  </a:lnTo>
                  <a:lnTo>
                    <a:pt x="2230602" y="415290"/>
                  </a:lnTo>
                  <a:lnTo>
                    <a:pt x="2228862" y="411480"/>
                  </a:lnTo>
                  <a:lnTo>
                    <a:pt x="2233815" y="415290"/>
                  </a:lnTo>
                  <a:lnTo>
                    <a:pt x="2234527" y="416560"/>
                  </a:lnTo>
                  <a:lnTo>
                    <a:pt x="2234577" y="419100"/>
                  </a:lnTo>
                  <a:lnTo>
                    <a:pt x="2237587" y="422910"/>
                  </a:lnTo>
                  <a:lnTo>
                    <a:pt x="2237587" y="416560"/>
                  </a:lnTo>
                  <a:lnTo>
                    <a:pt x="2235250" y="411480"/>
                  </a:lnTo>
                  <a:lnTo>
                    <a:pt x="2232355" y="405130"/>
                  </a:lnTo>
                  <a:lnTo>
                    <a:pt x="2237587" y="405130"/>
                  </a:lnTo>
                  <a:lnTo>
                    <a:pt x="2241829" y="410210"/>
                  </a:lnTo>
                  <a:lnTo>
                    <a:pt x="2241867" y="412750"/>
                  </a:lnTo>
                  <a:lnTo>
                    <a:pt x="2242235" y="415290"/>
                  </a:lnTo>
                  <a:lnTo>
                    <a:pt x="2247468" y="417830"/>
                  </a:lnTo>
                  <a:lnTo>
                    <a:pt x="2240483" y="419100"/>
                  </a:lnTo>
                  <a:lnTo>
                    <a:pt x="2247849" y="424180"/>
                  </a:lnTo>
                  <a:lnTo>
                    <a:pt x="2247900" y="425450"/>
                  </a:lnTo>
                  <a:lnTo>
                    <a:pt x="2248179" y="426720"/>
                  </a:lnTo>
                  <a:lnTo>
                    <a:pt x="2256193" y="431800"/>
                  </a:lnTo>
                  <a:lnTo>
                    <a:pt x="2263749" y="427990"/>
                  </a:lnTo>
                  <a:lnTo>
                    <a:pt x="2256764" y="421640"/>
                  </a:lnTo>
                  <a:lnTo>
                    <a:pt x="2263749" y="417830"/>
                  </a:lnTo>
                  <a:lnTo>
                    <a:pt x="2259088" y="412750"/>
                  </a:lnTo>
                  <a:lnTo>
                    <a:pt x="2255609" y="411480"/>
                  </a:lnTo>
                  <a:lnTo>
                    <a:pt x="2250948" y="406400"/>
                  </a:lnTo>
                  <a:lnTo>
                    <a:pt x="2251710" y="405130"/>
                  </a:lnTo>
                  <a:lnTo>
                    <a:pt x="2252472" y="403860"/>
                  </a:lnTo>
                  <a:lnTo>
                    <a:pt x="2253983" y="401320"/>
                  </a:lnTo>
                  <a:lnTo>
                    <a:pt x="2263457" y="405130"/>
                  </a:lnTo>
                  <a:lnTo>
                    <a:pt x="2272042" y="408940"/>
                  </a:lnTo>
                  <a:lnTo>
                    <a:pt x="2272461" y="403860"/>
                  </a:lnTo>
                  <a:lnTo>
                    <a:pt x="2270074" y="401320"/>
                  </a:lnTo>
                  <a:lnTo>
                    <a:pt x="2267686" y="398780"/>
                  </a:lnTo>
                  <a:lnTo>
                    <a:pt x="2263952" y="393700"/>
                  </a:lnTo>
                  <a:lnTo>
                    <a:pt x="2263013" y="392430"/>
                  </a:lnTo>
                  <a:lnTo>
                    <a:pt x="2261184" y="388620"/>
                  </a:lnTo>
                  <a:lnTo>
                    <a:pt x="2264905" y="387350"/>
                  </a:lnTo>
                  <a:lnTo>
                    <a:pt x="2274786" y="398780"/>
                  </a:lnTo>
                  <a:lnTo>
                    <a:pt x="2275090" y="393700"/>
                  </a:lnTo>
                  <a:lnTo>
                    <a:pt x="2271522" y="388620"/>
                  </a:lnTo>
                  <a:lnTo>
                    <a:pt x="2269147" y="384810"/>
                  </a:lnTo>
                  <a:lnTo>
                    <a:pt x="2273046" y="382270"/>
                  </a:lnTo>
                  <a:lnTo>
                    <a:pt x="2276538" y="387350"/>
                  </a:lnTo>
                  <a:lnTo>
                    <a:pt x="2273046" y="389890"/>
                  </a:lnTo>
                  <a:lnTo>
                    <a:pt x="2279675" y="389890"/>
                  </a:lnTo>
                  <a:lnTo>
                    <a:pt x="2277986" y="387350"/>
                  </a:lnTo>
                  <a:lnTo>
                    <a:pt x="2274557" y="383540"/>
                  </a:lnTo>
                  <a:lnTo>
                    <a:pt x="2274252" y="382270"/>
                  </a:lnTo>
                  <a:lnTo>
                    <a:pt x="2273630" y="379730"/>
                  </a:lnTo>
                  <a:lnTo>
                    <a:pt x="2284095" y="387350"/>
                  </a:lnTo>
                  <a:lnTo>
                    <a:pt x="2285542" y="381000"/>
                  </a:lnTo>
                  <a:lnTo>
                    <a:pt x="2285657" y="379730"/>
                  </a:lnTo>
                  <a:lnTo>
                    <a:pt x="2286393" y="370840"/>
                  </a:lnTo>
                  <a:lnTo>
                    <a:pt x="2286711" y="367030"/>
                  </a:lnTo>
                  <a:lnTo>
                    <a:pt x="2287295" y="364490"/>
                  </a:lnTo>
                  <a:lnTo>
                    <a:pt x="2287587" y="363220"/>
                  </a:lnTo>
                  <a:lnTo>
                    <a:pt x="2288159" y="360680"/>
                  </a:lnTo>
                  <a:lnTo>
                    <a:pt x="2291067" y="363220"/>
                  </a:lnTo>
                  <a:lnTo>
                    <a:pt x="2292820" y="367030"/>
                  </a:lnTo>
                  <a:lnTo>
                    <a:pt x="2297468" y="368300"/>
                  </a:lnTo>
                  <a:lnTo>
                    <a:pt x="2324214" y="349250"/>
                  </a:lnTo>
                  <a:lnTo>
                    <a:pt x="2317813" y="339090"/>
                  </a:lnTo>
                  <a:lnTo>
                    <a:pt x="2318397" y="339090"/>
                  </a:lnTo>
                  <a:lnTo>
                    <a:pt x="2317229" y="336550"/>
                  </a:lnTo>
                  <a:lnTo>
                    <a:pt x="2316073" y="334010"/>
                  </a:lnTo>
                  <a:lnTo>
                    <a:pt x="2316365" y="332740"/>
                  </a:lnTo>
                  <a:lnTo>
                    <a:pt x="2316657" y="331470"/>
                  </a:lnTo>
                  <a:lnTo>
                    <a:pt x="2323046" y="336550"/>
                  </a:lnTo>
                  <a:lnTo>
                    <a:pt x="2324798" y="339090"/>
                  </a:lnTo>
                  <a:lnTo>
                    <a:pt x="2323096" y="331470"/>
                  </a:lnTo>
                  <a:lnTo>
                    <a:pt x="2322817" y="330200"/>
                  </a:lnTo>
                  <a:lnTo>
                    <a:pt x="2322906" y="321310"/>
                  </a:lnTo>
                  <a:lnTo>
                    <a:pt x="2323579" y="320040"/>
                  </a:lnTo>
                  <a:lnTo>
                    <a:pt x="2324252" y="318770"/>
                  </a:lnTo>
                  <a:lnTo>
                    <a:pt x="2324925" y="317500"/>
                  </a:lnTo>
                  <a:lnTo>
                    <a:pt x="2326259" y="314960"/>
                  </a:lnTo>
                  <a:lnTo>
                    <a:pt x="2334095" y="312420"/>
                  </a:lnTo>
                  <a:lnTo>
                    <a:pt x="2335834" y="316230"/>
                  </a:lnTo>
                  <a:lnTo>
                    <a:pt x="2336698" y="312420"/>
                  </a:lnTo>
                  <a:lnTo>
                    <a:pt x="2332647" y="306070"/>
                  </a:lnTo>
                  <a:lnTo>
                    <a:pt x="2331047" y="303530"/>
                  </a:lnTo>
                  <a:lnTo>
                    <a:pt x="2329459" y="300990"/>
                  </a:lnTo>
                  <a:lnTo>
                    <a:pt x="2332939" y="299720"/>
                  </a:lnTo>
                  <a:lnTo>
                    <a:pt x="2334095" y="300990"/>
                  </a:lnTo>
                  <a:lnTo>
                    <a:pt x="2335428" y="299720"/>
                  </a:lnTo>
                  <a:lnTo>
                    <a:pt x="2340775" y="294640"/>
                  </a:lnTo>
                  <a:lnTo>
                    <a:pt x="2344318" y="289560"/>
                  </a:lnTo>
                  <a:lnTo>
                    <a:pt x="2346083" y="287020"/>
                  </a:lnTo>
                  <a:lnTo>
                    <a:pt x="2347772" y="285750"/>
                  </a:lnTo>
                  <a:lnTo>
                    <a:pt x="2351138" y="283210"/>
                  </a:lnTo>
                  <a:lnTo>
                    <a:pt x="2352814" y="281940"/>
                  </a:lnTo>
                  <a:lnTo>
                    <a:pt x="2363749" y="280670"/>
                  </a:lnTo>
                  <a:lnTo>
                    <a:pt x="2361196" y="275590"/>
                  </a:lnTo>
                  <a:lnTo>
                    <a:pt x="2360561" y="274320"/>
                  </a:lnTo>
                  <a:lnTo>
                    <a:pt x="2362047" y="273050"/>
                  </a:lnTo>
                  <a:lnTo>
                    <a:pt x="2363533" y="271780"/>
                  </a:lnTo>
                  <a:lnTo>
                    <a:pt x="2364714" y="269240"/>
                  </a:lnTo>
                  <a:lnTo>
                    <a:pt x="2365298" y="267970"/>
                  </a:lnTo>
                  <a:lnTo>
                    <a:pt x="2363940" y="266700"/>
                  </a:lnTo>
                  <a:lnTo>
                    <a:pt x="2361234" y="264160"/>
                  </a:lnTo>
                  <a:lnTo>
                    <a:pt x="2358517" y="261620"/>
                  </a:lnTo>
                  <a:lnTo>
                    <a:pt x="2366454" y="262890"/>
                  </a:lnTo>
                  <a:lnTo>
                    <a:pt x="2372322" y="262890"/>
                  </a:lnTo>
                  <a:lnTo>
                    <a:pt x="2377973" y="264160"/>
                  </a:lnTo>
                  <a:lnTo>
                    <a:pt x="2385263" y="262890"/>
                  </a:lnTo>
                  <a:lnTo>
                    <a:pt x="2386419" y="261620"/>
                  </a:lnTo>
                  <a:lnTo>
                    <a:pt x="2387587" y="260350"/>
                  </a:lnTo>
                  <a:lnTo>
                    <a:pt x="2375954" y="251460"/>
                  </a:lnTo>
                  <a:lnTo>
                    <a:pt x="2375954" y="247650"/>
                  </a:lnTo>
                  <a:lnTo>
                    <a:pt x="2385263" y="254000"/>
                  </a:lnTo>
                  <a:lnTo>
                    <a:pt x="2381059" y="247650"/>
                  </a:lnTo>
                  <a:lnTo>
                    <a:pt x="2380221" y="246380"/>
                  </a:lnTo>
                  <a:lnTo>
                    <a:pt x="2377706" y="242570"/>
                  </a:lnTo>
                  <a:lnTo>
                    <a:pt x="2390495" y="248920"/>
                  </a:lnTo>
                  <a:lnTo>
                    <a:pt x="2390102" y="246380"/>
                  </a:lnTo>
                  <a:lnTo>
                    <a:pt x="2389911" y="245110"/>
                  </a:lnTo>
                  <a:lnTo>
                    <a:pt x="2388743" y="246380"/>
                  </a:lnTo>
                  <a:lnTo>
                    <a:pt x="2381770" y="242570"/>
                  </a:lnTo>
                  <a:lnTo>
                    <a:pt x="2380462" y="236867"/>
                  </a:lnTo>
                  <a:lnTo>
                    <a:pt x="2292235" y="236867"/>
                  </a:lnTo>
                  <a:lnTo>
                    <a:pt x="2292235" y="353060"/>
                  </a:lnTo>
                  <a:lnTo>
                    <a:pt x="2291067" y="354330"/>
                  </a:lnTo>
                  <a:lnTo>
                    <a:pt x="2290495" y="355600"/>
                  </a:lnTo>
                  <a:lnTo>
                    <a:pt x="2287003" y="353314"/>
                  </a:lnTo>
                  <a:lnTo>
                    <a:pt x="2287003" y="361950"/>
                  </a:lnTo>
                  <a:lnTo>
                    <a:pt x="2286419" y="363220"/>
                  </a:lnTo>
                  <a:lnTo>
                    <a:pt x="2286419" y="361950"/>
                  </a:lnTo>
                  <a:lnTo>
                    <a:pt x="2287003" y="361950"/>
                  </a:lnTo>
                  <a:lnTo>
                    <a:pt x="2287003" y="353314"/>
                  </a:lnTo>
                  <a:lnTo>
                    <a:pt x="2284679" y="351790"/>
                  </a:lnTo>
                  <a:lnTo>
                    <a:pt x="2285250" y="350520"/>
                  </a:lnTo>
                  <a:lnTo>
                    <a:pt x="2287003" y="353060"/>
                  </a:lnTo>
                  <a:lnTo>
                    <a:pt x="2292235" y="353060"/>
                  </a:lnTo>
                  <a:lnTo>
                    <a:pt x="2292235" y="236867"/>
                  </a:lnTo>
                  <a:lnTo>
                    <a:pt x="2172309" y="236867"/>
                  </a:lnTo>
                  <a:lnTo>
                    <a:pt x="2176183" y="242570"/>
                  </a:lnTo>
                  <a:lnTo>
                    <a:pt x="2168969" y="242570"/>
                  </a:lnTo>
                  <a:lnTo>
                    <a:pt x="2168969" y="463550"/>
                  </a:lnTo>
                  <a:lnTo>
                    <a:pt x="2165489" y="469900"/>
                  </a:lnTo>
                  <a:lnTo>
                    <a:pt x="2161413" y="469900"/>
                  </a:lnTo>
                  <a:lnTo>
                    <a:pt x="2161705" y="468630"/>
                  </a:lnTo>
                  <a:lnTo>
                    <a:pt x="2161997" y="467360"/>
                  </a:lnTo>
                  <a:lnTo>
                    <a:pt x="2159089" y="467360"/>
                  </a:lnTo>
                  <a:lnTo>
                    <a:pt x="2158898" y="466090"/>
                  </a:lnTo>
                  <a:lnTo>
                    <a:pt x="2158504" y="463550"/>
                  </a:lnTo>
                  <a:lnTo>
                    <a:pt x="2168969" y="463550"/>
                  </a:lnTo>
                  <a:lnTo>
                    <a:pt x="2168969" y="242570"/>
                  </a:lnTo>
                  <a:lnTo>
                    <a:pt x="2168398" y="242570"/>
                  </a:lnTo>
                  <a:lnTo>
                    <a:pt x="2168398" y="365760"/>
                  </a:lnTo>
                  <a:lnTo>
                    <a:pt x="2167813" y="370840"/>
                  </a:lnTo>
                  <a:lnTo>
                    <a:pt x="2157933" y="369570"/>
                  </a:lnTo>
                  <a:lnTo>
                    <a:pt x="2155596" y="367030"/>
                  </a:lnTo>
                  <a:lnTo>
                    <a:pt x="2155456" y="372110"/>
                  </a:lnTo>
                  <a:lnTo>
                    <a:pt x="2154009" y="377190"/>
                  </a:lnTo>
                  <a:lnTo>
                    <a:pt x="2154948" y="383540"/>
                  </a:lnTo>
                  <a:lnTo>
                    <a:pt x="2161997" y="387350"/>
                  </a:lnTo>
                  <a:lnTo>
                    <a:pt x="2149919" y="386080"/>
                  </a:lnTo>
                  <a:lnTo>
                    <a:pt x="2148713" y="379730"/>
                  </a:lnTo>
                  <a:lnTo>
                    <a:pt x="2148230" y="377190"/>
                  </a:lnTo>
                  <a:lnTo>
                    <a:pt x="2147747" y="374650"/>
                  </a:lnTo>
                  <a:lnTo>
                    <a:pt x="2148573" y="373380"/>
                  </a:lnTo>
                  <a:lnTo>
                    <a:pt x="2154313" y="364490"/>
                  </a:lnTo>
                  <a:lnTo>
                    <a:pt x="2168398" y="365760"/>
                  </a:lnTo>
                  <a:lnTo>
                    <a:pt x="2168398" y="242570"/>
                  </a:lnTo>
                  <a:lnTo>
                    <a:pt x="2165591" y="242570"/>
                  </a:lnTo>
                  <a:lnTo>
                    <a:pt x="2164321" y="246380"/>
                  </a:lnTo>
                  <a:lnTo>
                    <a:pt x="2163737" y="243840"/>
                  </a:lnTo>
                  <a:lnTo>
                    <a:pt x="2162352" y="242570"/>
                  </a:lnTo>
                  <a:lnTo>
                    <a:pt x="2156764" y="237490"/>
                  </a:lnTo>
                  <a:lnTo>
                    <a:pt x="2157933" y="240030"/>
                  </a:lnTo>
                  <a:lnTo>
                    <a:pt x="2156764" y="240030"/>
                  </a:lnTo>
                  <a:lnTo>
                    <a:pt x="2155596" y="242570"/>
                  </a:lnTo>
                  <a:lnTo>
                    <a:pt x="2155596" y="240030"/>
                  </a:lnTo>
                  <a:lnTo>
                    <a:pt x="2155025" y="240030"/>
                  </a:lnTo>
                  <a:lnTo>
                    <a:pt x="2154440" y="238760"/>
                  </a:lnTo>
                  <a:lnTo>
                    <a:pt x="2153856" y="238125"/>
                  </a:lnTo>
                  <a:lnTo>
                    <a:pt x="2153856" y="254000"/>
                  </a:lnTo>
                  <a:lnTo>
                    <a:pt x="2153856" y="259080"/>
                  </a:lnTo>
                  <a:lnTo>
                    <a:pt x="2153272" y="258572"/>
                  </a:lnTo>
                  <a:lnTo>
                    <a:pt x="2153272" y="260350"/>
                  </a:lnTo>
                  <a:lnTo>
                    <a:pt x="2153272" y="264160"/>
                  </a:lnTo>
                  <a:lnTo>
                    <a:pt x="2152116" y="262890"/>
                  </a:lnTo>
                  <a:lnTo>
                    <a:pt x="2150948" y="261620"/>
                  </a:lnTo>
                  <a:lnTo>
                    <a:pt x="2152116" y="260350"/>
                  </a:lnTo>
                  <a:lnTo>
                    <a:pt x="2153272" y="260350"/>
                  </a:lnTo>
                  <a:lnTo>
                    <a:pt x="2153272" y="258572"/>
                  </a:lnTo>
                  <a:lnTo>
                    <a:pt x="2150948" y="256540"/>
                  </a:lnTo>
                  <a:lnTo>
                    <a:pt x="2149208" y="255600"/>
                  </a:lnTo>
                  <a:lnTo>
                    <a:pt x="2149208" y="259080"/>
                  </a:lnTo>
                  <a:lnTo>
                    <a:pt x="2148040" y="259080"/>
                  </a:lnTo>
                  <a:lnTo>
                    <a:pt x="2145715" y="260350"/>
                  </a:lnTo>
                  <a:lnTo>
                    <a:pt x="2142236" y="257810"/>
                  </a:lnTo>
                  <a:lnTo>
                    <a:pt x="2141651" y="257556"/>
                  </a:lnTo>
                  <a:lnTo>
                    <a:pt x="2141651" y="264160"/>
                  </a:lnTo>
                  <a:lnTo>
                    <a:pt x="2140483" y="265442"/>
                  </a:lnTo>
                  <a:lnTo>
                    <a:pt x="2140483" y="299720"/>
                  </a:lnTo>
                  <a:lnTo>
                    <a:pt x="2128278" y="303530"/>
                  </a:lnTo>
                  <a:lnTo>
                    <a:pt x="2128278" y="316230"/>
                  </a:lnTo>
                  <a:lnTo>
                    <a:pt x="2126526" y="317500"/>
                  </a:lnTo>
                  <a:lnTo>
                    <a:pt x="2126526" y="316230"/>
                  </a:lnTo>
                  <a:lnTo>
                    <a:pt x="2125954" y="314960"/>
                  </a:lnTo>
                  <a:lnTo>
                    <a:pt x="2125370" y="314960"/>
                  </a:lnTo>
                  <a:lnTo>
                    <a:pt x="2125370" y="336550"/>
                  </a:lnTo>
                  <a:lnTo>
                    <a:pt x="2123046" y="344170"/>
                  </a:lnTo>
                  <a:lnTo>
                    <a:pt x="2122462" y="351790"/>
                  </a:lnTo>
                  <a:lnTo>
                    <a:pt x="2112581" y="350520"/>
                  </a:lnTo>
                  <a:lnTo>
                    <a:pt x="2111413" y="349250"/>
                  </a:lnTo>
                  <a:lnTo>
                    <a:pt x="2107920" y="345440"/>
                  </a:lnTo>
                  <a:lnTo>
                    <a:pt x="2113165" y="339090"/>
                  </a:lnTo>
                  <a:lnTo>
                    <a:pt x="2114905" y="334010"/>
                  </a:lnTo>
                  <a:lnTo>
                    <a:pt x="2120722" y="332740"/>
                  </a:lnTo>
                  <a:lnTo>
                    <a:pt x="2120138" y="337820"/>
                  </a:lnTo>
                  <a:lnTo>
                    <a:pt x="2125370" y="336550"/>
                  </a:lnTo>
                  <a:lnTo>
                    <a:pt x="2125370" y="314960"/>
                  </a:lnTo>
                  <a:lnTo>
                    <a:pt x="2125370" y="312420"/>
                  </a:lnTo>
                  <a:lnTo>
                    <a:pt x="2124202" y="309880"/>
                  </a:lnTo>
                  <a:lnTo>
                    <a:pt x="2123046" y="308610"/>
                  </a:lnTo>
                  <a:lnTo>
                    <a:pt x="2121878" y="307340"/>
                  </a:lnTo>
                  <a:lnTo>
                    <a:pt x="2121217" y="306616"/>
                  </a:lnTo>
                  <a:lnTo>
                    <a:pt x="2120722" y="306070"/>
                  </a:lnTo>
                  <a:lnTo>
                    <a:pt x="2121878" y="306070"/>
                  </a:lnTo>
                  <a:lnTo>
                    <a:pt x="2123046" y="307340"/>
                  </a:lnTo>
                  <a:lnTo>
                    <a:pt x="2124202" y="307340"/>
                  </a:lnTo>
                  <a:lnTo>
                    <a:pt x="2127110" y="311150"/>
                  </a:lnTo>
                  <a:lnTo>
                    <a:pt x="2128278" y="316230"/>
                  </a:lnTo>
                  <a:lnTo>
                    <a:pt x="2128278" y="303530"/>
                  </a:lnTo>
                  <a:lnTo>
                    <a:pt x="2124786" y="297180"/>
                  </a:lnTo>
                  <a:lnTo>
                    <a:pt x="2120722" y="297180"/>
                  </a:lnTo>
                  <a:lnTo>
                    <a:pt x="2117814" y="295910"/>
                  </a:lnTo>
                  <a:lnTo>
                    <a:pt x="2116645" y="293370"/>
                  </a:lnTo>
                  <a:lnTo>
                    <a:pt x="2115096" y="289991"/>
                  </a:lnTo>
                  <a:lnTo>
                    <a:pt x="2115096" y="304520"/>
                  </a:lnTo>
                  <a:lnTo>
                    <a:pt x="2109673" y="303530"/>
                  </a:lnTo>
                  <a:lnTo>
                    <a:pt x="2105596" y="300990"/>
                  </a:lnTo>
                  <a:lnTo>
                    <a:pt x="2106765" y="298450"/>
                  </a:lnTo>
                  <a:lnTo>
                    <a:pt x="2099792" y="293370"/>
                  </a:lnTo>
                  <a:lnTo>
                    <a:pt x="2108504" y="295910"/>
                  </a:lnTo>
                  <a:lnTo>
                    <a:pt x="2107920" y="297180"/>
                  </a:lnTo>
                  <a:lnTo>
                    <a:pt x="2112581" y="299720"/>
                  </a:lnTo>
                  <a:lnTo>
                    <a:pt x="2110257" y="297180"/>
                  </a:lnTo>
                  <a:lnTo>
                    <a:pt x="2113165" y="297180"/>
                  </a:lnTo>
                  <a:lnTo>
                    <a:pt x="2112581" y="299720"/>
                  </a:lnTo>
                  <a:lnTo>
                    <a:pt x="2111997" y="302260"/>
                  </a:lnTo>
                  <a:lnTo>
                    <a:pt x="2115096" y="304520"/>
                  </a:lnTo>
                  <a:lnTo>
                    <a:pt x="2115096" y="289991"/>
                  </a:lnTo>
                  <a:lnTo>
                    <a:pt x="2114321" y="288290"/>
                  </a:lnTo>
                  <a:lnTo>
                    <a:pt x="2117229" y="288290"/>
                  </a:lnTo>
                  <a:lnTo>
                    <a:pt x="2126526" y="290830"/>
                  </a:lnTo>
                  <a:lnTo>
                    <a:pt x="2135251" y="290830"/>
                  </a:lnTo>
                  <a:lnTo>
                    <a:pt x="2138743" y="293370"/>
                  </a:lnTo>
                  <a:lnTo>
                    <a:pt x="2140483" y="299720"/>
                  </a:lnTo>
                  <a:lnTo>
                    <a:pt x="2140483" y="265442"/>
                  </a:lnTo>
                  <a:lnTo>
                    <a:pt x="2140051" y="265912"/>
                  </a:lnTo>
                  <a:lnTo>
                    <a:pt x="2140051" y="288290"/>
                  </a:lnTo>
                  <a:lnTo>
                    <a:pt x="2139619" y="289560"/>
                  </a:lnTo>
                  <a:lnTo>
                    <a:pt x="2137003" y="288290"/>
                  </a:lnTo>
                  <a:lnTo>
                    <a:pt x="2138959" y="285750"/>
                  </a:lnTo>
                  <a:lnTo>
                    <a:pt x="2140051" y="288290"/>
                  </a:lnTo>
                  <a:lnTo>
                    <a:pt x="2140051" y="265912"/>
                  </a:lnTo>
                  <a:lnTo>
                    <a:pt x="2139327" y="266700"/>
                  </a:lnTo>
                  <a:lnTo>
                    <a:pt x="2137575" y="266700"/>
                  </a:lnTo>
                  <a:lnTo>
                    <a:pt x="2135251" y="265430"/>
                  </a:lnTo>
                  <a:lnTo>
                    <a:pt x="2134095" y="262890"/>
                  </a:lnTo>
                  <a:lnTo>
                    <a:pt x="2138743" y="262890"/>
                  </a:lnTo>
                  <a:lnTo>
                    <a:pt x="2141651" y="264160"/>
                  </a:lnTo>
                  <a:lnTo>
                    <a:pt x="2141651" y="257556"/>
                  </a:lnTo>
                  <a:lnTo>
                    <a:pt x="2139327" y="256540"/>
                  </a:lnTo>
                  <a:lnTo>
                    <a:pt x="2145715" y="254000"/>
                  </a:lnTo>
                  <a:lnTo>
                    <a:pt x="2148624" y="256540"/>
                  </a:lnTo>
                  <a:lnTo>
                    <a:pt x="2148624" y="257810"/>
                  </a:lnTo>
                  <a:lnTo>
                    <a:pt x="2149208" y="259080"/>
                  </a:lnTo>
                  <a:lnTo>
                    <a:pt x="2149208" y="255600"/>
                  </a:lnTo>
                  <a:lnTo>
                    <a:pt x="2146300" y="254000"/>
                  </a:lnTo>
                  <a:lnTo>
                    <a:pt x="2143976" y="252730"/>
                  </a:lnTo>
                  <a:lnTo>
                    <a:pt x="2145131" y="251460"/>
                  </a:lnTo>
                  <a:lnTo>
                    <a:pt x="2153856" y="254000"/>
                  </a:lnTo>
                  <a:lnTo>
                    <a:pt x="2153856" y="238125"/>
                  </a:lnTo>
                  <a:lnTo>
                    <a:pt x="2153272" y="237490"/>
                  </a:lnTo>
                  <a:lnTo>
                    <a:pt x="2153272" y="236220"/>
                  </a:lnTo>
                  <a:lnTo>
                    <a:pt x="2151532" y="232410"/>
                  </a:lnTo>
                  <a:lnTo>
                    <a:pt x="2155025" y="234950"/>
                  </a:lnTo>
                  <a:lnTo>
                    <a:pt x="2157933" y="236220"/>
                  </a:lnTo>
                  <a:lnTo>
                    <a:pt x="2161997" y="238760"/>
                  </a:lnTo>
                  <a:lnTo>
                    <a:pt x="2160828" y="236220"/>
                  </a:lnTo>
                  <a:lnTo>
                    <a:pt x="2160828" y="234950"/>
                  </a:lnTo>
                  <a:lnTo>
                    <a:pt x="2169553" y="234950"/>
                  </a:lnTo>
                  <a:lnTo>
                    <a:pt x="2171306" y="236220"/>
                  </a:lnTo>
                  <a:lnTo>
                    <a:pt x="2171877" y="236220"/>
                  </a:lnTo>
                  <a:lnTo>
                    <a:pt x="2380323" y="236220"/>
                  </a:lnTo>
                  <a:lnTo>
                    <a:pt x="2380030" y="234950"/>
                  </a:lnTo>
                  <a:lnTo>
                    <a:pt x="2395143" y="237490"/>
                  </a:lnTo>
                  <a:lnTo>
                    <a:pt x="2399792" y="241300"/>
                  </a:lnTo>
                  <a:lnTo>
                    <a:pt x="2399004" y="234950"/>
                  </a:lnTo>
                  <a:lnTo>
                    <a:pt x="2398204" y="228600"/>
                  </a:lnTo>
                  <a:lnTo>
                    <a:pt x="2398052" y="227330"/>
                  </a:lnTo>
                  <a:lnTo>
                    <a:pt x="2400960" y="228600"/>
                  </a:lnTo>
                  <a:lnTo>
                    <a:pt x="2401544" y="231140"/>
                  </a:lnTo>
                  <a:lnTo>
                    <a:pt x="2402700" y="233680"/>
                  </a:lnTo>
                  <a:lnTo>
                    <a:pt x="2403119" y="231140"/>
                  </a:lnTo>
                  <a:lnTo>
                    <a:pt x="2406485" y="233680"/>
                  </a:lnTo>
                  <a:lnTo>
                    <a:pt x="2409406" y="234950"/>
                  </a:lnTo>
                  <a:lnTo>
                    <a:pt x="2408517" y="231140"/>
                  </a:lnTo>
                  <a:lnTo>
                    <a:pt x="2406192" y="229870"/>
                  </a:lnTo>
                  <a:lnTo>
                    <a:pt x="2403284" y="227330"/>
                  </a:lnTo>
                  <a:lnTo>
                    <a:pt x="2400960" y="224790"/>
                  </a:lnTo>
                  <a:lnTo>
                    <a:pt x="2408517" y="227330"/>
                  </a:lnTo>
                  <a:lnTo>
                    <a:pt x="2409685" y="224790"/>
                  </a:lnTo>
                  <a:lnTo>
                    <a:pt x="2410841" y="222250"/>
                  </a:lnTo>
                  <a:lnTo>
                    <a:pt x="2411425" y="220980"/>
                  </a:lnTo>
                  <a:lnTo>
                    <a:pt x="2412009" y="215900"/>
                  </a:lnTo>
                  <a:lnTo>
                    <a:pt x="2418397" y="220980"/>
                  </a:lnTo>
                  <a:lnTo>
                    <a:pt x="2422182" y="215900"/>
                  </a:lnTo>
                  <a:lnTo>
                    <a:pt x="2424646" y="209550"/>
                  </a:lnTo>
                  <a:lnTo>
                    <a:pt x="2426004" y="205740"/>
                  </a:lnTo>
                  <a:lnTo>
                    <a:pt x="2426449" y="204470"/>
                  </a:lnTo>
                  <a:lnTo>
                    <a:pt x="2426906" y="203200"/>
                  </a:lnTo>
                  <a:lnTo>
                    <a:pt x="2429408" y="198120"/>
                  </a:lnTo>
                  <a:lnTo>
                    <a:pt x="2430030" y="196850"/>
                  </a:lnTo>
                  <a:lnTo>
                    <a:pt x="2424798" y="198120"/>
                  </a:lnTo>
                  <a:lnTo>
                    <a:pt x="2415324" y="190500"/>
                  </a:lnTo>
                  <a:lnTo>
                    <a:pt x="2413749" y="189230"/>
                  </a:lnTo>
                  <a:lnTo>
                    <a:pt x="2414333" y="186690"/>
                  </a:lnTo>
                  <a:lnTo>
                    <a:pt x="2416987" y="188226"/>
                  </a:lnTo>
                  <a:lnTo>
                    <a:pt x="2415997" y="186690"/>
                  </a:lnTo>
                  <a:lnTo>
                    <a:pt x="2414333" y="184150"/>
                  </a:lnTo>
                  <a:lnTo>
                    <a:pt x="2415781" y="182880"/>
                  </a:lnTo>
                  <a:lnTo>
                    <a:pt x="2417241" y="181610"/>
                  </a:lnTo>
                  <a:lnTo>
                    <a:pt x="2427122" y="190500"/>
                  </a:lnTo>
                  <a:lnTo>
                    <a:pt x="2429446" y="194310"/>
                  </a:lnTo>
                  <a:lnTo>
                    <a:pt x="2428290" y="187960"/>
                  </a:lnTo>
                  <a:lnTo>
                    <a:pt x="2431770" y="190500"/>
                  </a:lnTo>
                  <a:lnTo>
                    <a:pt x="2432354" y="191770"/>
                  </a:lnTo>
                  <a:lnTo>
                    <a:pt x="2436418" y="194310"/>
                  </a:lnTo>
                  <a:lnTo>
                    <a:pt x="2436330" y="191770"/>
                  </a:lnTo>
                  <a:lnTo>
                    <a:pt x="2440495" y="191770"/>
                  </a:lnTo>
                  <a:lnTo>
                    <a:pt x="2443784" y="190500"/>
                  </a:lnTo>
                  <a:lnTo>
                    <a:pt x="2441981" y="187960"/>
                  </a:lnTo>
                  <a:lnTo>
                    <a:pt x="2441079" y="186690"/>
                  </a:lnTo>
                  <a:lnTo>
                    <a:pt x="2444559" y="187960"/>
                  </a:lnTo>
                  <a:lnTo>
                    <a:pt x="2445435" y="186690"/>
                  </a:lnTo>
                  <a:lnTo>
                    <a:pt x="2448928" y="181610"/>
                  </a:lnTo>
                  <a:lnTo>
                    <a:pt x="2449792" y="180340"/>
                  </a:lnTo>
                  <a:lnTo>
                    <a:pt x="2448864" y="175260"/>
                  </a:lnTo>
                  <a:lnTo>
                    <a:pt x="2448636" y="173990"/>
                  </a:lnTo>
                  <a:lnTo>
                    <a:pt x="2452128" y="167640"/>
                  </a:lnTo>
                  <a:lnTo>
                    <a:pt x="2448636" y="165100"/>
                  </a:lnTo>
                  <a:lnTo>
                    <a:pt x="2445143" y="162560"/>
                  </a:lnTo>
                  <a:lnTo>
                    <a:pt x="2443403" y="161290"/>
                  </a:lnTo>
                  <a:lnTo>
                    <a:pt x="2446896" y="160020"/>
                  </a:lnTo>
                  <a:lnTo>
                    <a:pt x="2445728" y="158750"/>
                  </a:lnTo>
                  <a:lnTo>
                    <a:pt x="2444559" y="157480"/>
                  </a:lnTo>
                  <a:lnTo>
                    <a:pt x="2441079" y="153670"/>
                  </a:lnTo>
                  <a:lnTo>
                    <a:pt x="2446896" y="151130"/>
                  </a:lnTo>
                  <a:lnTo>
                    <a:pt x="2456777" y="151130"/>
                  </a:lnTo>
                  <a:lnTo>
                    <a:pt x="2459101" y="146050"/>
                  </a:lnTo>
                  <a:lnTo>
                    <a:pt x="2459685" y="144780"/>
                  </a:lnTo>
                  <a:lnTo>
                    <a:pt x="2459291" y="143510"/>
                  </a:lnTo>
                  <a:lnTo>
                    <a:pt x="2457742" y="138430"/>
                  </a:lnTo>
                  <a:lnTo>
                    <a:pt x="2457361" y="137160"/>
                  </a:lnTo>
                  <a:lnTo>
                    <a:pt x="2459101" y="133350"/>
                  </a:lnTo>
                  <a:lnTo>
                    <a:pt x="2459685" y="132080"/>
                  </a:lnTo>
                  <a:lnTo>
                    <a:pt x="2463749" y="138430"/>
                  </a:lnTo>
                  <a:lnTo>
                    <a:pt x="2466175" y="132080"/>
                  </a:lnTo>
                  <a:lnTo>
                    <a:pt x="2466657" y="130810"/>
                  </a:lnTo>
                  <a:lnTo>
                    <a:pt x="2467241" y="128270"/>
                  </a:lnTo>
                  <a:lnTo>
                    <a:pt x="2466975" y="125730"/>
                  </a:lnTo>
                  <a:lnTo>
                    <a:pt x="2466594" y="121920"/>
                  </a:lnTo>
                  <a:lnTo>
                    <a:pt x="2466073" y="116840"/>
                  </a:lnTo>
                  <a:lnTo>
                    <a:pt x="2462009" y="115570"/>
                  </a:lnTo>
                  <a:lnTo>
                    <a:pt x="2460256" y="115570"/>
                  </a:lnTo>
                  <a:lnTo>
                    <a:pt x="2458809" y="114300"/>
                  </a:lnTo>
                  <a:lnTo>
                    <a:pt x="2457361" y="113030"/>
                  </a:lnTo>
                  <a:lnTo>
                    <a:pt x="2456777" y="110490"/>
                  </a:lnTo>
                  <a:lnTo>
                    <a:pt x="2463165" y="111760"/>
                  </a:lnTo>
                  <a:lnTo>
                    <a:pt x="2466657" y="114300"/>
                  </a:lnTo>
                  <a:lnTo>
                    <a:pt x="2467241" y="115570"/>
                  </a:lnTo>
                  <a:lnTo>
                    <a:pt x="2470251" y="106680"/>
                  </a:lnTo>
                  <a:lnTo>
                    <a:pt x="2482138" y="102870"/>
                  </a:lnTo>
                  <a:lnTo>
                    <a:pt x="2492832" y="99060"/>
                  </a:lnTo>
                  <a:lnTo>
                    <a:pt x="2492235" y="90170"/>
                  </a:lnTo>
                  <a:lnTo>
                    <a:pt x="2492819" y="90170"/>
                  </a:lnTo>
                  <a:lnTo>
                    <a:pt x="2491422" y="86360"/>
                  </a:lnTo>
                  <a:lnTo>
                    <a:pt x="2490965" y="85090"/>
                  </a:lnTo>
                  <a:lnTo>
                    <a:pt x="2490025" y="82550"/>
                  </a:lnTo>
                  <a:lnTo>
                    <a:pt x="2488171" y="77470"/>
                  </a:lnTo>
                  <a:lnTo>
                    <a:pt x="2491663" y="74930"/>
                  </a:lnTo>
                  <a:lnTo>
                    <a:pt x="2493403" y="83820"/>
                  </a:lnTo>
                  <a:lnTo>
                    <a:pt x="2499804" y="83820"/>
                  </a:lnTo>
                  <a:lnTo>
                    <a:pt x="2497340" y="74930"/>
                  </a:lnTo>
                  <a:lnTo>
                    <a:pt x="2499779" y="71120"/>
                  </a:lnTo>
                  <a:lnTo>
                    <a:pt x="2500592" y="69850"/>
                  </a:lnTo>
                  <a:lnTo>
                    <a:pt x="2504617" y="66040"/>
                  </a:lnTo>
                  <a:lnTo>
                    <a:pt x="2504503" y="60960"/>
                  </a:lnTo>
                  <a:lnTo>
                    <a:pt x="2504452" y="58420"/>
                  </a:lnTo>
                  <a:lnTo>
                    <a:pt x="2517991" y="58420"/>
                  </a:lnTo>
                  <a:lnTo>
                    <a:pt x="2519642" y="55880"/>
                  </a:lnTo>
                  <a:lnTo>
                    <a:pt x="2520467" y="54610"/>
                  </a:lnTo>
                  <a:lnTo>
                    <a:pt x="2522105" y="52070"/>
                  </a:lnTo>
                  <a:lnTo>
                    <a:pt x="2524810" y="43180"/>
                  </a:lnTo>
                  <a:lnTo>
                    <a:pt x="2534107" y="39370"/>
                  </a:lnTo>
                  <a:lnTo>
                    <a:pt x="2527706" y="35560"/>
                  </a:lnTo>
                  <a:lnTo>
                    <a:pt x="2523058" y="30480"/>
                  </a:lnTo>
                  <a:lnTo>
                    <a:pt x="2525382" y="31750"/>
                  </a:lnTo>
                  <a:lnTo>
                    <a:pt x="2525687" y="30480"/>
                  </a:lnTo>
                  <a:lnTo>
                    <a:pt x="2525979" y="29210"/>
                  </a:lnTo>
                  <a:lnTo>
                    <a:pt x="2526284" y="27940"/>
                  </a:lnTo>
                  <a:lnTo>
                    <a:pt x="2527185" y="24130"/>
                  </a:lnTo>
                  <a:lnTo>
                    <a:pt x="2548026" y="2540"/>
                  </a:lnTo>
                  <a:lnTo>
                    <a:pt x="2551620" y="0"/>
                  </a:lnTo>
                  <a:close/>
                </a:path>
              </a:pathLst>
            </a:custGeom>
            <a:solidFill>
              <a:srgbClr val="E28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22857" y="0"/>
            <a:ext cx="965122" cy="2932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913" y="580189"/>
            <a:ext cx="5880735" cy="1959610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12700" marR="5080">
              <a:lnSpc>
                <a:spcPts val="6790"/>
              </a:lnSpc>
              <a:spcBef>
                <a:spcPts val="1695"/>
              </a:spcBef>
            </a:pPr>
            <a:r>
              <a:rPr sz="7000" spc="80" dirty="0"/>
              <a:t>Project</a:t>
            </a:r>
            <a:r>
              <a:rPr sz="7000" spc="-525" dirty="0"/>
              <a:t> </a:t>
            </a:r>
            <a:r>
              <a:rPr sz="7000" spc="145" dirty="0"/>
              <a:t>vision </a:t>
            </a:r>
            <a:r>
              <a:rPr sz="7000" spc="-2095" dirty="0"/>
              <a:t> </a:t>
            </a:r>
            <a:r>
              <a:rPr sz="7000" spc="325" dirty="0"/>
              <a:t>and</a:t>
            </a:r>
            <a:r>
              <a:rPr sz="7000" spc="-459" dirty="0"/>
              <a:t> </a:t>
            </a:r>
            <a:r>
              <a:rPr sz="7000" spc="275" dirty="0"/>
              <a:t>mission</a:t>
            </a:r>
            <a:endParaRPr sz="7000"/>
          </a:p>
        </p:txBody>
      </p:sp>
      <p:sp>
        <p:nvSpPr>
          <p:cNvPr id="3" name="object 3"/>
          <p:cNvSpPr/>
          <p:nvPr/>
        </p:nvSpPr>
        <p:spPr>
          <a:xfrm>
            <a:off x="9975488" y="1028700"/>
            <a:ext cx="6994525" cy="2561590"/>
          </a:xfrm>
          <a:custGeom>
            <a:avLst/>
            <a:gdLst/>
            <a:ahLst/>
            <a:cxnLst/>
            <a:rect l="l" t="t" r="r" b="b"/>
            <a:pathLst>
              <a:path w="6994525" h="2561590">
                <a:moveTo>
                  <a:pt x="6855190" y="2561527"/>
                </a:moveTo>
                <a:lnTo>
                  <a:pt x="142870" y="2561527"/>
                </a:lnTo>
                <a:lnTo>
                  <a:pt x="114871" y="2558757"/>
                </a:lnTo>
                <a:lnTo>
                  <a:pt x="63607" y="2537523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2"/>
                </a:lnTo>
                <a:lnTo>
                  <a:pt x="0" y="142874"/>
                </a:lnTo>
                <a:lnTo>
                  <a:pt x="10875" y="88199"/>
                </a:lnTo>
                <a:lnTo>
                  <a:pt x="41846" y="41847"/>
                </a:lnTo>
                <a:lnTo>
                  <a:pt x="88198" y="10875"/>
                </a:lnTo>
                <a:lnTo>
                  <a:pt x="142874" y="0"/>
                </a:lnTo>
                <a:lnTo>
                  <a:pt x="6855186" y="0"/>
                </a:lnTo>
                <a:lnTo>
                  <a:pt x="6883190" y="2770"/>
                </a:lnTo>
                <a:lnTo>
                  <a:pt x="6934453" y="24004"/>
                </a:lnTo>
                <a:lnTo>
                  <a:pt x="6974056" y="63607"/>
                </a:lnTo>
                <a:lnTo>
                  <a:pt x="6994170" y="111184"/>
                </a:lnTo>
                <a:lnTo>
                  <a:pt x="6994170" y="2450343"/>
                </a:lnTo>
                <a:lnTo>
                  <a:pt x="6974056" y="2497919"/>
                </a:lnTo>
                <a:lnTo>
                  <a:pt x="6934453" y="2537523"/>
                </a:lnTo>
                <a:lnTo>
                  <a:pt x="6883190" y="2558757"/>
                </a:lnTo>
                <a:lnTo>
                  <a:pt x="6855190" y="256152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78972" y="1755668"/>
            <a:ext cx="13582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515" dirty="0">
                <a:latin typeface="Tahoma"/>
                <a:cs typeface="Tahoma"/>
              </a:rPr>
              <a:t>0</a:t>
            </a:r>
            <a:r>
              <a:rPr sz="8000" spc="-325" dirty="0">
                <a:latin typeface="Tahoma"/>
                <a:cs typeface="Tahoma"/>
              </a:rPr>
              <a:t>3</a:t>
            </a:r>
            <a:r>
              <a:rPr sz="8000" spc="-865" dirty="0">
                <a:latin typeface="Tahoma"/>
                <a:cs typeface="Tahoma"/>
              </a:rPr>
              <a:t>.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75488" y="3862347"/>
            <a:ext cx="6994525" cy="2561590"/>
          </a:xfrm>
          <a:custGeom>
            <a:avLst/>
            <a:gdLst/>
            <a:ahLst/>
            <a:cxnLst/>
            <a:rect l="l" t="t" r="r" b="b"/>
            <a:pathLst>
              <a:path w="6994525" h="2561590">
                <a:moveTo>
                  <a:pt x="6855186" y="2561527"/>
                </a:moveTo>
                <a:lnTo>
                  <a:pt x="142874" y="2561527"/>
                </a:lnTo>
                <a:lnTo>
                  <a:pt x="114871" y="2558756"/>
                </a:lnTo>
                <a:lnTo>
                  <a:pt x="63607" y="2537522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2"/>
                </a:lnTo>
                <a:lnTo>
                  <a:pt x="0" y="142874"/>
                </a:lnTo>
                <a:lnTo>
                  <a:pt x="10875" y="88199"/>
                </a:lnTo>
                <a:lnTo>
                  <a:pt x="41846" y="41847"/>
                </a:lnTo>
                <a:lnTo>
                  <a:pt x="88198" y="10875"/>
                </a:lnTo>
                <a:lnTo>
                  <a:pt x="142874" y="0"/>
                </a:lnTo>
                <a:lnTo>
                  <a:pt x="6855187" y="0"/>
                </a:lnTo>
                <a:lnTo>
                  <a:pt x="6909862" y="10875"/>
                </a:lnTo>
                <a:lnTo>
                  <a:pt x="6956213" y="41847"/>
                </a:lnTo>
                <a:lnTo>
                  <a:pt x="6987185" y="88199"/>
                </a:lnTo>
                <a:lnTo>
                  <a:pt x="6994170" y="111184"/>
                </a:lnTo>
                <a:lnTo>
                  <a:pt x="6994170" y="2450343"/>
                </a:lnTo>
                <a:lnTo>
                  <a:pt x="6974056" y="2497919"/>
                </a:lnTo>
                <a:lnTo>
                  <a:pt x="6934453" y="2537522"/>
                </a:lnTo>
                <a:lnTo>
                  <a:pt x="6883190" y="2558756"/>
                </a:lnTo>
                <a:lnTo>
                  <a:pt x="6855186" y="256152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75488" y="6557225"/>
            <a:ext cx="6994525" cy="2561590"/>
          </a:xfrm>
          <a:custGeom>
            <a:avLst/>
            <a:gdLst/>
            <a:ahLst/>
            <a:cxnLst/>
            <a:rect l="l" t="t" r="r" b="b"/>
            <a:pathLst>
              <a:path w="6994525" h="2561590">
                <a:moveTo>
                  <a:pt x="6855188" y="2561527"/>
                </a:moveTo>
                <a:lnTo>
                  <a:pt x="142872" y="2561527"/>
                </a:lnTo>
                <a:lnTo>
                  <a:pt x="114871" y="2558756"/>
                </a:lnTo>
                <a:lnTo>
                  <a:pt x="63607" y="2537522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2"/>
                </a:lnTo>
                <a:lnTo>
                  <a:pt x="0" y="142874"/>
                </a:lnTo>
                <a:lnTo>
                  <a:pt x="10875" y="88198"/>
                </a:lnTo>
                <a:lnTo>
                  <a:pt x="41846" y="41846"/>
                </a:lnTo>
                <a:lnTo>
                  <a:pt x="88198" y="10875"/>
                </a:lnTo>
                <a:lnTo>
                  <a:pt x="142874" y="0"/>
                </a:lnTo>
                <a:lnTo>
                  <a:pt x="6855186" y="0"/>
                </a:lnTo>
                <a:lnTo>
                  <a:pt x="6883190" y="2770"/>
                </a:lnTo>
                <a:lnTo>
                  <a:pt x="6934453" y="24004"/>
                </a:lnTo>
                <a:lnTo>
                  <a:pt x="6974056" y="63607"/>
                </a:lnTo>
                <a:lnTo>
                  <a:pt x="6994170" y="111184"/>
                </a:lnTo>
                <a:lnTo>
                  <a:pt x="6994170" y="2450343"/>
                </a:lnTo>
                <a:lnTo>
                  <a:pt x="6974056" y="2497919"/>
                </a:lnTo>
                <a:lnTo>
                  <a:pt x="6934453" y="2537522"/>
                </a:lnTo>
                <a:lnTo>
                  <a:pt x="6883190" y="2558756"/>
                </a:lnTo>
                <a:lnTo>
                  <a:pt x="6855188" y="256152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78972" y="4449149"/>
            <a:ext cx="137604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515" dirty="0">
                <a:latin typeface="Tahoma"/>
                <a:cs typeface="Tahoma"/>
              </a:rPr>
              <a:t>0</a:t>
            </a:r>
            <a:r>
              <a:rPr sz="8000" spc="-190" dirty="0">
                <a:latin typeface="Tahoma"/>
                <a:cs typeface="Tahoma"/>
              </a:rPr>
              <a:t>4</a:t>
            </a:r>
            <a:r>
              <a:rPr sz="8000" spc="-865" dirty="0">
                <a:latin typeface="Tahoma"/>
                <a:cs typeface="Tahoma"/>
              </a:rPr>
              <a:t>.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78972" y="7142632"/>
            <a:ext cx="138303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515" dirty="0">
                <a:latin typeface="Tahoma"/>
                <a:cs typeface="Tahoma"/>
              </a:rPr>
              <a:t>0</a:t>
            </a:r>
            <a:r>
              <a:rPr sz="8000" spc="-135" dirty="0">
                <a:latin typeface="Tahoma"/>
                <a:cs typeface="Tahoma"/>
              </a:rPr>
              <a:t>5</a:t>
            </a:r>
            <a:r>
              <a:rPr sz="8000" spc="-865" dirty="0">
                <a:latin typeface="Tahoma"/>
                <a:cs typeface="Tahoma"/>
              </a:rPr>
              <a:t>.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6208" y="1153115"/>
            <a:ext cx="3361054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2600" spc="75" dirty="0">
                <a:latin typeface="Tahoma"/>
                <a:cs typeface="Tahoma"/>
              </a:rPr>
              <a:t>Utilize </a:t>
            </a:r>
            <a:r>
              <a:rPr sz="2600" spc="95" dirty="0">
                <a:latin typeface="Tahoma"/>
                <a:cs typeface="Tahoma"/>
              </a:rPr>
              <a:t>linked </a:t>
            </a:r>
            <a:r>
              <a:rPr sz="2600" spc="114" dirty="0">
                <a:latin typeface="Tahoma"/>
                <a:cs typeface="Tahoma"/>
              </a:rPr>
              <a:t>lists </a:t>
            </a:r>
            <a:r>
              <a:rPr sz="2600" spc="150" dirty="0">
                <a:latin typeface="Tahoma"/>
                <a:cs typeface="Tahoma"/>
              </a:rPr>
              <a:t>to </a:t>
            </a:r>
            <a:r>
              <a:rPr sz="2600" spc="155" dirty="0">
                <a:latin typeface="Tahoma"/>
                <a:cs typeface="Tahoma"/>
              </a:rPr>
              <a:t> </a:t>
            </a:r>
            <a:r>
              <a:rPr sz="2600" spc="125" dirty="0">
                <a:latin typeface="Tahoma"/>
                <a:cs typeface="Tahoma"/>
              </a:rPr>
              <a:t>enhance </a:t>
            </a:r>
            <a:r>
              <a:rPr sz="2600" spc="90" dirty="0">
                <a:latin typeface="Tahoma"/>
                <a:cs typeface="Tahoma"/>
              </a:rPr>
              <a:t>scalability, </a:t>
            </a:r>
            <a:r>
              <a:rPr sz="2600" spc="95" dirty="0">
                <a:latin typeface="Tahoma"/>
                <a:cs typeface="Tahoma"/>
              </a:rPr>
              <a:t> </a:t>
            </a:r>
            <a:r>
              <a:rPr sz="2600" spc="85" dirty="0">
                <a:latin typeface="Tahoma"/>
                <a:cs typeface="Tahoma"/>
              </a:rPr>
              <a:t>enabling </a:t>
            </a:r>
            <a:r>
              <a:rPr sz="2600" spc="125" dirty="0">
                <a:latin typeface="Tahoma"/>
                <a:cs typeface="Tahoma"/>
              </a:rPr>
              <a:t>efficient </a:t>
            </a:r>
            <a:r>
              <a:rPr sz="2600" spc="130" dirty="0">
                <a:latin typeface="Tahoma"/>
                <a:cs typeface="Tahoma"/>
              </a:rPr>
              <a:t> </a:t>
            </a:r>
            <a:r>
              <a:rPr sz="2600" spc="75" dirty="0">
                <a:latin typeface="Tahoma"/>
                <a:cs typeface="Tahoma"/>
              </a:rPr>
              <a:t>handling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100" dirty="0">
                <a:latin typeface="Tahoma"/>
                <a:cs typeface="Tahoma"/>
              </a:rPr>
              <a:t>of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40" dirty="0">
                <a:latin typeface="Tahoma"/>
                <a:cs typeface="Tahoma"/>
              </a:rPr>
              <a:t>a</a:t>
            </a:r>
            <a:r>
              <a:rPr sz="2600" spc="-60" dirty="0">
                <a:latin typeface="Tahoma"/>
                <a:cs typeface="Tahoma"/>
              </a:rPr>
              <a:t> </a:t>
            </a:r>
            <a:r>
              <a:rPr sz="2600" spc="65" dirty="0">
                <a:latin typeface="Tahoma"/>
                <a:cs typeface="Tahoma"/>
              </a:rPr>
              <a:t>growing </a:t>
            </a:r>
            <a:r>
              <a:rPr sz="2600" spc="-800" dirty="0">
                <a:latin typeface="Tahoma"/>
                <a:cs typeface="Tahoma"/>
              </a:rPr>
              <a:t> </a:t>
            </a:r>
            <a:r>
              <a:rPr sz="2600" spc="110" dirty="0">
                <a:latin typeface="Tahoma"/>
                <a:cs typeface="Tahoma"/>
              </a:rPr>
              <a:t>collection.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06208" y="4067867"/>
            <a:ext cx="406400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2600" spc="110" dirty="0">
                <a:latin typeface="Tahoma"/>
                <a:cs typeface="Tahoma"/>
              </a:rPr>
              <a:t>Enhance </a:t>
            </a:r>
            <a:r>
              <a:rPr sz="2600" spc="100" dirty="0">
                <a:latin typeface="Tahoma"/>
                <a:cs typeface="Tahoma"/>
              </a:rPr>
              <a:t>user </a:t>
            </a:r>
            <a:r>
              <a:rPr sz="2600" spc="135" dirty="0">
                <a:latin typeface="Tahoma"/>
                <a:cs typeface="Tahoma"/>
              </a:rPr>
              <a:t>experience </a:t>
            </a:r>
            <a:r>
              <a:rPr sz="2600" spc="-800" dirty="0">
                <a:latin typeface="Tahoma"/>
                <a:cs typeface="Tahoma"/>
              </a:rPr>
              <a:t> </a:t>
            </a:r>
            <a:r>
              <a:rPr sz="2600" spc="85" dirty="0">
                <a:latin typeface="Tahoma"/>
                <a:cs typeface="Tahoma"/>
              </a:rPr>
              <a:t>through </a:t>
            </a:r>
            <a:r>
              <a:rPr sz="2600" spc="100" dirty="0">
                <a:latin typeface="Tahoma"/>
                <a:cs typeface="Tahoma"/>
              </a:rPr>
              <a:t>intuitive </a:t>
            </a:r>
            <a:r>
              <a:rPr sz="2600" spc="105" dirty="0">
                <a:latin typeface="Tahoma"/>
                <a:cs typeface="Tahoma"/>
              </a:rPr>
              <a:t> </a:t>
            </a:r>
            <a:r>
              <a:rPr sz="2600" spc="125" dirty="0">
                <a:latin typeface="Tahoma"/>
                <a:cs typeface="Tahoma"/>
              </a:rPr>
              <a:t>interfaces</a:t>
            </a:r>
            <a:r>
              <a:rPr sz="2600" spc="-50" dirty="0">
                <a:latin typeface="Tahoma"/>
                <a:cs typeface="Tahoma"/>
              </a:rPr>
              <a:t> </a:t>
            </a:r>
            <a:r>
              <a:rPr sz="2600" spc="80" dirty="0">
                <a:latin typeface="Tahoma"/>
                <a:cs typeface="Tahoma"/>
              </a:rPr>
              <a:t>for</a:t>
            </a:r>
            <a:r>
              <a:rPr sz="2600" spc="-45" dirty="0">
                <a:latin typeface="Tahoma"/>
                <a:cs typeface="Tahoma"/>
              </a:rPr>
              <a:t> </a:t>
            </a:r>
            <a:r>
              <a:rPr sz="2600" spc="150" dirty="0">
                <a:latin typeface="Tahoma"/>
                <a:cs typeface="Tahoma"/>
              </a:rPr>
              <a:t>both</a:t>
            </a:r>
            <a:r>
              <a:rPr sz="2600" spc="-50" dirty="0">
                <a:latin typeface="Tahoma"/>
                <a:cs typeface="Tahoma"/>
              </a:rPr>
              <a:t> </a:t>
            </a:r>
            <a:r>
              <a:rPr sz="2600" spc="90" dirty="0">
                <a:latin typeface="Tahoma"/>
                <a:cs typeface="Tahoma"/>
              </a:rPr>
              <a:t>library </a:t>
            </a:r>
            <a:r>
              <a:rPr sz="2600" spc="-795" dirty="0">
                <a:latin typeface="Tahoma"/>
                <a:cs typeface="Tahoma"/>
              </a:rPr>
              <a:t> </a:t>
            </a:r>
            <a:r>
              <a:rPr sz="2600" spc="110" dirty="0">
                <a:latin typeface="Tahoma"/>
                <a:cs typeface="Tahoma"/>
              </a:rPr>
              <a:t>staff</a:t>
            </a:r>
            <a:r>
              <a:rPr sz="2600" spc="-55" dirty="0">
                <a:latin typeface="Tahoma"/>
                <a:cs typeface="Tahoma"/>
              </a:rPr>
              <a:t> </a:t>
            </a:r>
            <a:r>
              <a:rPr sz="2600" spc="114" dirty="0">
                <a:latin typeface="Tahoma"/>
                <a:cs typeface="Tahoma"/>
              </a:rPr>
              <a:t>and</a:t>
            </a:r>
            <a:r>
              <a:rPr sz="2600" spc="-50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members.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6208" y="6681640"/>
            <a:ext cx="4476750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2600" spc="90" dirty="0">
                <a:latin typeface="Tahoma"/>
                <a:cs typeface="Tahoma"/>
              </a:rPr>
              <a:t>Implement </a:t>
            </a:r>
            <a:r>
              <a:rPr sz="2600" spc="110" dirty="0">
                <a:latin typeface="Tahoma"/>
                <a:cs typeface="Tahoma"/>
              </a:rPr>
              <a:t>features </a:t>
            </a:r>
            <a:r>
              <a:rPr sz="2600" spc="80" dirty="0">
                <a:latin typeface="Tahoma"/>
                <a:cs typeface="Tahoma"/>
              </a:rPr>
              <a:t>for </a:t>
            </a:r>
            <a:r>
              <a:rPr sz="2600" spc="85" dirty="0">
                <a:latin typeface="Tahoma"/>
                <a:cs typeface="Tahoma"/>
              </a:rPr>
              <a:t> generating</a:t>
            </a:r>
            <a:r>
              <a:rPr sz="2600" spc="-70" dirty="0">
                <a:latin typeface="Tahoma"/>
                <a:cs typeface="Tahoma"/>
              </a:rPr>
              <a:t> </a:t>
            </a:r>
            <a:r>
              <a:rPr sz="2600" spc="80" dirty="0">
                <a:latin typeface="Tahoma"/>
                <a:cs typeface="Tahoma"/>
              </a:rPr>
              <a:t>insightful</a:t>
            </a:r>
            <a:r>
              <a:rPr sz="2600" spc="-65" dirty="0">
                <a:latin typeface="Tahoma"/>
                <a:cs typeface="Tahoma"/>
              </a:rPr>
              <a:t> </a:t>
            </a:r>
            <a:r>
              <a:rPr sz="2600" spc="135" dirty="0">
                <a:latin typeface="Tahoma"/>
                <a:cs typeface="Tahoma"/>
              </a:rPr>
              <a:t>reports </a:t>
            </a:r>
            <a:r>
              <a:rPr sz="2600" spc="-795" dirty="0">
                <a:latin typeface="Tahoma"/>
                <a:cs typeface="Tahoma"/>
              </a:rPr>
              <a:t> </a:t>
            </a:r>
            <a:r>
              <a:rPr sz="2600" spc="100" dirty="0">
                <a:latin typeface="Tahoma"/>
                <a:cs typeface="Tahoma"/>
              </a:rPr>
              <a:t>on </a:t>
            </a:r>
            <a:r>
              <a:rPr sz="2600" spc="145" dirty="0">
                <a:latin typeface="Tahoma"/>
                <a:cs typeface="Tahoma"/>
              </a:rPr>
              <a:t>book </a:t>
            </a:r>
            <a:r>
              <a:rPr sz="2600" spc="30" dirty="0">
                <a:latin typeface="Tahoma"/>
                <a:cs typeface="Tahoma"/>
              </a:rPr>
              <a:t>usage, </a:t>
            </a:r>
            <a:r>
              <a:rPr sz="2600" spc="150" dirty="0">
                <a:latin typeface="Tahoma"/>
                <a:cs typeface="Tahoma"/>
              </a:rPr>
              <a:t>member </a:t>
            </a:r>
            <a:r>
              <a:rPr sz="2600" spc="155" dirty="0">
                <a:latin typeface="Tahoma"/>
                <a:cs typeface="Tahoma"/>
              </a:rPr>
              <a:t> </a:t>
            </a:r>
            <a:r>
              <a:rPr sz="2600" spc="95" dirty="0">
                <a:latin typeface="Tahoma"/>
                <a:cs typeface="Tahoma"/>
              </a:rPr>
              <a:t>activity, </a:t>
            </a:r>
            <a:r>
              <a:rPr sz="2600" spc="114" dirty="0">
                <a:latin typeface="Tahoma"/>
                <a:cs typeface="Tahoma"/>
              </a:rPr>
              <a:t>and </a:t>
            </a:r>
            <a:r>
              <a:rPr sz="2600" spc="75" dirty="0">
                <a:latin typeface="Tahoma"/>
                <a:cs typeface="Tahoma"/>
              </a:rPr>
              <a:t>overall </a:t>
            </a:r>
            <a:r>
              <a:rPr sz="2600" spc="90" dirty="0">
                <a:latin typeface="Tahoma"/>
                <a:cs typeface="Tahoma"/>
              </a:rPr>
              <a:t>library </a:t>
            </a:r>
            <a:r>
              <a:rPr sz="2600" spc="95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performance.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8921034"/>
            <a:ext cx="3018155" cy="890269"/>
          </a:xfrm>
          <a:custGeom>
            <a:avLst/>
            <a:gdLst/>
            <a:ahLst/>
            <a:cxnLst/>
            <a:rect l="l" t="t" r="r" b="b"/>
            <a:pathLst>
              <a:path w="3018155" h="890270">
                <a:moveTo>
                  <a:pt x="574479" y="736599"/>
                </a:moveTo>
                <a:lnTo>
                  <a:pt x="495366" y="736599"/>
                </a:lnTo>
                <a:lnTo>
                  <a:pt x="495366" y="731519"/>
                </a:lnTo>
                <a:lnTo>
                  <a:pt x="496188" y="728979"/>
                </a:lnTo>
                <a:lnTo>
                  <a:pt x="496188" y="726439"/>
                </a:lnTo>
                <a:lnTo>
                  <a:pt x="508365" y="660399"/>
                </a:lnTo>
                <a:lnTo>
                  <a:pt x="517547" y="615949"/>
                </a:lnTo>
                <a:lnTo>
                  <a:pt x="528480" y="565149"/>
                </a:lnTo>
                <a:lnTo>
                  <a:pt x="540930" y="509269"/>
                </a:lnTo>
                <a:lnTo>
                  <a:pt x="554664" y="450849"/>
                </a:lnTo>
                <a:lnTo>
                  <a:pt x="569449" y="389889"/>
                </a:lnTo>
                <a:lnTo>
                  <a:pt x="585050" y="330199"/>
                </a:lnTo>
                <a:lnTo>
                  <a:pt x="601235" y="270509"/>
                </a:lnTo>
                <a:lnTo>
                  <a:pt x="617771" y="214629"/>
                </a:lnTo>
                <a:lnTo>
                  <a:pt x="634423" y="162559"/>
                </a:lnTo>
                <a:lnTo>
                  <a:pt x="650958" y="116839"/>
                </a:lnTo>
                <a:lnTo>
                  <a:pt x="667143" y="78739"/>
                </a:lnTo>
                <a:lnTo>
                  <a:pt x="690773" y="36829"/>
                </a:lnTo>
                <a:lnTo>
                  <a:pt x="723765" y="5079"/>
                </a:lnTo>
                <a:lnTo>
                  <a:pt x="744954" y="0"/>
                </a:lnTo>
                <a:lnTo>
                  <a:pt x="755087" y="0"/>
                </a:lnTo>
                <a:lnTo>
                  <a:pt x="792894" y="19049"/>
                </a:lnTo>
                <a:lnTo>
                  <a:pt x="816126" y="54609"/>
                </a:lnTo>
                <a:lnTo>
                  <a:pt x="821661" y="64769"/>
                </a:lnTo>
                <a:lnTo>
                  <a:pt x="835524" y="92709"/>
                </a:lnTo>
                <a:lnTo>
                  <a:pt x="747690" y="92709"/>
                </a:lnTo>
                <a:lnTo>
                  <a:pt x="739535" y="109219"/>
                </a:lnTo>
                <a:lnTo>
                  <a:pt x="722609" y="149859"/>
                </a:lnTo>
                <a:lnTo>
                  <a:pt x="697140" y="223519"/>
                </a:lnTo>
                <a:lnTo>
                  <a:pt x="680374" y="278129"/>
                </a:lnTo>
                <a:lnTo>
                  <a:pt x="663941" y="336549"/>
                </a:lnTo>
                <a:lnTo>
                  <a:pt x="648089" y="396239"/>
                </a:lnTo>
                <a:lnTo>
                  <a:pt x="633068" y="457199"/>
                </a:lnTo>
                <a:lnTo>
                  <a:pt x="619124" y="516889"/>
                </a:lnTo>
                <a:lnTo>
                  <a:pt x="606507" y="572769"/>
                </a:lnTo>
                <a:lnTo>
                  <a:pt x="595465" y="624839"/>
                </a:lnTo>
                <a:lnTo>
                  <a:pt x="586246" y="670559"/>
                </a:lnTo>
                <a:lnTo>
                  <a:pt x="579098" y="708659"/>
                </a:lnTo>
                <a:lnTo>
                  <a:pt x="574479" y="736599"/>
                </a:lnTo>
                <a:close/>
              </a:path>
              <a:path w="3018155" h="890270">
                <a:moveTo>
                  <a:pt x="1149079" y="750569"/>
                </a:moveTo>
                <a:lnTo>
                  <a:pt x="1067409" y="750569"/>
                </a:lnTo>
                <a:lnTo>
                  <a:pt x="1069875" y="745489"/>
                </a:lnTo>
                <a:lnTo>
                  <a:pt x="1097931" y="647699"/>
                </a:lnTo>
                <a:lnTo>
                  <a:pt x="1111413" y="598169"/>
                </a:lnTo>
                <a:lnTo>
                  <a:pt x="1125541" y="547369"/>
                </a:lnTo>
                <a:lnTo>
                  <a:pt x="1140250" y="494029"/>
                </a:lnTo>
                <a:lnTo>
                  <a:pt x="1155478" y="440689"/>
                </a:lnTo>
                <a:lnTo>
                  <a:pt x="1171159" y="386079"/>
                </a:lnTo>
                <a:lnTo>
                  <a:pt x="1187229" y="334009"/>
                </a:lnTo>
                <a:lnTo>
                  <a:pt x="1203625" y="283209"/>
                </a:lnTo>
                <a:lnTo>
                  <a:pt x="1220283" y="234949"/>
                </a:lnTo>
                <a:lnTo>
                  <a:pt x="1240009" y="185419"/>
                </a:lnTo>
                <a:lnTo>
                  <a:pt x="1259734" y="140969"/>
                </a:lnTo>
                <a:lnTo>
                  <a:pt x="1279460" y="104139"/>
                </a:lnTo>
                <a:lnTo>
                  <a:pt x="1311630" y="60959"/>
                </a:lnTo>
                <a:lnTo>
                  <a:pt x="1348500" y="36829"/>
                </a:lnTo>
                <a:lnTo>
                  <a:pt x="1363050" y="34289"/>
                </a:lnTo>
                <a:lnTo>
                  <a:pt x="1377985" y="35559"/>
                </a:lnTo>
                <a:lnTo>
                  <a:pt x="1418374" y="67309"/>
                </a:lnTo>
                <a:lnTo>
                  <a:pt x="1441375" y="110489"/>
                </a:lnTo>
                <a:lnTo>
                  <a:pt x="1448056" y="125729"/>
                </a:lnTo>
                <a:lnTo>
                  <a:pt x="1358363" y="125729"/>
                </a:lnTo>
                <a:lnTo>
                  <a:pt x="1355897" y="128269"/>
                </a:lnTo>
                <a:lnTo>
                  <a:pt x="1322302" y="189229"/>
                </a:lnTo>
                <a:lnTo>
                  <a:pt x="1293433" y="261619"/>
                </a:lnTo>
                <a:lnTo>
                  <a:pt x="1277021" y="308609"/>
                </a:lnTo>
                <a:lnTo>
                  <a:pt x="1260866" y="359409"/>
                </a:lnTo>
                <a:lnTo>
                  <a:pt x="1245026" y="411479"/>
                </a:lnTo>
                <a:lnTo>
                  <a:pt x="1229561" y="463549"/>
                </a:lnTo>
                <a:lnTo>
                  <a:pt x="1214530" y="516889"/>
                </a:lnTo>
                <a:lnTo>
                  <a:pt x="1199992" y="570229"/>
                </a:lnTo>
                <a:lnTo>
                  <a:pt x="1186007" y="621029"/>
                </a:lnTo>
                <a:lnTo>
                  <a:pt x="1172633" y="669289"/>
                </a:lnTo>
                <a:lnTo>
                  <a:pt x="1159930" y="713739"/>
                </a:lnTo>
                <a:lnTo>
                  <a:pt x="1149079" y="750569"/>
                </a:lnTo>
                <a:close/>
              </a:path>
              <a:path w="3018155" h="890270">
                <a:moveTo>
                  <a:pt x="1801501" y="736599"/>
                </a:moveTo>
                <a:lnTo>
                  <a:pt x="1719177" y="736599"/>
                </a:lnTo>
                <a:lnTo>
                  <a:pt x="1747225" y="659129"/>
                </a:lnTo>
                <a:lnTo>
                  <a:pt x="1780207" y="565149"/>
                </a:lnTo>
                <a:lnTo>
                  <a:pt x="1798104" y="515619"/>
                </a:lnTo>
                <a:lnTo>
                  <a:pt x="1816702" y="463549"/>
                </a:lnTo>
                <a:lnTo>
                  <a:pt x="1835822" y="411479"/>
                </a:lnTo>
                <a:lnTo>
                  <a:pt x="1855286" y="359409"/>
                </a:lnTo>
                <a:lnTo>
                  <a:pt x="1874917" y="309879"/>
                </a:lnTo>
                <a:lnTo>
                  <a:pt x="1894537" y="261619"/>
                </a:lnTo>
                <a:lnTo>
                  <a:pt x="1913968" y="217169"/>
                </a:lnTo>
                <a:lnTo>
                  <a:pt x="1934863" y="172719"/>
                </a:lnTo>
                <a:lnTo>
                  <a:pt x="1955372" y="133349"/>
                </a:lnTo>
                <a:lnTo>
                  <a:pt x="1975110" y="100329"/>
                </a:lnTo>
                <a:lnTo>
                  <a:pt x="2005366" y="62229"/>
                </a:lnTo>
                <a:lnTo>
                  <a:pt x="2038076" y="40639"/>
                </a:lnTo>
                <a:lnTo>
                  <a:pt x="2048812" y="38099"/>
                </a:lnTo>
                <a:lnTo>
                  <a:pt x="2061089" y="38099"/>
                </a:lnTo>
                <a:lnTo>
                  <a:pt x="2108400" y="72389"/>
                </a:lnTo>
                <a:lnTo>
                  <a:pt x="2132389" y="107949"/>
                </a:lnTo>
                <a:lnTo>
                  <a:pt x="2145358" y="130809"/>
                </a:lnTo>
                <a:lnTo>
                  <a:pt x="2048761" y="130809"/>
                </a:lnTo>
                <a:lnTo>
                  <a:pt x="2045473" y="133349"/>
                </a:lnTo>
                <a:lnTo>
                  <a:pt x="2015885" y="184149"/>
                </a:lnTo>
                <a:lnTo>
                  <a:pt x="1984652" y="248919"/>
                </a:lnTo>
                <a:lnTo>
                  <a:pt x="1962471" y="299719"/>
                </a:lnTo>
                <a:lnTo>
                  <a:pt x="1940072" y="355599"/>
                </a:lnTo>
                <a:lnTo>
                  <a:pt x="1917719" y="412749"/>
                </a:lnTo>
                <a:lnTo>
                  <a:pt x="1895674" y="472439"/>
                </a:lnTo>
                <a:lnTo>
                  <a:pt x="1874200" y="532129"/>
                </a:lnTo>
                <a:lnTo>
                  <a:pt x="1853559" y="589279"/>
                </a:lnTo>
                <a:lnTo>
                  <a:pt x="1801501" y="736599"/>
                </a:lnTo>
                <a:close/>
              </a:path>
              <a:path w="3018155" h="890270">
                <a:moveTo>
                  <a:pt x="2525328" y="759459"/>
                </a:moveTo>
                <a:lnTo>
                  <a:pt x="2437520" y="759459"/>
                </a:lnTo>
                <a:lnTo>
                  <a:pt x="2445457" y="741679"/>
                </a:lnTo>
                <a:lnTo>
                  <a:pt x="2454164" y="721359"/>
                </a:lnTo>
                <a:lnTo>
                  <a:pt x="2463179" y="699769"/>
                </a:lnTo>
                <a:lnTo>
                  <a:pt x="2472040" y="678179"/>
                </a:lnTo>
                <a:lnTo>
                  <a:pt x="2487660" y="634999"/>
                </a:lnTo>
                <a:lnTo>
                  <a:pt x="2504390" y="588009"/>
                </a:lnTo>
                <a:lnTo>
                  <a:pt x="2522155" y="539749"/>
                </a:lnTo>
                <a:lnTo>
                  <a:pt x="2540882" y="490219"/>
                </a:lnTo>
                <a:lnTo>
                  <a:pt x="2560497" y="439419"/>
                </a:lnTo>
                <a:lnTo>
                  <a:pt x="2580925" y="389889"/>
                </a:lnTo>
                <a:lnTo>
                  <a:pt x="2602093" y="341629"/>
                </a:lnTo>
                <a:lnTo>
                  <a:pt x="2623927" y="294639"/>
                </a:lnTo>
                <a:lnTo>
                  <a:pt x="2646353" y="251459"/>
                </a:lnTo>
                <a:lnTo>
                  <a:pt x="2669296" y="212089"/>
                </a:lnTo>
                <a:lnTo>
                  <a:pt x="2698808" y="168909"/>
                </a:lnTo>
                <a:lnTo>
                  <a:pt x="2729090" y="134619"/>
                </a:lnTo>
                <a:lnTo>
                  <a:pt x="2759680" y="109219"/>
                </a:lnTo>
                <a:lnTo>
                  <a:pt x="2803818" y="90169"/>
                </a:lnTo>
                <a:lnTo>
                  <a:pt x="2817752" y="90169"/>
                </a:lnTo>
                <a:lnTo>
                  <a:pt x="2863021" y="114299"/>
                </a:lnTo>
                <a:lnTo>
                  <a:pt x="2897669" y="162559"/>
                </a:lnTo>
                <a:lnTo>
                  <a:pt x="2902966" y="172719"/>
                </a:lnTo>
                <a:lnTo>
                  <a:pt x="2806554" y="172719"/>
                </a:lnTo>
                <a:lnTo>
                  <a:pt x="2798540" y="177799"/>
                </a:lnTo>
                <a:lnTo>
                  <a:pt x="2761093" y="215899"/>
                </a:lnTo>
                <a:lnTo>
                  <a:pt x="2735203" y="253999"/>
                </a:lnTo>
                <a:lnTo>
                  <a:pt x="2700113" y="317499"/>
                </a:lnTo>
                <a:lnTo>
                  <a:pt x="2678069" y="364489"/>
                </a:lnTo>
                <a:lnTo>
                  <a:pt x="2656663" y="412749"/>
                </a:lnTo>
                <a:lnTo>
                  <a:pt x="2635968" y="463549"/>
                </a:lnTo>
                <a:lnTo>
                  <a:pt x="2616058" y="514349"/>
                </a:lnTo>
                <a:lnTo>
                  <a:pt x="2597008" y="565149"/>
                </a:lnTo>
                <a:lnTo>
                  <a:pt x="2578891" y="614679"/>
                </a:lnTo>
                <a:lnTo>
                  <a:pt x="2561783" y="661669"/>
                </a:lnTo>
                <a:lnTo>
                  <a:pt x="2545756" y="704849"/>
                </a:lnTo>
                <a:lnTo>
                  <a:pt x="2530885" y="745489"/>
                </a:lnTo>
                <a:lnTo>
                  <a:pt x="2525328" y="759459"/>
                </a:lnTo>
                <a:close/>
              </a:path>
              <a:path w="3018155" h="890270">
                <a:moveTo>
                  <a:pt x="1070543" y="890269"/>
                </a:moveTo>
                <a:lnTo>
                  <a:pt x="1061657" y="890269"/>
                </a:lnTo>
                <a:lnTo>
                  <a:pt x="1054144" y="888999"/>
                </a:lnTo>
                <a:lnTo>
                  <a:pt x="1021897" y="861059"/>
                </a:lnTo>
                <a:lnTo>
                  <a:pt x="1007372" y="825499"/>
                </a:lnTo>
                <a:lnTo>
                  <a:pt x="997548" y="788669"/>
                </a:lnTo>
                <a:lnTo>
                  <a:pt x="979771" y="742949"/>
                </a:lnTo>
                <a:lnTo>
                  <a:pt x="959984" y="697229"/>
                </a:lnTo>
                <a:lnTo>
                  <a:pt x="939193" y="651509"/>
                </a:lnTo>
                <a:lnTo>
                  <a:pt x="918402" y="607059"/>
                </a:lnTo>
                <a:lnTo>
                  <a:pt x="898616" y="561339"/>
                </a:lnTo>
                <a:lnTo>
                  <a:pt x="880838" y="514349"/>
                </a:lnTo>
                <a:lnTo>
                  <a:pt x="866320" y="469899"/>
                </a:lnTo>
                <a:lnTo>
                  <a:pt x="853520" y="422909"/>
                </a:lnTo>
                <a:lnTo>
                  <a:pt x="841722" y="375919"/>
                </a:lnTo>
                <a:lnTo>
                  <a:pt x="830207" y="328929"/>
                </a:lnTo>
                <a:lnTo>
                  <a:pt x="818260" y="280669"/>
                </a:lnTo>
                <a:lnTo>
                  <a:pt x="805162" y="233679"/>
                </a:lnTo>
                <a:lnTo>
                  <a:pt x="790198" y="187959"/>
                </a:lnTo>
                <a:lnTo>
                  <a:pt x="772649" y="143509"/>
                </a:lnTo>
                <a:lnTo>
                  <a:pt x="751799" y="100329"/>
                </a:lnTo>
                <a:lnTo>
                  <a:pt x="749334" y="96519"/>
                </a:lnTo>
                <a:lnTo>
                  <a:pt x="747690" y="92709"/>
                </a:lnTo>
                <a:lnTo>
                  <a:pt x="835524" y="92709"/>
                </a:lnTo>
                <a:lnTo>
                  <a:pt x="843086" y="107949"/>
                </a:lnTo>
                <a:lnTo>
                  <a:pt x="861250" y="153669"/>
                </a:lnTo>
                <a:lnTo>
                  <a:pt x="876850" y="201929"/>
                </a:lnTo>
                <a:lnTo>
                  <a:pt x="890583" y="250189"/>
                </a:lnTo>
                <a:lnTo>
                  <a:pt x="903146" y="298449"/>
                </a:lnTo>
                <a:lnTo>
                  <a:pt x="915236" y="347979"/>
                </a:lnTo>
                <a:lnTo>
                  <a:pt x="927548" y="396239"/>
                </a:lnTo>
                <a:lnTo>
                  <a:pt x="940781" y="443229"/>
                </a:lnTo>
                <a:lnTo>
                  <a:pt x="955630" y="490219"/>
                </a:lnTo>
                <a:lnTo>
                  <a:pt x="972472" y="534669"/>
                </a:lnTo>
                <a:lnTo>
                  <a:pt x="991185" y="577849"/>
                </a:lnTo>
                <a:lnTo>
                  <a:pt x="1010903" y="621029"/>
                </a:lnTo>
                <a:lnTo>
                  <a:pt x="1030758" y="664209"/>
                </a:lnTo>
                <a:lnTo>
                  <a:pt x="1049883" y="707389"/>
                </a:lnTo>
                <a:lnTo>
                  <a:pt x="1067409" y="750569"/>
                </a:lnTo>
                <a:lnTo>
                  <a:pt x="1149079" y="750569"/>
                </a:lnTo>
                <a:lnTo>
                  <a:pt x="1147956" y="754379"/>
                </a:lnTo>
                <a:lnTo>
                  <a:pt x="1130696" y="808989"/>
                </a:lnTo>
                <a:lnTo>
                  <a:pt x="1115902" y="848359"/>
                </a:lnTo>
                <a:lnTo>
                  <a:pt x="1088933" y="882649"/>
                </a:lnTo>
                <a:lnTo>
                  <a:pt x="1079738" y="887729"/>
                </a:lnTo>
                <a:lnTo>
                  <a:pt x="1070543" y="890269"/>
                </a:lnTo>
                <a:close/>
              </a:path>
              <a:path w="3018155" h="890270">
                <a:moveTo>
                  <a:pt x="0" y="584199"/>
                </a:moveTo>
                <a:lnTo>
                  <a:pt x="0" y="320039"/>
                </a:lnTo>
                <a:lnTo>
                  <a:pt x="4461" y="307339"/>
                </a:lnTo>
                <a:lnTo>
                  <a:pt x="21629" y="260349"/>
                </a:lnTo>
                <a:lnTo>
                  <a:pt x="38778" y="212089"/>
                </a:lnTo>
                <a:lnTo>
                  <a:pt x="55648" y="165099"/>
                </a:lnTo>
                <a:lnTo>
                  <a:pt x="58512" y="156209"/>
                </a:lnTo>
                <a:lnTo>
                  <a:pt x="61299" y="144779"/>
                </a:lnTo>
                <a:lnTo>
                  <a:pt x="64548" y="133349"/>
                </a:lnTo>
                <a:lnTo>
                  <a:pt x="95729" y="102869"/>
                </a:lnTo>
                <a:lnTo>
                  <a:pt x="107428" y="100329"/>
                </a:lnTo>
                <a:lnTo>
                  <a:pt x="112359" y="97789"/>
                </a:lnTo>
                <a:lnTo>
                  <a:pt x="156742" y="115569"/>
                </a:lnTo>
                <a:lnTo>
                  <a:pt x="189913" y="160019"/>
                </a:lnTo>
                <a:lnTo>
                  <a:pt x="217755" y="205739"/>
                </a:lnTo>
                <a:lnTo>
                  <a:pt x="123866" y="205739"/>
                </a:lnTo>
                <a:lnTo>
                  <a:pt x="108226" y="250189"/>
                </a:lnTo>
                <a:lnTo>
                  <a:pt x="76291" y="340359"/>
                </a:lnTo>
                <a:lnTo>
                  <a:pt x="60477" y="384809"/>
                </a:lnTo>
                <a:lnTo>
                  <a:pt x="45087" y="430529"/>
                </a:lnTo>
                <a:lnTo>
                  <a:pt x="30362" y="476249"/>
                </a:lnTo>
                <a:lnTo>
                  <a:pt x="16542" y="520699"/>
                </a:lnTo>
                <a:lnTo>
                  <a:pt x="3868" y="566419"/>
                </a:lnTo>
                <a:lnTo>
                  <a:pt x="0" y="584199"/>
                </a:lnTo>
                <a:close/>
              </a:path>
              <a:path w="3018155" h="890270">
                <a:moveTo>
                  <a:pt x="1716712" y="871219"/>
                </a:moveTo>
                <a:lnTo>
                  <a:pt x="1678905" y="848359"/>
                </a:lnTo>
                <a:lnTo>
                  <a:pt x="1650289" y="783589"/>
                </a:lnTo>
                <a:lnTo>
                  <a:pt x="1627894" y="728979"/>
                </a:lnTo>
                <a:lnTo>
                  <a:pt x="1601475" y="665479"/>
                </a:lnTo>
                <a:lnTo>
                  <a:pt x="1572058" y="598169"/>
                </a:lnTo>
                <a:lnTo>
                  <a:pt x="1509988" y="461009"/>
                </a:lnTo>
                <a:lnTo>
                  <a:pt x="1489368" y="416559"/>
                </a:lnTo>
                <a:lnTo>
                  <a:pt x="1468806" y="370839"/>
                </a:lnTo>
                <a:lnTo>
                  <a:pt x="1427920" y="279399"/>
                </a:lnTo>
                <a:lnTo>
                  <a:pt x="1407625" y="233679"/>
                </a:lnTo>
                <a:lnTo>
                  <a:pt x="1387448" y="187959"/>
                </a:lnTo>
                <a:lnTo>
                  <a:pt x="1367404" y="142239"/>
                </a:lnTo>
                <a:lnTo>
                  <a:pt x="1366582" y="139699"/>
                </a:lnTo>
                <a:lnTo>
                  <a:pt x="1358363" y="125729"/>
                </a:lnTo>
                <a:lnTo>
                  <a:pt x="1448056" y="125729"/>
                </a:lnTo>
                <a:lnTo>
                  <a:pt x="1461418" y="156209"/>
                </a:lnTo>
                <a:lnTo>
                  <a:pt x="1481595" y="201929"/>
                </a:lnTo>
                <a:lnTo>
                  <a:pt x="1501891" y="247649"/>
                </a:lnTo>
                <a:lnTo>
                  <a:pt x="1542777" y="339089"/>
                </a:lnTo>
                <a:lnTo>
                  <a:pt x="1563338" y="383539"/>
                </a:lnTo>
                <a:lnTo>
                  <a:pt x="1646028" y="566419"/>
                </a:lnTo>
                <a:lnTo>
                  <a:pt x="1665780" y="610869"/>
                </a:lnTo>
                <a:lnTo>
                  <a:pt x="1685069" y="655319"/>
                </a:lnTo>
                <a:lnTo>
                  <a:pt x="1703125" y="698499"/>
                </a:lnTo>
                <a:lnTo>
                  <a:pt x="1719177" y="736599"/>
                </a:lnTo>
                <a:lnTo>
                  <a:pt x="1801501" y="736599"/>
                </a:lnTo>
                <a:lnTo>
                  <a:pt x="1799262" y="742949"/>
                </a:lnTo>
                <a:lnTo>
                  <a:pt x="1784580" y="782319"/>
                </a:lnTo>
                <a:lnTo>
                  <a:pt x="1761917" y="838199"/>
                </a:lnTo>
                <a:lnTo>
                  <a:pt x="1731609" y="868679"/>
                </a:lnTo>
                <a:lnTo>
                  <a:pt x="1724739" y="869949"/>
                </a:lnTo>
                <a:lnTo>
                  <a:pt x="1716712" y="871219"/>
                </a:lnTo>
                <a:close/>
              </a:path>
              <a:path w="3018155" h="890270">
                <a:moveTo>
                  <a:pt x="2448487" y="871219"/>
                </a:moveTo>
                <a:lnTo>
                  <a:pt x="2434823" y="871219"/>
                </a:lnTo>
                <a:lnTo>
                  <a:pt x="2428068" y="869949"/>
                </a:lnTo>
                <a:lnTo>
                  <a:pt x="2396014" y="844549"/>
                </a:lnTo>
                <a:lnTo>
                  <a:pt x="2374234" y="810259"/>
                </a:lnTo>
                <a:lnTo>
                  <a:pt x="2322004" y="703579"/>
                </a:lnTo>
                <a:lnTo>
                  <a:pt x="2301297" y="657859"/>
                </a:lnTo>
                <a:lnTo>
                  <a:pt x="2279403" y="608329"/>
                </a:lnTo>
                <a:lnTo>
                  <a:pt x="2256599" y="556259"/>
                </a:lnTo>
                <a:lnTo>
                  <a:pt x="2233161" y="504189"/>
                </a:lnTo>
                <a:lnTo>
                  <a:pt x="2209366" y="449579"/>
                </a:lnTo>
                <a:lnTo>
                  <a:pt x="2185492" y="396239"/>
                </a:lnTo>
                <a:lnTo>
                  <a:pt x="2161814" y="344169"/>
                </a:lnTo>
                <a:lnTo>
                  <a:pt x="2138610" y="294639"/>
                </a:lnTo>
                <a:lnTo>
                  <a:pt x="2116157" y="248919"/>
                </a:lnTo>
                <a:lnTo>
                  <a:pt x="2098113" y="213359"/>
                </a:lnTo>
                <a:lnTo>
                  <a:pt x="2062643" y="152399"/>
                </a:lnTo>
                <a:lnTo>
                  <a:pt x="2048761" y="130809"/>
                </a:lnTo>
                <a:lnTo>
                  <a:pt x="2145358" y="130809"/>
                </a:lnTo>
                <a:lnTo>
                  <a:pt x="2189306" y="214629"/>
                </a:lnTo>
                <a:lnTo>
                  <a:pt x="2210529" y="259079"/>
                </a:lnTo>
                <a:lnTo>
                  <a:pt x="2232520" y="306069"/>
                </a:lnTo>
                <a:lnTo>
                  <a:pt x="2255019" y="356869"/>
                </a:lnTo>
                <a:lnTo>
                  <a:pt x="2277767" y="407669"/>
                </a:lnTo>
                <a:lnTo>
                  <a:pt x="2300503" y="459739"/>
                </a:lnTo>
                <a:lnTo>
                  <a:pt x="2322968" y="510539"/>
                </a:lnTo>
                <a:lnTo>
                  <a:pt x="2344902" y="561339"/>
                </a:lnTo>
                <a:lnTo>
                  <a:pt x="2366045" y="608329"/>
                </a:lnTo>
                <a:lnTo>
                  <a:pt x="2386139" y="652779"/>
                </a:lnTo>
                <a:lnTo>
                  <a:pt x="2404922" y="693419"/>
                </a:lnTo>
                <a:lnTo>
                  <a:pt x="2422136" y="730249"/>
                </a:lnTo>
                <a:lnTo>
                  <a:pt x="2437520" y="759459"/>
                </a:lnTo>
                <a:lnTo>
                  <a:pt x="2525328" y="759459"/>
                </a:lnTo>
                <a:lnTo>
                  <a:pt x="2517245" y="779779"/>
                </a:lnTo>
                <a:lnTo>
                  <a:pt x="2493307" y="830579"/>
                </a:lnTo>
                <a:lnTo>
                  <a:pt x="2465080" y="864869"/>
                </a:lnTo>
                <a:lnTo>
                  <a:pt x="2456629" y="868679"/>
                </a:lnTo>
                <a:lnTo>
                  <a:pt x="2448487" y="871219"/>
                </a:lnTo>
                <a:close/>
              </a:path>
              <a:path w="3018155" h="890270">
                <a:moveTo>
                  <a:pt x="2975532" y="622299"/>
                </a:moveTo>
                <a:lnTo>
                  <a:pt x="2960249" y="618489"/>
                </a:lnTo>
                <a:lnTo>
                  <a:pt x="2949051" y="610869"/>
                </a:lnTo>
                <a:lnTo>
                  <a:pt x="2941551" y="599439"/>
                </a:lnTo>
                <a:lnTo>
                  <a:pt x="2938058" y="586739"/>
                </a:lnTo>
                <a:lnTo>
                  <a:pt x="2938880" y="572769"/>
                </a:lnTo>
                <a:lnTo>
                  <a:pt x="2935621" y="543559"/>
                </a:lnTo>
                <a:lnTo>
                  <a:pt x="2927704" y="500379"/>
                </a:lnTo>
                <a:lnTo>
                  <a:pt x="2915804" y="449579"/>
                </a:lnTo>
                <a:lnTo>
                  <a:pt x="2900598" y="392429"/>
                </a:lnTo>
                <a:lnTo>
                  <a:pt x="2882761" y="334009"/>
                </a:lnTo>
                <a:lnTo>
                  <a:pt x="2862968" y="278129"/>
                </a:lnTo>
                <a:lnTo>
                  <a:pt x="2841896" y="228599"/>
                </a:lnTo>
                <a:lnTo>
                  <a:pt x="2813694" y="181609"/>
                </a:lnTo>
                <a:lnTo>
                  <a:pt x="2806554" y="172719"/>
                </a:lnTo>
                <a:lnTo>
                  <a:pt x="2902966" y="172719"/>
                </a:lnTo>
                <a:lnTo>
                  <a:pt x="2934361" y="242569"/>
                </a:lnTo>
                <a:lnTo>
                  <a:pt x="2953549" y="295909"/>
                </a:lnTo>
                <a:lnTo>
                  <a:pt x="2971243" y="351789"/>
                </a:lnTo>
                <a:lnTo>
                  <a:pt x="2986895" y="406399"/>
                </a:lnTo>
                <a:lnTo>
                  <a:pt x="2999959" y="458469"/>
                </a:lnTo>
                <a:lnTo>
                  <a:pt x="3009889" y="505459"/>
                </a:lnTo>
                <a:lnTo>
                  <a:pt x="3017949" y="563879"/>
                </a:lnTo>
                <a:lnTo>
                  <a:pt x="3017680" y="580389"/>
                </a:lnTo>
                <a:lnTo>
                  <a:pt x="3016023" y="593089"/>
                </a:lnTo>
                <a:lnTo>
                  <a:pt x="3013673" y="600709"/>
                </a:lnTo>
                <a:lnTo>
                  <a:pt x="3003939" y="613409"/>
                </a:lnTo>
                <a:lnTo>
                  <a:pt x="2990660" y="621029"/>
                </a:lnTo>
                <a:lnTo>
                  <a:pt x="2975532" y="622299"/>
                </a:lnTo>
                <a:close/>
              </a:path>
              <a:path w="3018155" h="890270">
                <a:moveTo>
                  <a:pt x="506873" y="852169"/>
                </a:moveTo>
                <a:lnTo>
                  <a:pt x="497690" y="852169"/>
                </a:lnTo>
                <a:lnTo>
                  <a:pt x="488893" y="849629"/>
                </a:lnTo>
                <a:lnTo>
                  <a:pt x="457738" y="821689"/>
                </a:lnTo>
                <a:lnTo>
                  <a:pt x="417825" y="760729"/>
                </a:lnTo>
                <a:lnTo>
                  <a:pt x="395094" y="721359"/>
                </a:lnTo>
                <a:lnTo>
                  <a:pt x="374300" y="683259"/>
                </a:lnTo>
                <a:lnTo>
                  <a:pt x="352519" y="641349"/>
                </a:lnTo>
                <a:lnTo>
                  <a:pt x="329999" y="596899"/>
                </a:lnTo>
                <a:lnTo>
                  <a:pt x="306986" y="552449"/>
                </a:lnTo>
                <a:lnTo>
                  <a:pt x="260466" y="458469"/>
                </a:lnTo>
                <a:lnTo>
                  <a:pt x="237453" y="412749"/>
                </a:lnTo>
                <a:lnTo>
                  <a:pt x="214933" y="368299"/>
                </a:lnTo>
                <a:lnTo>
                  <a:pt x="193152" y="326389"/>
                </a:lnTo>
                <a:lnTo>
                  <a:pt x="172358" y="287019"/>
                </a:lnTo>
                <a:lnTo>
                  <a:pt x="147496" y="243839"/>
                </a:lnTo>
                <a:lnTo>
                  <a:pt x="135142" y="223519"/>
                </a:lnTo>
                <a:lnTo>
                  <a:pt x="123866" y="205739"/>
                </a:lnTo>
                <a:lnTo>
                  <a:pt x="217755" y="205739"/>
                </a:lnTo>
                <a:lnTo>
                  <a:pt x="222229" y="213359"/>
                </a:lnTo>
                <a:lnTo>
                  <a:pt x="242534" y="251459"/>
                </a:lnTo>
                <a:lnTo>
                  <a:pt x="264218" y="293369"/>
                </a:lnTo>
                <a:lnTo>
                  <a:pt x="286991" y="337819"/>
                </a:lnTo>
                <a:lnTo>
                  <a:pt x="310564" y="383539"/>
                </a:lnTo>
                <a:lnTo>
                  <a:pt x="383196" y="528319"/>
                </a:lnTo>
                <a:lnTo>
                  <a:pt x="407081" y="575309"/>
                </a:lnTo>
                <a:lnTo>
                  <a:pt x="430321" y="619759"/>
                </a:lnTo>
                <a:lnTo>
                  <a:pt x="452627" y="661669"/>
                </a:lnTo>
                <a:lnTo>
                  <a:pt x="474921" y="702309"/>
                </a:lnTo>
                <a:lnTo>
                  <a:pt x="495366" y="736599"/>
                </a:lnTo>
                <a:lnTo>
                  <a:pt x="574479" y="736599"/>
                </a:lnTo>
                <a:lnTo>
                  <a:pt x="574269" y="737869"/>
                </a:lnTo>
                <a:lnTo>
                  <a:pt x="568952" y="775969"/>
                </a:lnTo>
                <a:lnTo>
                  <a:pt x="558755" y="812799"/>
                </a:lnTo>
                <a:lnTo>
                  <a:pt x="530502" y="847089"/>
                </a:lnTo>
                <a:lnTo>
                  <a:pt x="518996" y="850899"/>
                </a:lnTo>
                <a:lnTo>
                  <a:pt x="506873" y="85216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7950" y="0"/>
            <a:ext cx="3335654" cy="1346200"/>
          </a:xfrm>
          <a:custGeom>
            <a:avLst/>
            <a:gdLst/>
            <a:ahLst/>
            <a:cxnLst/>
            <a:rect l="l" t="t" r="r" b="b"/>
            <a:pathLst>
              <a:path w="3335654" h="1346200">
                <a:moveTo>
                  <a:pt x="541656" y="939799"/>
                </a:moveTo>
                <a:lnTo>
                  <a:pt x="399809" y="939799"/>
                </a:lnTo>
                <a:lnTo>
                  <a:pt x="308868" y="914399"/>
                </a:lnTo>
                <a:lnTo>
                  <a:pt x="265348" y="888999"/>
                </a:lnTo>
                <a:lnTo>
                  <a:pt x="223513" y="863599"/>
                </a:lnTo>
                <a:lnTo>
                  <a:pt x="185567" y="825499"/>
                </a:lnTo>
                <a:lnTo>
                  <a:pt x="151972" y="800099"/>
                </a:lnTo>
                <a:lnTo>
                  <a:pt x="122486" y="749299"/>
                </a:lnTo>
                <a:lnTo>
                  <a:pt x="96866" y="711199"/>
                </a:lnTo>
                <a:lnTo>
                  <a:pt x="74870" y="673099"/>
                </a:lnTo>
                <a:lnTo>
                  <a:pt x="56256" y="622299"/>
                </a:lnTo>
                <a:lnTo>
                  <a:pt x="40781" y="571499"/>
                </a:lnTo>
                <a:lnTo>
                  <a:pt x="28203" y="520699"/>
                </a:lnTo>
                <a:lnTo>
                  <a:pt x="18279" y="469899"/>
                </a:lnTo>
                <a:lnTo>
                  <a:pt x="10768" y="419099"/>
                </a:lnTo>
                <a:lnTo>
                  <a:pt x="5427" y="368299"/>
                </a:lnTo>
                <a:lnTo>
                  <a:pt x="2013" y="317499"/>
                </a:lnTo>
                <a:lnTo>
                  <a:pt x="285" y="266699"/>
                </a:lnTo>
                <a:lnTo>
                  <a:pt x="0" y="228599"/>
                </a:lnTo>
                <a:lnTo>
                  <a:pt x="1178" y="165099"/>
                </a:lnTo>
                <a:lnTo>
                  <a:pt x="3920" y="114299"/>
                </a:lnTo>
                <a:lnTo>
                  <a:pt x="8180" y="63499"/>
                </a:lnTo>
                <a:lnTo>
                  <a:pt x="13912" y="12699"/>
                </a:lnTo>
                <a:lnTo>
                  <a:pt x="17239" y="0"/>
                </a:lnTo>
                <a:lnTo>
                  <a:pt x="57745" y="0"/>
                </a:lnTo>
                <a:lnTo>
                  <a:pt x="51192" y="50799"/>
                </a:lnTo>
                <a:lnTo>
                  <a:pt x="45860" y="101599"/>
                </a:lnTo>
                <a:lnTo>
                  <a:pt x="41895" y="152399"/>
                </a:lnTo>
                <a:lnTo>
                  <a:pt x="39444" y="203199"/>
                </a:lnTo>
                <a:lnTo>
                  <a:pt x="38654" y="253999"/>
                </a:lnTo>
                <a:lnTo>
                  <a:pt x="39672" y="304799"/>
                </a:lnTo>
                <a:lnTo>
                  <a:pt x="42645" y="355599"/>
                </a:lnTo>
                <a:lnTo>
                  <a:pt x="47719" y="393699"/>
                </a:lnTo>
                <a:lnTo>
                  <a:pt x="55041" y="444499"/>
                </a:lnTo>
                <a:lnTo>
                  <a:pt x="64759" y="495299"/>
                </a:lnTo>
                <a:lnTo>
                  <a:pt x="77019" y="546099"/>
                </a:lnTo>
                <a:lnTo>
                  <a:pt x="91969" y="596899"/>
                </a:lnTo>
                <a:lnTo>
                  <a:pt x="109754" y="634999"/>
                </a:lnTo>
                <a:lnTo>
                  <a:pt x="122222" y="673099"/>
                </a:lnTo>
                <a:lnTo>
                  <a:pt x="152929" y="723899"/>
                </a:lnTo>
                <a:lnTo>
                  <a:pt x="191146" y="774699"/>
                </a:lnTo>
                <a:lnTo>
                  <a:pt x="235776" y="825499"/>
                </a:lnTo>
                <a:lnTo>
                  <a:pt x="286252" y="850899"/>
                </a:lnTo>
                <a:lnTo>
                  <a:pt x="313135" y="876299"/>
                </a:lnTo>
                <a:lnTo>
                  <a:pt x="341077" y="876299"/>
                </a:lnTo>
                <a:lnTo>
                  <a:pt x="399742" y="901699"/>
                </a:lnTo>
                <a:lnTo>
                  <a:pt x="676566" y="901699"/>
                </a:lnTo>
                <a:lnTo>
                  <a:pt x="681497" y="914399"/>
                </a:lnTo>
                <a:lnTo>
                  <a:pt x="636487" y="914399"/>
                </a:lnTo>
                <a:lnTo>
                  <a:pt x="541656" y="939799"/>
                </a:lnTo>
                <a:close/>
              </a:path>
              <a:path w="3335654" h="1346200">
                <a:moveTo>
                  <a:pt x="676566" y="901699"/>
                </a:moveTo>
                <a:lnTo>
                  <a:pt x="557160" y="901699"/>
                </a:lnTo>
                <a:lnTo>
                  <a:pt x="622625" y="876299"/>
                </a:lnTo>
                <a:lnTo>
                  <a:pt x="617305" y="863599"/>
                </a:lnTo>
                <a:lnTo>
                  <a:pt x="602779" y="825499"/>
                </a:lnTo>
                <a:lnTo>
                  <a:pt x="589175" y="774699"/>
                </a:lnTo>
                <a:lnTo>
                  <a:pt x="577726" y="723899"/>
                </a:lnTo>
                <a:lnTo>
                  <a:pt x="568433" y="685799"/>
                </a:lnTo>
                <a:lnTo>
                  <a:pt x="561295" y="634999"/>
                </a:lnTo>
                <a:lnTo>
                  <a:pt x="556314" y="584199"/>
                </a:lnTo>
                <a:lnTo>
                  <a:pt x="553487" y="546099"/>
                </a:lnTo>
                <a:lnTo>
                  <a:pt x="554661" y="482599"/>
                </a:lnTo>
                <a:lnTo>
                  <a:pt x="558750" y="431799"/>
                </a:lnTo>
                <a:lnTo>
                  <a:pt x="565754" y="380999"/>
                </a:lnTo>
                <a:lnTo>
                  <a:pt x="575673" y="330199"/>
                </a:lnTo>
                <a:lnTo>
                  <a:pt x="588508" y="266699"/>
                </a:lnTo>
                <a:lnTo>
                  <a:pt x="602601" y="228599"/>
                </a:lnTo>
                <a:lnTo>
                  <a:pt x="618582" y="177799"/>
                </a:lnTo>
                <a:lnTo>
                  <a:pt x="636346" y="126999"/>
                </a:lnTo>
                <a:lnTo>
                  <a:pt x="655785" y="76199"/>
                </a:lnTo>
                <a:lnTo>
                  <a:pt x="676795" y="25399"/>
                </a:lnTo>
                <a:lnTo>
                  <a:pt x="694171" y="0"/>
                </a:lnTo>
                <a:lnTo>
                  <a:pt x="740070" y="0"/>
                </a:lnTo>
                <a:lnTo>
                  <a:pt x="727598" y="12699"/>
                </a:lnTo>
                <a:lnTo>
                  <a:pt x="706318" y="63499"/>
                </a:lnTo>
                <a:lnTo>
                  <a:pt x="686433" y="114299"/>
                </a:lnTo>
                <a:lnTo>
                  <a:pt x="667999" y="165099"/>
                </a:lnTo>
                <a:lnTo>
                  <a:pt x="651102" y="203199"/>
                </a:lnTo>
                <a:lnTo>
                  <a:pt x="636002" y="253999"/>
                </a:lnTo>
                <a:lnTo>
                  <a:pt x="622923" y="304799"/>
                </a:lnTo>
                <a:lnTo>
                  <a:pt x="612086" y="355599"/>
                </a:lnTo>
                <a:lnTo>
                  <a:pt x="603715" y="406399"/>
                </a:lnTo>
                <a:lnTo>
                  <a:pt x="598032" y="457199"/>
                </a:lnTo>
                <a:lnTo>
                  <a:pt x="595259" y="507999"/>
                </a:lnTo>
                <a:lnTo>
                  <a:pt x="595619" y="558799"/>
                </a:lnTo>
                <a:lnTo>
                  <a:pt x="599335" y="609599"/>
                </a:lnTo>
                <a:lnTo>
                  <a:pt x="606633" y="660399"/>
                </a:lnTo>
                <a:lnTo>
                  <a:pt x="616129" y="711199"/>
                </a:lnTo>
                <a:lnTo>
                  <a:pt x="627821" y="761999"/>
                </a:lnTo>
                <a:lnTo>
                  <a:pt x="641710" y="812799"/>
                </a:lnTo>
                <a:lnTo>
                  <a:pt x="657796" y="850899"/>
                </a:lnTo>
                <a:lnTo>
                  <a:pt x="659281" y="863599"/>
                </a:lnTo>
                <a:lnTo>
                  <a:pt x="786834" y="863599"/>
                </a:lnTo>
                <a:lnTo>
                  <a:pt x="765341" y="876299"/>
                </a:lnTo>
                <a:lnTo>
                  <a:pt x="676566" y="901699"/>
                </a:lnTo>
                <a:close/>
              </a:path>
              <a:path w="3335654" h="1346200">
                <a:moveTo>
                  <a:pt x="786834" y="863599"/>
                </a:moveTo>
                <a:lnTo>
                  <a:pt x="694975" y="863599"/>
                </a:lnTo>
                <a:lnTo>
                  <a:pt x="726895" y="838199"/>
                </a:lnTo>
                <a:lnTo>
                  <a:pt x="789227" y="812799"/>
                </a:lnTo>
                <a:lnTo>
                  <a:pt x="836949" y="787399"/>
                </a:lnTo>
                <a:lnTo>
                  <a:pt x="883561" y="761999"/>
                </a:lnTo>
                <a:lnTo>
                  <a:pt x="929064" y="736599"/>
                </a:lnTo>
                <a:lnTo>
                  <a:pt x="973456" y="698499"/>
                </a:lnTo>
                <a:lnTo>
                  <a:pt x="1016738" y="660399"/>
                </a:lnTo>
                <a:lnTo>
                  <a:pt x="1058910" y="634999"/>
                </a:lnTo>
                <a:lnTo>
                  <a:pt x="1099153" y="596899"/>
                </a:lnTo>
                <a:lnTo>
                  <a:pt x="1138309" y="558799"/>
                </a:lnTo>
                <a:lnTo>
                  <a:pt x="1176379" y="520699"/>
                </a:lnTo>
                <a:lnTo>
                  <a:pt x="1213363" y="482599"/>
                </a:lnTo>
                <a:lnTo>
                  <a:pt x="1249261" y="444499"/>
                </a:lnTo>
                <a:lnTo>
                  <a:pt x="1284073" y="406399"/>
                </a:lnTo>
                <a:lnTo>
                  <a:pt x="1317716" y="355599"/>
                </a:lnTo>
                <a:lnTo>
                  <a:pt x="1350106" y="317499"/>
                </a:lnTo>
                <a:lnTo>
                  <a:pt x="1381245" y="279399"/>
                </a:lnTo>
                <a:lnTo>
                  <a:pt x="1411132" y="228599"/>
                </a:lnTo>
                <a:lnTo>
                  <a:pt x="1439766" y="190499"/>
                </a:lnTo>
                <a:lnTo>
                  <a:pt x="1467149" y="139699"/>
                </a:lnTo>
                <a:lnTo>
                  <a:pt x="1493595" y="88899"/>
                </a:lnTo>
                <a:lnTo>
                  <a:pt x="1518945" y="50799"/>
                </a:lnTo>
                <a:lnTo>
                  <a:pt x="1543199" y="0"/>
                </a:lnTo>
                <a:lnTo>
                  <a:pt x="1589147" y="0"/>
                </a:lnTo>
                <a:lnTo>
                  <a:pt x="1569581" y="38099"/>
                </a:lnTo>
                <a:lnTo>
                  <a:pt x="1547433" y="76199"/>
                </a:lnTo>
                <a:lnTo>
                  <a:pt x="1524406" y="114299"/>
                </a:lnTo>
                <a:lnTo>
                  <a:pt x="1500501" y="165099"/>
                </a:lnTo>
                <a:lnTo>
                  <a:pt x="1475717" y="203199"/>
                </a:lnTo>
                <a:lnTo>
                  <a:pt x="1450055" y="241299"/>
                </a:lnTo>
                <a:lnTo>
                  <a:pt x="1423515" y="279399"/>
                </a:lnTo>
                <a:lnTo>
                  <a:pt x="1396096" y="317499"/>
                </a:lnTo>
                <a:lnTo>
                  <a:pt x="1364712" y="368299"/>
                </a:lnTo>
                <a:lnTo>
                  <a:pt x="1332090" y="406399"/>
                </a:lnTo>
                <a:lnTo>
                  <a:pt x="1298229" y="444499"/>
                </a:lnTo>
                <a:lnTo>
                  <a:pt x="1263131" y="495299"/>
                </a:lnTo>
                <a:lnTo>
                  <a:pt x="1226794" y="533399"/>
                </a:lnTo>
                <a:lnTo>
                  <a:pt x="1189219" y="571499"/>
                </a:lnTo>
                <a:lnTo>
                  <a:pt x="1150405" y="609599"/>
                </a:lnTo>
                <a:lnTo>
                  <a:pt x="1110483" y="634999"/>
                </a:lnTo>
                <a:lnTo>
                  <a:pt x="1069582" y="673099"/>
                </a:lnTo>
                <a:lnTo>
                  <a:pt x="1027700" y="711199"/>
                </a:lnTo>
                <a:lnTo>
                  <a:pt x="984839" y="736599"/>
                </a:lnTo>
                <a:lnTo>
                  <a:pt x="940999" y="774699"/>
                </a:lnTo>
                <a:lnTo>
                  <a:pt x="896178" y="800099"/>
                </a:lnTo>
                <a:lnTo>
                  <a:pt x="850378" y="825499"/>
                </a:lnTo>
                <a:lnTo>
                  <a:pt x="808327" y="850899"/>
                </a:lnTo>
                <a:lnTo>
                  <a:pt x="786834" y="863599"/>
                </a:lnTo>
                <a:close/>
              </a:path>
              <a:path w="3335654" h="1346200">
                <a:moveTo>
                  <a:pt x="1190685" y="1181099"/>
                </a:moveTo>
                <a:lnTo>
                  <a:pt x="1040302" y="1181099"/>
                </a:lnTo>
                <a:lnTo>
                  <a:pt x="1143581" y="1155699"/>
                </a:lnTo>
                <a:lnTo>
                  <a:pt x="1193206" y="1130299"/>
                </a:lnTo>
                <a:lnTo>
                  <a:pt x="1241127" y="1104899"/>
                </a:lnTo>
                <a:lnTo>
                  <a:pt x="1287073" y="1079499"/>
                </a:lnTo>
                <a:lnTo>
                  <a:pt x="1331171" y="1054099"/>
                </a:lnTo>
                <a:lnTo>
                  <a:pt x="1374337" y="1028699"/>
                </a:lnTo>
                <a:lnTo>
                  <a:pt x="1416569" y="990599"/>
                </a:lnTo>
                <a:lnTo>
                  <a:pt x="1457868" y="965199"/>
                </a:lnTo>
                <a:lnTo>
                  <a:pt x="1498234" y="927099"/>
                </a:lnTo>
                <a:lnTo>
                  <a:pt x="1537667" y="888999"/>
                </a:lnTo>
                <a:lnTo>
                  <a:pt x="1576166" y="850899"/>
                </a:lnTo>
                <a:lnTo>
                  <a:pt x="1613733" y="825499"/>
                </a:lnTo>
                <a:lnTo>
                  <a:pt x="1620604" y="812799"/>
                </a:lnTo>
                <a:lnTo>
                  <a:pt x="1634210" y="800099"/>
                </a:lnTo>
                <a:lnTo>
                  <a:pt x="1641069" y="787399"/>
                </a:lnTo>
                <a:lnTo>
                  <a:pt x="1643297" y="749299"/>
                </a:lnTo>
                <a:lnTo>
                  <a:pt x="1648062" y="698499"/>
                </a:lnTo>
                <a:lnTo>
                  <a:pt x="1655365" y="647699"/>
                </a:lnTo>
                <a:lnTo>
                  <a:pt x="1665205" y="596899"/>
                </a:lnTo>
                <a:lnTo>
                  <a:pt x="1677582" y="558799"/>
                </a:lnTo>
                <a:lnTo>
                  <a:pt x="1692496" y="507999"/>
                </a:lnTo>
                <a:lnTo>
                  <a:pt x="1709948" y="469899"/>
                </a:lnTo>
                <a:lnTo>
                  <a:pt x="1728877" y="419099"/>
                </a:lnTo>
                <a:lnTo>
                  <a:pt x="1748373" y="368299"/>
                </a:lnTo>
                <a:lnTo>
                  <a:pt x="1768436" y="317499"/>
                </a:lnTo>
                <a:lnTo>
                  <a:pt x="1789066" y="279399"/>
                </a:lnTo>
                <a:lnTo>
                  <a:pt x="1810263" y="228599"/>
                </a:lnTo>
                <a:lnTo>
                  <a:pt x="1832027" y="177799"/>
                </a:lnTo>
                <a:lnTo>
                  <a:pt x="1854358" y="126999"/>
                </a:lnTo>
                <a:lnTo>
                  <a:pt x="1877257" y="88899"/>
                </a:lnTo>
                <a:lnTo>
                  <a:pt x="1900722" y="38099"/>
                </a:lnTo>
                <a:lnTo>
                  <a:pt x="1924117" y="0"/>
                </a:lnTo>
                <a:lnTo>
                  <a:pt x="1972424" y="0"/>
                </a:lnTo>
                <a:lnTo>
                  <a:pt x="1948025" y="38099"/>
                </a:lnTo>
                <a:lnTo>
                  <a:pt x="1924729" y="76199"/>
                </a:lnTo>
                <a:lnTo>
                  <a:pt x="1902235" y="126999"/>
                </a:lnTo>
                <a:lnTo>
                  <a:pt x="1880543" y="165099"/>
                </a:lnTo>
                <a:lnTo>
                  <a:pt x="1859653" y="215899"/>
                </a:lnTo>
                <a:lnTo>
                  <a:pt x="1837458" y="266699"/>
                </a:lnTo>
                <a:lnTo>
                  <a:pt x="1795773" y="368299"/>
                </a:lnTo>
                <a:lnTo>
                  <a:pt x="1773360" y="431799"/>
                </a:lnTo>
                <a:lnTo>
                  <a:pt x="1751007" y="482599"/>
                </a:lnTo>
                <a:lnTo>
                  <a:pt x="1731458" y="533399"/>
                </a:lnTo>
                <a:lnTo>
                  <a:pt x="1714716" y="584199"/>
                </a:lnTo>
                <a:lnTo>
                  <a:pt x="1700779" y="634999"/>
                </a:lnTo>
                <a:lnTo>
                  <a:pt x="1690721" y="685799"/>
                </a:lnTo>
                <a:lnTo>
                  <a:pt x="1687303" y="723899"/>
                </a:lnTo>
                <a:lnTo>
                  <a:pt x="1684958" y="749299"/>
                </a:lnTo>
                <a:lnTo>
                  <a:pt x="1743419" y="749299"/>
                </a:lnTo>
                <a:lnTo>
                  <a:pt x="1719753" y="774699"/>
                </a:lnTo>
                <a:lnTo>
                  <a:pt x="1683710" y="812799"/>
                </a:lnTo>
                <a:lnTo>
                  <a:pt x="1686087" y="850899"/>
                </a:lnTo>
                <a:lnTo>
                  <a:pt x="1643394" y="850899"/>
                </a:lnTo>
                <a:lnTo>
                  <a:pt x="1610240" y="876299"/>
                </a:lnTo>
                <a:lnTo>
                  <a:pt x="1593522" y="901699"/>
                </a:lnTo>
                <a:lnTo>
                  <a:pt x="1576667" y="914399"/>
                </a:lnTo>
                <a:lnTo>
                  <a:pt x="1537865" y="939799"/>
                </a:lnTo>
                <a:lnTo>
                  <a:pt x="1498166" y="977899"/>
                </a:lnTo>
                <a:lnTo>
                  <a:pt x="1457517" y="1015999"/>
                </a:lnTo>
                <a:lnTo>
                  <a:pt x="1415865" y="1041399"/>
                </a:lnTo>
                <a:lnTo>
                  <a:pt x="1373156" y="1079499"/>
                </a:lnTo>
                <a:lnTo>
                  <a:pt x="1329336" y="1104899"/>
                </a:lnTo>
                <a:lnTo>
                  <a:pt x="1284354" y="1130299"/>
                </a:lnTo>
                <a:lnTo>
                  <a:pt x="1238154" y="1155699"/>
                </a:lnTo>
                <a:lnTo>
                  <a:pt x="1190685" y="1181099"/>
                </a:lnTo>
                <a:close/>
              </a:path>
              <a:path w="3335654" h="1346200">
                <a:moveTo>
                  <a:pt x="1743419" y="749299"/>
                </a:moveTo>
                <a:lnTo>
                  <a:pt x="1684958" y="749299"/>
                </a:lnTo>
                <a:lnTo>
                  <a:pt x="1722026" y="711199"/>
                </a:lnTo>
                <a:lnTo>
                  <a:pt x="1758558" y="673099"/>
                </a:lnTo>
                <a:lnTo>
                  <a:pt x="1794574" y="634999"/>
                </a:lnTo>
                <a:lnTo>
                  <a:pt x="1830095" y="584199"/>
                </a:lnTo>
                <a:lnTo>
                  <a:pt x="1865142" y="546099"/>
                </a:lnTo>
                <a:lnTo>
                  <a:pt x="1899734" y="507999"/>
                </a:lnTo>
                <a:lnTo>
                  <a:pt x="1933892" y="469899"/>
                </a:lnTo>
                <a:lnTo>
                  <a:pt x="1966688" y="431799"/>
                </a:lnTo>
                <a:lnTo>
                  <a:pt x="1999120" y="380999"/>
                </a:lnTo>
                <a:lnTo>
                  <a:pt x="2031188" y="342899"/>
                </a:lnTo>
                <a:lnTo>
                  <a:pt x="2062893" y="304799"/>
                </a:lnTo>
                <a:lnTo>
                  <a:pt x="2094233" y="266699"/>
                </a:lnTo>
                <a:lnTo>
                  <a:pt x="2125210" y="228599"/>
                </a:lnTo>
                <a:lnTo>
                  <a:pt x="2155824" y="177799"/>
                </a:lnTo>
                <a:lnTo>
                  <a:pt x="2186073" y="139699"/>
                </a:lnTo>
                <a:lnTo>
                  <a:pt x="2215958" y="101599"/>
                </a:lnTo>
                <a:lnTo>
                  <a:pt x="2245480" y="50799"/>
                </a:lnTo>
                <a:lnTo>
                  <a:pt x="2274638" y="12699"/>
                </a:lnTo>
                <a:lnTo>
                  <a:pt x="2286271" y="0"/>
                </a:lnTo>
                <a:lnTo>
                  <a:pt x="2335904" y="0"/>
                </a:lnTo>
                <a:lnTo>
                  <a:pt x="2311681" y="25399"/>
                </a:lnTo>
                <a:lnTo>
                  <a:pt x="2283540" y="76199"/>
                </a:lnTo>
                <a:lnTo>
                  <a:pt x="2255465" y="114299"/>
                </a:lnTo>
                <a:lnTo>
                  <a:pt x="2227102" y="152399"/>
                </a:lnTo>
                <a:lnTo>
                  <a:pt x="2198446" y="190499"/>
                </a:lnTo>
                <a:lnTo>
                  <a:pt x="2169495" y="228599"/>
                </a:lnTo>
                <a:lnTo>
                  <a:pt x="2140246" y="266699"/>
                </a:lnTo>
                <a:lnTo>
                  <a:pt x="2110695" y="304799"/>
                </a:lnTo>
                <a:lnTo>
                  <a:pt x="2080841" y="342899"/>
                </a:lnTo>
                <a:lnTo>
                  <a:pt x="2050680" y="393699"/>
                </a:lnTo>
                <a:lnTo>
                  <a:pt x="2020208" y="431799"/>
                </a:lnTo>
                <a:lnTo>
                  <a:pt x="1989423" y="469899"/>
                </a:lnTo>
                <a:lnTo>
                  <a:pt x="1958323" y="507999"/>
                </a:lnTo>
                <a:lnTo>
                  <a:pt x="1925529" y="546099"/>
                </a:lnTo>
                <a:lnTo>
                  <a:pt x="1892349" y="584199"/>
                </a:lnTo>
                <a:lnTo>
                  <a:pt x="1858758" y="622299"/>
                </a:lnTo>
                <a:lnTo>
                  <a:pt x="1824729" y="660399"/>
                </a:lnTo>
                <a:lnTo>
                  <a:pt x="1790236" y="698499"/>
                </a:lnTo>
                <a:lnTo>
                  <a:pt x="1755253" y="736599"/>
                </a:lnTo>
                <a:lnTo>
                  <a:pt x="1743419" y="749299"/>
                </a:lnTo>
                <a:close/>
              </a:path>
              <a:path w="3335654" h="1346200">
                <a:moveTo>
                  <a:pt x="2158912" y="1308099"/>
                </a:moveTo>
                <a:lnTo>
                  <a:pt x="1959442" y="1308099"/>
                </a:lnTo>
                <a:lnTo>
                  <a:pt x="2218207" y="1244599"/>
                </a:lnTo>
                <a:lnTo>
                  <a:pt x="2317771" y="1193799"/>
                </a:lnTo>
                <a:lnTo>
                  <a:pt x="2366272" y="1181099"/>
                </a:lnTo>
                <a:lnTo>
                  <a:pt x="2413854" y="1155699"/>
                </a:lnTo>
                <a:lnTo>
                  <a:pt x="2460518" y="1117599"/>
                </a:lnTo>
                <a:lnTo>
                  <a:pt x="2506265" y="1092199"/>
                </a:lnTo>
                <a:lnTo>
                  <a:pt x="2551093" y="1066799"/>
                </a:lnTo>
                <a:lnTo>
                  <a:pt x="2592041" y="1041399"/>
                </a:lnTo>
                <a:lnTo>
                  <a:pt x="2631877" y="1003299"/>
                </a:lnTo>
                <a:lnTo>
                  <a:pt x="2670614" y="977899"/>
                </a:lnTo>
                <a:lnTo>
                  <a:pt x="2708265" y="939799"/>
                </a:lnTo>
                <a:lnTo>
                  <a:pt x="2744841" y="901699"/>
                </a:lnTo>
                <a:lnTo>
                  <a:pt x="2780356" y="876299"/>
                </a:lnTo>
                <a:lnTo>
                  <a:pt x="2814820" y="838199"/>
                </a:lnTo>
                <a:lnTo>
                  <a:pt x="2848248" y="800099"/>
                </a:lnTo>
                <a:lnTo>
                  <a:pt x="2880649" y="761999"/>
                </a:lnTo>
                <a:lnTo>
                  <a:pt x="2912038" y="723899"/>
                </a:lnTo>
                <a:lnTo>
                  <a:pt x="2942426" y="673099"/>
                </a:lnTo>
                <a:lnTo>
                  <a:pt x="2971826" y="634999"/>
                </a:lnTo>
                <a:lnTo>
                  <a:pt x="3000250" y="596899"/>
                </a:lnTo>
                <a:lnTo>
                  <a:pt x="3027709" y="558799"/>
                </a:lnTo>
                <a:lnTo>
                  <a:pt x="3054217" y="507999"/>
                </a:lnTo>
                <a:lnTo>
                  <a:pt x="3079786" y="469899"/>
                </a:lnTo>
                <a:lnTo>
                  <a:pt x="3104427" y="419099"/>
                </a:lnTo>
                <a:lnTo>
                  <a:pt x="3128153" y="380999"/>
                </a:lnTo>
                <a:lnTo>
                  <a:pt x="3150977" y="330199"/>
                </a:lnTo>
                <a:lnTo>
                  <a:pt x="3172910" y="292099"/>
                </a:lnTo>
                <a:lnTo>
                  <a:pt x="3193966" y="241299"/>
                </a:lnTo>
                <a:lnTo>
                  <a:pt x="3214155" y="190499"/>
                </a:lnTo>
                <a:lnTo>
                  <a:pt x="3233491" y="152399"/>
                </a:lnTo>
                <a:lnTo>
                  <a:pt x="3251986" y="101599"/>
                </a:lnTo>
                <a:lnTo>
                  <a:pt x="3269651" y="50799"/>
                </a:lnTo>
                <a:lnTo>
                  <a:pt x="3286500" y="12699"/>
                </a:lnTo>
                <a:lnTo>
                  <a:pt x="3291973" y="0"/>
                </a:lnTo>
                <a:lnTo>
                  <a:pt x="3335383" y="0"/>
                </a:lnTo>
                <a:lnTo>
                  <a:pt x="3319194" y="50799"/>
                </a:lnTo>
                <a:lnTo>
                  <a:pt x="3302174" y="88899"/>
                </a:lnTo>
                <a:lnTo>
                  <a:pt x="3284322" y="139699"/>
                </a:lnTo>
                <a:lnTo>
                  <a:pt x="3265638" y="190499"/>
                </a:lnTo>
                <a:lnTo>
                  <a:pt x="3246122" y="228599"/>
                </a:lnTo>
                <a:lnTo>
                  <a:pt x="3225774" y="279399"/>
                </a:lnTo>
                <a:lnTo>
                  <a:pt x="3204594" y="317499"/>
                </a:lnTo>
                <a:lnTo>
                  <a:pt x="3182583" y="368299"/>
                </a:lnTo>
                <a:lnTo>
                  <a:pt x="3159739" y="406399"/>
                </a:lnTo>
                <a:lnTo>
                  <a:pt x="3136064" y="457199"/>
                </a:lnTo>
                <a:lnTo>
                  <a:pt x="3111556" y="495299"/>
                </a:lnTo>
                <a:lnTo>
                  <a:pt x="3086217" y="533399"/>
                </a:lnTo>
                <a:lnTo>
                  <a:pt x="3060046" y="584199"/>
                </a:lnTo>
                <a:lnTo>
                  <a:pt x="3033338" y="622299"/>
                </a:lnTo>
                <a:lnTo>
                  <a:pt x="3005688" y="660399"/>
                </a:lnTo>
                <a:lnTo>
                  <a:pt x="2977095" y="698499"/>
                </a:lnTo>
                <a:lnTo>
                  <a:pt x="2947556" y="736599"/>
                </a:lnTo>
                <a:lnTo>
                  <a:pt x="2917071" y="774699"/>
                </a:lnTo>
                <a:lnTo>
                  <a:pt x="2885637" y="812799"/>
                </a:lnTo>
                <a:lnTo>
                  <a:pt x="2853254" y="850899"/>
                </a:lnTo>
                <a:lnTo>
                  <a:pt x="2819918" y="888999"/>
                </a:lnTo>
                <a:lnTo>
                  <a:pt x="2785630" y="927099"/>
                </a:lnTo>
                <a:lnTo>
                  <a:pt x="2750386" y="952499"/>
                </a:lnTo>
                <a:lnTo>
                  <a:pt x="2714186" y="990599"/>
                </a:lnTo>
                <a:lnTo>
                  <a:pt x="2677029" y="1028699"/>
                </a:lnTo>
                <a:lnTo>
                  <a:pt x="2638911" y="1054099"/>
                </a:lnTo>
                <a:lnTo>
                  <a:pt x="2599832" y="1079499"/>
                </a:lnTo>
                <a:lnTo>
                  <a:pt x="2559790" y="1104899"/>
                </a:lnTo>
                <a:lnTo>
                  <a:pt x="2518784" y="1142999"/>
                </a:lnTo>
                <a:lnTo>
                  <a:pt x="2432953" y="1193799"/>
                </a:lnTo>
                <a:lnTo>
                  <a:pt x="2389003" y="1206499"/>
                </a:lnTo>
                <a:lnTo>
                  <a:pt x="2299035" y="1257299"/>
                </a:lnTo>
                <a:lnTo>
                  <a:pt x="2206309" y="1282699"/>
                </a:lnTo>
                <a:lnTo>
                  <a:pt x="2158912" y="1308099"/>
                </a:lnTo>
                <a:close/>
              </a:path>
              <a:path w="3335654" h="1346200">
                <a:moveTo>
                  <a:pt x="1959442" y="1308099"/>
                </a:moveTo>
                <a:lnTo>
                  <a:pt x="1885344" y="1308099"/>
                </a:lnTo>
                <a:lnTo>
                  <a:pt x="1855449" y="1269999"/>
                </a:lnTo>
                <a:lnTo>
                  <a:pt x="1836124" y="1257299"/>
                </a:lnTo>
                <a:lnTo>
                  <a:pt x="1817436" y="1231899"/>
                </a:lnTo>
                <a:lnTo>
                  <a:pt x="1799384" y="1219199"/>
                </a:lnTo>
                <a:lnTo>
                  <a:pt x="1769695" y="1181099"/>
                </a:lnTo>
                <a:lnTo>
                  <a:pt x="1742883" y="1142999"/>
                </a:lnTo>
                <a:lnTo>
                  <a:pt x="1718949" y="1092199"/>
                </a:lnTo>
                <a:lnTo>
                  <a:pt x="1697892" y="1054099"/>
                </a:lnTo>
                <a:lnTo>
                  <a:pt x="1679917" y="1015999"/>
                </a:lnTo>
                <a:lnTo>
                  <a:pt x="1665225" y="965199"/>
                </a:lnTo>
                <a:lnTo>
                  <a:pt x="1653819" y="927099"/>
                </a:lnTo>
                <a:lnTo>
                  <a:pt x="1645697" y="876299"/>
                </a:lnTo>
                <a:lnTo>
                  <a:pt x="1644953" y="863599"/>
                </a:lnTo>
                <a:lnTo>
                  <a:pt x="1644392" y="863599"/>
                </a:lnTo>
                <a:lnTo>
                  <a:pt x="1643908" y="850899"/>
                </a:lnTo>
                <a:lnTo>
                  <a:pt x="1686087" y="850899"/>
                </a:lnTo>
                <a:lnTo>
                  <a:pt x="1686879" y="863599"/>
                </a:lnTo>
                <a:lnTo>
                  <a:pt x="1694533" y="914399"/>
                </a:lnTo>
                <a:lnTo>
                  <a:pt x="1706671" y="965199"/>
                </a:lnTo>
                <a:lnTo>
                  <a:pt x="1723294" y="1015999"/>
                </a:lnTo>
                <a:lnTo>
                  <a:pt x="1743008" y="1054099"/>
                </a:lnTo>
                <a:lnTo>
                  <a:pt x="1766200" y="1092199"/>
                </a:lnTo>
                <a:lnTo>
                  <a:pt x="1792532" y="1142999"/>
                </a:lnTo>
                <a:lnTo>
                  <a:pt x="1821665" y="1181099"/>
                </a:lnTo>
                <a:lnTo>
                  <a:pt x="1853260" y="1206499"/>
                </a:lnTo>
                <a:lnTo>
                  <a:pt x="1886981" y="1244599"/>
                </a:lnTo>
                <a:lnTo>
                  <a:pt x="1922487" y="1282699"/>
                </a:lnTo>
                <a:lnTo>
                  <a:pt x="1959442" y="1308099"/>
                </a:lnTo>
                <a:close/>
              </a:path>
              <a:path w="3335654" h="1346200">
                <a:moveTo>
                  <a:pt x="1043324" y="1219199"/>
                </a:moveTo>
                <a:lnTo>
                  <a:pt x="942815" y="1219199"/>
                </a:lnTo>
                <a:lnTo>
                  <a:pt x="893584" y="1206499"/>
                </a:lnTo>
                <a:lnTo>
                  <a:pt x="845794" y="1181099"/>
                </a:lnTo>
                <a:lnTo>
                  <a:pt x="804108" y="1155699"/>
                </a:lnTo>
                <a:lnTo>
                  <a:pt x="766870" y="1130299"/>
                </a:lnTo>
                <a:lnTo>
                  <a:pt x="733766" y="1092199"/>
                </a:lnTo>
                <a:lnTo>
                  <a:pt x="704487" y="1054099"/>
                </a:lnTo>
                <a:lnTo>
                  <a:pt x="678722" y="1003299"/>
                </a:lnTo>
                <a:lnTo>
                  <a:pt x="656159" y="965199"/>
                </a:lnTo>
                <a:lnTo>
                  <a:pt x="636487" y="914399"/>
                </a:lnTo>
                <a:lnTo>
                  <a:pt x="681497" y="914399"/>
                </a:lnTo>
                <a:lnTo>
                  <a:pt x="691360" y="939799"/>
                </a:lnTo>
                <a:lnTo>
                  <a:pt x="708048" y="977899"/>
                </a:lnTo>
                <a:lnTo>
                  <a:pt x="726629" y="1003299"/>
                </a:lnTo>
                <a:lnTo>
                  <a:pt x="747103" y="1041399"/>
                </a:lnTo>
                <a:lnTo>
                  <a:pt x="777593" y="1079499"/>
                </a:lnTo>
                <a:lnTo>
                  <a:pt x="812237" y="1104899"/>
                </a:lnTo>
                <a:lnTo>
                  <a:pt x="850777" y="1142999"/>
                </a:lnTo>
                <a:lnTo>
                  <a:pt x="892955" y="1155699"/>
                </a:lnTo>
                <a:lnTo>
                  <a:pt x="938512" y="1168399"/>
                </a:lnTo>
                <a:lnTo>
                  <a:pt x="987190" y="1181099"/>
                </a:lnTo>
                <a:lnTo>
                  <a:pt x="1190685" y="1181099"/>
                </a:lnTo>
                <a:lnTo>
                  <a:pt x="1043324" y="1219199"/>
                </a:lnTo>
                <a:close/>
              </a:path>
              <a:path w="3335654" h="1346200">
                <a:moveTo>
                  <a:pt x="2059381" y="1333499"/>
                </a:moveTo>
                <a:lnTo>
                  <a:pt x="1915897" y="1333499"/>
                </a:lnTo>
                <a:lnTo>
                  <a:pt x="1905600" y="1320799"/>
                </a:lnTo>
                <a:lnTo>
                  <a:pt x="1895411" y="1308099"/>
                </a:lnTo>
                <a:lnTo>
                  <a:pt x="2134199" y="1308099"/>
                </a:lnTo>
                <a:lnTo>
                  <a:pt x="2109373" y="1320799"/>
                </a:lnTo>
                <a:lnTo>
                  <a:pt x="2084433" y="1320799"/>
                </a:lnTo>
                <a:lnTo>
                  <a:pt x="2059381" y="1333499"/>
                </a:lnTo>
                <a:close/>
              </a:path>
              <a:path w="3335654" h="1346200">
                <a:moveTo>
                  <a:pt x="2008619" y="1346199"/>
                </a:moveTo>
                <a:lnTo>
                  <a:pt x="1934756" y="1346199"/>
                </a:lnTo>
                <a:lnTo>
                  <a:pt x="1925045" y="1333499"/>
                </a:lnTo>
                <a:lnTo>
                  <a:pt x="2034133" y="1333499"/>
                </a:lnTo>
                <a:lnTo>
                  <a:pt x="2008619" y="134619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8142" y="8944985"/>
            <a:ext cx="2229860" cy="133350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0" y="0"/>
            <a:ext cx="1748789" cy="2032000"/>
          </a:xfrm>
          <a:custGeom>
            <a:avLst/>
            <a:gdLst/>
            <a:ahLst/>
            <a:cxnLst/>
            <a:rect l="l" t="t" r="r" b="b"/>
            <a:pathLst>
              <a:path w="1748789" h="2032000">
                <a:moveTo>
                  <a:pt x="831555" y="215899"/>
                </a:moveTo>
                <a:lnTo>
                  <a:pt x="825327" y="215899"/>
                </a:lnTo>
                <a:lnTo>
                  <a:pt x="810901" y="190499"/>
                </a:lnTo>
                <a:lnTo>
                  <a:pt x="789624" y="177799"/>
                </a:lnTo>
                <a:lnTo>
                  <a:pt x="738975" y="177799"/>
                </a:lnTo>
                <a:lnTo>
                  <a:pt x="729116" y="165099"/>
                </a:lnTo>
                <a:lnTo>
                  <a:pt x="711887" y="165099"/>
                </a:lnTo>
                <a:lnTo>
                  <a:pt x="705763" y="152399"/>
                </a:lnTo>
                <a:lnTo>
                  <a:pt x="703065" y="139699"/>
                </a:lnTo>
                <a:lnTo>
                  <a:pt x="704103" y="126999"/>
                </a:lnTo>
                <a:lnTo>
                  <a:pt x="707631" y="126999"/>
                </a:lnTo>
                <a:lnTo>
                  <a:pt x="712406" y="114299"/>
                </a:lnTo>
                <a:lnTo>
                  <a:pt x="751326" y="101599"/>
                </a:lnTo>
                <a:lnTo>
                  <a:pt x="774679" y="63499"/>
                </a:lnTo>
                <a:lnTo>
                  <a:pt x="791804" y="25399"/>
                </a:lnTo>
                <a:lnTo>
                  <a:pt x="807912" y="0"/>
                </a:lnTo>
                <a:lnTo>
                  <a:pt x="977066" y="0"/>
                </a:lnTo>
                <a:lnTo>
                  <a:pt x="938249" y="12699"/>
                </a:lnTo>
                <a:lnTo>
                  <a:pt x="964819" y="38099"/>
                </a:lnTo>
                <a:lnTo>
                  <a:pt x="944892" y="76199"/>
                </a:lnTo>
                <a:lnTo>
                  <a:pt x="885109" y="76199"/>
                </a:lnTo>
                <a:lnTo>
                  <a:pt x="879193" y="88899"/>
                </a:lnTo>
                <a:lnTo>
                  <a:pt x="872655" y="88899"/>
                </a:lnTo>
                <a:lnTo>
                  <a:pt x="867362" y="101599"/>
                </a:lnTo>
                <a:lnTo>
                  <a:pt x="865182" y="101599"/>
                </a:lnTo>
                <a:lnTo>
                  <a:pt x="868088" y="152399"/>
                </a:lnTo>
                <a:lnTo>
                  <a:pt x="853558" y="190499"/>
                </a:lnTo>
                <a:lnTo>
                  <a:pt x="831555" y="215899"/>
                </a:lnTo>
                <a:close/>
              </a:path>
              <a:path w="1748789" h="2032000">
                <a:moveTo>
                  <a:pt x="931607" y="101599"/>
                </a:moveTo>
                <a:lnTo>
                  <a:pt x="885109" y="76199"/>
                </a:lnTo>
                <a:lnTo>
                  <a:pt x="944892" y="76199"/>
                </a:lnTo>
                <a:lnTo>
                  <a:pt x="931607" y="101599"/>
                </a:lnTo>
                <a:close/>
              </a:path>
              <a:path w="1748789" h="2032000">
                <a:moveTo>
                  <a:pt x="812042" y="253999"/>
                </a:moveTo>
                <a:lnTo>
                  <a:pt x="732333" y="228599"/>
                </a:lnTo>
                <a:lnTo>
                  <a:pt x="725691" y="228599"/>
                </a:lnTo>
                <a:lnTo>
                  <a:pt x="732333" y="190499"/>
                </a:lnTo>
                <a:lnTo>
                  <a:pt x="825327" y="215899"/>
                </a:lnTo>
                <a:lnTo>
                  <a:pt x="831555" y="215899"/>
                </a:lnTo>
                <a:lnTo>
                  <a:pt x="812042" y="253999"/>
                </a:lnTo>
                <a:close/>
              </a:path>
              <a:path w="1748789" h="2032000">
                <a:moveTo>
                  <a:pt x="792115" y="634999"/>
                </a:moveTo>
                <a:lnTo>
                  <a:pt x="127869" y="634999"/>
                </a:lnTo>
                <a:lnTo>
                  <a:pt x="1663" y="469899"/>
                </a:lnTo>
                <a:lnTo>
                  <a:pt x="41518" y="419099"/>
                </a:lnTo>
                <a:lnTo>
                  <a:pt x="0" y="393699"/>
                </a:lnTo>
                <a:lnTo>
                  <a:pt x="0" y="203199"/>
                </a:lnTo>
                <a:lnTo>
                  <a:pt x="29893" y="215899"/>
                </a:lnTo>
                <a:lnTo>
                  <a:pt x="59992" y="241299"/>
                </a:lnTo>
                <a:lnTo>
                  <a:pt x="81372" y="266699"/>
                </a:lnTo>
                <a:lnTo>
                  <a:pt x="107319" y="304799"/>
                </a:lnTo>
                <a:lnTo>
                  <a:pt x="139494" y="330199"/>
                </a:lnTo>
                <a:lnTo>
                  <a:pt x="169177" y="355599"/>
                </a:lnTo>
                <a:lnTo>
                  <a:pt x="187652" y="393699"/>
                </a:lnTo>
                <a:lnTo>
                  <a:pt x="178207" y="419099"/>
                </a:lnTo>
                <a:lnTo>
                  <a:pt x="166894" y="444499"/>
                </a:lnTo>
                <a:lnTo>
                  <a:pt x="164299" y="469899"/>
                </a:lnTo>
                <a:lnTo>
                  <a:pt x="181009" y="495299"/>
                </a:lnTo>
                <a:lnTo>
                  <a:pt x="224530" y="495299"/>
                </a:lnTo>
                <a:lnTo>
                  <a:pt x="261356" y="507999"/>
                </a:lnTo>
                <a:lnTo>
                  <a:pt x="294356" y="533399"/>
                </a:lnTo>
                <a:lnTo>
                  <a:pt x="187652" y="533399"/>
                </a:lnTo>
                <a:lnTo>
                  <a:pt x="187652" y="546099"/>
                </a:lnTo>
                <a:lnTo>
                  <a:pt x="310378" y="546099"/>
                </a:lnTo>
                <a:lnTo>
                  <a:pt x="326399" y="558799"/>
                </a:lnTo>
                <a:lnTo>
                  <a:pt x="360355" y="584199"/>
                </a:lnTo>
                <a:lnTo>
                  <a:pt x="1748628" y="584199"/>
                </a:lnTo>
                <a:lnTo>
                  <a:pt x="1748628" y="596899"/>
                </a:lnTo>
                <a:lnTo>
                  <a:pt x="1385784" y="596899"/>
                </a:lnTo>
                <a:lnTo>
                  <a:pt x="1376339" y="609599"/>
                </a:lnTo>
                <a:lnTo>
                  <a:pt x="1373174" y="622299"/>
                </a:lnTo>
                <a:lnTo>
                  <a:pt x="792115" y="622299"/>
                </a:lnTo>
                <a:lnTo>
                  <a:pt x="792115" y="634999"/>
                </a:lnTo>
                <a:close/>
              </a:path>
              <a:path w="1748789" h="2032000">
                <a:moveTo>
                  <a:pt x="1748628" y="584199"/>
                </a:moveTo>
                <a:lnTo>
                  <a:pt x="360355" y="584199"/>
                </a:lnTo>
                <a:lnTo>
                  <a:pt x="645981" y="215899"/>
                </a:lnTo>
                <a:lnTo>
                  <a:pt x="725691" y="228599"/>
                </a:lnTo>
                <a:lnTo>
                  <a:pt x="732333" y="228599"/>
                </a:lnTo>
                <a:lnTo>
                  <a:pt x="726313" y="253999"/>
                </a:lnTo>
                <a:lnTo>
                  <a:pt x="738975" y="266699"/>
                </a:lnTo>
                <a:lnTo>
                  <a:pt x="756619" y="279399"/>
                </a:lnTo>
                <a:lnTo>
                  <a:pt x="765545" y="304799"/>
                </a:lnTo>
                <a:lnTo>
                  <a:pt x="739666" y="342899"/>
                </a:lnTo>
                <a:lnTo>
                  <a:pt x="703584" y="380999"/>
                </a:lnTo>
                <a:lnTo>
                  <a:pt x="659851" y="406399"/>
                </a:lnTo>
                <a:lnTo>
                  <a:pt x="611015" y="419099"/>
                </a:lnTo>
                <a:lnTo>
                  <a:pt x="559629" y="419099"/>
                </a:lnTo>
                <a:lnTo>
                  <a:pt x="571876" y="444499"/>
                </a:lnTo>
                <a:lnTo>
                  <a:pt x="582878" y="457199"/>
                </a:lnTo>
                <a:lnTo>
                  <a:pt x="598861" y="457199"/>
                </a:lnTo>
                <a:lnTo>
                  <a:pt x="626054" y="469899"/>
                </a:lnTo>
                <a:lnTo>
                  <a:pt x="599484" y="558799"/>
                </a:lnTo>
                <a:lnTo>
                  <a:pt x="1748628" y="558799"/>
                </a:lnTo>
                <a:lnTo>
                  <a:pt x="1748628" y="584199"/>
                </a:lnTo>
                <a:close/>
              </a:path>
              <a:path w="1748789" h="2032000">
                <a:moveTo>
                  <a:pt x="1748628" y="558799"/>
                </a:moveTo>
                <a:lnTo>
                  <a:pt x="1190662" y="558799"/>
                </a:lnTo>
                <a:lnTo>
                  <a:pt x="1219308" y="546099"/>
                </a:lnTo>
                <a:lnTo>
                  <a:pt x="1245463" y="533399"/>
                </a:lnTo>
                <a:lnTo>
                  <a:pt x="1269126" y="533399"/>
                </a:lnTo>
                <a:lnTo>
                  <a:pt x="1290299" y="520699"/>
                </a:lnTo>
                <a:lnTo>
                  <a:pt x="1334883" y="520699"/>
                </a:lnTo>
                <a:lnTo>
                  <a:pt x="1380743" y="507999"/>
                </a:lnTo>
                <a:lnTo>
                  <a:pt x="1565961" y="507999"/>
                </a:lnTo>
                <a:lnTo>
                  <a:pt x="1586303" y="495299"/>
                </a:lnTo>
                <a:lnTo>
                  <a:pt x="1609137" y="482599"/>
                </a:lnTo>
                <a:lnTo>
                  <a:pt x="1647746" y="482599"/>
                </a:lnTo>
                <a:lnTo>
                  <a:pt x="1683864" y="495299"/>
                </a:lnTo>
                <a:lnTo>
                  <a:pt x="1717492" y="507999"/>
                </a:lnTo>
                <a:lnTo>
                  <a:pt x="1748628" y="520699"/>
                </a:lnTo>
                <a:lnTo>
                  <a:pt x="1748628" y="558799"/>
                </a:lnTo>
                <a:close/>
              </a:path>
              <a:path w="1748789" h="2032000">
                <a:moveTo>
                  <a:pt x="1545618" y="507999"/>
                </a:moveTo>
                <a:lnTo>
                  <a:pt x="1475012" y="507999"/>
                </a:lnTo>
                <a:lnTo>
                  <a:pt x="1522785" y="495299"/>
                </a:lnTo>
                <a:lnTo>
                  <a:pt x="1545618" y="507999"/>
                </a:lnTo>
                <a:close/>
              </a:path>
              <a:path w="1748789" h="2032000">
                <a:moveTo>
                  <a:pt x="310378" y="546099"/>
                </a:moveTo>
                <a:lnTo>
                  <a:pt x="234149" y="546099"/>
                </a:lnTo>
                <a:lnTo>
                  <a:pt x="187652" y="533399"/>
                </a:lnTo>
                <a:lnTo>
                  <a:pt x="294356" y="533399"/>
                </a:lnTo>
                <a:lnTo>
                  <a:pt x="310378" y="546099"/>
                </a:lnTo>
                <a:close/>
              </a:path>
              <a:path w="1748789" h="2032000">
                <a:moveTo>
                  <a:pt x="1060823" y="558799"/>
                </a:moveTo>
                <a:lnTo>
                  <a:pt x="856256" y="558799"/>
                </a:lnTo>
                <a:lnTo>
                  <a:pt x="908358" y="546099"/>
                </a:lnTo>
                <a:lnTo>
                  <a:pt x="1011316" y="546099"/>
                </a:lnTo>
                <a:lnTo>
                  <a:pt x="1060823" y="558799"/>
                </a:lnTo>
                <a:close/>
              </a:path>
              <a:path w="1748789" h="2032000">
                <a:moveTo>
                  <a:pt x="1529427" y="634999"/>
                </a:moveTo>
                <a:lnTo>
                  <a:pt x="1370008" y="634999"/>
                </a:lnTo>
                <a:lnTo>
                  <a:pt x="1416506" y="609599"/>
                </a:lnTo>
                <a:lnTo>
                  <a:pt x="1398965" y="596899"/>
                </a:lnTo>
                <a:lnTo>
                  <a:pt x="1516142" y="596899"/>
                </a:lnTo>
                <a:lnTo>
                  <a:pt x="1502857" y="609599"/>
                </a:lnTo>
                <a:lnTo>
                  <a:pt x="1529427" y="634999"/>
                </a:lnTo>
                <a:close/>
              </a:path>
              <a:path w="1748789" h="2032000">
                <a:moveTo>
                  <a:pt x="1017439" y="673099"/>
                </a:moveTo>
                <a:lnTo>
                  <a:pt x="891752" y="673099"/>
                </a:lnTo>
                <a:lnTo>
                  <a:pt x="944891" y="660399"/>
                </a:lnTo>
                <a:lnTo>
                  <a:pt x="936069" y="647699"/>
                </a:lnTo>
                <a:lnTo>
                  <a:pt x="929115" y="634999"/>
                </a:lnTo>
                <a:lnTo>
                  <a:pt x="1529427" y="634999"/>
                </a:lnTo>
                <a:lnTo>
                  <a:pt x="1542712" y="622299"/>
                </a:lnTo>
                <a:lnTo>
                  <a:pt x="1516142" y="596899"/>
                </a:lnTo>
                <a:lnTo>
                  <a:pt x="1728182" y="596899"/>
                </a:lnTo>
                <a:lnTo>
                  <a:pt x="1714586" y="609599"/>
                </a:lnTo>
                <a:lnTo>
                  <a:pt x="1704726" y="622299"/>
                </a:lnTo>
                <a:lnTo>
                  <a:pt x="1695489" y="634999"/>
                </a:lnTo>
                <a:lnTo>
                  <a:pt x="1672967" y="660399"/>
                </a:lnTo>
                <a:lnTo>
                  <a:pt x="1017958" y="660399"/>
                </a:lnTo>
                <a:lnTo>
                  <a:pt x="1017439" y="673099"/>
                </a:lnTo>
                <a:close/>
              </a:path>
              <a:path w="1748789" h="2032000">
                <a:moveTo>
                  <a:pt x="1370008" y="634999"/>
                </a:moveTo>
                <a:lnTo>
                  <a:pt x="831970" y="634999"/>
                </a:lnTo>
                <a:lnTo>
                  <a:pt x="831970" y="622299"/>
                </a:lnTo>
                <a:lnTo>
                  <a:pt x="1373174" y="622299"/>
                </a:lnTo>
                <a:lnTo>
                  <a:pt x="1370008" y="634999"/>
                </a:lnTo>
                <a:close/>
              </a:path>
              <a:path w="1748789" h="2032000">
                <a:moveTo>
                  <a:pt x="901715" y="647699"/>
                </a:moveTo>
                <a:lnTo>
                  <a:pt x="89572" y="647699"/>
                </a:lnTo>
                <a:lnTo>
                  <a:pt x="103791" y="634999"/>
                </a:lnTo>
                <a:lnTo>
                  <a:pt x="909396" y="634999"/>
                </a:lnTo>
                <a:lnTo>
                  <a:pt x="901715" y="647699"/>
                </a:lnTo>
                <a:close/>
              </a:path>
              <a:path w="1748789" h="2032000">
                <a:moveTo>
                  <a:pt x="90229" y="1219199"/>
                </a:moveTo>
                <a:lnTo>
                  <a:pt x="28233" y="1219199"/>
                </a:lnTo>
                <a:lnTo>
                  <a:pt x="35083" y="1193799"/>
                </a:lnTo>
                <a:lnTo>
                  <a:pt x="43178" y="1168399"/>
                </a:lnTo>
                <a:lnTo>
                  <a:pt x="48783" y="1155699"/>
                </a:lnTo>
                <a:lnTo>
                  <a:pt x="48160" y="1142999"/>
                </a:lnTo>
                <a:lnTo>
                  <a:pt x="35498" y="1104899"/>
                </a:lnTo>
                <a:lnTo>
                  <a:pt x="41518" y="1079499"/>
                </a:lnTo>
                <a:lnTo>
                  <a:pt x="57501" y="1041399"/>
                </a:lnTo>
                <a:lnTo>
                  <a:pt x="74730" y="1015999"/>
                </a:lnTo>
                <a:lnTo>
                  <a:pt x="91855" y="977899"/>
                </a:lnTo>
                <a:lnTo>
                  <a:pt x="112094" y="952499"/>
                </a:lnTo>
                <a:lnTo>
                  <a:pt x="133578" y="914399"/>
                </a:lnTo>
                <a:lnTo>
                  <a:pt x="154439" y="876299"/>
                </a:lnTo>
                <a:lnTo>
                  <a:pt x="0" y="876299"/>
                </a:lnTo>
                <a:lnTo>
                  <a:pt x="0" y="812799"/>
                </a:lnTo>
                <a:lnTo>
                  <a:pt x="8305" y="812799"/>
                </a:lnTo>
                <a:lnTo>
                  <a:pt x="14948" y="800099"/>
                </a:lnTo>
                <a:lnTo>
                  <a:pt x="0" y="800099"/>
                </a:lnTo>
                <a:lnTo>
                  <a:pt x="0" y="647699"/>
                </a:lnTo>
                <a:lnTo>
                  <a:pt x="606126" y="647699"/>
                </a:lnTo>
                <a:lnTo>
                  <a:pt x="586199" y="711199"/>
                </a:lnTo>
                <a:lnTo>
                  <a:pt x="120397" y="711199"/>
                </a:lnTo>
                <a:lnTo>
                  <a:pt x="72965" y="723899"/>
                </a:lnTo>
                <a:lnTo>
                  <a:pt x="14948" y="761999"/>
                </a:lnTo>
                <a:lnTo>
                  <a:pt x="794502" y="761999"/>
                </a:lnTo>
                <a:lnTo>
                  <a:pt x="783345" y="774699"/>
                </a:lnTo>
                <a:lnTo>
                  <a:pt x="670371" y="774699"/>
                </a:lnTo>
                <a:lnTo>
                  <a:pt x="654855" y="787399"/>
                </a:lnTo>
                <a:lnTo>
                  <a:pt x="586199" y="787399"/>
                </a:lnTo>
                <a:lnTo>
                  <a:pt x="567932" y="825499"/>
                </a:lnTo>
                <a:lnTo>
                  <a:pt x="564611" y="850899"/>
                </a:lnTo>
                <a:lnTo>
                  <a:pt x="578726" y="863599"/>
                </a:lnTo>
                <a:lnTo>
                  <a:pt x="612769" y="888999"/>
                </a:lnTo>
                <a:lnTo>
                  <a:pt x="639442" y="901699"/>
                </a:lnTo>
                <a:lnTo>
                  <a:pt x="666739" y="914399"/>
                </a:lnTo>
                <a:lnTo>
                  <a:pt x="690299" y="939799"/>
                </a:lnTo>
                <a:lnTo>
                  <a:pt x="360355" y="939799"/>
                </a:lnTo>
                <a:lnTo>
                  <a:pt x="329945" y="977899"/>
                </a:lnTo>
                <a:lnTo>
                  <a:pt x="291440" y="1003299"/>
                </a:lnTo>
                <a:lnTo>
                  <a:pt x="207579" y="1028699"/>
                </a:lnTo>
                <a:lnTo>
                  <a:pt x="287288" y="1041399"/>
                </a:lnTo>
                <a:lnTo>
                  <a:pt x="276027" y="1054099"/>
                </a:lnTo>
                <a:lnTo>
                  <a:pt x="141154" y="1054099"/>
                </a:lnTo>
                <a:lnTo>
                  <a:pt x="122576" y="1066799"/>
                </a:lnTo>
                <a:lnTo>
                  <a:pt x="102130" y="1066799"/>
                </a:lnTo>
                <a:lnTo>
                  <a:pt x="87911" y="1079499"/>
                </a:lnTo>
                <a:lnTo>
                  <a:pt x="88015" y="1104899"/>
                </a:lnTo>
                <a:lnTo>
                  <a:pt x="161082" y="1104899"/>
                </a:lnTo>
                <a:lnTo>
                  <a:pt x="194294" y="1117599"/>
                </a:lnTo>
                <a:lnTo>
                  <a:pt x="179349" y="1193799"/>
                </a:lnTo>
                <a:lnTo>
                  <a:pt x="54803" y="1193799"/>
                </a:lnTo>
                <a:lnTo>
                  <a:pt x="90229" y="1219199"/>
                </a:lnTo>
                <a:close/>
              </a:path>
              <a:path w="1748789" h="2032000">
                <a:moveTo>
                  <a:pt x="794502" y="761999"/>
                </a:moveTo>
                <a:lnTo>
                  <a:pt x="200937" y="761999"/>
                </a:lnTo>
                <a:lnTo>
                  <a:pt x="161601" y="723899"/>
                </a:lnTo>
                <a:lnTo>
                  <a:pt x="120397" y="711199"/>
                </a:lnTo>
                <a:lnTo>
                  <a:pt x="586199" y="711199"/>
                </a:lnTo>
                <a:lnTo>
                  <a:pt x="665908" y="698499"/>
                </a:lnTo>
                <a:lnTo>
                  <a:pt x="665908" y="685799"/>
                </a:lnTo>
                <a:lnTo>
                  <a:pt x="606126" y="647699"/>
                </a:lnTo>
                <a:lnTo>
                  <a:pt x="825327" y="647699"/>
                </a:lnTo>
                <a:lnTo>
                  <a:pt x="829167" y="698499"/>
                </a:lnTo>
                <a:lnTo>
                  <a:pt x="816194" y="723899"/>
                </a:lnTo>
                <a:lnTo>
                  <a:pt x="794502" y="761999"/>
                </a:lnTo>
                <a:close/>
              </a:path>
              <a:path w="1748789" h="2032000">
                <a:moveTo>
                  <a:pt x="874315" y="787399"/>
                </a:moveTo>
                <a:lnTo>
                  <a:pt x="792115" y="787399"/>
                </a:lnTo>
                <a:lnTo>
                  <a:pt x="837470" y="749299"/>
                </a:lnTo>
                <a:lnTo>
                  <a:pt x="856049" y="723899"/>
                </a:lnTo>
                <a:lnTo>
                  <a:pt x="850963" y="698499"/>
                </a:lnTo>
                <a:lnTo>
                  <a:pt x="825327" y="647699"/>
                </a:lnTo>
                <a:lnTo>
                  <a:pt x="885109" y="647699"/>
                </a:lnTo>
                <a:lnTo>
                  <a:pt x="891752" y="673099"/>
                </a:lnTo>
                <a:lnTo>
                  <a:pt x="1017439" y="673099"/>
                </a:lnTo>
                <a:lnTo>
                  <a:pt x="1016920" y="685799"/>
                </a:lnTo>
                <a:lnTo>
                  <a:pt x="1012354" y="723899"/>
                </a:lnTo>
                <a:lnTo>
                  <a:pt x="1011316" y="749299"/>
                </a:lnTo>
                <a:lnTo>
                  <a:pt x="1006230" y="749299"/>
                </a:lnTo>
                <a:lnTo>
                  <a:pt x="1000522" y="761999"/>
                </a:lnTo>
                <a:lnTo>
                  <a:pt x="916557" y="761999"/>
                </a:lnTo>
                <a:lnTo>
                  <a:pt x="891752" y="774699"/>
                </a:lnTo>
                <a:lnTo>
                  <a:pt x="874315" y="787399"/>
                </a:lnTo>
                <a:close/>
              </a:path>
              <a:path w="1748789" h="2032000">
                <a:moveTo>
                  <a:pt x="1104310" y="800099"/>
                </a:moveTo>
                <a:lnTo>
                  <a:pt x="1017958" y="660399"/>
                </a:lnTo>
                <a:lnTo>
                  <a:pt x="1672967" y="660399"/>
                </a:lnTo>
                <a:lnTo>
                  <a:pt x="1674731" y="673099"/>
                </a:lnTo>
                <a:lnTo>
                  <a:pt x="1685214" y="698499"/>
                </a:lnTo>
                <a:lnTo>
                  <a:pt x="1270371" y="698499"/>
                </a:lnTo>
                <a:lnTo>
                  <a:pt x="1244736" y="711199"/>
                </a:lnTo>
                <a:lnTo>
                  <a:pt x="1219723" y="711199"/>
                </a:lnTo>
                <a:lnTo>
                  <a:pt x="1198446" y="723899"/>
                </a:lnTo>
                <a:lnTo>
                  <a:pt x="1184020" y="749299"/>
                </a:lnTo>
                <a:lnTo>
                  <a:pt x="1173433" y="761999"/>
                </a:lnTo>
                <a:lnTo>
                  <a:pt x="1154129" y="774699"/>
                </a:lnTo>
                <a:lnTo>
                  <a:pt x="1129842" y="787399"/>
                </a:lnTo>
                <a:lnTo>
                  <a:pt x="1104310" y="800099"/>
                </a:lnTo>
                <a:close/>
              </a:path>
              <a:path w="1748789" h="2032000">
                <a:moveTo>
                  <a:pt x="1310226" y="774699"/>
                </a:moveTo>
                <a:lnTo>
                  <a:pt x="1197305" y="774699"/>
                </a:lnTo>
                <a:lnTo>
                  <a:pt x="1270371" y="698499"/>
                </a:lnTo>
                <a:lnTo>
                  <a:pt x="1685214" y="698499"/>
                </a:lnTo>
                <a:lnTo>
                  <a:pt x="1687030" y="711199"/>
                </a:lnTo>
                <a:lnTo>
                  <a:pt x="1661861" y="711199"/>
                </a:lnTo>
                <a:lnTo>
                  <a:pt x="1632385" y="723899"/>
                </a:lnTo>
                <a:lnTo>
                  <a:pt x="1602910" y="723899"/>
                </a:lnTo>
                <a:lnTo>
                  <a:pt x="1575925" y="736599"/>
                </a:lnTo>
                <a:lnTo>
                  <a:pt x="1555997" y="736599"/>
                </a:lnTo>
                <a:lnTo>
                  <a:pt x="1536070" y="749299"/>
                </a:lnTo>
                <a:lnTo>
                  <a:pt x="1403221" y="749299"/>
                </a:lnTo>
                <a:lnTo>
                  <a:pt x="1310226" y="774699"/>
                </a:lnTo>
                <a:close/>
              </a:path>
              <a:path w="1748789" h="2032000">
                <a:moveTo>
                  <a:pt x="1688846" y="723899"/>
                </a:moveTo>
                <a:lnTo>
                  <a:pt x="1661861" y="711199"/>
                </a:lnTo>
                <a:lnTo>
                  <a:pt x="1687030" y="711199"/>
                </a:lnTo>
                <a:lnTo>
                  <a:pt x="1688846" y="723899"/>
                </a:lnTo>
                <a:close/>
              </a:path>
              <a:path w="1748789" h="2032000">
                <a:moveTo>
                  <a:pt x="984746" y="774699"/>
                </a:moveTo>
                <a:lnTo>
                  <a:pt x="963677" y="774699"/>
                </a:lnTo>
                <a:lnTo>
                  <a:pt x="940740" y="761999"/>
                </a:lnTo>
                <a:lnTo>
                  <a:pt x="993568" y="761999"/>
                </a:lnTo>
                <a:lnTo>
                  <a:pt x="984746" y="774699"/>
                </a:lnTo>
                <a:close/>
              </a:path>
              <a:path w="1748789" h="2032000">
                <a:moveTo>
                  <a:pt x="772188" y="787399"/>
                </a:moveTo>
                <a:lnTo>
                  <a:pt x="737418" y="774699"/>
                </a:lnTo>
                <a:lnTo>
                  <a:pt x="783345" y="774699"/>
                </a:lnTo>
                <a:lnTo>
                  <a:pt x="772188" y="787399"/>
                </a:lnTo>
                <a:close/>
              </a:path>
              <a:path w="1748789" h="2032000">
                <a:moveTo>
                  <a:pt x="639338" y="800099"/>
                </a:moveTo>
                <a:lnTo>
                  <a:pt x="601975" y="800099"/>
                </a:lnTo>
                <a:lnTo>
                  <a:pt x="586199" y="787399"/>
                </a:lnTo>
                <a:lnTo>
                  <a:pt x="654855" y="787399"/>
                </a:lnTo>
                <a:lnTo>
                  <a:pt x="639338" y="800099"/>
                </a:lnTo>
                <a:close/>
              </a:path>
              <a:path w="1748789" h="2032000">
                <a:moveTo>
                  <a:pt x="469956" y="1015999"/>
                </a:moveTo>
                <a:lnTo>
                  <a:pt x="452312" y="1015999"/>
                </a:lnTo>
                <a:lnTo>
                  <a:pt x="433422" y="1003299"/>
                </a:lnTo>
                <a:lnTo>
                  <a:pt x="422317" y="990599"/>
                </a:lnTo>
                <a:lnTo>
                  <a:pt x="409343" y="977899"/>
                </a:lnTo>
                <a:lnTo>
                  <a:pt x="395124" y="965199"/>
                </a:lnTo>
                <a:lnTo>
                  <a:pt x="380283" y="952499"/>
                </a:lnTo>
                <a:lnTo>
                  <a:pt x="373640" y="952499"/>
                </a:lnTo>
                <a:lnTo>
                  <a:pt x="360355" y="939799"/>
                </a:lnTo>
                <a:lnTo>
                  <a:pt x="690299" y="939799"/>
                </a:lnTo>
                <a:lnTo>
                  <a:pt x="705763" y="952499"/>
                </a:lnTo>
                <a:lnTo>
                  <a:pt x="716765" y="977899"/>
                </a:lnTo>
                <a:lnTo>
                  <a:pt x="619411" y="977899"/>
                </a:lnTo>
                <a:lnTo>
                  <a:pt x="619411" y="990599"/>
                </a:lnTo>
                <a:lnTo>
                  <a:pt x="722265" y="990599"/>
                </a:lnTo>
                <a:lnTo>
                  <a:pt x="730880" y="1003299"/>
                </a:lnTo>
                <a:lnTo>
                  <a:pt x="487600" y="1003299"/>
                </a:lnTo>
                <a:lnTo>
                  <a:pt x="469956" y="1015999"/>
                </a:lnTo>
                <a:close/>
              </a:path>
              <a:path w="1748789" h="2032000">
                <a:moveTo>
                  <a:pt x="722265" y="990599"/>
                </a:moveTo>
                <a:lnTo>
                  <a:pt x="679193" y="990599"/>
                </a:lnTo>
                <a:lnTo>
                  <a:pt x="679193" y="977899"/>
                </a:lnTo>
                <a:lnTo>
                  <a:pt x="716765" y="977899"/>
                </a:lnTo>
                <a:lnTo>
                  <a:pt x="722265" y="990599"/>
                </a:lnTo>
                <a:close/>
              </a:path>
              <a:path w="1748789" h="2032000">
                <a:moveTo>
                  <a:pt x="692478" y="1308099"/>
                </a:moveTo>
                <a:lnTo>
                  <a:pt x="685836" y="1308099"/>
                </a:lnTo>
                <a:lnTo>
                  <a:pt x="679193" y="1295399"/>
                </a:lnTo>
                <a:lnTo>
                  <a:pt x="639338" y="1244599"/>
                </a:lnTo>
                <a:lnTo>
                  <a:pt x="603735" y="1219199"/>
                </a:lnTo>
                <a:lnTo>
                  <a:pt x="577696" y="1181099"/>
                </a:lnTo>
                <a:lnTo>
                  <a:pt x="562817" y="1142999"/>
                </a:lnTo>
                <a:lnTo>
                  <a:pt x="560692" y="1092199"/>
                </a:lnTo>
                <a:lnTo>
                  <a:pt x="572914" y="1054099"/>
                </a:lnTo>
                <a:lnTo>
                  <a:pt x="513132" y="1003299"/>
                </a:lnTo>
                <a:lnTo>
                  <a:pt x="730880" y="1003299"/>
                </a:lnTo>
                <a:lnTo>
                  <a:pt x="748109" y="1028699"/>
                </a:lnTo>
                <a:lnTo>
                  <a:pt x="777688" y="1066799"/>
                </a:lnTo>
                <a:lnTo>
                  <a:pt x="805400" y="1092199"/>
                </a:lnTo>
                <a:lnTo>
                  <a:pt x="820345" y="1117599"/>
                </a:lnTo>
                <a:lnTo>
                  <a:pt x="825327" y="1142999"/>
                </a:lnTo>
                <a:lnTo>
                  <a:pt x="820345" y="1181099"/>
                </a:lnTo>
                <a:lnTo>
                  <a:pt x="805400" y="1206499"/>
                </a:lnTo>
                <a:lnTo>
                  <a:pt x="865182" y="1206499"/>
                </a:lnTo>
                <a:lnTo>
                  <a:pt x="772188" y="1244599"/>
                </a:lnTo>
                <a:lnTo>
                  <a:pt x="784538" y="1257299"/>
                </a:lnTo>
                <a:lnTo>
                  <a:pt x="801248" y="1269999"/>
                </a:lnTo>
                <a:lnTo>
                  <a:pt x="821695" y="1282699"/>
                </a:lnTo>
                <a:lnTo>
                  <a:pt x="845255" y="1295399"/>
                </a:lnTo>
                <a:lnTo>
                  <a:pt x="732333" y="1295399"/>
                </a:lnTo>
                <a:lnTo>
                  <a:pt x="692478" y="1308099"/>
                </a:lnTo>
                <a:close/>
              </a:path>
              <a:path w="1748789" h="2032000">
                <a:moveTo>
                  <a:pt x="533059" y="1092199"/>
                </a:moveTo>
                <a:lnTo>
                  <a:pt x="529115" y="1079499"/>
                </a:lnTo>
                <a:lnTo>
                  <a:pt x="526417" y="1079499"/>
                </a:lnTo>
                <a:lnTo>
                  <a:pt x="523718" y="1066799"/>
                </a:lnTo>
                <a:lnTo>
                  <a:pt x="519774" y="1066799"/>
                </a:lnTo>
                <a:lnTo>
                  <a:pt x="519878" y="1054099"/>
                </a:lnTo>
                <a:lnTo>
                  <a:pt x="520605" y="1054099"/>
                </a:lnTo>
                <a:lnTo>
                  <a:pt x="522577" y="1041399"/>
                </a:lnTo>
                <a:lnTo>
                  <a:pt x="526417" y="1041399"/>
                </a:lnTo>
                <a:lnTo>
                  <a:pt x="539702" y="1079499"/>
                </a:lnTo>
                <a:lnTo>
                  <a:pt x="533059" y="1092199"/>
                </a:lnTo>
                <a:close/>
              </a:path>
              <a:path w="1748789" h="2032000">
                <a:moveTo>
                  <a:pt x="161082" y="1104899"/>
                </a:moveTo>
                <a:lnTo>
                  <a:pt x="88015" y="1104899"/>
                </a:lnTo>
                <a:lnTo>
                  <a:pt x="101922" y="1092199"/>
                </a:lnTo>
                <a:lnTo>
                  <a:pt x="142192" y="1092199"/>
                </a:lnTo>
                <a:lnTo>
                  <a:pt x="141154" y="1054099"/>
                </a:lnTo>
                <a:lnTo>
                  <a:pt x="276027" y="1054099"/>
                </a:lnTo>
                <a:lnTo>
                  <a:pt x="264766" y="1066799"/>
                </a:lnTo>
                <a:lnTo>
                  <a:pt x="231658" y="1079499"/>
                </a:lnTo>
                <a:lnTo>
                  <a:pt x="194813" y="1092199"/>
                </a:lnTo>
                <a:lnTo>
                  <a:pt x="161082" y="1104899"/>
                </a:lnTo>
                <a:close/>
              </a:path>
              <a:path w="1748789" h="2032000">
                <a:moveTo>
                  <a:pt x="1663" y="1485899"/>
                </a:moveTo>
                <a:lnTo>
                  <a:pt x="0" y="1485899"/>
                </a:lnTo>
                <a:lnTo>
                  <a:pt x="0" y="1181099"/>
                </a:lnTo>
                <a:lnTo>
                  <a:pt x="3635" y="1181099"/>
                </a:lnTo>
                <a:lnTo>
                  <a:pt x="28233" y="1219199"/>
                </a:lnTo>
                <a:lnTo>
                  <a:pt x="90229" y="1219199"/>
                </a:lnTo>
                <a:lnTo>
                  <a:pt x="107942" y="1231899"/>
                </a:lnTo>
                <a:lnTo>
                  <a:pt x="146655" y="1231899"/>
                </a:lnTo>
                <a:lnTo>
                  <a:pt x="143646" y="1257299"/>
                </a:lnTo>
                <a:lnTo>
                  <a:pt x="112301" y="1333499"/>
                </a:lnTo>
                <a:lnTo>
                  <a:pt x="91336" y="1371599"/>
                </a:lnTo>
                <a:lnTo>
                  <a:pt x="28233" y="1422399"/>
                </a:lnTo>
                <a:lnTo>
                  <a:pt x="19411" y="1435099"/>
                </a:lnTo>
                <a:lnTo>
                  <a:pt x="12457" y="1447799"/>
                </a:lnTo>
                <a:lnTo>
                  <a:pt x="6749" y="1460499"/>
                </a:lnTo>
                <a:lnTo>
                  <a:pt x="1663" y="1485899"/>
                </a:lnTo>
                <a:close/>
              </a:path>
              <a:path w="1748789" h="2032000">
                <a:moveTo>
                  <a:pt x="174367" y="1219199"/>
                </a:moveTo>
                <a:lnTo>
                  <a:pt x="102960" y="1219199"/>
                </a:lnTo>
                <a:lnTo>
                  <a:pt x="96733" y="1206499"/>
                </a:lnTo>
                <a:lnTo>
                  <a:pt x="88015" y="1193799"/>
                </a:lnTo>
                <a:lnTo>
                  <a:pt x="179349" y="1193799"/>
                </a:lnTo>
                <a:lnTo>
                  <a:pt x="174367" y="1219199"/>
                </a:lnTo>
                <a:close/>
              </a:path>
              <a:path w="1748789" h="2032000">
                <a:moveTo>
                  <a:pt x="146655" y="1231899"/>
                </a:moveTo>
                <a:lnTo>
                  <a:pt x="107942" y="1231899"/>
                </a:lnTo>
                <a:lnTo>
                  <a:pt x="106697" y="1219199"/>
                </a:lnTo>
                <a:lnTo>
                  <a:pt x="147797" y="1219199"/>
                </a:lnTo>
                <a:lnTo>
                  <a:pt x="146655" y="1231899"/>
                </a:lnTo>
                <a:close/>
              </a:path>
              <a:path w="1748789" h="2032000">
                <a:moveTo>
                  <a:pt x="1296111" y="2031999"/>
                </a:moveTo>
                <a:lnTo>
                  <a:pt x="1251586" y="2031999"/>
                </a:lnTo>
                <a:lnTo>
                  <a:pt x="1234668" y="2019299"/>
                </a:lnTo>
                <a:lnTo>
                  <a:pt x="1218996" y="2006599"/>
                </a:lnTo>
                <a:lnTo>
                  <a:pt x="1203947" y="1993899"/>
                </a:lnTo>
                <a:lnTo>
                  <a:pt x="1044528" y="1803399"/>
                </a:lnTo>
                <a:lnTo>
                  <a:pt x="1023667" y="1777999"/>
                </a:lnTo>
                <a:lnTo>
                  <a:pt x="1002182" y="1752599"/>
                </a:lnTo>
                <a:lnTo>
                  <a:pt x="981944" y="1727199"/>
                </a:lnTo>
                <a:lnTo>
                  <a:pt x="964819" y="1701799"/>
                </a:lnTo>
                <a:lnTo>
                  <a:pt x="946241" y="1689099"/>
                </a:lnTo>
                <a:lnTo>
                  <a:pt x="925794" y="1663699"/>
                </a:lnTo>
                <a:lnTo>
                  <a:pt x="911575" y="1650999"/>
                </a:lnTo>
                <a:lnTo>
                  <a:pt x="911679" y="1625599"/>
                </a:lnTo>
                <a:lnTo>
                  <a:pt x="886251" y="1600199"/>
                </a:lnTo>
                <a:lnTo>
                  <a:pt x="867673" y="1587499"/>
                </a:lnTo>
                <a:lnTo>
                  <a:pt x="852831" y="1562099"/>
                </a:lnTo>
                <a:lnTo>
                  <a:pt x="838612" y="1536699"/>
                </a:lnTo>
                <a:lnTo>
                  <a:pt x="808617" y="1498599"/>
                </a:lnTo>
                <a:lnTo>
                  <a:pt x="778000" y="1447799"/>
                </a:lnTo>
                <a:lnTo>
                  <a:pt x="746137" y="1409699"/>
                </a:lnTo>
                <a:lnTo>
                  <a:pt x="712406" y="1371599"/>
                </a:lnTo>
                <a:lnTo>
                  <a:pt x="733994" y="1346199"/>
                </a:lnTo>
                <a:lnTo>
                  <a:pt x="742297" y="1346199"/>
                </a:lnTo>
                <a:lnTo>
                  <a:pt x="745618" y="1333499"/>
                </a:lnTo>
                <a:lnTo>
                  <a:pt x="744476" y="1320799"/>
                </a:lnTo>
                <a:lnTo>
                  <a:pt x="741466" y="1320799"/>
                </a:lnTo>
                <a:lnTo>
                  <a:pt x="737211" y="1308099"/>
                </a:lnTo>
                <a:lnTo>
                  <a:pt x="732333" y="1295399"/>
                </a:lnTo>
                <a:lnTo>
                  <a:pt x="860200" y="1295399"/>
                </a:lnTo>
                <a:lnTo>
                  <a:pt x="890091" y="1308099"/>
                </a:lnTo>
                <a:lnTo>
                  <a:pt x="905037" y="1308099"/>
                </a:lnTo>
                <a:lnTo>
                  <a:pt x="948930" y="1320799"/>
                </a:lnTo>
                <a:lnTo>
                  <a:pt x="980389" y="1358899"/>
                </a:lnTo>
                <a:lnTo>
                  <a:pt x="1004514" y="1384299"/>
                </a:lnTo>
                <a:lnTo>
                  <a:pt x="1026408" y="1422399"/>
                </a:lnTo>
                <a:lnTo>
                  <a:pt x="1051171" y="1460499"/>
                </a:lnTo>
                <a:lnTo>
                  <a:pt x="1085006" y="1498599"/>
                </a:lnTo>
                <a:lnTo>
                  <a:pt x="1150185" y="1574799"/>
                </a:lnTo>
                <a:lnTo>
                  <a:pt x="1184020" y="1612899"/>
                </a:lnTo>
                <a:lnTo>
                  <a:pt x="1204881" y="1638299"/>
                </a:lnTo>
                <a:lnTo>
                  <a:pt x="1210641" y="1650999"/>
                </a:lnTo>
                <a:lnTo>
                  <a:pt x="1117595" y="1650999"/>
                </a:lnTo>
                <a:lnTo>
                  <a:pt x="1097668" y="1752599"/>
                </a:lnTo>
                <a:lnTo>
                  <a:pt x="1298270" y="1752599"/>
                </a:lnTo>
                <a:lnTo>
                  <a:pt x="1330154" y="1828799"/>
                </a:lnTo>
                <a:lnTo>
                  <a:pt x="1371773" y="1828799"/>
                </a:lnTo>
                <a:lnTo>
                  <a:pt x="1394087" y="1841499"/>
                </a:lnTo>
                <a:lnTo>
                  <a:pt x="1407684" y="1879599"/>
                </a:lnTo>
                <a:lnTo>
                  <a:pt x="1423148" y="1904999"/>
                </a:lnTo>
                <a:lnTo>
                  <a:pt x="1405400" y="1930399"/>
                </a:lnTo>
                <a:lnTo>
                  <a:pt x="1385784" y="1943099"/>
                </a:lnTo>
                <a:lnTo>
                  <a:pt x="1369905" y="1968499"/>
                </a:lnTo>
                <a:lnTo>
                  <a:pt x="1363366" y="1993899"/>
                </a:lnTo>
                <a:lnTo>
                  <a:pt x="1352572" y="2006599"/>
                </a:lnTo>
                <a:lnTo>
                  <a:pt x="1326832" y="2019299"/>
                </a:lnTo>
                <a:lnTo>
                  <a:pt x="1296111" y="2031999"/>
                </a:lnTo>
                <a:close/>
              </a:path>
              <a:path w="1748789" h="2032000">
                <a:moveTo>
                  <a:pt x="1298270" y="1752599"/>
                </a:moveTo>
                <a:lnTo>
                  <a:pt x="1097668" y="1752599"/>
                </a:lnTo>
                <a:lnTo>
                  <a:pt x="1118529" y="1727199"/>
                </a:lnTo>
                <a:lnTo>
                  <a:pt x="1125068" y="1714499"/>
                </a:lnTo>
                <a:lnTo>
                  <a:pt x="1122888" y="1689099"/>
                </a:lnTo>
                <a:lnTo>
                  <a:pt x="1117595" y="1650999"/>
                </a:lnTo>
                <a:lnTo>
                  <a:pt x="1210641" y="1650999"/>
                </a:lnTo>
                <a:lnTo>
                  <a:pt x="1216402" y="1663699"/>
                </a:lnTo>
                <a:lnTo>
                  <a:pt x="1216713" y="1689099"/>
                </a:lnTo>
                <a:lnTo>
                  <a:pt x="1203947" y="1714499"/>
                </a:lnTo>
                <a:lnTo>
                  <a:pt x="1198512" y="1724890"/>
                </a:lnTo>
                <a:lnTo>
                  <a:pt x="1190662" y="1727199"/>
                </a:lnTo>
                <a:lnTo>
                  <a:pt x="1287642" y="1727199"/>
                </a:lnTo>
                <a:lnTo>
                  <a:pt x="1298270" y="1752599"/>
                </a:lnTo>
                <a:close/>
              </a:path>
              <a:path w="1748789" h="2032000">
                <a:moveTo>
                  <a:pt x="1287642" y="1727199"/>
                </a:moveTo>
                <a:lnTo>
                  <a:pt x="1197305" y="1727199"/>
                </a:lnTo>
                <a:lnTo>
                  <a:pt x="1198512" y="1724890"/>
                </a:lnTo>
                <a:lnTo>
                  <a:pt x="1277014" y="1701799"/>
                </a:lnTo>
                <a:lnTo>
                  <a:pt x="1287642" y="1727199"/>
                </a:lnTo>
                <a:close/>
              </a:path>
              <a:path w="1748789" h="2032000">
                <a:moveTo>
                  <a:pt x="1197305" y="1727199"/>
                </a:moveTo>
                <a:lnTo>
                  <a:pt x="1190662" y="1727199"/>
                </a:lnTo>
                <a:lnTo>
                  <a:pt x="1198512" y="1724890"/>
                </a:lnTo>
                <a:lnTo>
                  <a:pt x="1197305" y="1727199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3794" y="2710249"/>
            <a:ext cx="6994525" cy="2561590"/>
          </a:xfrm>
          <a:custGeom>
            <a:avLst/>
            <a:gdLst/>
            <a:ahLst/>
            <a:cxnLst/>
            <a:rect l="l" t="t" r="r" b="b"/>
            <a:pathLst>
              <a:path w="6994525" h="2561590">
                <a:moveTo>
                  <a:pt x="6855186" y="2561527"/>
                </a:moveTo>
                <a:lnTo>
                  <a:pt x="142874" y="2561527"/>
                </a:lnTo>
                <a:lnTo>
                  <a:pt x="114871" y="2558756"/>
                </a:lnTo>
                <a:lnTo>
                  <a:pt x="63607" y="2537522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2"/>
                </a:lnTo>
                <a:lnTo>
                  <a:pt x="0" y="142874"/>
                </a:lnTo>
                <a:lnTo>
                  <a:pt x="10875" y="88198"/>
                </a:lnTo>
                <a:lnTo>
                  <a:pt x="41847" y="41846"/>
                </a:lnTo>
                <a:lnTo>
                  <a:pt x="88199" y="10875"/>
                </a:lnTo>
                <a:lnTo>
                  <a:pt x="142873" y="0"/>
                </a:lnTo>
                <a:lnTo>
                  <a:pt x="6855187" y="0"/>
                </a:lnTo>
                <a:lnTo>
                  <a:pt x="6909862" y="10875"/>
                </a:lnTo>
                <a:lnTo>
                  <a:pt x="6956213" y="41846"/>
                </a:lnTo>
                <a:lnTo>
                  <a:pt x="6987185" y="88198"/>
                </a:lnTo>
                <a:lnTo>
                  <a:pt x="6994170" y="111187"/>
                </a:lnTo>
                <a:lnTo>
                  <a:pt x="6994170" y="2450340"/>
                </a:lnTo>
                <a:lnTo>
                  <a:pt x="6974056" y="2497919"/>
                </a:lnTo>
                <a:lnTo>
                  <a:pt x="6934453" y="2537522"/>
                </a:lnTo>
                <a:lnTo>
                  <a:pt x="6883189" y="2558756"/>
                </a:lnTo>
                <a:lnTo>
                  <a:pt x="6855186" y="256152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48755" y="5752205"/>
            <a:ext cx="6994525" cy="2561590"/>
          </a:xfrm>
          <a:custGeom>
            <a:avLst/>
            <a:gdLst/>
            <a:ahLst/>
            <a:cxnLst/>
            <a:rect l="l" t="t" r="r" b="b"/>
            <a:pathLst>
              <a:path w="6994525" h="2561590">
                <a:moveTo>
                  <a:pt x="6855189" y="2561527"/>
                </a:moveTo>
                <a:lnTo>
                  <a:pt x="142871" y="2561527"/>
                </a:lnTo>
                <a:lnTo>
                  <a:pt x="114871" y="2558757"/>
                </a:lnTo>
                <a:lnTo>
                  <a:pt x="63607" y="2537522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2"/>
                </a:lnTo>
                <a:lnTo>
                  <a:pt x="0" y="142874"/>
                </a:lnTo>
                <a:lnTo>
                  <a:pt x="10875" y="88199"/>
                </a:lnTo>
                <a:lnTo>
                  <a:pt x="41847" y="41846"/>
                </a:lnTo>
                <a:lnTo>
                  <a:pt x="88199" y="10875"/>
                </a:lnTo>
                <a:lnTo>
                  <a:pt x="142874" y="0"/>
                </a:lnTo>
                <a:lnTo>
                  <a:pt x="6855185" y="0"/>
                </a:lnTo>
                <a:lnTo>
                  <a:pt x="6909862" y="10875"/>
                </a:lnTo>
                <a:lnTo>
                  <a:pt x="6956213" y="41846"/>
                </a:lnTo>
                <a:lnTo>
                  <a:pt x="6987185" y="88199"/>
                </a:lnTo>
                <a:lnTo>
                  <a:pt x="6994170" y="111187"/>
                </a:lnTo>
                <a:lnTo>
                  <a:pt x="6994170" y="2450340"/>
                </a:lnTo>
                <a:lnTo>
                  <a:pt x="6974056" y="2497919"/>
                </a:lnTo>
                <a:lnTo>
                  <a:pt x="6934453" y="2537522"/>
                </a:lnTo>
                <a:lnTo>
                  <a:pt x="6883189" y="2558757"/>
                </a:lnTo>
                <a:lnTo>
                  <a:pt x="6855189" y="256152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02913" y="3233753"/>
            <a:ext cx="106807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515" dirty="0">
                <a:latin typeface="Tahoma"/>
                <a:cs typeface="Tahoma"/>
              </a:rPr>
              <a:t>0</a:t>
            </a:r>
            <a:r>
              <a:rPr sz="8000" spc="-2615" dirty="0">
                <a:latin typeface="Tahoma"/>
                <a:cs typeface="Tahoma"/>
              </a:rPr>
              <a:t>1</a:t>
            </a:r>
            <a:r>
              <a:rPr sz="8000" spc="-865" dirty="0">
                <a:latin typeface="Tahoma"/>
                <a:cs typeface="Tahoma"/>
              </a:rPr>
              <a:t>.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02913" y="6336217"/>
            <a:ext cx="134239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515" dirty="0">
                <a:latin typeface="Tahoma"/>
                <a:cs typeface="Tahoma"/>
              </a:rPr>
              <a:t>0</a:t>
            </a:r>
            <a:r>
              <a:rPr sz="8000" spc="-455" dirty="0">
                <a:latin typeface="Tahoma"/>
                <a:cs typeface="Tahoma"/>
              </a:rPr>
              <a:t>2</a:t>
            </a:r>
            <a:r>
              <a:rPr sz="8000" spc="-865" dirty="0">
                <a:latin typeface="Tahoma"/>
                <a:cs typeface="Tahoma"/>
              </a:rPr>
              <a:t>.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4734" y="3095727"/>
            <a:ext cx="34353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0" dirty="0">
                <a:latin typeface="Tahoma"/>
                <a:cs typeface="Tahoma"/>
              </a:rPr>
              <a:t>Implement</a:t>
            </a:r>
            <a:r>
              <a:rPr sz="2600" spc="-75" dirty="0">
                <a:latin typeface="Tahoma"/>
                <a:cs typeface="Tahoma"/>
              </a:rPr>
              <a:t> </a:t>
            </a:r>
            <a:r>
              <a:rPr sz="2600" spc="40" dirty="0">
                <a:latin typeface="Tahoma"/>
                <a:cs typeface="Tahoma"/>
              </a:rPr>
              <a:t>a</a:t>
            </a:r>
            <a:r>
              <a:rPr sz="2600" spc="-75" dirty="0">
                <a:latin typeface="Tahoma"/>
                <a:cs typeface="Tahoma"/>
              </a:rPr>
              <a:t> </a:t>
            </a:r>
            <a:r>
              <a:rPr sz="2600" spc="155" dirty="0">
                <a:latin typeface="Tahoma"/>
                <a:cs typeface="Tahoma"/>
              </a:rPr>
              <a:t>dynamic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81866" y="3491891"/>
            <a:ext cx="359410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2600" spc="105" dirty="0">
                <a:latin typeface="Tahoma"/>
                <a:cs typeface="Tahoma"/>
              </a:rPr>
              <a:t>Library </a:t>
            </a:r>
            <a:r>
              <a:rPr sz="2600" spc="120" dirty="0">
                <a:latin typeface="Tahoma"/>
                <a:cs typeface="Tahoma"/>
              </a:rPr>
              <a:t>Management </a:t>
            </a:r>
            <a:r>
              <a:rPr sz="2600" spc="125" dirty="0">
                <a:latin typeface="Tahoma"/>
                <a:cs typeface="Tahoma"/>
              </a:rPr>
              <a:t> </a:t>
            </a:r>
            <a:r>
              <a:rPr sz="2600" spc="155" dirty="0">
                <a:latin typeface="Tahoma"/>
                <a:cs typeface="Tahoma"/>
              </a:rPr>
              <a:t>System </a:t>
            </a:r>
            <a:r>
              <a:rPr sz="2600" spc="140" dirty="0">
                <a:latin typeface="Tahoma"/>
                <a:cs typeface="Tahoma"/>
              </a:rPr>
              <a:t>adaptable </a:t>
            </a:r>
            <a:r>
              <a:rPr sz="2600" spc="150" dirty="0">
                <a:latin typeface="Tahoma"/>
                <a:cs typeface="Tahoma"/>
              </a:rPr>
              <a:t>to </a:t>
            </a:r>
            <a:r>
              <a:rPr sz="2600" spc="155" dirty="0">
                <a:latin typeface="Tahoma"/>
                <a:cs typeface="Tahoma"/>
              </a:rPr>
              <a:t> </a:t>
            </a:r>
            <a:r>
              <a:rPr sz="2600" spc="85" dirty="0">
                <a:latin typeface="Tahoma"/>
                <a:cs typeface="Tahoma"/>
              </a:rPr>
              <a:t>evolving</a:t>
            </a:r>
            <a:r>
              <a:rPr sz="2600" spc="-110" dirty="0">
                <a:latin typeface="Tahoma"/>
                <a:cs typeface="Tahoma"/>
              </a:rPr>
              <a:t> </a:t>
            </a:r>
            <a:r>
              <a:rPr sz="2600" spc="95" dirty="0">
                <a:latin typeface="Tahoma"/>
                <a:cs typeface="Tahoma"/>
              </a:rPr>
              <a:t>requirements.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81866" y="6151455"/>
            <a:ext cx="376555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>
              <a:lnSpc>
                <a:spcPct val="110600"/>
              </a:lnSpc>
              <a:spcBef>
                <a:spcPts val="100"/>
              </a:spcBef>
            </a:pPr>
            <a:r>
              <a:rPr sz="2600" spc="90" dirty="0">
                <a:latin typeface="Tahoma"/>
                <a:cs typeface="Tahoma"/>
              </a:rPr>
              <a:t>Ensure</a:t>
            </a:r>
            <a:r>
              <a:rPr sz="2600" spc="-70" dirty="0">
                <a:latin typeface="Tahoma"/>
                <a:cs typeface="Tahoma"/>
              </a:rPr>
              <a:t> </a:t>
            </a:r>
            <a:r>
              <a:rPr sz="2600" spc="145" dirty="0">
                <a:latin typeface="Tahoma"/>
                <a:cs typeface="Tahoma"/>
              </a:rPr>
              <a:t>secure</a:t>
            </a:r>
            <a:r>
              <a:rPr sz="2600" spc="-65" dirty="0">
                <a:latin typeface="Tahoma"/>
                <a:cs typeface="Tahoma"/>
              </a:rPr>
              <a:t> </a:t>
            </a:r>
            <a:r>
              <a:rPr sz="2600" spc="75" dirty="0">
                <a:latin typeface="Tahoma"/>
                <a:cs typeface="Tahoma"/>
              </a:rPr>
              <a:t>handling </a:t>
            </a:r>
            <a:r>
              <a:rPr sz="2600" spc="-800" dirty="0">
                <a:latin typeface="Tahoma"/>
                <a:cs typeface="Tahoma"/>
              </a:rPr>
              <a:t> </a:t>
            </a:r>
            <a:r>
              <a:rPr sz="2600" spc="100" dirty="0">
                <a:latin typeface="Tahoma"/>
                <a:cs typeface="Tahoma"/>
              </a:rPr>
              <a:t>of </a:t>
            </a:r>
            <a:r>
              <a:rPr sz="2600" spc="120" dirty="0">
                <a:latin typeface="Tahoma"/>
                <a:cs typeface="Tahoma"/>
              </a:rPr>
              <a:t>sensitive </a:t>
            </a:r>
            <a:r>
              <a:rPr sz="2600" spc="150" dirty="0">
                <a:latin typeface="Tahoma"/>
                <a:cs typeface="Tahoma"/>
              </a:rPr>
              <a:t>member </a:t>
            </a:r>
            <a:r>
              <a:rPr sz="2600" spc="155" dirty="0">
                <a:latin typeface="Tahoma"/>
                <a:cs typeface="Tahoma"/>
              </a:rPr>
              <a:t> </a:t>
            </a:r>
            <a:r>
              <a:rPr sz="2600" spc="100" dirty="0">
                <a:latin typeface="Tahoma"/>
                <a:cs typeface="Tahoma"/>
              </a:rPr>
              <a:t>information </a:t>
            </a:r>
            <a:r>
              <a:rPr sz="2600" spc="114" dirty="0">
                <a:latin typeface="Tahoma"/>
                <a:cs typeface="Tahoma"/>
              </a:rPr>
              <a:t>and </a:t>
            </a:r>
            <a:r>
              <a:rPr sz="2600" spc="120" dirty="0">
                <a:latin typeface="Tahoma"/>
                <a:cs typeface="Tahoma"/>
              </a:rPr>
              <a:t> </a:t>
            </a:r>
            <a:r>
              <a:rPr sz="2600" spc="125" dirty="0">
                <a:latin typeface="Tahoma"/>
                <a:cs typeface="Tahoma"/>
              </a:rPr>
              <a:t>transaction</a:t>
            </a:r>
            <a:r>
              <a:rPr sz="2600" spc="-50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records.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6893" y="540849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90" h="17779">
                <a:moveTo>
                  <a:pt x="0" y="17763"/>
                </a:moveTo>
                <a:lnTo>
                  <a:pt x="5920" y="845"/>
                </a:lnTo>
                <a:lnTo>
                  <a:pt x="8458" y="0"/>
                </a:lnTo>
                <a:lnTo>
                  <a:pt x="6766" y="10150"/>
                </a:lnTo>
                <a:lnTo>
                  <a:pt x="5075" y="14379"/>
                </a:lnTo>
                <a:lnTo>
                  <a:pt x="0" y="1776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15114" y="5030395"/>
            <a:ext cx="8890" cy="12065"/>
          </a:xfrm>
          <a:custGeom>
            <a:avLst/>
            <a:gdLst/>
            <a:ahLst/>
            <a:cxnLst/>
            <a:rect l="l" t="t" r="r" b="b"/>
            <a:pathLst>
              <a:path w="8890" h="12064">
                <a:moveTo>
                  <a:pt x="8458" y="11842"/>
                </a:moveTo>
                <a:lnTo>
                  <a:pt x="0" y="6766"/>
                </a:lnTo>
                <a:lnTo>
                  <a:pt x="1691" y="0"/>
                </a:lnTo>
                <a:lnTo>
                  <a:pt x="8458" y="11842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72349" y="5247784"/>
            <a:ext cx="7620" cy="1905"/>
          </a:xfrm>
          <a:custGeom>
            <a:avLst/>
            <a:gdLst/>
            <a:ahLst/>
            <a:cxnLst/>
            <a:rect l="l" t="t" r="r" b="b"/>
            <a:pathLst>
              <a:path w="7620" h="1904">
                <a:moveTo>
                  <a:pt x="1691" y="1691"/>
                </a:moveTo>
                <a:lnTo>
                  <a:pt x="0" y="1691"/>
                </a:lnTo>
                <a:lnTo>
                  <a:pt x="7612" y="0"/>
                </a:lnTo>
                <a:lnTo>
                  <a:pt x="5075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72445" y="4900977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70">
                <a:moveTo>
                  <a:pt x="6766" y="845"/>
                </a:moveTo>
                <a:lnTo>
                  <a:pt x="0" y="0"/>
                </a:lnTo>
                <a:lnTo>
                  <a:pt x="3383" y="0"/>
                </a:lnTo>
                <a:lnTo>
                  <a:pt x="6766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09001" y="5465172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1691"/>
                </a:moveTo>
                <a:lnTo>
                  <a:pt x="0" y="845"/>
                </a:lnTo>
                <a:lnTo>
                  <a:pt x="845" y="0"/>
                </a:lnTo>
                <a:lnTo>
                  <a:pt x="845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26668" y="5482090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79">
                <a:moveTo>
                  <a:pt x="0" y="5074"/>
                </a:moveTo>
                <a:lnTo>
                  <a:pt x="7612" y="1691"/>
                </a:lnTo>
                <a:lnTo>
                  <a:pt x="7612" y="0"/>
                </a:lnTo>
                <a:lnTo>
                  <a:pt x="8458" y="4228"/>
                </a:lnTo>
                <a:lnTo>
                  <a:pt x="0" y="5074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44526" y="4884063"/>
            <a:ext cx="52069" cy="39370"/>
          </a:xfrm>
          <a:custGeom>
            <a:avLst/>
            <a:gdLst/>
            <a:ahLst/>
            <a:cxnLst/>
            <a:rect l="l" t="t" r="r" b="b"/>
            <a:pathLst>
              <a:path w="52069" h="39370">
                <a:moveTo>
                  <a:pt x="3378" y="38912"/>
                </a:moveTo>
                <a:lnTo>
                  <a:pt x="2540" y="37223"/>
                </a:lnTo>
                <a:lnTo>
                  <a:pt x="1689" y="37223"/>
                </a:lnTo>
                <a:lnTo>
                  <a:pt x="0" y="36372"/>
                </a:lnTo>
                <a:lnTo>
                  <a:pt x="850" y="37223"/>
                </a:lnTo>
                <a:lnTo>
                  <a:pt x="2540" y="38061"/>
                </a:lnTo>
                <a:lnTo>
                  <a:pt x="3378" y="38912"/>
                </a:lnTo>
                <a:close/>
              </a:path>
              <a:path w="52069" h="39370">
                <a:moveTo>
                  <a:pt x="51600" y="5080"/>
                </a:moveTo>
                <a:lnTo>
                  <a:pt x="49911" y="2540"/>
                </a:lnTo>
                <a:lnTo>
                  <a:pt x="47371" y="0"/>
                </a:lnTo>
                <a:lnTo>
                  <a:pt x="51600" y="508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58724" y="4816398"/>
            <a:ext cx="24765" cy="15240"/>
          </a:xfrm>
          <a:custGeom>
            <a:avLst/>
            <a:gdLst/>
            <a:ahLst/>
            <a:cxnLst/>
            <a:rect l="l" t="t" r="r" b="b"/>
            <a:pathLst>
              <a:path w="24765" h="15239">
                <a:moveTo>
                  <a:pt x="4229" y="14376"/>
                </a:moveTo>
                <a:lnTo>
                  <a:pt x="0" y="10147"/>
                </a:lnTo>
                <a:lnTo>
                  <a:pt x="2527" y="13538"/>
                </a:lnTo>
                <a:lnTo>
                  <a:pt x="3378" y="15227"/>
                </a:lnTo>
                <a:lnTo>
                  <a:pt x="4229" y="15227"/>
                </a:lnTo>
                <a:lnTo>
                  <a:pt x="4229" y="14376"/>
                </a:lnTo>
                <a:close/>
              </a:path>
              <a:path w="24765" h="15239">
                <a:moveTo>
                  <a:pt x="24523" y="1689"/>
                </a:moveTo>
                <a:lnTo>
                  <a:pt x="23672" y="838"/>
                </a:lnTo>
                <a:lnTo>
                  <a:pt x="23672" y="0"/>
                </a:lnTo>
                <a:lnTo>
                  <a:pt x="22834" y="0"/>
                </a:lnTo>
                <a:lnTo>
                  <a:pt x="22834" y="1689"/>
                </a:lnTo>
                <a:lnTo>
                  <a:pt x="24523" y="168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44436" y="5256243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9304" y="6766"/>
                </a:moveTo>
                <a:lnTo>
                  <a:pt x="845" y="4229"/>
                </a:lnTo>
                <a:lnTo>
                  <a:pt x="845" y="2537"/>
                </a:lnTo>
                <a:lnTo>
                  <a:pt x="0" y="845"/>
                </a:lnTo>
                <a:lnTo>
                  <a:pt x="0" y="0"/>
                </a:lnTo>
                <a:lnTo>
                  <a:pt x="2537" y="845"/>
                </a:lnTo>
                <a:lnTo>
                  <a:pt x="5075" y="2537"/>
                </a:lnTo>
                <a:lnTo>
                  <a:pt x="9304" y="676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52794" y="4827396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2247" y="12103"/>
                </a:moveTo>
                <a:lnTo>
                  <a:pt x="1701" y="10998"/>
                </a:lnTo>
                <a:lnTo>
                  <a:pt x="0" y="9296"/>
                </a:lnTo>
                <a:lnTo>
                  <a:pt x="2247" y="12103"/>
                </a:lnTo>
                <a:close/>
              </a:path>
              <a:path w="12065" h="12700">
                <a:moveTo>
                  <a:pt x="11849" y="3378"/>
                </a:moveTo>
                <a:lnTo>
                  <a:pt x="10160" y="0"/>
                </a:lnTo>
                <a:lnTo>
                  <a:pt x="10160" y="4229"/>
                </a:lnTo>
                <a:lnTo>
                  <a:pt x="10998" y="4229"/>
                </a:lnTo>
                <a:lnTo>
                  <a:pt x="11849" y="5067"/>
                </a:lnTo>
                <a:lnTo>
                  <a:pt x="11849" y="337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98275" y="5400052"/>
            <a:ext cx="21590" cy="24765"/>
          </a:xfrm>
          <a:custGeom>
            <a:avLst/>
            <a:gdLst/>
            <a:ahLst/>
            <a:cxnLst/>
            <a:rect l="l" t="t" r="r" b="b"/>
            <a:pathLst>
              <a:path w="21590" h="24764">
                <a:moveTo>
                  <a:pt x="10998" y="4229"/>
                </a:moveTo>
                <a:lnTo>
                  <a:pt x="8458" y="1689"/>
                </a:lnTo>
                <a:lnTo>
                  <a:pt x="7620" y="0"/>
                </a:lnTo>
                <a:lnTo>
                  <a:pt x="5232" y="5372"/>
                </a:lnTo>
                <a:lnTo>
                  <a:pt x="3175" y="11303"/>
                </a:lnTo>
                <a:lnTo>
                  <a:pt x="1435" y="17716"/>
                </a:lnTo>
                <a:lnTo>
                  <a:pt x="0" y="24523"/>
                </a:lnTo>
                <a:lnTo>
                  <a:pt x="3619" y="16954"/>
                </a:lnTo>
                <a:lnTo>
                  <a:pt x="6134" y="12788"/>
                </a:lnTo>
                <a:lnTo>
                  <a:pt x="8331" y="9423"/>
                </a:lnTo>
                <a:lnTo>
                  <a:pt x="10998" y="4229"/>
                </a:lnTo>
                <a:close/>
              </a:path>
              <a:path w="21590" h="24764">
                <a:moveTo>
                  <a:pt x="16078" y="8026"/>
                </a:moveTo>
                <a:lnTo>
                  <a:pt x="15227" y="10147"/>
                </a:lnTo>
                <a:lnTo>
                  <a:pt x="16078" y="9296"/>
                </a:lnTo>
                <a:lnTo>
                  <a:pt x="16078" y="8026"/>
                </a:lnTo>
                <a:close/>
              </a:path>
              <a:path w="21590" h="24764">
                <a:moveTo>
                  <a:pt x="16217" y="7683"/>
                </a:moveTo>
                <a:lnTo>
                  <a:pt x="16078" y="7607"/>
                </a:lnTo>
                <a:lnTo>
                  <a:pt x="16078" y="8026"/>
                </a:lnTo>
                <a:lnTo>
                  <a:pt x="16217" y="7683"/>
                </a:lnTo>
                <a:close/>
              </a:path>
              <a:path w="21590" h="24764">
                <a:moveTo>
                  <a:pt x="17195" y="8166"/>
                </a:moveTo>
                <a:lnTo>
                  <a:pt x="16916" y="5918"/>
                </a:lnTo>
                <a:lnTo>
                  <a:pt x="16217" y="7683"/>
                </a:lnTo>
                <a:lnTo>
                  <a:pt x="17195" y="8166"/>
                </a:lnTo>
                <a:close/>
              </a:path>
              <a:path w="21590" h="24764">
                <a:moveTo>
                  <a:pt x="21145" y="6756"/>
                </a:moveTo>
                <a:lnTo>
                  <a:pt x="17767" y="8458"/>
                </a:lnTo>
                <a:lnTo>
                  <a:pt x="17195" y="8166"/>
                </a:lnTo>
                <a:lnTo>
                  <a:pt x="17767" y="12687"/>
                </a:lnTo>
                <a:lnTo>
                  <a:pt x="20180" y="8458"/>
                </a:lnTo>
                <a:lnTo>
                  <a:pt x="21145" y="675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58724" y="479186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845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0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68409" y="3869017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39">
                <a:moveTo>
                  <a:pt x="3383" y="2537"/>
                </a:moveTo>
                <a:lnTo>
                  <a:pt x="1691" y="1691"/>
                </a:lnTo>
                <a:lnTo>
                  <a:pt x="0" y="0"/>
                </a:lnTo>
                <a:lnTo>
                  <a:pt x="5920" y="0"/>
                </a:lnTo>
                <a:lnTo>
                  <a:pt x="11842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52428" y="4640450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5" h="10795">
                <a:moveTo>
                  <a:pt x="9040" y="10229"/>
                </a:moveTo>
                <a:lnTo>
                  <a:pt x="7189" y="8881"/>
                </a:lnTo>
                <a:lnTo>
                  <a:pt x="4705" y="4996"/>
                </a:lnTo>
                <a:lnTo>
                  <a:pt x="0" y="0"/>
                </a:lnTo>
                <a:lnTo>
                  <a:pt x="4229" y="2537"/>
                </a:lnTo>
                <a:lnTo>
                  <a:pt x="7612" y="5920"/>
                </a:lnTo>
                <a:lnTo>
                  <a:pt x="11842" y="7612"/>
                </a:lnTo>
                <a:lnTo>
                  <a:pt x="9040" y="10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84945" y="4775789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5" h="17779">
                <a:moveTo>
                  <a:pt x="11842" y="17763"/>
                </a:moveTo>
                <a:lnTo>
                  <a:pt x="0" y="3383"/>
                </a:lnTo>
                <a:lnTo>
                  <a:pt x="0" y="0"/>
                </a:lnTo>
                <a:lnTo>
                  <a:pt x="8458" y="7612"/>
                </a:lnTo>
                <a:lnTo>
                  <a:pt x="10996" y="10996"/>
                </a:lnTo>
                <a:lnTo>
                  <a:pt x="11842" y="1776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65587" y="4393456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1691" y="2537"/>
                </a:moveTo>
                <a:lnTo>
                  <a:pt x="0" y="0"/>
                </a:lnTo>
                <a:lnTo>
                  <a:pt x="3383" y="1691"/>
                </a:lnTo>
                <a:lnTo>
                  <a:pt x="1691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182779" y="5464326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0" y="2537"/>
                </a:moveTo>
                <a:lnTo>
                  <a:pt x="1691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1508" y="4378230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845" y="2537"/>
                </a:moveTo>
                <a:lnTo>
                  <a:pt x="0" y="0"/>
                </a:lnTo>
                <a:lnTo>
                  <a:pt x="845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987864" y="3842795"/>
            <a:ext cx="5080" cy="6350"/>
          </a:xfrm>
          <a:custGeom>
            <a:avLst/>
            <a:gdLst/>
            <a:ahLst/>
            <a:cxnLst/>
            <a:rect l="l" t="t" r="r" b="b"/>
            <a:pathLst>
              <a:path w="5080" h="6350">
                <a:moveTo>
                  <a:pt x="0" y="5921"/>
                </a:moveTo>
                <a:lnTo>
                  <a:pt x="5075" y="0"/>
                </a:lnTo>
                <a:lnTo>
                  <a:pt x="3383" y="2537"/>
                </a:lnTo>
                <a:lnTo>
                  <a:pt x="0" y="592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85696" y="5158121"/>
            <a:ext cx="1270" cy="5080"/>
          </a:xfrm>
          <a:custGeom>
            <a:avLst/>
            <a:gdLst/>
            <a:ahLst/>
            <a:cxnLst/>
            <a:rect l="l" t="t" r="r" b="b"/>
            <a:pathLst>
              <a:path w="1270" h="5079">
                <a:moveTo>
                  <a:pt x="0" y="5075"/>
                </a:moveTo>
                <a:lnTo>
                  <a:pt x="0" y="845"/>
                </a:lnTo>
                <a:lnTo>
                  <a:pt x="845" y="845"/>
                </a:lnTo>
                <a:lnTo>
                  <a:pt x="845" y="0"/>
                </a:lnTo>
                <a:lnTo>
                  <a:pt x="845" y="2537"/>
                </a:lnTo>
                <a:lnTo>
                  <a:pt x="0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61824" y="5065922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3383" y="4229"/>
                </a:moveTo>
                <a:lnTo>
                  <a:pt x="0" y="3383"/>
                </a:lnTo>
                <a:lnTo>
                  <a:pt x="0" y="0"/>
                </a:lnTo>
                <a:lnTo>
                  <a:pt x="5075" y="0"/>
                </a:lnTo>
                <a:lnTo>
                  <a:pt x="4229" y="3383"/>
                </a:lnTo>
                <a:lnTo>
                  <a:pt x="3383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79962" y="524693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845" y="845"/>
                </a:moveTo>
                <a:lnTo>
                  <a:pt x="845" y="0"/>
                </a:lnTo>
                <a:lnTo>
                  <a:pt x="845" y="845"/>
                </a:lnTo>
                <a:lnTo>
                  <a:pt x="0" y="845"/>
                </a:lnTo>
                <a:lnTo>
                  <a:pt x="845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65207" y="5057463"/>
            <a:ext cx="5080" cy="8890"/>
          </a:xfrm>
          <a:custGeom>
            <a:avLst/>
            <a:gdLst/>
            <a:ahLst/>
            <a:cxnLst/>
            <a:rect l="l" t="t" r="r" b="b"/>
            <a:pathLst>
              <a:path w="5079" h="8889">
                <a:moveTo>
                  <a:pt x="3383" y="8458"/>
                </a:moveTo>
                <a:lnTo>
                  <a:pt x="845" y="8458"/>
                </a:lnTo>
                <a:lnTo>
                  <a:pt x="1691" y="5921"/>
                </a:lnTo>
                <a:lnTo>
                  <a:pt x="845" y="3383"/>
                </a:lnTo>
                <a:lnTo>
                  <a:pt x="0" y="0"/>
                </a:lnTo>
                <a:lnTo>
                  <a:pt x="5075" y="7612"/>
                </a:lnTo>
                <a:lnTo>
                  <a:pt x="3383" y="845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258724" y="4774424"/>
            <a:ext cx="25400" cy="41275"/>
          </a:xfrm>
          <a:custGeom>
            <a:avLst/>
            <a:gdLst/>
            <a:ahLst/>
            <a:cxnLst/>
            <a:rect l="l" t="t" r="r" b="b"/>
            <a:pathLst>
              <a:path w="25400" h="41275">
                <a:moveTo>
                  <a:pt x="24523" y="37744"/>
                </a:moveTo>
                <a:lnTo>
                  <a:pt x="21983" y="34353"/>
                </a:lnTo>
                <a:lnTo>
                  <a:pt x="22707" y="38709"/>
                </a:lnTo>
                <a:lnTo>
                  <a:pt x="21983" y="39433"/>
                </a:lnTo>
                <a:lnTo>
                  <a:pt x="22834" y="41122"/>
                </a:lnTo>
                <a:lnTo>
                  <a:pt x="22834" y="39433"/>
                </a:lnTo>
                <a:lnTo>
                  <a:pt x="22834" y="38582"/>
                </a:lnTo>
                <a:lnTo>
                  <a:pt x="22834" y="37744"/>
                </a:lnTo>
                <a:lnTo>
                  <a:pt x="24523" y="37744"/>
                </a:lnTo>
                <a:close/>
              </a:path>
              <a:path w="25400" h="41275">
                <a:moveTo>
                  <a:pt x="25374" y="34353"/>
                </a:moveTo>
                <a:lnTo>
                  <a:pt x="20231" y="26441"/>
                </a:lnTo>
                <a:lnTo>
                  <a:pt x="17868" y="21780"/>
                </a:lnTo>
                <a:lnTo>
                  <a:pt x="15024" y="16637"/>
                </a:lnTo>
                <a:lnTo>
                  <a:pt x="8458" y="7289"/>
                </a:lnTo>
                <a:lnTo>
                  <a:pt x="10147" y="3911"/>
                </a:lnTo>
                <a:lnTo>
                  <a:pt x="16916" y="8140"/>
                </a:lnTo>
                <a:lnTo>
                  <a:pt x="21145" y="13208"/>
                </a:lnTo>
                <a:lnTo>
                  <a:pt x="20878" y="11277"/>
                </a:lnTo>
                <a:lnTo>
                  <a:pt x="22199" y="10464"/>
                </a:lnTo>
                <a:lnTo>
                  <a:pt x="22567" y="8686"/>
                </a:lnTo>
                <a:lnTo>
                  <a:pt x="19443" y="3911"/>
                </a:lnTo>
                <a:lnTo>
                  <a:pt x="11658" y="88"/>
                </a:lnTo>
                <a:lnTo>
                  <a:pt x="7289" y="0"/>
                </a:lnTo>
                <a:lnTo>
                  <a:pt x="6248" y="3556"/>
                </a:lnTo>
                <a:lnTo>
                  <a:pt x="8458" y="10680"/>
                </a:lnTo>
                <a:lnTo>
                  <a:pt x="5067" y="8140"/>
                </a:lnTo>
                <a:lnTo>
                  <a:pt x="2527" y="4749"/>
                </a:lnTo>
                <a:lnTo>
                  <a:pt x="0" y="2222"/>
                </a:lnTo>
                <a:lnTo>
                  <a:pt x="3962" y="9385"/>
                </a:lnTo>
                <a:lnTo>
                  <a:pt x="9512" y="17653"/>
                </a:lnTo>
                <a:lnTo>
                  <a:pt x="16649" y="26238"/>
                </a:lnTo>
                <a:lnTo>
                  <a:pt x="25374" y="3435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370379" y="4758025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39">
                <a:moveTo>
                  <a:pt x="422" y="845"/>
                </a:moveTo>
                <a:lnTo>
                  <a:pt x="0" y="845"/>
                </a:lnTo>
                <a:lnTo>
                  <a:pt x="0" y="0"/>
                </a:lnTo>
                <a:lnTo>
                  <a:pt x="422" y="845"/>
                </a:lnTo>
                <a:close/>
              </a:path>
              <a:path w="1905" h="2539">
                <a:moveTo>
                  <a:pt x="845" y="2537"/>
                </a:moveTo>
                <a:lnTo>
                  <a:pt x="845" y="1691"/>
                </a:lnTo>
                <a:lnTo>
                  <a:pt x="422" y="845"/>
                </a:lnTo>
                <a:lnTo>
                  <a:pt x="845" y="845"/>
                </a:lnTo>
                <a:lnTo>
                  <a:pt x="1691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10126" y="5385660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45" y="6766"/>
                </a:moveTo>
                <a:lnTo>
                  <a:pt x="0" y="5921"/>
                </a:lnTo>
                <a:lnTo>
                  <a:pt x="845" y="3383"/>
                </a:lnTo>
                <a:lnTo>
                  <a:pt x="2537" y="1691"/>
                </a:lnTo>
                <a:lnTo>
                  <a:pt x="3383" y="0"/>
                </a:lnTo>
                <a:lnTo>
                  <a:pt x="2537" y="2537"/>
                </a:lnTo>
                <a:lnTo>
                  <a:pt x="1691" y="4229"/>
                </a:lnTo>
                <a:lnTo>
                  <a:pt x="845" y="676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419142" y="3633866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845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430984" y="3008768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4">
                <a:moveTo>
                  <a:pt x="6766" y="4229"/>
                </a:moveTo>
                <a:lnTo>
                  <a:pt x="5075" y="3383"/>
                </a:lnTo>
                <a:lnTo>
                  <a:pt x="0" y="0"/>
                </a:lnTo>
                <a:lnTo>
                  <a:pt x="8458" y="1691"/>
                </a:lnTo>
                <a:lnTo>
                  <a:pt x="7612" y="3383"/>
                </a:lnTo>
                <a:lnTo>
                  <a:pt x="6766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35214" y="3216006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4229" y="2537"/>
                </a:moveTo>
                <a:lnTo>
                  <a:pt x="1691" y="2537"/>
                </a:lnTo>
                <a:lnTo>
                  <a:pt x="845" y="1691"/>
                </a:lnTo>
                <a:lnTo>
                  <a:pt x="0" y="1691"/>
                </a:lnTo>
                <a:lnTo>
                  <a:pt x="5075" y="0"/>
                </a:lnTo>
                <a:lnTo>
                  <a:pt x="10996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164650" y="3200781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3383" y="3383"/>
                </a:moveTo>
                <a:lnTo>
                  <a:pt x="0" y="0"/>
                </a:lnTo>
                <a:lnTo>
                  <a:pt x="4229" y="1691"/>
                </a:lnTo>
                <a:lnTo>
                  <a:pt x="3383" y="2537"/>
                </a:lnTo>
                <a:lnTo>
                  <a:pt x="3383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34367" y="3012152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1691" y="4229"/>
                </a:moveTo>
                <a:lnTo>
                  <a:pt x="0" y="2537"/>
                </a:lnTo>
                <a:lnTo>
                  <a:pt x="1691" y="1691"/>
                </a:lnTo>
                <a:lnTo>
                  <a:pt x="2537" y="0"/>
                </a:lnTo>
                <a:lnTo>
                  <a:pt x="5075" y="1691"/>
                </a:lnTo>
                <a:lnTo>
                  <a:pt x="5075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45363" y="3195706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0" y="5075"/>
                </a:moveTo>
                <a:lnTo>
                  <a:pt x="3383" y="0"/>
                </a:lnTo>
                <a:lnTo>
                  <a:pt x="3383" y="1691"/>
                </a:lnTo>
                <a:lnTo>
                  <a:pt x="2537" y="3383"/>
                </a:lnTo>
                <a:lnTo>
                  <a:pt x="0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157036" y="323969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2114" y="845"/>
                </a:moveTo>
                <a:lnTo>
                  <a:pt x="1691" y="845"/>
                </a:lnTo>
                <a:lnTo>
                  <a:pt x="0" y="0"/>
                </a:lnTo>
                <a:lnTo>
                  <a:pt x="2114" y="845"/>
                </a:lnTo>
                <a:close/>
              </a:path>
              <a:path w="4444" h="1905">
                <a:moveTo>
                  <a:pt x="4229" y="1691"/>
                </a:moveTo>
                <a:lnTo>
                  <a:pt x="2114" y="845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14902" y="36237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850"/>
                </a:moveTo>
                <a:lnTo>
                  <a:pt x="1701" y="0"/>
                </a:lnTo>
                <a:lnTo>
                  <a:pt x="0" y="0"/>
                </a:lnTo>
                <a:lnTo>
                  <a:pt x="1701" y="850"/>
                </a:lnTo>
                <a:lnTo>
                  <a:pt x="2540" y="85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129118" y="3171176"/>
            <a:ext cx="41910" cy="78740"/>
          </a:xfrm>
          <a:custGeom>
            <a:avLst/>
            <a:gdLst/>
            <a:ahLst/>
            <a:cxnLst/>
            <a:rect l="l" t="t" r="r" b="b"/>
            <a:pathLst>
              <a:path w="41909" h="78739">
                <a:moveTo>
                  <a:pt x="38912" y="75285"/>
                </a:moveTo>
                <a:lnTo>
                  <a:pt x="36372" y="71056"/>
                </a:lnTo>
                <a:lnTo>
                  <a:pt x="32143" y="69367"/>
                </a:lnTo>
                <a:lnTo>
                  <a:pt x="33235" y="72009"/>
                </a:lnTo>
                <a:lnTo>
                  <a:pt x="28867" y="74015"/>
                </a:lnTo>
                <a:lnTo>
                  <a:pt x="24650" y="76022"/>
                </a:lnTo>
                <a:lnTo>
                  <a:pt x="26225" y="78676"/>
                </a:lnTo>
                <a:lnTo>
                  <a:pt x="27914" y="76974"/>
                </a:lnTo>
                <a:lnTo>
                  <a:pt x="38912" y="75285"/>
                </a:lnTo>
                <a:close/>
              </a:path>
              <a:path w="41909" h="78739">
                <a:moveTo>
                  <a:pt x="38912" y="27076"/>
                </a:moveTo>
                <a:lnTo>
                  <a:pt x="30365" y="23177"/>
                </a:lnTo>
                <a:lnTo>
                  <a:pt x="25793" y="20624"/>
                </a:lnTo>
                <a:lnTo>
                  <a:pt x="20586" y="17919"/>
                </a:lnTo>
                <a:lnTo>
                  <a:pt x="10147" y="13538"/>
                </a:lnTo>
                <a:lnTo>
                  <a:pt x="8458" y="10160"/>
                </a:lnTo>
                <a:lnTo>
                  <a:pt x="16916" y="10160"/>
                </a:lnTo>
                <a:lnTo>
                  <a:pt x="23685" y="11849"/>
                </a:lnTo>
                <a:lnTo>
                  <a:pt x="22517" y="10553"/>
                </a:lnTo>
                <a:lnTo>
                  <a:pt x="23266" y="9093"/>
                </a:lnTo>
                <a:lnTo>
                  <a:pt x="22733" y="7327"/>
                </a:lnTo>
                <a:lnTo>
                  <a:pt x="17767" y="5080"/>
                </a:lnTo>
                <a:lnTo>
                  <a:pt x="9347" y="6223"/>
                </a:lnTo>
                <a:lnTo>
                  <a:pt x="5600" y="8458"/>
                </a:lnTo>
                <a:lnTo>
                  <a:pt x="6464" y="11976"/>
                </a:lnTo>
                <a:lnTo>
                  <a:pt x="11836" y="16916"/>
                </a:lnTo>
                <a:lnTo>
                  <a:pt x="7607" y="16916"/>
                </a:lnTo>
                <a:lnTo>
                  <a:pt x="3378" y="15227"/>
                </a:lnTo>
                <a:lnTo>
                  <a:pt x="0" y="14389"/>
                </a:lnTo>
                <a:lnTo>
                  <a:pt x="6908" y="17919"/>
                </a:lnTo>
                <a:lnTo>
                  <a:pt x="15963" y="21678"/>
                </a:lnTo>
                <a:lnTo>
                  <a:pt x="26758" y="24968"/>
                </a:lnTo>
                <a:lnTo>
                  <a:pt x="38912" y="27076"/>
                </a:lnTo>
                <a:close/>
              </a:path>
              <a:path w="41909" h="78739">
                <a:moveTo>
                  <a:pt x="41452" y="8458"/>
                </a:moveTo>
                <a:lnTo>
                  <a:pt x="37223" y="3390"/>
                </a:lnTo>
                <a:lnTo>
                  <a:pt x="32981" y="1701"/>
                </a:lnTo>
                <a:lnTo>
                  <a:pt x="21996" y="0"/>
                </a:lnTo>
                <a:lnTo>
                  <a:pt x="23685" y="2540"/>
                </a:lnTo>
                <a:lnTo>
                  <a:pt x="41452" y="845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447056" y="3099276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383" y="3383"/>
                </a:moveTo>
                <a:lnTo>
                  <a:pt x="0" y="0"/>
                </a:lnTo>
                <a:lnTo>
                  <a:pt x="845" y="845"/>
                </a:lnTo>
                <a:lnTo>
                  <a:pt x="1268" y="845"/>
                </a:lnTo>
                <a:lnTo>
                  <a:pt x="2537" y="1691"/>
                </a:lnTo>
                <a:lnTo>
                  <a:pt x="3383" y="3383"/>
                </a:lnTo>
                <a:close/>
              </a:path>
              <a:path w="3809" h="3810">
                <a:moveTo>
                  <a:pt x="1268" y="845"/>
                </a:moveTo>
                <a:lnTo>
                  <a:pt x="845" y="845"/>
                </a:lnTo>
                <a:lnTo>
                  <a:pt x="0" y="0"/>
                </a:lnTo>
                <a:lnTo>
                  <a:pt x="1268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524020" y="2760090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5930" y="4229"/>
                </a:moveTo>
                <a:lnTo>
                  <a:pt x="5080" y="3378"/>
                </a:lnTo>
                <a:lnTo>
                  <a:pt x="5080" y="5080"/>
                </a:lnTo>
                <a:lnTo>
                  <a:pt x="5930" y="4229"/>
                </a:lnTo>
                <a:close/>
              </a:path>
              <a:path w="6984" h="5080">
                <a:moveTo>
                  <a:pt x="6769" y="2540"/>
                </a:moveTo>
                <a:lnTo>
                  <a:pt x="5930" y="1689"/>
                </a:lnTo>
                <a:lnTo>
                  <a:pt x="3390" y="0"/>
                </a:lnTo>
                <a:lnTo>
                  <a:pt x="4229" y="850"/>
                </a:lnTo>
                <a:lnTo>
                  <a:pt x="4229" y="1270"/>
                </a:lnTo>
                <a:lnTo>
                  <a:pt x="3390" y="850"/>
                </a:lnTo>
                <a:lnTo>
                  <a:pt x="850" y="0"/>
                </a:lnTo>
                <a:lnTo>
                  <a:pt x="0" y="0"/>
                </a:lnTo>
                <a:lnTo>
                  <a:pt x="4229" y="2120"/>
                </a:lnTo>
                <a:lnTo>
                  <a:pt x="4229" y="2540"/>
                </a:lnTo>
                <a:lnTo>
                  <a:pt x="5080" y="2540"/>
                </a:lnTo>
                <a:lnTo>
                  <a:pt x="6769" y="254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482582" y="285566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722249" y="1475218"/>
            <a:ext cx="45085" cy="33020"/>
          </a:xfrm>
          <a:custGeom>
            <a:avLst/>
            <a:gdLst/>
            <a:ahLst/>
            <a:cxnLst/>
            <a:rect l="l" t="t" r="r" b="b"/>
            <a:pathLst>
              <a:path w="45084" h="33019">
                <a:moveTo>
                  <a:pt x="5080" y="1689"/>
                </a:moveTo>
                <a:lnTo>
                  <a:pt x="4229" y="1689"/>
                </a:lnTo>
                <a:lnTo>
                  <a:pt x="3390" y="0"/>
                </a:lnTo>
                <a:lnTo>
                  <a:pt x="0" y="3378"/>
                </a:lnTo>
                <a:lnTo>
                  <a:pt x="5080" y="1689"/>
                </a:lnTo>
                <a:close/>
              </a:path>
              <a:path w="45084" h="33019">
                <a:moveTo>
                  <a:pt x="35255" y="24244"/>
                </a:moveTo>
                <a:lnTo>
                  <a:pt x="32994" y="27063"/>
                </a:lnTo>
                <a:lnTo>
                  <a:pt x="34683" y="25374"/>
                </a:lnTo>
                <a:lnTo>
                  <a:pt x="35255" y="24244"/>
                </a:lnTo>
                <a:close/>
              </a:path>
              <a:path w="45084" h="33019">
                <a:moveTo>
                  <a:pt x="36372" y="22834"/>
                </a:moveTo>
                <a:lnTo>
                  <a:pt x="35534" y="23685"/>
                </a:lnTo>
                <a:lnTo>
                  <a:pt x="35255" y="24244"/>
                </a:lnTo>
                <a:lnTo>
                  <a:pt x="36372" y="22834"/>
                </a:lnTo>
                <a:close/>
              </a:path>
              <a:path w="45084" h="33019">
                <a:moveTo>
                  <a:pt x="44831" y="18605"/>
                </a:moveTo>
                <a:lnTo>
                  <a:pt x="39763" y="19456"/>
                </a:lnTo>
                <a:lnTo>
                  <a:pt x="36372" y="22834"/>
                </a:lnTo>
                <a:lnTo>
                  <a:pt x="39090" y="22974"/>
                </a:lnTo>
                <a:lnTo>
                  <a:pt x="39027" y="27800"/>
                </a:lnTo>
                <a:lnTo>
                  <a:pt x="39116" y="32473"/>
                </a:lnTo>
                <a:lnTo>
                  <a:pt x="42303" y="32143"/>
                </a:lnTo>
                <a:lnTo>
                  <a:pt x="41452" y="29603"/>
                </a:lnTo>
                <a:lnTo>
                  <a:pt x="44831" y="1860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67180" y="3204171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1689" y="1689"/>
                </a:moveTo>
                <a:lnTo>
                  <a:pt x="0" y="0"/>
                </a:lnTo>
                <a:lnTo>
                  <a:pt x="0" y="1689"/>
                </a:lnTo>
                <a:lnTo>
                  <a:pt x="1689" y="1689"/>
                </a:lnTo>
                <a:close/>
              </a:path>
              <a:path w="4444" h="3810">
                <a:moveTo>
                  <a:pt x="4229" y="2540"/>
                </a:moveTo>
                <a:lnTo>
                  <a:pt x="3390" y="2540"/>
                </a:lnTo>
                <a:lnTo>
                  <a:pt x="2540" y="1689"/>
                </a:lnTo>
                <a:lnTo>
                  <a:pt x="1689" y="1689"/>
                </a:lnTo>
                <a:lnTo>
                  <a:pt x="3390" y="3378"/>
                </a:lnTo>
                <a:lnTo>
                  <a:pt x="4229" y="254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491876" y="2816757"/>
            <a:ext cx="13970" cy="17780"/>
          </a:xfrm>
          <a:custGeom>
            <a:avLst/>
            <a:gdLst/>
            <a:ahLst/>
            <a:cxnLst/>
            <a:rect l="l" t="t" r="r" b="b"/>
            <a:pathLst>
              <a:path w="13970" h="17780">
                <a:moveTo>
                  <a:pt x="2959" y="16916"/>
                </a:moveTo>
                <a:lnTo>
                  <a:pt x="1701" y="16916"/>
                </a:lnTo>
                <a:lnTo>
                  <a:pt x="0" y="17767"/>
                </a:lnTo>
                <a:lnTo>
                  <a:pt x="2959" y="16916"/>
                </a:lnTo>
                <a:close/>
              </a:path>
              <a:path w="13970" h="17780">
                <a:moveTo>
                  <a:pt x="5930" y="16078"/>
                </a:moveTo>
                <a:lnTo>
                  <a:pt x="2959" y="16916"/>
                </a:lnTo>
                <a:lnTo>
                  <a:pt x="3390" y="16916"/>
                </a:lnTo>
                <a:lnTo>
                  <a:pt x="5930" y="16078"/>
                </a:lnTo>
                <a:close/>
              </a:path>
              <a:path w="13970" h="17780">
                <a:moveTo>
                  <a:pt x="13538" y="2540"/>
                </a:moveTo>
                <a:lnTo>
                  <a:pt x="7620" y="0"/>
                </a:lnTo>
                <a:lnTo>
                  <a:pt x="10998" y="1701"/>
                </a:lnTo>
                <a:lnTo>
                  <a:pt x="13538" y="254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203560" y="3035836"/>
            <a:ext cx="32384" cy="12065"/>
          </a:xfrm>
          <a:custGeom>
            <a:avLst/>
            <a:gdLst/>
            <a:ahLst/>
            <a:cxnLst/>
            <a:rect l="l" t="t" r="r" b="b"/>
            <a:pathLst>
              <a:path w="32384" h="12064">
                <a:moveTo>
                  <a:pt x="32142" y="11842"/>
                </a:moveTo>
                <a:lnTo>
                  <a:pt x="21886" y="10401"/>
                </a:lnTo>
                <a:lnTo>
                  <a:pt x="14168" y="7929"/>
                </a:lnTo>
                <a:lnTo>
                  <a:pt x="7401" y="5299"/>
                </a:lnTo>
                <a:lnTo>
                  <a:pt x="0" y="3383"/>
                </a:lnTo>
                <a:lnTo>
                  <a:pt x="3383" y="2537"/>
                </a:lnTo>
                <a:lnTo>
                  <a:pt x="5921" y="1691"/>
                </a:lnTo>
                <a:lnTo>
                  <a:pt x="8458" y="0"/>
                </a:lnTo>
                <a:lnTo>
                  <a:pt x="13348" y="2682"/>
                </a:lnTo>
                <a:lnTo>
                  <a:pt x="17763" y="6238"/>
                </a:lnTo>
                <a:lnTo>
                  <a:pt x="23446" y="9634"/>
                </a:lnTo>
                <a:lnTo>
                  <a:pt x="32142" y="11842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066528" y="3531515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30" h="6350">
                <a:moveTo>
                  <a:pt x="1691" y="5921"/>
                </a:moveTo>
                <a:lnTo>
                  <a:pt x="0" y="0"/>
                </a:lnTo>
                <a:lnTo>
                  <a:pt x="10996" y="5075"/>
                </a:lnTo>
                <a:lnTo>
                  <a:pt x="1691" y="592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768486" y="4330016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818392" y="38842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0"/>
                </a:moveTo>
                <a:lnTo>
                  <a:pt x="1691" y="0"/>
                </a:lnTo>
                <a:lnTo>
                  <a:pt x="2537" y="845"/>
                </a:lnTo>
                <a:lnTo>
                  <a:pt x="845" y="0"/>
                </a:lnTo>
                <a:lnTo>
                  <a:pt x="0" y="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751569" y="4536408"/>
            <a:ext cx="5080" cy="10160"/>
          </a:xfrm>
          <a:custGeom>
            <a:avLst/>
            <a:gdLst/>
            <a:ahLst/>
            <a:cxnLst/>
            <a:rect l="l" t="t" r="r" b="b"/>
            <a:pathLst>
              <a:path w="5079" h="10160">
                <a:moveTo>
                  <a:pt x="0" y="10150"/>
                </a:moveTo>
                <a:lnTo>
                  <a:pt x="845" y="7612"/>
                </a:lnTo>
                <a:lnTo>
                  <a:pt x="2537" y="5075"/>
                </a:lnTo>
                <a:lnTo>
                  <a:pt x="5075" y="0"/>
                </a:lnTo>
                <a:lnTo>
                  <a:pt x="4229" y="2537"/>
                </a:lnTo>
                <a:lnTo>
                  <a:pt x="3383" y="4229"/>
                </a:lnTo>
                <a:lnTo>
                  <a:pt x="1691" y="6767"/>
                </a:lnTo>
                <a:lnTo>
                  <a:pt x="1691" y="7612"/>
                </a:lnTo>
                <a:lnTo>
                  <a:pt x="845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822622" y="3768359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  <a:path w="3809" h="1904">
                <a:moveTo>
                  <a:pt x="845" y="1691"/>
                </a:moveTo>
                <a:lnTo>
                  <a:pt x="845" y="845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767631" y="4344402"/>
            <a:ext cx="8890" cy="25400"/>
          </a:xfrm>
          <a:custGeom>
            <a:avLst/>
            <a:gdLst/>
            <a:ahLst/>
            <a:cxnLst/>
            <a:rect l="l" t="t" r="r" b="b"/>
            <a:pathLst>
              <a:path w="8890" h="25400">
                <a:moveTo>
                  <a:pt x="1689" y="24523"/>
                </a:moveTo>
                <a:lnTo>
                  <a:pt x="0" y="23685"/>
                </a:lnTo>
                <a:lnTo>
                  <a:pt x="850" y="24523"/>
                </a:lnTo>
                <a:lnTo>
                  <a:pt x="1689" y="24523"/>
                </a:lnTo>
                <a:close/>
              </a:path>
              <a:path w="8890" h="25400">
                <a:moveTo>
                  <a:pt x="3390" y="25374"/>
                </a:moveTo>
                <a:lnTo>
                  <a:pt x="2540" y="24523"/>
                </a:lnTo>
                <a:lnTo>
                  <a:pt x="1689" y="24523"/>
                </a:lnTo>
                <a:lnTo>
                  <a:pt x="3390" y="25374"/>
                </a:lnTo>
                <a:close/>
              </a:path>
              <a:path w="8890" h="25400">
                <a:moveTo>
                  <a:pt x="8458" y="1689"/>
                </a:moveTo>
                <a:lnTo>
                  <a:pt x="6769" y="0"/>
                </a:lnTo>
                <a:lnTo>
                  <a:pt x="6769" y="1689"/>
                </a:lnTo>
                <a:lnTo>
                  <a:pt x="8458" y="168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630599" y="2556230"/>
            <a:ext cx="13970" cy="44450"/>
          </a:xfrm>
          <a:custGeom>
            <a:avLst/>
            <a:gdLst/>
            <a:ahLst/>
            <a:cxnLst/>
            <a:rect l="l" t="t" r="r" b="b"/>
            <a:pathLst>
              <a:path w="13970" h="44450">
                <a:moveTo>
                  <a:pt x="11849" y="43992"/>
                </a:moveTo>
                <a:lnTo>
                  <a:pt x="10998" y="41452"/>
                </a:lnTo>
                <a:lnTo>
                  <a:pt x="8458" y="38912"/>
                </a:lnTo>
                <a:lnTo>
                  <a:pt x="5930" y="35534"/>
                </a:lnTo>
                <a:lnTo>
                  <a:pt x="5930" y="37223"/>
                </a:lnTo>
                <a:lnTo>
                  <a:pt x="6769" y="38912"/>
                </a:lnTo>
                <a:lnTo>
                  <a:pt x="6769" y="40601"/>
                </a:lnTo>
                <a:lnTo>
                  <a:pt x="3390" y="40601"/>
                </a:lnTo>
                <a:lnTo>
                  <a:pt x="6769" y="42303"/>
                </a:lnTo>
                <a:lnTo>
                  <a:pt x="11849" y="43992"/>
                </a:lnTo>
                <a:close/>
              </a:path>
              <a:path w="13970" h="44450">
                <a:moveTo>
                  <a:pt x="13538" y="5080"/>
                </a:moveTo>
                <a:lnTo>
                  <a:pt x="5080" y="1701"/>
                </a:lnTo>
                <a:lnTo>
                  <a:pt x="0" y="0"/>
                </a:lnTo>
                <a:lnTo>
                  <a:pt x="10160" y="4229"/>
                </a:lnTo>
                <a:lnTo>
                  <a:pt x="10160" y="11849"/>
                </a:lnTo>
                <a:lnTo>
                  <a:pt x="13538" y="508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717734" y="2546924"/>
            <a:ext cx="10160" cy="7620"/>
          </a:xfrm>
          <a:custGeom>
            <a:avLst/>
            <a:gdLst/>
            <a:ahLst/>
            <a:cxnLst/>
            <a:rect l="l" t="t" r="r" b="b"/>
            <a:pathLst>
              <a:path w="10159" h="7619">
                <a:moveTo>
                  <a:pt x="10150" y="7612"/>
                </a:moveTo>
                <a:lnTo>
                  <a:pt x="0" y="0"/>
                </a:lnTo>
                <a:lnTo>
                  <a:pt x="9304" y="845"/>
                </a:lnTo>
                <a:lnTo>
                  <a:pt x="10150" y="7612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877603" y="3517982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09" h="3810">
                <a:moveTo>
                  <a:pt x="16071" y="3383"/>
                </a:moveTo>
                <a:lnTo>
                  <a:pt x="9304" y="2537"/>
                </a:lnTo>
                <a:lnTo>
                  <a:pt x="7612" y="3383"/>
                </a:lnTo>
                <a:lnTo>
                  <a:pt x="0" y="0"/>
                </a:lnTo>
                <a:lnTo>
                  <a:pt x="5921" y="845"/>
                </a:lnTo>
                <a:lnTo>
                  <a:pt x="14379" y="2537"/>
                </a:lnTo>
                <a:lnTo>
                  <a:pt x="16071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502883" y="3006231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70" h="8889">
                <a:moveTo>
                  <a:pt x="13533" y="8458"/>
                </a:moveTo>
                <a:lnTo>
                  <a:pt x="9304" y="7612"/>
                </a:lnTo>
                <a:lnTo>
                  <a:pt x="4229" y="6766"/>
                </a:lnTo>
                <a:lnTo>
                  <a:pt x="0" y="6766"/>
                </a:lnTo>
                <a:lnTo>
                  <a:pt x="845" y="0"/>
                </a:lnTo>
                <a:lnTo>
                  <a:pt x="3383" y="5920"/>
                </a:lnTo>
                <a:lnTo>
                  <a:pt x="13533" y="845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34358" y="4042422"/>
            <a:ext cx="37465" cy="15240"/>
          </a:xfrm>
          <a:custGeom>
            <a:avLst/>
            <a:gdLst/>
            <a:ahLst/>
            <a:cxnLst/>
            <a:rect l="l" t="t" r="r" b="b"/>
            <a:pathLst>
              <a:path w="37465" h="15239">
                <a:moveTo>
                  <a:pt x="1689" y="0"/>
                </a:moveTo>
                <a:lnTo>
                  <a:pt x="0" y="0"/>
                </a:lnTo>
                <a:lnTo>
                  <a:pt x="850" y="850"/>
                </a:lnTo>
                <a:lnTo>
                  <a:pt x="1689" y="0"/>
                </a:lnTo>
                <a:close/>
              </a:path>
              <a:path w="37465" h="15239">
                <a:moveTo>
                  <a:pt x="36372" y="13538"/>
                </a:moveTo>
                <a:lnTo>
                  <a:pt x="35534" y="13538"/>
                </a:lnTo>
                <a:lnTo>
                  <a:pt x="32994" y="14389"/>
                </a:lnTo>
                <a:lnTo>
                  <a:pt x="31305" y="14389"/>
                </a:lnTo>
                <a:lnTo>
                  <a:pt x="29603" y="15227"/>
                </a:lnTo>
                <a:lnTo>
                  <a:pt x="33832" y="14389"/>
                </a:lnTo>
                <a:lnTo>
                  <a:pt x="36372" y="14389"/>
                </a:lnTo>
                <a:lnTo>
                  <a:pt x="36372" y="13538"/>
                </a:lnTo>
                <a:close/>
              </a:path>
              <a:path w="37465" h="15239">
                <a:moveTo>
                  <a:pt x="37223" y="15227"/>
                </a:moveTo>
                <a:lnTo>
                  <a:pt x="36372" y="14389"/>
                </a:lnTo>
                <a:lnTo>
                  <a:pt x="36372" y="15227"/>
                </a:lnTo>
                <a:lnTo>
                  <a:pt x="37223" y="1522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84269" y="4134624"/>
            <a:ext cx="10160" cy="24130"/>
          </a:xfrm>
          <a:custGeom>
            <a:avLst/>
            <a:gdLst/>
            <a:ahLst/>
            <a:cxnLst/>
            <a:rect l="l" t="t" r="r" b="b"/>
            <a:pathLst>
              <a:path w="10159" h="24129">
                <a:moveTo>
                  <a:pt x="3403" y="0"/>
                </a:moveTo>
                <a:lnTo>
                  <a:pt x="2540" y="0"/>
                </a:lnTo>
                <a:lnTo>
                  <a:pt x="0" y="850"/>
                </a:lnTo>
                <a:lnTo>
                  <a:pt x="3403" y="0"/>
                </a:lnTo>
                <a:close/>
              </a:path>
              <a:path w="10159" h="24129">
                <a:moveTo>
                  <a:pt x="10147" y="17767"/>
                </a:moveTo>
                <a:lnTo>
                  <a:pt x="6769" y="23685"/>
                </a:lnTo>
                <a:lnTo>
                  <a:pt x="7607" y="22834"/>
                </a:lnTo>
                <a:lnTo>
                  <a:pt x="10147" y="1776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467357" y="4054262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4229" y="1691"/>
                </a:moveTo>
                <a:lnTo>
                  <a:pt x="2537" y="1691"/>
                </a:ln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4229" y="0"/>
                </a:lnTo>
                <a:lnTo>
                  <a:pt x="5075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469894" y="3952758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749877" y="4529644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38" y="850"/>
                </a:moveTo>
                <a:lnTo>
                  <a:pt x="0" y="0"/>
                </a:lnTo>
                <a:lnTo>
                  <a:pt x="0" y="850"/>
                </a:lnTo>
                <a:lnTo>
                  <a:pt x="838" y="850"/>
                </a:lnTo>
                <a:close/>
              </a:path>
              <a:path w="3809" h="6985">
                <a:moveTo>
                  <a:pt x="3378" y="4229"/>
                </a:moveTo>
                <a:lnTo>
                  <a:pt x="2527" y="2540"/>
                </a:lnTo>
                <a:lnTo>
                  <a:pt x="838" y="850"/>
                </a:lnTo>
                <a:lnTo>
                  <a:pt x="3378" y="6769"/>
                </a:lnTo>
                <a:lnTo>
                  <a:pt x="3378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75620" y="4378235"/>
            <a:ext cx="12700" cy="7620"/>
          </a:xfrm>
          <a:custGeom>
            <a:avLst/>
            <a:gdLst/>
            <a:ahLst/>
            <a:cxnLst/>
            <a:rect l="l" t="t" r="r" b="b"/>
            <a:pathLst>
              <a:path w="12700" h="7620">
                <a:moveTo>
                  <a:pt x="8458" y="0"/>
                </a:moveTo>
                <a:lnTo>
                  <a:pt x="0" y="3390"/>
                </a:lnTo>
                <a:lnTo>
                  <a:pt x="3390" y="3390"/>
                </a:lnTo>
                <a:lnTo>
                  <a:pt x="6769" y="2540"/>
                </a:lnTo>
                <a:lnTo>
                  <a:pt x="8458" y="3390"/>
                </a:lnTo>
                <a:lnTo>
                  <a:pt x="8458" y="0"/>
                </a:lnTo>
                <a:close/>
              </a:path>
              <a:path w="12700" h="7620">
                <a:moveTo>
                  <a:pt x="12687" y="4229"/>
                </a:moveTo>
                <a:lnTo>
                  <a:pt x="11849" y="3390"/>
                </a:lnTo>
                <a:lnTo>
                  <a:pt x="8458" y="3390"/>
                </a:lnTo>
                <a:lnTo>
                  <a:pt x="8458" y="5080"/>
                </a:lnTo>
                <a:lnTo>
                  <a:pt x="7620" y="7620"/>
                </a:lnTo>
                <a:lnTo>
                  <a:pt x="10998" y="7620"/>
                </a:lnTo>
                <a:lnTo>
                  <a:pt x="12687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513879" y="330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2537" y="845"/>
                </a:lnTo>
                <a:lnTo>
                  <a:pt x="3383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737188" y="199795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1691" y="4229"/>
                </a:moveTo>
                <a:lnTo>
                  <a:pt x="845" y="4229"/>
                </a:lnTo>
                <a:lnTo>
                  <a:pt x="845" y="3383"/>
                </a:lnTo>
                <a:lnTo>
                  <a:pt x="0" y="3383"/>
                </a:ln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lnTo>
                  <a:pt x="3383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855611" y="3558583"/>
            <a:ext cx="31750" cy="10160"/>
          </a:xfrm>
          <a:custGeom>
            <a:avLst/>
            <a:gdLst/>
            <a:ahLst/>
            <a:cxnLst/>
            <a:rect l="l" t="t" r="r" b="b"/>
            <a:pathLst>
              <a:path w="31750" h="10160">
                <a:moveTo>
                  <a:pt x="31297" y="10150"/>
                </a:moveTo>
                <a:lnTo>
                  <a:pt x="21529" y="8088"/>
                </a:lnTo>
                <a:lnTo>
                  <a:pt x="14696" y="5075"/>
                </a:lnTo>
                <a:lnTo>
                  <a:pt x="8339" y="2061"/>
                </a:lnTo>
                <a:lnTo>
                  <a:pt x="0" y="0"/>
                </a:lnTo>
                <a:lnTo>
                  <a:pt x="7982" y="1704"/>
                </a:lnTo>
                <a:lnTo>
                  <a:pt x="16917" y="4758"/>
                </a:lnTo>
                <a:lnTo>
                  <a:pt x="25217" y="7969"/>
                </a:lnTo>
                <a:lnTo>
                  <a:pt x="31297" y="1015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680516" y="2026715"/>
            <a:ext cx="8890" cy="11430"/>
          </a:xfrm>
          <a:custGeom>
            <a:avLst/>
            <a:gdLst/>
            <a:ahLst/>
            <a:cxnLst/>
            <a:rect l="l" t="t" r="r" b="b"/>
            <a:pathLst>
              <a:path w="8890" h="11430">
                <a:moveTo>
                  <a:pt x="7612" y="10996"/>
                </a:moveTo>
                <a:lnTo>
                  <a:pt x="0" y="0"/>
                </a:lnTo>
                <a:lnTo>
                  <a:pt x="8458" y="5075"/>
                </a:lnTo>
                <a:lnTo>
                  <a:pt x="7612" y="1099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484269" y="2248343"/>
            <a:ext cx="14604" cy="11430"/>
          </a:xfrm>
          <a:custGeom>
            <a:avLst/>
            <a:gdLst/>
            <a:ahLst/>
            <a:cxnLst/>
            <a:rect l="l" t="t" r="r" b="b"/>
            <a:pathLst>
              <a:path w="14604" h="11430">
                <a:moveTo>
                  <a:pt x="9309" y="10985"/>
                </a:moveTo>
                <a:lnTo>
                  <a:pt x="7607" y="9296"/>
                </a:lnTo>
                <a:lnTo>
                  <a:pt x="6515" y="8763"/>
                </a:lnTo>
                <a:lnTo>
                  <a:pt x="9309" y="10985"/>
                </a:lnTo>
                <a:close/>
              </a:path>
              <a:path w="14604" h="11430">
                <a:moveTo>
                  <a:pt x="14236" y="4635"/>
                </a:moveTo>
                <a:lnTo>
                  <a:pt x="13538" y="1689"/>
                </a:lnTo>
                <a:lnTo>
                  <a:pt x="10998" y="2527"/>
                </a:lnTo>
                <a:lnTo>
                  <a:pt x="0" y="0"/>
                </a:lnTo>
                <a:lnTo>
                  <a:pt x="1689" y="5067"/>
                </a:lnTo>
                <a:lnTo>
                  <a:pt x="5080" y="7607"/>
                </a:lnTo>
                <a:lnTo>
                  <a:pt x="4851" y="5130"/>
                </a:lnTo>
                <a:lnTo>
                  <a:pt x="9626" y="4965"/>
                </a:lnTo>
                <a:lnTo>
                  <a:pt x="14236" y="463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513033" y="328029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0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469894" y="2292318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4" h="29210">
                <a:moveTo>
                  <a:pt x="21635" y="28957"/>
                </a:moveTo>
                <a:lnTo>
                  <a:pt x="13533" y="27067"/>
                </a:lnTo>
                <a:lnTo>
                  <a:pt x="5075" y="20300"/>
                </a:lnTo>
                <a:lnTo>
                  <a:pt x="13533" y="21992"/>
                </a:lnTo>
                <a:lnTo>
                  <a:pt x="10150" y="18609"/>
                </a:lnTo>
                <a:lnTo>
                  <a:pt x="15225" y="22838"/>
                </a:lnTo>
                <a:lnTo>
                  <a:pt x="23684" y="25376"/>
                </a:lnTo>
                <a:lnTo>
                  <a:pt x="22838" y="21992"/>
                </a:lnTo>
                <a:lnTo>
                  <a:pt x="14392" y="14511"/>
                </a:lnTo>
                <a:lnTo>
                  <a:pt x="10467" y="10361"/>
                </a:lnTo>
                <a:lnTo>
                  <a:pt x="7018" y="6529"/>
                </a:lnTo>
                <a:lnTo>
                  <a:pt x="0" y="0"/>
                </a:lnTo>
                <a:lnTo>
                  <a:pt x="10613" y="5749"/>
                </a:lnTo>
                <a:lnTo>
                  <a:pt x="19560" y="12370"/>
                </a:lnTo>
                <a:lnTo>
                  <a:pt x="26763" y="19150"/>
                </a:lnTo>
                <a:lnTo>
                  <a:pt x="32143" y="25376"/>
                </a:lnTo>
                <a:lnTo>
                  <a:pt x="29605" y="22838"/>
                </a:lnTo>
                <a:lnTo>
                  <a:pt x="26221" y="20300"/>
                </a:lnTo>
                <a:lnTo>
                  <a:pt x="21992" y="18609"/>
                </a:lnTo>
                <a:lnTo>
                  <a:pt x="25785" y="24807"/>
                </a:lnTo>
                <a:lnTo>
                  <a:pt x="25693" y="28230"/>
                </a:lnTo>
                <a:lnTo>
                  <a:pt x="21635" y="2895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588307" y="281760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1689" y="3378"/>
                </a:moveTo>
                <a:lnTo>
                  <a:pt x="850" y="2540"/>
                </a:lnTo>
                <a:lnTo>
                  <a:pt x="0" y="2540"/>
                </a:lnTo>
                <a:lnTo>
                  <a:pt x="850" y="4229"/>
                </a:lnTo>
                <a:lnTo>
                  <a:pt x="1689" y="5067"/>
                </a:lnTo>
                <a:lnTo>
                  <a:pt x="1689" y="3378"/>
                </a:lnTo>
                <a:close/>
              </a:path>
              <a:path w="1904" h="5080">
                <a:moveTo>
                  <a:pt x="1689" y="0"/>
                </a:moveTo>
                <a:lnTo>
                  <a:pt x="850" y="850"/>
                </a:lnTo>
                <a:lnTo>
                  <a:pt x="1689" y="1689"/>
                </a:lnTo>
                <a:lnTo>
                  <a:pt x="1689" y="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525721" y="290726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845" y="0"/>
                </a:lnTo>
                <a:lnTo>
                  <a:pt x="0" y="0"/>
                </a:lnTo>
                <a:lnTo>
                  <a:pt x="845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503729" y="3270142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0" y="845"/>
                </a:moveTo>
                <a:lnTo>
                  <a:pt x="845" y="0"/>
                </a:lnTo>
                <a:lnTo>
                  <a:pt x="4229" y="0"/>
                </a:lnTo>
                <a:lnTo>
                  <a:pt x="0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550069" y="5407415"/>
            <a:ext cx="8890" cy="15240"/>
          </a:xfrm>
          <a:custGeom>
            <a:avLst/>
            <a:gdLst/>
            <a:ahLst/>
            <a:cxnLst/>
            <a:rect l="l" t="t" r="r" b="b"/>
            <a:pathLst>
              <a:path w="8890" h="15239">
                <a:moveTo>
                  <a:pt x="2537" y="14617"/>
                </a:moveTo>
                <a:lnTo>
                  <a:pt x="1691" y="2775"/>
                </a:lnTo>
                <a:lnTo>
                  <a:pt x="0" y="1083"/>
                </a:lnTo>
                <a:lnTo>
                  <a:pt x="2392" y="0"/>
                </a:lnTo>
                <a:lnTo>
                  <a:pt x="3912" y="4467"/>
                </a:lnTo>
                <a:lnTo>
                  <a:pt x="5590" y="8934"/>
                </a:lnTo>
                <a:lnTo>
                  <a:pt x="8458" y="7850"/>
                </a:lnTo>
                <a:lnTo>
                  <a:pt x="6766" y="12080"/>
                </a:lnTo>
                <a:lnTo>
                  <a:pt x="2537" y="1461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469048" y="2283013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1691" y="1691"/>
                </a:ln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1691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588979" y="5420346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1689" y="4229"/>
                </a:moveTo>
                <a:lnTo>
                  <a:pt x="0" y="5918"/>
                </a:lnTo>
                <a:lnTo>
                  <a:pt x="838" y="6769"/>
                </a:lnTo>
                <a:lnTo>
                  <a:pt x="838" y="5918"/>
                </a:lnTo>
                <a:lnTo>
                  <a:pt x="1689" y="5080"/>
                </a:lnTo>
                <a:lnTo>
                  <a:pt x="1689" y="4229"/>
                </a:lnTo>
                <a:close/>
              </a:path>
              <a:path w="7620" h="6985">
                <a:moveTo>
                  <a:pt x="3378" y="2540"/>
                </a:moveTo>
                <a:lnTo>
                  <a:pt x="2540" y="3378"/>
                </a:lnTo>
                <a:lnTo>
                  <a:pt x="3378" y="3378"/>
                </a:lnTo>
                <a:lnTo>
                  <a:pt x="3378" y="2540"/>
                </a:lnTo>
                <a:close/>
              </a:path>
              <a:path w="7620" h="6985">
                <a:moveTo>
                  <a:pt x="7607" y="0"/>
                </a:moveTo>
                <a:lnTo>
                  <a:pt x="4229" y="3378"/>
                </a:lnTo>
                <a:lnTo>
                  <a:pt x="5067" y="3378"/>
                </a:lnTo>
                <a:lnTo>
                  <a:pt x="5918" y="4229"/>
                </a:lnTo>
                <a:lnTo>
                  <a:pt x="7607" y="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890291" y="22263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845" y="845"/>
                </a:moveTo>
                <a:lnTo>
                  <a:pt x="0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612663" y="5388198"/>
            <a:ext cx="8890" cy="17780"/>
          </a:xfrm>
          <a:custGeom>
            <a:avLst/>
            <a:gdLst/>
            <a:ahLst/>
            <a:cxnLst/>
            <a:rect l="l" t="t" r="r" b="b"/>
            <a:pathLst>
              <a:path w="8890" h="17779">
                <a:moveTo>
                  <a:pt x="6766" y="17763"/>
                </a:moveTo>
                <a:lnTo>
                  <a:pt x="5075" y="16071"/>
                </a:lnTo>
                <a:lnTo>
                  <a:pt x="3383" y="13533"/>
                </a:lnTo>
                <a:lnTo>
                  <a:pt x="2537" y="10996"/>
                </a:lnTo>
                <a:lnTo>
                  <a:pt x="1691" y="9304"/>
                </a:lnTo>
                <a:lnTo>
                  <a:pt x="1691" y="7612"/>
                </a:lnTo>
                <a:lnTo>
                  <a:pt x="845" y="7612"/>
                </a:lnTo>
                <a:lnTo>
                  <a:pt x="845" y="6767"/>
                </a:lnTo>
                <a:lnTo>
                  <a:pt x="0" y="6767"/>
                </a:lnTo>
                <a:lnTo>
                  <a:pt x="0" y="5921"/>
                </a:lnTo>
                <a:lnTo>
                  <a:pt x="5920" y="0"/>
                </a:lnTo>
                <a:lnTo>
                  <a:pt x="8458" y="3383"/>
                </a:lnTo>
                <a:lnTo>
                  <a:pt x="7612" y="16071"/>
                </a:lnTo>
                <a:lnTo>
                  <a:pt x="7612" y="16917"/>
                </a:lnTo>
                <a:lnTo>
                  <a:pt x="6766" y="16917"/>
                </a:lnTo>
                <a:lnTo>
                  <a:pt x="6766" y="1776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590007" y="2819294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5075" y="3383"/>
                </a:moveTo>
                <a:lnTo>
                  <a:pt x="4229" y="3383"/>
                </a:lnTo>
                <a:lnTo>
                  <a:pt x="1691" y="2537"/>
                </a:lnTo>
                <a:lnTo>
                  <a:pt x="0" y="1691"/>
                </a:lnTo>
                <a:lnTo>
                  <a:pt x="0" y="0"/>
                </a:lnTo>
                <a:lnTo>
                  <a:pt x="1691" y="1691"/>
                </a:lnTo>
                <a:lnTo>
                  <a:pt x="5075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463124" y="2284716"/>
            <a:ext cx="14604" cy="38100"/>
          </a:xfrm>
          <a:custGeom>
            <a:avLst/>
            <a:gdLst/>
            <a:ahLst/>
            <a:cxnLst/>
            <a:rect l="l" t="t" r="r" b="b"/>
            <a:pathLst>
              <a:path w="14604" h="38100">
                <a:moveTo>
                  <a:pt x="9296" y="838"/>
                </a:moveTo>
                <a:lnTo>
                  <a:pt x="8458" y="0"/>
                </a:lnTo>
                <a:lnTo>
                  <a:pt x="9296" y="1689"/>
                </a:lnTo>
                <a:lnTo>
                  <a:pt x="9296" y="838"/>
                </a:lnTo>
                <a:close/>
              </a:path>
              <a:path w="14604" h="38100">
                <a:moveTo>
                  <a:pt x="10998" y="6756"/>
                </a:moveTo>
                <a:lnTo>
                  <a:pt x="9296" y="2527"/>
                </a:lnTo>
                <a:lnTo>
                  <a:pt x="8458" y="3378"/>
                </a:lnTo>
                <a:lnTo>
                  <a:pt x="7607" y="3378"/>
                </a:lnTo>
                <a:lnTo>
                  <a:pt x="10998" y="6756"/>
                </a:lnTo>
                <a:close/>
              </a:path>
              <a:path w="14604" h="38100">
                <a:moveTo>
                  <a:pt x="14376" y="34671"/>
                </a:moveTo>
                <a:lnTo>
                  <a:pt x="0" y="23672"/>
                </a:lnTo>
                <a:lnTo>
                  <a:pt x="1689" y="29603"/>
                </a:lnTo>
                <a:lnTo>
                  <a:pt x="5067" y="32981"/>
                </a:lnTo>
                <a:lnTo>
                  <a:pt x="14376" y="38061"/>
                </a:lnTo>
                <a:lnTo>
                  <a:pt x="14376" y="3467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557682" y="5412728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845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322713" y="2515984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19">
                <a:moveTo>
                  <a:pt x="13533" y="7255"/>
                </a:moveTo>
                <a:lnTo>
                  <a:pt x="9304" y="5564"/>
                </a:lnTo>
                <a:lnTo>
                  <a:pt x="4229" y="4718"/>
                </a:lnTo>
                <a:lnTo>
                  <a:pt x="0" y="3872"/>
                </a:lnTo>
                <a:lnTo>
                  <a:pt x="2114" y="0"/>
                </a:lnTo>
                <a:lnTo>
                  <a:pt x="4229" y="806"/>
                </a:lnTo>
                <a:lnTo>
                  <a:pt x="7612" y="3991"/>
                </a:lnTo>
                <a:lnTo>
                  <a:pt x="13533" y="725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886724" y="1497201"/>
            <a:ext cx="6985" cy="20320"/>
          </a:xfrm>
          <a:custGeom>
            <a:avLst/>
            <a:gdLst/>
            <a:ahLst/>
            <a:cxnLst/>
            <a:rect l="l" t="t" r="r" b="b"/>
            <a:pathLst>
              <a:path w="6984" h="20319">
                <a:moveTo>
                  <a:pt x="5075" y="20300"/>
                </a:moveTo>
                <a:lnTo>
                  <a:pt x="0" y="10996"/>
                </a:lnTo>
                <a:lnTo>
                  <a:pt x="0" y="5921"/>
                </a:lnTo>
                <a:lnTo>
                  <a:pt x="1691" y="0"/>
                </a:lnTo>
                <a:lnTo>
                  <a:pt x="6766" y="17763"/>
                </a:lnTo>
                <a:lnTo>
                  <a:pt x="5075" y="2030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909552" y="1460829"/>
            <a:ext cx="45085" cy="22225"/>
          </a:xfrm>
          <a:custGeom>
            <a:avLst/>
            <a:gdLst/>
            <a:ahLst/>
            <a:cxnLst/>
            <a:rect l="l" t="t" r="r" b="b"/>
            <a:pathLst>
              <a:path w="45084" h="22225">
                <a:moveTo>
                  <a:pt x="1701" y="19456"/>
                </a:moveTo>
                <a:lnTo>
                  <a:pt x="0" y="19456"/>
                </a:lnTo>
                <a:lnTo>
                  <a:pt x="0" y="20307"/>
                </a:lnTo>
                <a:lnTo>
                  <a:pt x="850" y="21145"/>
                </a:lnTo>
                <a:lnTo>
                  <a:pt x="850" y="21996"/>
                </a:lnTo>
                <a:lnTo>
                  <a:pt x="1701" y="19456"/>
                </a:lnTo>
                <a:close/>
              </a:path>
              <a:path w="45084" h="22225">
                <a:moveTo>
                  <a:pt x="44831" y="8458"/>
                </a:moveTo>
                <a:lnTo>
                  <a:pt x="42303" y="8458"/>
                </a:lnTo>
                <a:lnTo>
                  <a:pt x="34683" y="0"/>
                </a:lnTo>
                <a:lnTo>
                  <a:pt x="32994" y="4229"/>
                </a:lnTo>
                <a:lnTo>
                  <a:pt x="34683" y="8458"/>
                </a:lnTo>
                <a:lnTo>
                  <a:pt x="35318" y="6197"/>
                </a:lnTo>
                <a:lnTo>
                  <a:pt x="39128" y="8775"/>
                </a:lnTo>
                <a:lnTo>
                  <a:pt x="43256" y="11201"/>
                </a:lnTo>
                <a:lnTo>
                  <a:pt x="44831" y="845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507409" y="1340715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69">
                <a:moveTo>
                  <a:pt x="2537" y="3383"/>
                </a:moveTo>
                <a:lnTo>
                  <a:pt x="2537" y="0"/>
                </a:lnTo>
                <a:lnTo>
                  <a:pt x="10996" y="1691"/>
                </a:lnTo>
                <a:lnTo>
                  <a:pt x="2537" y="3383"/>
                </a:lnTo>
                <a:close/>
              </a:path>
              <a:path w="11430" h="13969">
                <a:moveTo>
                  <a:pt x="1691" y="6765"/>
                </a:moveTo>
                <a:lnTo>
                  <a:pt x="2537" y="3383"/>
                </a:lnTo>
                <a:lnTo>
                  <a:pt x="2537" y="4229"/>
                </a:lnTo>
                <a:lnTo>
                  <a:pt x="1691" y="6765"/>
                </a:lnTo>
                <a:close/>
              </a:path>
              <a:path w="11430" h="13969">
                <a:moveTo>
                  <a:pt x="0" y="13533"/>
                </a:moveTo>
                <a:lnTo>
                  <a:pt x="845" y="9304"/>
                </a:lnTo>
                <a:lnTo>
                  <a:pt x="1691" y="6765"/>
                </a:lnTo>
                <a:lnTo>
                  <a:pt x="0" y="1353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689271" y="1465903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3383" y="13533"/>
                </a:moveTo>
                <a:lnTo>
                  <a:pt x="0" y="13533"/>
                </a:lnTo>
                <a:lnTo>
                  <a:pt x="5920" y="4229"/>
                </a:lnTo>
                <a:lnTo>
                  <a:pt x="9304" y="1691"/>
                </a:lnTo>
                <a:lnTo>
                  <a:pt x="15225" y="0"/>
                </a:lnTo>
                <a:lnTo>
                  <a:pt x="3383" y="1353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896027" y="1469287"/>
            <a:ext cx="48260" cy="57785"/>
          </a:xfrm>
          <a:custGeom>
            <a:avLst/>
            <a:gdLst/>
            <a:ahLst/>
            <a:cxnLst/>
            <a:rect l="l" t="t" r="r" b="b"/>
            <a:pathLst>
              <a:path w="48259" h="57784">
                <a:moveTo>
                  <a:pt x="19456" y="57518"/>
                </a:moveTo>
                <a:lnTo>
                  <a:pt x="18453" y="49415"/>
                </a:lnTo>
                <a:lnTo>
                  <a:pt x="16497" y="39547"/>
                </a:lnTo>
                <a:lnTo>
                  <a:pt x="13271" y="28740"/>
                </a:lnTo>
                <a:lnTo>
                  <a:pt x="8458" y="17767"/>
                </a:lnTo>
                <a:lnTo>
                  <a:pt x="10325" y="27292"/>
                </a:lnTo>
                <a:lnTo>
                  <a:pt x="10680" y="32461"/>
                </a:lnTo>
                <a:lnTo>
                  <a:pt x="11188" y="38112"/>
                </a:lnTo>
                <a:lnTo>
                  <a:pt x="13525" y="49060"/>
                </a:lnTo>
                <a:lnTo>
                  <a:pt x="11836" y="52451"/>
                </a:lnTo>
                <a:lnTo>
                  <a:pt x="6769" y="45681"/>
                </a:lnTo>
                <a:lnTo>
                  <a:pt x="5067" y="38912"/>
                </a:lnTo>
                <a:lnTo>
                  <a:pt x="5918" y="43992"/>
                </a:lnTo>
                <a:lnTo>
                  <a:pt x="0" y="37223"/>
                </a:lnTo>
                <a:lnTo>
                  <a:pt x="2540" y="48221"/>
                </a:lnTo>
                <a:lnTo>
                  <a:pt x="8089" y="55092"/>
                </a:lnTo>
                <a:lnTo>
                  <a:pt x="12052" y="56896"/>
                </a:lnTo>
                <a:lnTo>
                  <a:pt x="14427" y="53924"/>
                </a:lnTo>
                <a:lnTo>
                  <a:pt x="15227" y="46532"/>
                </a:lnTo>
                <a:lnTo>
                  <a:pt x="17754" y="49911"/>
                </a:lnTo>
                <a:lnTo>
                  <a:pt x="18605" y="54991"/>
                </a:lnTo>
                <a:lnTo>
                  <a:pt x="19456" y="57518"/>
                </a:lnTo>
                <a:close/>
              </a:path>
              <a:path w="48259" h="57784">
                <a:moveTo>
                  <a:pt x="48209" y="2540"/>
                </a:moveTo>
                <a:lnTo>
                  <a:pt x="47371" y="0"/>
                </a:lnTo>
                <a:lnTo>
                  <a:pt x="47371" y="850"/>
                </a:lnTo>
                <a:lnTo>
                  <a:pt x="48209" y="254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238606" y="1377087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1691" y="12688"/>
                </a:moveTo>
                <a:lnTo>
                  <a:pt x="0" y="0"/>
                </a:lnTo>
                <a:lnTo>
                  <a:pt x="5920" y="7612"/>
                </a:lnTo>
                <a:lnTo>
                  <a:pt x="1691" y="1268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726490" y="1476054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1691" y="1691"/>
                </a:moveTo>
                <a:lnTo>
                  <a:pt x="845" y="1691"/>
                </a:lnTo>
                <a:lnTo>
                  <a:pt x="0" y="845"/>
                </a:lnTo>
                <a:lnTo>
                  <a:pt x="2537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800629" y="2316848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1691" y="3383"/>
                </a:moveTo>
                <a:lnTo>
                  <a:pt x="0" y="0"/>
                </a:lnTo>
                <a:lnTo>
                  <a:pt x="2537" y="2537"/>
                </a:lnTo>
                <a:lnTo>
                  <a:pt x="1691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690407" y="1474362"/>
            <a:ext cx="31115" cy="30480"/>
          </a:xfrm>
          <a:custGeom>
            <a:avLst/>
            <a:gdLst/>
            <a:ahLst/>
            <a:cxnLst/>
            <a:rect l="l" t="t" r="r" b="b"/>
            <a:pathLst>
              <a:path w="31115" h="30480">
                <a:moveTo>
                  <a:pt x="3938" y="30451"/>
                </a:moveTo>
                <a:lnTo>
                  <a:pt x="5630" y="27067"/>
                </a:lnTo>
                <a:lnTo>
                  <a:pt x="9013" y="24530"/>
                </a:lnTo>
                <a:lnTo>
                  <a:pt x="10705" y="20300"/>
                </a:lnTo>
                <a:lnTo>
                  <a:pt x="4387" y="23961"/>
                </a:lnTo>
                <a:lnTo>
                  <a:pt x="766" y="23578"/>
                </a:lnTo>
                <a:lnTo>
                  <a:pt x="0" y="19230"/>
                </a:lnTo>
                <a:lnTo>
                  <a:pt x="2246" y="10996"/>
                </a:lnTo>
                <a:lnTo>
                  <a:pt x="9859" y="2537"/>
                </a:lnTo>
                <a:lnTo>
                  <a:pt x="7322" y="11842"/>
                </a:lnTo>
                <a:lnTo>
                  <a:pt x="10705" y="8458"/>
                </a:lnTo>
                <a:lnTo>
                  <a:pt x="6476" y="13533"/>
                </a:lnTo>
                <a:lnTo>
                  <a:pt x="3938" y="21146"/>
                </a:lnTo>
                <a:lnTo>
                  <a:pt x="7322" y="21146"/>
                </a:lnTo>
                <a:lnTo>
                  <a:pt x="15304" y="13203"/>
                </a:lnTo>
                <a:lnTo>
                  <a:pt x="19798" y="9621"/>
                </a:lnTo>
                <a:lnTo>
                  <a:pt x="23975" y="6515"/>
                </a:lnTo>
                <a:lnTo>
                  <a:pt x="31006" y="0"/>
                </a:lnTo>
                <a:lnTo>
                  <a:pt x="24635" y="10110"/>
                </a:lnTo>
                <a:lnTo>
                  <a:pt x="17472" y="18714"/>
                </a:lnTo>
                <a:lnTo>
                  <a:pt x="10309" y="25574"/>
                </a:lnTo>
                <a:lnTo>
                  <a:pt x="3938" y="3045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591700" y="2678880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1691" y="845"/>
                </a:lnTo>
                <a:lnTo>
                  <a:pt x="0" y="0"/>
                </a:lnTo>
                <a:lnTo>
                  <a:pt x="845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853073" y="2272863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229"/>
                </a:moveTo>
                <a:lnTo>
                  <a:pt x="1691" y="1691"/>
                </a:lnTo>
                <a:lnTo>
                  <a:pt x="4229" y="0"/>
                </a:lnTo>
                <a:lnTo>
                  <a:pt x="5921" y="0"/>
                </a:lnTo>
                <a:lnTo>
                  <a:pt x="0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805704" y="230416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0"/>
                </a:lnTo>
                <a:lnTo>
                  <a:pt x="845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758335" y="2500401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1691" y="4229"/>
                </a:moveTo>
                <a:lnTo>
                  <a:pt x="0" y="1691"/>
                </a:lnTo>
                <a:lnTo>
                  <a:pt x="845" y="0"/>
                </a:lnTo>
                <a:lnTo>
                  <a:pt x="4229" y="0"/>
                </a:lnTo>
                <a:lnTo>
                  <a:pt x="5075" y="2537"/>
                </a:lnTo>
                <a:lnTo>
                  <a:pt x="2537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687946" y="1565306"/>
            <a:ext cx="8890" cy="12700"/>
          </a:xfrm>
          <a:custGeom>
            <a:avLst/>
            <a:gdLst/>
            <a:ahLst/>
            <a:cxnLst/>
            <a:rect l="l" t="t" r="r" b="b"/>
            <a:pathLst>
              <a:path w="8890" h="12700">
                <a:moveTo>
                  <a:pt x="8458" y="12251"/>
                </a:moveTo>
                <a:lnTo>
                  <a:pt x="5921" y="8868"/>
                </a:lnTo>
                <a:lnTo>
                  <a:pt x="2537" y="4639"/>
                </a:lnTo>
                <a:lnTo>
                  <a:pt x="0" y="1255"/>
                </a:lnTo>
                <a:lnTo>
                  <a:pt x="3343" y="0"/>
                </a:lnTo>
                <a:lnTo>
                  <a:pt x="4546" y="1995"/>
                </a:lnTo>
                <a:lnTo>
                  <a:pt x="5590" y="6370"/>
                </a:lnTo>
                <a:lnTo>
                  <a:pt x="8458" y="1225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634828" y="2697492"/>
            <a:ext cx="24130" cy="29845"/>
          </a:xfrm>
          <a:custGeom>
            <a:avLst/>
            <a:gdLst/>
            <a:ahLst/>
            <a:cxnLst/>
            <a:rect l="l" t="t" r="r" b="b"/>
            <a:pathLst>
              <a:path w="24129" h="29844">
                <a:moveTo>
                  <a:pt x="6769" y="27914"/>
                </a:moveTo>
                <a:lnTo>
                  <a:pt x="0" y="29603"/>
                </a:lnTo>
                <a:lnTo>
                  <a:pt x="4229" y="29603"/>
                </a:lnTo>
                <a:lnTo>
                  <a:pt x="5930" y="28765"/>
                </a:lnTo>
                <a:lnTo>
                  <a:pt x="6769" y="27914"/>
                </a:lnTo>
                <a:close/>
              </a:path>
              <a:path w="24129" h="29844">
                <a:moveTo>
                  <a:pt x="23685" y="850"/>
                </a:moveTo>
                <a:lnTo>
                  <a:pt x="21996" y="0"/>
                </a:lnTo>
                <a:lnTo>
                  <a:pt x="19456" y="0"/>
                </a:lnTo>
                <a:lnTo>
                  <a:pt x="20307" y="850"/>
                </a:lnTo>
                <a:lnTo>
                  <a:pt x="23685" y="85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729027" y="1474362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845" y="1409"/>
                </a:moveTo>
                <a:lnTo>
                  <a:pt x="845" y="845"/>
                </a:lnTo>
                <a:lnTo>
                  <a:pt x="1691" y="0"/>
                </a:lnTo>
                <a:lnTo>
                  <a:pt x="2537" y="845"/>
                </a:lnTo>
                <a:lnTo>
                  <a:pt x="845" y="1409"/>
                </a:lnTo>
                <a:close/>
              </a:path>
              <a:path w="2540" h="1905">
                <a:moveTo>
                  <a:pt x="845" y="1691"/>
                </a:moveTo>
                <a:lnTo>
                  <a:pt x="0" y="1691"/>
                </a:lnTo>
                <a:lnTo>
                  <a:pt x="845" y="1409"/>
                </a:lnTo>
                <a:lnTo>
                  <a:pt x="845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755798" y="2504631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7612" y="6766"/>
                </a:moveTo>
                <a:lnTo>
                  <a:pt x="0" y="2537"/>
                </a:lnTo>
                <a:lnTo>
                  <a:pt x="1691" y="1691"/>
                </a:lnTo>
                <a:lnTo>
                  <a:pt x="3383" y="0"/>
                </a:lnTo>
                <a:lnTo>
                  <a:pt x="4229" y="1691"/>
                </a:lnTo>
                <a:lnTo>
                  <a:pt x="7612" y="676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624688" y="2744857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5921" y="3383"/>
                </a:moveTo>
                <a:lnTo>
                  <a:pt x="2537" y="1691"/>
                </a:lnTo>
                <a:lnTo>
                  <a:pt x="0" y="0"/>
                </a:lnTo>
                <a:lnTo>
                  <a:pt x="5921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907025" y="1482825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4">
                <a:moveTo>
                  <a:pt x="3378" y="1689"/>
                </a:moveTo>
                <a:lnTo>
                  <a:pt x="2527" y="0"/>
                </a:lnTo>
                <a:lnTo>
                  <a:pt x="1968" y="1689"/>
                </a:lnTo>
                <a:lnTo>
                  <a:pt x="0" y="1689"/>
                </a:lnTo>
                <a:lnTo>
                  <a:pt x="1689" y="6769"/>
                </a:lnTo>
                <a:lnTo>
                  <a:pt x="2527" y="1689"/>
                </a:lnTo>
                <a:lnTo>
                  <a:pt x="3378" y="168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792170" y="2389592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1691" y="5075"/>
                </a:moveTo>
                <a:lnTo>
                  <a:pt x="0" y="0"/>
                </a:lnTo>
                <a:lnTo>
                  <a:pt x="1691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246036" y="4840075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12688" y="8458"/>
                </a:moveTo>
                <a:lnTo>
                  <a:pt x="2537" y="3383"/>
                </a:lnTo>
                <a:lnTo>
                  <a:pt x="0" y="4229"/>
                </a:lnTo>
                <a:lnTo>
                  <a:pt x="39" y="1070"/>
                </a:lnTo>
                <a:lnTo>
                  <a:pt x="4757" y="1797"/>
                </a:lnTo>
                <a:lnTo>
                  <a:pt x="9634" y="2682"/>
                </a:lnTo>
                <a:lnTo>
                  <a:pt x="10150" y="0"/>
                </a:lnTo>
                <a:lnTo>
                  <a:pt x="12688" y="3383"/>
                </a:lnTo>
                <a:lnTo>
                  <a:pt x="12688" y="845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37769" y="3582268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5921" y="5921"/>
                </a:moveTo>
                <a:lnTo>
                  <a:pt x="0" y="0"/>
                </a:lnTo>
                <a:lnTo>
                  <a:pt x="8458" y="2537"/>
                </a:lnTo>
                <a:lnTo>
                  <a:pt x="7612" y="4229"/>
                </a:lnTo>
                <a:lnTo>
                  <a:pt x="5921" y="592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262656" y="4374847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039462" y="3589035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1691" y="5075"/>
                </a:moveTo>
                <a:lnTo>
                  <a:pt x="0" y="2537"/>
                </a:lnTo>
                <a:lnTo>
                  <a:pt x="2537" y="845"/>
                </a:lnTo>
                <a:lnTo>
                  <a:pt x="3383" y="0"/>
                </a:lnTo>
                <a:lnTo>
                  <a:pt x="5075" y="2537"/>
                </a:lnTo>
                <a:lnTo>
                  <a:pt x="5075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029311" y="3708302"/>
            <a:ext cx="1905" cy="5080"/>
          </a:xfrm>
          <a:custGeom>
            <a:avLst/>
            <a:gdLst/>
            <a:ahLst/>
            <a:cxnLst/>
            <a:rect l="l" t="t" r="r" b="b"/>
            <a:pathLst>
              <a:path w="1905" h="5079">
                <a:moveTo>
                  <a:pt x="1691" y="5075"/>
                </a:moveTo>
                <a:lnTo>
                  <a:pt x="0" y="845"/>
                </a:lnTo>
                <a:lnTo>
                  <a:pt x="0" y="0"/>
                </a:lnTo>
                <a:lnTo>
                  <a:pt x="1691" y="2537"/>
                </a:lnTo>
                <a:lnTo>
                  <a:pt x="1691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124047" y="3333582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83"/>
                </a:moveTo>
                <a:lnTo>
                  <a:pt x="6766" y="0"/>
                </a:lnTo>
                <a:lnTo>
                  <a:pt x="0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159574" y="3226157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4229" y="3383"/>
                </a:moveTo>
                <a:lnTo>
                  <a:pt x="2537" y="3383"/>
                </a:lnTo>
                <a:lnTo>
                  <a:pt x="845" y="1691"/>
                </a:ln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lnTo>
                  <a:pt x="4229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132507" y="331159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3383" y="1691"/>
                </a:lnTo>
                <a:lnTo>
                  <a:pt x="0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155343" y="3227856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756" y="1689"/>
                </a:moveTo>
                <a:lnTo>
                  <a:pt x="5918" y="838"/>
                </a:lnTo>
                <a:lnTo>
                  <a:pt x="3378" y="0"/>
                </a:lnTo>
                <a:lnTo>
                  <a:pt x="0" y="0"/>
                </a:lnTo>
                <a:lnTo>
                  <a:pt x="4229" y="838"/>
                </a:lnTo>
                <a:lnTo>
                  <a:pt x="5918" y="1689"/>
                </a:lnTo>
                <a:lnTo>
                  <a:pt x="6756" y="2540"/>
                </a:lnTo>
                <a:lnTo>
                  <a:pt x="6756" y="168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3608915" y="2096076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39">
                <a:moveTo>
                  <a:pt x="3383" y="2537"/>
                </a:moveTo>
                <a:lnTo>
                  <a:pt x="845" y="2537"/>
                </a:lnTo>
                <a:lnTo>
                  <a:pt x="0" y="1691"/>
                </a:lnTo>
                <a:lnTo>
                  <a:pt x="2537" y="0"/>
                </a:lnTo>
                <a:lnTo>
                  <a:pt x="5075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553087" y="202756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4229" y="1691"/>
                </a:moveTo>
                <a:lnTo>
                  <a:pt x="1691" y="845"/>
                </a:lnTo>
                <a:lnTo>
                  <a:pt x="0" y="0"/>
                </a:lnTo>
                <a:lnTo>
                  <a:pt x="3383" y="845"/>
                </a:lnTo>
                <a:lnTo>
                  <a:pt x="3383" y="1691"/>
                </a:lnTo>
                <a:lnTo>
                  <a:pt x="4229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498104" y="1943819"/>
            <a:ext cx="1270" cy="5080"/>
          </a:xfrm>
          <a:custGeom>
            <a:avLst/>
            <a:gdLst/>
            <a:ahLst/>
            <a:cxnLst/>
            <a:rect l="l" t="t" r="r" b="b"/>
            <a:pathLst>
              <a:path w="1269" h="5080">
                <a:moveTo>
                  <a:pt x="845" y="5075"/>
                </a:moveTo>
                <a:lnTo>
                  <a:pt x="0" y="3383"/>
                </a:lnTo>
                <a:lnTo>
                  <a:pt x="0" y="0"/>
                </a:lnTo>
                <a:lnTo>
                  <a:pt x="845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610606" y="2099459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9304" y="1691"/>
                </a:moveTo>
                <a:lnTo>
                  <a:pt x="0" y="1691"/>
                </a:lnTo>
                <a:lnTo>
                  <a:pt x="0" y="845"/>
                </a:lnTo>
                <a:lnTo>
                  <a:pt x="845" y="0"/>
                </a:lnTo>
                <a:lnTo>
                  <a:pt x="3383" y="0"/>
                </a:lnTo>
                <a:lnTo>
                  <a:pt x="5921" y="845"/>
                </a:lnTo>
                <a:lnTo>
                  <a:pt x="9304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407597" y="2168821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5">
                <a:moveTo>
                  <a:pt x="0" y="1691"/>
                </a:moveTo>
                <a:lnTo>
                  <a:pt x="845" y="0"/>
                </a:lnTo>
                <a:lnTo>
                  <a:pt x="845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3519252" y="2159516"/>
            <a:ext cx="1905" cy="6985"/>
          </a:xfrm>
          <a:custGeom>
            <a:avLst/>
            <a:gdLst/>
            <a:ahLst/>
            <a:cxnLst/>
            <a:rect l="l" t="t" r="r" b="b"/>
            <a:pathLst>
              <a:path w="1905" h="6985">
                <a:moveTo>
                  <a:pt x="1691" y="6766"/>
                </a:moveTo>
                <a:lnTo>
                  <a:pt x="0" y="0"/>
                </a:lnTo>
                <a:lnTo>
                  <a:pt x="845" y="2537"/>
                </a:lnTo>
                <a:lnTo>
                  <a:pt x="845" y="4229"/>
                </a:lnTo>
                <a:lnTo>
                  <a:pt x="1691" y="676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444816" y="219081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0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3537860" y="215613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5921" y="4229"/>
                </a:moveTo>
                <a:lnTo>
                  <a:pt x="4229" y="4229"/>
                </a:lnTo>
                <a:lnTo>
                  <a:pt x="0" y="0"/>
                </a:lnTo>
                <a:lnTo>
                  <a:pt x="5921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3990397" y="1781415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8458" y="850"/>
                </a:moveTo>
                <a:lnTo>
                  <a:pt x="7607" y="0"/>
                </a:lnTo>
                <a:lnTo>
                  <a:pt x="0" y="4229"/>
                </a:lnTo>
                <a:lnTo>
                  <a:pt x="3378" y="3390"/>
                </a:lnTo>
                <a:lnTo>
                  <a:pt x="8458" y="3390"/>
                </a:lnTo>
                <a:lnTo>
                  <a:pt x="8458" y="850"/>
                </a:lnTo>
                <a:close/>
              </a:path>
              <a:path w="13969" h="8889">
                <a:moveTo>
                  <a:pt x="13538" y="5080"/>
                </a:moveTo>
                <a:lnTo>
                  <a:pt x="11836" y="3390"/>
                </a:lnTo>
                <a:lnTo>
                  <a:pt x="9309" y="3390"/>
                </a:lnTo>
                <a:lnTo>
                  <a:pt x="8458" y="5918"/>
                </a:lnTo>
                <a:lnTo>
                  <a:pt x="8458" y="8458"/>
                </a:lnTo>
                <a:lnTo>
                  <a:pt x="11836" y="8458"/>
                </a:lnTo>
                <a:lnTo>
                  <a:pt x="13538" y="508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084292" y="187445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4229" y="1691"/>
                </a:moveTo>
                <a:lnTo>
                  <a:pt x="845" y="845"/>
                </a:lnTo>
                <a:lnTo>
                  <a:pt x="0" y="0"/>
                </a:lnTo>
                <a:lnTo>
                  <a:pt x="2537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158729" y="1996263"/>
            <a:ext cx="1905" cy="8890"/>
          </a:xfrm>
          <a:custGeom>
            <a:avLst/>
            <a:gdLst/>
            <a:ahLst/>
            <a:cxnLst/>
            <a:rect l="l" t="t" r="r" b="b"/>
            <a:pathLst>
              <a:path w="1905" h="8889">
                <a:moveTo>
                  <a:pt x="845" y="8458"/>
                </a:moveTo>
                <a:lnTo>
                  <a:pt x="845" y="5075"/>
                </a:lnTo>
                <a:lnTo>
                  <a:pt x="0" y="2537"/>
                </a:lnTo>
                <a:lnTo>
                  <a:pt x="0" y="0"/>
                </a:lnTo>
                <a:lnTo>
                  <a:pt x="845" y="2537"/>
                </a:lnTo>
                <a:lnTo>
                  <a:pt x="1691" y="5921"/>
                </a:lnTo>
                <a:lnTo>
                  <a:pt x="845" y="845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212864" y="310942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811073" y="1553031"/>
            <a:ext cx="42545" cy="50165"/>
          </a:xfrm>
          <a:custGeom>
            <a:avLst/>
            <a:gdLst/>
            <a:ahLst/>
            <a:cxnLst/>
            <a:rect l="l" t="t" r="r" b="b"/>
            <a:pathLst>
              <a:path w="42544" h="50165">
                <a:moveTo>
                  <a:pt x="5080" y="0"/>
                </a:moveTo>
                <a:lnTo>
                  <a:pt x="0" y="4229"/>
                </a:lnTo>
                <a:lnTo>
                  <a:pt x="1689" y="3390"/>
                </a:lnTo>
                <a:lnTo>
                  <a:pt x="5080" y="0"/>
                </a:lnTo>
                <a:close/>
              </a:path>
              <a:path w="42544" h="50165">
                <a:moveTo>
                  <a:pt x="42291" y="46520"/>
                </a:moveTo>
                <a:lnTo>
                  <a:pt x="40601" y="49911"/>
                </a:lnTo>
                <a:lnTo>
                  <a:pt x="41440" y="49060"/>
                </a:lnTo>
                <a:lnTo>
                  <a:pt x="42291" y="47371"/>
                </a:lnTo>
                <a:lnTo>
                  <a:pt x="42291" y="4652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3744254" y="1493817"/>
            <a:ext cx="4445" cy="5080"/>
          </a:xfrm>
          <a:custGeom>
            <a:avLst/>
            <a:gdLst/>
            <a:ahLst/>
            <a:cxnLst/>
            <a:rect l="l" t="t" r="r" b="b"/>
            <a:pathLst>
              <a:path w="4444" h="5080">
                <a:moveTo>
                  <a:pt x="0" y="5075"/>
                </a:moveTo>
                <a:lnTo>
                  <a:pt x="1691" y="1691"/>
                </a:lnTo>
                <a:lnTo>
                  <a:pt x="3383" y="0"/>
                </a:lnTo>
                <a:lnTo>
                  <a:pt x="4229" y="0"/>
                </a:lnTo>
                <a:lnTo>
                  <a:pt x="2537" y="1691"/>
                </a:lnTo>
                <a:lnTo>
                  <a:pt x="0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1639728" y="3660939"/>
            <a:ext cx="24765" cy="42545"/>
          </a:xfrm>
          <a:custGeom>
            <a:avLst/>
            <a:gdLst/>
            <a:ahLst/>
            <a:cxnLst/>
            <a:rect l="l" t="t" r="r" b="b"/>
            <a:pathLst>
              <a:path w="24765" h="42545">
                <a:moveTo>
                  <a:pt x="5067" y="3378"/>
                </a:moveTo>
                <a:lnTo>
                  <a:pt x="4229" y="0"/>
                </a:lnTo>
                <a:lnTo>
                  <a:pt x="2540" y="2540"/>
                </a:lnTo>
                <a:lnTo>
                  <a:pt x="0" y="5918"/>
                </a:lnTo>
                <a:lnTo>
                  <a:pt x="1689" y="9309"/>
                </a:lnTo>
                <a:lnTo>
                  <a:pt x="5067" y="5918"/>
                </a:lnTo>
                <a:lnTo>
                  <a:pt x="5067" y="3378"/>
                </a:lnTo>
                <a:close/>
              </a:path>
              <a:path w="24765" h="42545">
                <a:moveTo>
                  <a:pt x="24523" y="42291"/>
                </a:moveTo>
                <a:lnTo>
                  <a:pt x="21145" y="39751"/>
                </a:lnTo>
                <a:lnTo>
                  <a:pt x="20294" y="42291"/>
                </a:lnTo>
                <a:lnTo>
                  <a:pt x="24523" y="422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161267" y="2025869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19">
                <a:moveTo>
                  <a:pt x="2537" y="7612"/>
                </a:moveTo>
                <a:lnTo>
                  <a:pt x="0" y="7612"/>
                </a:lnTo>
                <a:lnTo>
                  <a:pt x="4229" y="3383"/>
                </a:lnTo>
                <a:lnTo>
                  <a:pt x="8458" y="0"/>
                </a:lnTo>
                <a:lnTo>
                  <a:pt x="4229" y="6766"/>
                </a:lnTo>
                <a:lnTo>
                  <a:pt x="2537" y="7612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1679487" y="3559429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0" y="9304"/>
                </a:moveTo>
                <a:lnTo>
                  <a:pt x="0" y="0"/>
                </a:lnTo>
                <a:lnTo>
                  <a:pt x="10996" y="7612"/>
                </a:lnTo>
                <a:lnTo>
                  <a:pt x="0" y="9304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638040" y="3652475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5920" y="8458"/>
                </a:moveTo>
                <a:lnTo>
                  <a:pt x="4229" y="5921"/>
                </a:lnTo>
                <a:lnTo>
                  <a:pt x="2537" y="2537"/>
                </a:lnTo>
                <a:lnTo>
                  <a:pt x="0" y="0"/>
                </a:lnTo>
                <a:lnTo>
                  <a:pt x="8458" y="2537"/>
                </a:lnTo>
                <a:lnTo>
                  <a:pt x="7612" y="5075"/>
                </a:lnTo>
                <a:lnTo>
                  <a:pt x="5920" y="845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750174" y="14938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845" y="845"/>
                </a:moveTo>
                <a:lnTo>
                  <a:pt x="0" y="0"/>
                </a:lnTo>
                <a:lnTo>
                  <a:pt x="845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663415" y="373114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2537" y="3383"/>
                </a:moveTo>
                <a:lnTo>
                  <a:pt x="845" y="2537"/>
                </a:lnTo>
                <a:lnTo>
                  <a:pt x="0" y="845"/>
                </a:lnTo>
                <a:lnTo>
                  <a:pt x="845" y="0"/>
                </a:lnTo>
                <a:lnTo>
                  <a:pt x="2537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252613" y="2624746"/>
            <a:ext cx="6985" cy="17145"/>
          </a:xfrm>
          <a:custGeom>
            <a:avLst/>
            <a:gdLst/>
            <a:ahLst/>
            <a:cxnLst/>
            <a:rect l="l" t="t" r="r" b="b"/>
            <a:pathLst>
              <a:path w="6984" h="17144">
                <a:moveTo>
                  <a:pt x="1689" y="850"/>
                </a:moveTo>
                <a:lnTo>
                  <a:pt x="0" y="0"/>
                </a:lnTo>
                <a:lnTo>
                  <a:pt x="1689" y="1701"/>
                </a:lnTo>
                <a:lnTo>
                  <a:pt x="1689" y="850"/>
                </a:lnTo>
                <a:close/>
              </a:path>
              <a:path w="6984" h="17144">
                <a:moveTo>
                  <a:pt x="6769" y="16078"/>
                </a:moveTo>
                <a:lnTo>
                  <a:pt x="3390" y="16078"/>
                </a:lnTo>
                <a:lnTo>
                  <a:pt x="6769" y="16916"/>
                </a:lnTo>
                <a:lnTo>
                  <a:pt x="6769" y="1607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2372251" y="2011590"/>
            <a:ext cx="74930" cy="83820"/>
          </a:xfrm>
          <a:custGeom>
            <a:avLst/>
            <a:gdLst/>
            <a:ahLst/>
            <a:cxnLst/>
            <a:rect l="l" t="t" r="r" b="b"/>
            <a:pathLst>
              <a:path w="74929" h="83819">
                <a:moveTo>
                  <a:pt x="2540" y="82804"/>
                </a:moveTo>
                <a:lnTo>
                  <a:pt x="1689" y="81102"/>
                </a:lnTo>
                <a:lnTo>
                  <a:pt x="0" y="78574"/>
                </a:lnTo>
                <a:lnTo>
                  <a:pt x="2540" y="83642"/>
                </a:lnTo>
                <a:lnTo>
                  <a:pt x="2540" y="82804"/>
                </a:lnTo>
                <a:close/>
              </a:path>
              <a:path w="74929" h="83819">
                <a:moveTo>
                  <a:pt x="52438" y="52349"/>
                </a:moveTo>
                <a:lnTo>
                  <a:pt x="51600" y="51498"/>
                </a:lnTo>
                <a:lnTo>
                  <a:pt x="51600" y="49809"/>
                </a:lnTo>
                <a:lnTo>
                  <a:pt x="50749" y="52349"/>
                </a:lnTo>
                <a:lnTo>
                  <a:pt x="52438" y="52349"/>
                </a:lnTo>
                <a:close/>
              </a:path>
              <a:path w="74929" h="83819">
                <a:moveTo>
                  <a:pt x="52438" y="47269"/>
                </a:moveTo>
                <a:lnTo>
                  <a:pt x="51600" y="47269"/>
                </a:lnTo>
                <a:lnTo>
                  <a:pt x="50749" y="48120"/>
                </a:lnTo>
                <a:lnTo>
                  <a:pt x="51600" y="49809"/>
                </a:lnTo>
                <a:lnTo>
                  <a:pt x="52438" y="47269"/>
                </a:lnTo>
                <a:close/>
              </a:path>
              <a:path w="74929" h="83819">
                <a:moveTo>
                  <a:pt x="55829" y="45580"/>
                </a:moveTo>
                <a:lnTo>
                  <a:pt x="54127" y="41351"/>
                </a:lnTo>
                <a:lnTo>
                  <a:pt x="52438" y="47269"/>
                </a:lnTo>
                <a:lnTo>
                  <a:pt x="55829" y="45580"/>
                </a:lnTo>
                <a:close/>
              </a:path>
              <a:path w="74929" h="83819">
                <a:moveTo>
                  <a:pt x="74434" y="14287"/>
                </a:moveTo>
                <a:lnTo>
                  <a:pt x="70205" y="4140"/>
                </a:lnTo>
                <a:lnTo>
                  <a:pt x="61810" y="0"/>
                </a:lnTo>
                <a:lnTo>
                  <a:pt x="55714" y="215"/>
                </a:lnTo>
                <a:lnTo>
                  <a:pt x="52006" y="4724"/>
                </a:lnTo>
                <a:lnTo>
                  <a:pt x="50749" y="13436"/>
                </a:lnTo>
                <a:lnTo>
                  <a:pt x="47371" y="10896"/>
                </a:lnTo>
                <a:lnTo>
                  <a:pt x="45669" y="5829"/>
                </a:lnTo>
                <a:lnTo>
                  <a:pt x="43980" y="3289"/>
                </a:lnTo>
                <a:lnTo>
                  <a:pt x="44831" y="11861"/>
                </a:lnTo>
                <a:lnTo>
                  <a:pt x="47574" y="21793"/>
                </a:lnTo>
                <a:lnTo>
                  <a:pt x="52552" y="32194"/>
                </a:lnTo>
                <a:lnTo>
                  <a:pt x="60058" y="42202"/>
                </a:lnTo>
                <a:lnTo>
                  <a:pt x="57810" y="32029"/>
                </a:lnTo>
                <a:lnTo>
                  <a:pt x="57302" y="26238"/>
                </a:lnTo>
                <a:lnTo>
                  <a:pt x="56489" y="19951"/>
                </a:lnTo>
                <a:lnTo>
                  <a:pt x="53289" y="8369"/>
                </a:lnTo>
                <a:lnTo>
                  <a:pt x="55829" y="4140"/>
                </a:lnTo>
                <a:lnTo>
                  <a:pt x="63436" y="9207"/>
                </a:lnTo>
                <a:lnTo>
                  <a:pt x="65976" y="15125"/>
                </a:lnTo>
                <a:lnTo>
                  <a:pt x="65125" y="10058"/>
                </a:lnTo>
                <a:lnTo>
                  <a:pt x="74434" y="1428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3451582" y="2185738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80">
                <a:moveTo>
                  <a:pt x="2537" y="5075"/>
                </a:moveTo>
                <a:lnTo>
                  <a:pt x="0" y="0"/>
                </a:lnTo>
                <a:lnTo>
                  <a:pt x="845" y="845"/>
                </a:lnTo>
                <a:lnTo>
                  <a:pt x="1691" y="2537"/>
                </a:lnTo>
                <a:lnTo>
                  <a:pt x="2537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2244527" y="266788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1691" y="4229"/>
                </a:moveTo>
                <a:lnTo>
                  <a:pt x="0" y="0"/>
                </a:lnTo>
                <a:lnTo>
                  <a:pt x="1691" y="2537"/>
                </a:lnTo>
                <a:lnTo>
                  <a:pt x="1691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2210692" y="285312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845"/>
                </a:moveTo>
                <a:lnTo>
                  <a:pt x="1691" y="0"/>
                </a:lnTo>
                <a:lnTo>
                  <a:pt x="2537" y="0"/>
                </a:lnTo>
                <a:lnTo>
                  <a:pt x="845" y="845"/>
                </a:lnTo>
                <a:lnTo>
                  <a:pt x="0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2358720" y="2095230"/>
            <a:ext cx="17780" cy="10160"/>
          </a:xfrm>
          <a:custGeom>
            <a:avLst/>
            <a:gdLst/>
            <a:ahLst/>
            <a:cxnLst/>
            <a:rect l="l" t="t" r="r" b="b"/>
            <a:pathLst>
              <a:path w="17779" h="10160">
                <a:moveTo>
                  <a:pt x="15225" y="10150"/>
                </a:moveTo>
                <a:lnTo>
                  <a:pt x="4229" y="5075"/>
                </a:lnTo>
                <a:lnTo>
                  <a:pt x="0" y="5921"/>
                </a:lnTo>
                <a:lnTo>
                  <a:pt x="2154" y="2260"/>
                </a:lnTo>
                <a:lnTo>
                  <a:pt x="8352" y="2643"/>
                </a:lnTo>
                <a:lnTo>
                  <a:pt x="14392" y="3185"/>
                </a:lnTo>
                <a:lnTo>
                  <a:pt x="16071" y="0"/>
                </a:lnTo>
                <a:lnTo>
                  <a:pt x="17763" y="4229"/>
                </a:lnTo>
                <a:lnTo>
                  <a:pt x="15225" y="1015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2952520" y="1815247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0" y="1691"/>
                </a:moveTo>
                <a:lnTo>
                  <a:pt x="1691" y="0"/>
                </a:lnTo>
                <a:lnTo>
                  <a:pt x="3383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2450073" y="2012335"/>
            <a:ext cx="10160" cy="21590"/>
          </a:xfrm>
          <a:custGeom>
            <a:avLst/>
            <a:gdLst/>
            <a:ahLst/>
            <a:cxnLst/>
            <a:rect l="l" t="t" r="r" b="b"/>
            <a:pathLst>
              <a:path w="10159" h="21589">
                <a:moveTo>
                  <a:pt x="7612" y="21146"/>
                </a:moveTo>
                <a:lnTo>
                  <a:pt x="0" y="4229"/>
                </a:lnTo>
                <a:lnTo>
                  <a:pt x="2537" y="0"/>
                </a:lnTo>
                <a:lnTo>
                  <a:pt x="9304" y="8458"/>
                </a:lnTo>
                <a:lnTo>
                  <a:pt x="10150" y="13533"/>
                </a:lnTo>
                <a:lnTo>
                  <a:pt x="7612" y="2114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2967745" y="1811018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845" y="3383"/>
                </a:moveTo>
                <a:lnTo>
                  <a:pt x="0" y="0"/>
                </a:lnTo>
                <a:lnTo>
                  <a:pt x="845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2762199" y="232023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691" y="1691"/>
                </a:moveTo>
                <a:lnTo>
                  <a:pt x="0" y="0"/>
                </a:lnTo>
                <a:lnTo>
                  <a:pt x="1691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591700" y="2809989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5075" y="2537"/>
                </a:moveTo>
                <a:lnTo>
                  <a:pt x="2537" y="1691"/>
                </a:lnTo>
                <a:lnTo>
                  <a:pt x="845" y="845"/>
                </a:lnTo>
                <a:lnTo>
                  <a:pt x="0" y="0"/>
                </a:lnTo>
                <a:lnTo>
                  <a:pt x="5075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2405242" y="20343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0" y="845"/>
                </a:lnTo>
                <a:lnTo>
                  <a:pt x="845" y="0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2385777" y="2077478"/>
            <a:ext cx="6350" cy="8890"/>
          </a:xfrm>
          <a:custGeom>
            <a:avLst/>
            <a:gdLst/>
            <a:ahLst/>
            <a:cxnLst/>
            <a:rect l="l" t="t" r="r" b="b"/>
            <a:pathLst>
              <a:path w="6350" h="8889">
                <a:moveTo>
                  <a:pt x="1701" y="6756"/>
                </a:moveTo>
                <a:lnTo>
                  <a:pt x="0" y="8458"/>
                </a:lnTo>
                <a:lnTo>
                  <a:pt x="1701" y="7607"/>
                </a:lnTo>
                <a:lnTo>
                  <a:pt x="1701" y="6756"/>
                </a:lnTo>
                <a:close/>
              </a:path>
              <a:path w="6350" h="8889">
                <a:moveTo>
                  <a:pt x="2540" y="5067"/>
                </a:moveTo>
                <a:lnTo>
                  <a:pt x="1701" y="6756"/>
                </a:lnTo>
                <a:lnTo>
                  <a:pt x="2540" y="5918"/>
                </a:lnTo>
                <a:lnTo>
                  <a:pt x="2540" y="5067"/>
                </a:lnTo>
                <a:close/>
              </a:path>
              <a:path w="6350" h="8889">
                <a:moveTo>
                  <a:pt x="3390" y="4229"/>
                </a:moveTo>
                <a:lnTo>
                  <a:pt x="2540" y="2527"/>
                </a:lnTo>
                <a:lnTo>
                  <a:pt x="850" y="0"/>
                </a:lnTo>
                <a:lnTo>
                  <a:pt x="0" y="0"/>
                </a:lnTo>
                <a:lnTo>
                  <a:pt x="2540" y="5067"/>
                </a:lnTo>
                <a:lnTo>
                  <a:pt x="3390" y="4229"/>
                </a:lnTo>
                <a:close/>
              </a:path>
              <a:path w="6350" h="8889">
                <a:moveTo>
                  <a:pt x="5930" y="838"/>
                </a:moveTo>
                <a:lnTo>
                  <a:pt x="5080" y="2527"/>
                </a:lnTo>
                <a:lnTo>
                  <a:pt x="5080" y="3378"/>
                </a:lnTo>
                <a:lnTo>
                  <a:pt x="4229" y="4229"/>
                </a:lnTo>
                <a:lnTo>
                  <a:pt x="4229" y="5918"/>
                </a:lnTo>
                <a:lnTo>
                  <a:pt x="5080" y="6756"/>
                </a:lnTo>
                <a:lnTo>
                  <a:pt x="5930" y="5067"/>
                </a:lnTo>
                <a:lnTo>
                  <a:pt x="5930" y="83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2191238" y="2733861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9304" y="5921"/>
                </a:moveTo>
                <a:lnTo>
                  <a:pt x="2537" y="3383"/>
                </a:lnTo>
                <a:lnTo>
                  <a:pt x="1691" y="1691"/>
                </a:lnTo>
                <a:lnTo>
                  <a:pt x="0" y="0"/>
                </a:lnTo>
                <a:lnTo>
                  <a:pt x="2537" y="845"/>
                </a:lnTo>
                <a:lnTo>
                  <a:pt x="5075" y="2537"/>
                </a:lnTo>
                <a:lnTo>
                  <a:pt x="9304" y="592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2196305" y="2898812"/>
            <a:ext cx="8890" cy="37465"/>
          </a:xfrm>
          <a:custGeom>
            <a:avLst/>
            <a:gdLst/>
            <a:ahLst/>
            <a:cxnLst/>
            <a:rect l="l" t="t" r="r" b="b"/>
            <a:pathLst>
              <a:path w="8890" h="37464">
                <a:moveTo>
                  <a:pt x="3390" y="37223"/>
                </a:moveTo>
                <a:lnTo>
                  <a:pt x="1689" y="36372"/>
                </a:lnTo>
                <a:lnTo>
                  <a:pt x="0" y="36372"/>
                </a:lnTo>
                <a:lnTo>
                  <a:pt x="3390" y="37223"/>
                </a:lnTo>
                <a:close/>
              </a:path>
              <a:path w="8890" h="37464">
                <a:moveTo>
                  <a:pt x="8458" y="0"/>
                </a:moveTo>
                <a:lnTo>
                  <a:pt x="1689" y="5918"/>
                </a:lnTo>
                <a:lnTo>
                  <a:pt x="5918" y="3378"/>
                </a:lnTo>
                <a:lnTo>
                  <a:pt x="7620" y="1689"/>
                </a:lnTo>
                <a:lnTo>
                  <a:pt x="8458" y="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2180241" y="3056983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1691"/>
                </a:lnTo>
                <a:close/>
              </a:path>
              <a:path w="6984" h="2539">
                <a:moveTo>
                  <a:pt x="6766" y="2537"/>
                </a:moveTo>
                <a:lnTo>
                  <a:pt x="845" y="2537"/>
                </a:lnTo>
                <a:lnTo>
                  <a:pt x="845" y="1691"/>
                </a:lnTo>
                <a:lnTo>
                  <a:pt x="2537" y="1691"/>
                </a:lnTo>
                <a:lnTo>
                  <a:pt x="6766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2003454" y="2892884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2255" y="2819"/>
                </a:moveTo>
                <a:lnTo>
                  <a:pt x="0" y="845"/>
                </a:lnTo>
                <a:lnTo>
                  <a:pt x="0" y="0"/>
                </a:lnTo>
                <a:lnTo>
                  <a:pt x="2255" y="2819"/>
                </a:lnTo>
                <a:close/>
              </a:path>
              <a:path w="13970" h="12700">
                <a:moveTo>
                  <a:pt x="6767" y="8458"/>
                </a:moveTo>
                <a:lnTo>
                  <a:pt x="2255" y="2819"/>
                </a:lnTo>
                <a:lnTo>
                  <a:pt x="6767" y="6767"/>
                </a:lnTo>
                <a:lnTo>
                  <a:pt x="6767" y="8458"/>
                </a:lnTo>
                <a:close/>
              </a:path>
              <a:path w="13970" h="12700">
                <a:moveTo>
                  <a:pt x="13533" y="12688"/>
                </a:moveTo>
                <a:lnTo>
                  <a:pt x="6767" y="6767"/>
                </a:lnTo>
                <a:lnTo>
                  <a:pt x="6767" y="5075"/>
                </a:lnTo>
                <a:lnTo>
                  <a:pt x="13533" y="1268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926481" y="3059494"/>
            <a:ext cx="6985" cy="13970"/>
          </a:xfrm>
          <a:custGeom>
            <a:avLst/>
            <a:gdLst/>
            <a:ahLst/>
            <a:cxnLst/>
            <a:rect l="l" t="t" r="r" b="b"/>
            <a:pathLst>
              <a:path w="6984" h="13969">
                <a:moveTo>
                  <a:pt x="5920" y="13560"/>
                </a:moveTo>
                <a:lnTo>
                  <a:pt x="2537" y="5101"/>
                </a:lnTo>
                <a:lnTo>
                  <a:pt x="0" y="872"/>
                </a:lnTo>
                <a:lnTo>
                  <a:pt x="5802" y="0"/>
                </a:lnTo>
                <a:lnTo>
                  <a:pt x="6449" y="2141"/>
                </a:lnTo>
                <a:lnTo>
                  <a:pt x="5352" y="6819"/>
                </a:lnTo>
                <a:lnTo>
                  <a:pt x="5920" y="1356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2171782" y="302906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6766" y="13533"/>
                </a:moveTo>
                <a:lnTo>
                  <a:pt x="2537" y="12688"/>
                </a:lnTo>
                <a:lnTo>
                  <a:pt x="0" y="7612"/>
                </a:lnTo>
                <a:lnTo>
                  <a:pt x="10996" y="3383"/>
                </a:lnTo>
                <a:lnTo>
                  <a:pt x="11842" y="0"/>
                </a:lnTo>
                <a:lnTo>
                  <a:pt x="13785" y="3185"/>
                </a:lnTo>
                <a:lnTo>
                  <a:pt x="9621" y="7084"/>
                </a:lnTo>
                <a:lnTo>
                  <a:pt x="5299" y="10824"/>
                </a:lnTo>
                <a:lnTo>
                  <a:pt x="6766" y="1353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247727" y="196412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0"/>
                </a:moveTo>
                <a:lnTo>
                  <a:pt x="1691" y="845"/>
                </a:lnTo>
                <a:lnTo>
                  <a:pt x="2537" y="845"/>
                </a:lnTo>
                <a:lnTo>
                  <a:pt x="1691" y="845"/>
                </a:lnTo>
                <a:lnTo>
                  <a:pt x="0" y="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2179389" y="3042792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69">
                <a:moveTo>
                  <a:pt x="850" y="10807"/>
                </a:moveTo>
                <a:lnTo>
                  <a:pt x="0" y="12509"/>
                </a:lnTo>
                <a:lnTo>
                  <a:pt x="850" y="13347"/>
                </a:lnTo>
                <a:lnTo>
                  <a:pt x="850" y="10807"/>
                </a:lnTo>
                <a:close/>
              </a:path>
              <a:path w="6350" h="13969">
                <a:moveTo>
                  <a:pt x="5918" y="660"/>
                </a:moveTo>
                <a:lnTo>
                  <a:pt x="1181" y="0"/>
                </a:lnTo>
                <a:lnTo>
                  <a:pt x="2540" y="660"/>
                </a:lnTo>
                <a:lnTo>
                  <a:pt x="5918" y="66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3602148" y="2122298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15225" y="6766"/>
                </a:moveTo>
                <a:lnTo>
                  <a:pt x="0" y="0"/>
                </a:lnTo>
                <a:lnTo>
                  <a:pt x="10150" y="2537"/>
                </a:lnTo>
                <a:lnTo>
                  <a:pt x="15225" y="676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2144715" y="304767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0" y="0"/>
                </a:lnTo>
                <a:lnTo>
                  <a:pt x="845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1984845" y="2937716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0" y="0"/>
                </a:moveTo>
                <a:lnTo>
                  <a:pt x="845" y="1691"/>
                </a:lnTo>
                <a:lnTo>
                  <a:pt x="1691" y="1691"/>
                </a:lnTo>
                <a:lnTo>
                  <a:pt x="845" y="1691"/>
                </a:lnTo>
                <a:lnTo>
                  <a:pt x="0" y="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3488801" y="1924364"/>
            <a:ext cx="6985" cy="8890"/>
          </a:xfrm>
          <a:custGeom>
            <a:avLst/>
            <a:gdLst/>
            <a:ahLst/>
            <a:cxnLst/>
            <a:rect l="l" t="t" r="r" b="b"/>
            <a:pathLst>
              <a:path w="6984" h="8889">
                <a:moveTo>
                  <a:pt x="0" y="8458"/>
                </a:moveTo>
                <a:lnTo>
                  <a:pt x="3383" y="1691"/>
                </a:lnTo>
                <a:lnTo>
                  <a:pt x="5075" y="845"/>
                </a:lnTo>
                <a:lnTo>
                  <a:pt x="5920" y="845"/>
                </a:lnTo>
                <a:lnTo>
                  <a:pt x="6766" y="0"/>
                </a:lnTo>
                <a:lnTo>
                  <a:pt x="5921" y="1691"/>
                </a:lnTo>
                <a:lnTo>
                  <a:pt x="4229" y="4229"/>
                </a:lnTo>
                <a:lnTo>
                  <a:pt x="0" y="845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3449890" y="2176433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5" h="10794">
                <a:moveTo>
                  <a:pt x="10850" y="10613"/>
                </a:moveTo>
                <a:lnTo>
                  <a:pt x="6449" y="8775"/>
                </a:lnTo>
                <a:lnTo>
                  <a:pt x="2207" y="6780"/>
                </a:lnTo>
                <a:lnTo>
                  <a:pt x="1691" y="9304"/>
                </a:lnTo>
                <a:lnTo>
                  <a:pt x="0" y="5075"/>
                </a:lnTo>
                <a:lnTo>
                  <a:pt x="845" y="0"/>
                </a:lnTo>
                <a:lnTo>
                  <a:pt x="9304" y="7612"/>
                </a:lnTo>
                <a:lnTo>
                  <a:pt x="11842" y="7612"/>
                </a:lnTo>
                <a:lnTo>
                  <a:pt x="10850" y="1061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1982308" y="2946174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1691" y="2537"/>
                </a:lnTo>
                <a:lnTo>
                  <a:pt x="0" y="0"/>
                </a:lnTo>
                <a:lnTo>
                  <a:pt x="2537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3337390" y="2154441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0" y="8458"/>
                </a:moveTo>
                <a:lnTo>
                  <a:pt x="6766" y="3383"/>
                </a:lnTo>
                <a:lnTo>
                  <a:pt x="11842" y="0"/>
                </a:lnTo>
                <a:lnTo>
                  <a:pt x="13533" y="845"/>
                </a:lnTo>
                <a:lnTo>
                  <a:pt x="9304" y="1691"/>
                </a:lnTo>
                <a:lnTo>
                  <a:pt x="0" y="845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2206463" y="272878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1691" y="1691"/>
                </a:moveTo>
                <a:lnTo>
                  <a:pt x="0" y="845"/>
                </a:lnTo>
                <a:lnTo>
                  <a:pt x="4229" y="0"/>
                </a:lnTo>
                <a:lnTo>
                  <a:pt x="3383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1242172" y="5244400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1691" y="5075"/>
                </a:moveTo>
                <a:lnTo>
                  <a:pt x="0" y="4229"/>
                </a:lnTo>
                <a:lnTo>
                  <a:pt x="0" y="845"/>
                </a:lnTo>
                <a:lnTo>
                  <a:pt x="2537" y="0"/>
                </a:lnTo>
                <a:lnTo>
                  <a:pt x="3383" y="2537"/>
                </a:lnTo>
                <a:lnTo>
                  <a:pt x="4229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233051" y="42132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845"/>
                </a:moveTo>
                <a:lnTo>
                  <a:pt x="2537" y="0"/>
                </a:lnTo>
                <a:lnTo>
                  <a:pt x="3383" y="0"/>
                </a:lnTo>
                <a:lnTo>
                  <a:pt x="0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238972" y="4274189"/>
            <a:ext cx="33020" cy="1905"/>
          </a:xfrm>
          <a:custGeom>
            <a:avLst/>
            <a:gdLst/>
            <a:ahLst/>
            <a:cxnLst/>
            <a:rect l="l" t="t" r="r" b="b"/>
            <a:pathLst>
              <a:path w="33020" h="1904">
                <a:moveTo>
                  <a:pt x="0" y="1691"/>
                </a:moveTo>
                <a:lnTo>
                  <a:pt x="7890" y="832"/>
                </a:lnTo>
                <a:lnTo>
                  <a:pt x="17446" y="528"/>
                </a:lnTo>
                <a:lnTo>
                  <a:pt x="26525" y="383"/>
                </a:lnTo>
                <a:lnTo>
                  <a:pt x="32988" y="0"/>
                </a:lnTo>
                <a:lnTo>
                  <a:pt x="23314" y="1096"/>
                </a:lnTo>
                <a:lnTo>
                  <a:pt x="15860" y="1163"/>
                </a:lnTo>
                <a:lnTo>
                  <a:pt x="8723" y="1070"/>
                </a:lnTo>
                <a:lnTo>
                  <a:pt x="0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0252505" y="419636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0" y="845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0593391" y="481469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845" y="845"/>
                </a:moveTo>
                <a:lnTo>
                  <a:pt x="0" y="845"/>
                </a:lnTo>
                <a:lnTo>
                  <a:pt x="0" y="0"/>
                </a:lnTo>
                <a:lnTo>
                  <a:pt x="2537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009558" y="5084531"/>
            <a:ext cx="6350" cy="10160"/>
          </a:xfrm>
          <a:custGeom>
            <a:avLst/>
            <a:gdLst/>
            <a:ahLst/>
            <a:cxnLst/>
            <a:rect l="l" t="t" r="r" b="b"/>
            <a:pathLst>
              <a:path w="6350" h="10160">
                <a:moveTo>
                  <a:pt x="0" y="10150"/>
                </a:moveTo>
                <a:lnTo>
                  <a:pt x="2537" y="1691"/>
                </a:lnTo>
                <a:lnTo>
                  <a:pt x="3383" y="845"/>
                </a:lnTo>
                <a:lnTo>
                  <a:pt x="5075" y="845"/>
                </a:lnTo>
                <a:lnTo>
                  <a:pt x="5921" y="0"/>
                </a:lnTo>
                <a:lnTo>
                  <a:pt x="5075" y="2537"/>
                </a:lnTo>
                <a:lnTo>
                  <a:pt x="3383" y="5921"/>
                </a:lnTo>
                <a:lnTo>
                  <a:pt x="0" y="1015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0299028" y="443997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0577320" y="4807932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845" y="3383"/>
                </a:moveTo>
                <a:lnTo>
                  <a:pt x="0" y="1691"/>
                </a:lnTo>
                <a:lnTo>
                  <a:pt x="3383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0122242" y="3751441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229" y="3383"/>
                </a:moveTo>
                <a:lnTo>
                  <a:pt x="845" y="1691"/>
                </a:lnTo>
                <a:lnTo>
                  <a:pt x="0" y="0"/>
                </a:lnTo>
                <a:lnTo>
                  <a:pt x="3383" y="2537"/>
                </a:lnTo>
                <a:lnTo>
                  <a:pt x="4229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0095166" y="3558590"/>
            <a:ext cx="10160" cy="40005"/>
          </a:xfrm>
          <a:custGeom>
            <a:avLst/>
            <a:gdLst/>
            <a:ahLst/>
            <a:cxnLst/>
            <a:rect l="l" t="t" r="r" b="b"/>
            <a:pathLst>
              <a:path w="10159" h="40004">
                <a:moveTo>
                  <a:pt x="2540" y="31292"/>
                </a:moveTo>
                <a:lnTo>
                  <a:pt x="1689" y="33832"/>
                </a:lnTo>
                <a:lnTo>
                  <a:pt x="850" y="37223"/>
                </a:lnTo>
                <a:lnTo>
                  <a:pt x="850" y="39751"/>
                </a:lnTo>
                <a:lnTo>
                  <a:pt x="2540" y="31292"/>
                </a:lnTo>
                <a:close/>
              </a:path>
              <a:path w="10159" h="40004">
                <a:moveTo>
                  <a:pt x="10147" y="850"/>
                </a:moveTo>
                <a:lnTo>
                  <a:pt x="9309" y="850"/>
                </a:lnTo>
                <a:lnTo>
                  <a:pt x="7620" y="0"/>
                </a:lnTo>
                <a:lnTo>
                  <a:pt x="5918" y="0"/>
                </a:lnTo>
                <a:lnTo>
                  <a:pt x="0" y="5918"/>
                </a:lnTo>
                <a:lnTo>
                  <a:pt x="5080" y="4229"/>
                </a:lnTo>
                <a:lnTo>
                  <a:pt x="8458" y="2540"/>
                </a:lnTo>
                <a:lnTo>
                  <a:pt x="10147" y="85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172148" y="3884243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79">
                <a:moveTo>
                  <a:pt x="0" y="5075"/>
                </a:moveTo>
                <a:lnTo>
                  <a:pt x="0" y="2537"/>
                </a:lnTo>
                <a:lnTo>
                  <a:pt x="1691" y="0"/>
                </a:lnTo>
                <a:lnTo>
                  <a:pt x="3383" y="1691"/>
                </a:lnTo>
                <a:lnTo>
                  <a:pt x="5921" y="2537"/>
                </a:lnTo>
                <a:lnTo>
                  <a:pt x="9304" y="3383"/>
                </a:lnTo>
                <a:lnTo>
                  <a:pt x="0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229660" y="4142244"/>
            <a:ext cx="19685" cy="1905"/>
          </a:xfrm>
          <a:custGeom>
            <a:avLst/>
            <a:gdLst/>
            <a:ahLst/>
            <a:cxnLst/>
            <a:rect l="l" t="t" r="r" b="b"/>
            <a:pathLst>
              <a:path w="19684" h="1904">
                <a:moveTo>
                  <a:pt x="2540" y="0"/>
                </a:moveTo>
                <a:lnTo>
                  <a:pt x="850" y="0"/>
                </a:lnTo>
                <a:lnTo>
                  <a:pt x="0" y="1689"/>
                </a:lnTo>
                <a:lnTo>
                  <a:pt x="850" y="838"/>
                </a:lnTo>
                <a:lnTo>
                  <a:pt x="2540" y="0"/>
                </a:lnTo>
                <a:close/>
              </a:path>
              <a:path w="19684" h="1904">
                <a:moveTo>
                  <a:pt x="19456" y="0"/>
                </a:moveTo>
                <a:lnTo>
                  <a:pt x="17767" y="0"/>
                </a:lnTo>
                <a:lnTo>
                  <a:pt x="16078" y="838"/>
                </a:lnTo>
                <a:lnTo>
                  <a:pt x="17767" y="838"/>
                </a:lnTo>
                <a:lnTo>
                  <a:pt x="19456" y="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169611" y="387832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3383" y="6766"/>
                </a:moveTo>
                <a:lnTo>
                  <a:pt x="845" y="5075"/>
                </a:lnTo>
                <a:lnTo>
                  <a:pt x="0" y="2537"/>
                </a:lnTo>
                <a:lnTo>
                  <a:pt x="2537" y="0"/>
                </a:lnTo>
                <a:lnTo>
                  <a:pt x="5075" y="1691"/>
                </a:lnTo>
                <a:lnTo>
                  <a:pt x="3383" y="676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2182779" y="221872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4229" y="1691"/>
                </a:moveTo>
                <a:lnTo>
                  <a:pt x="2537" y="1691"/>
                </a:ln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2186162" y="1735736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2537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1025630" y="5110753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3383" y="6766"/>
                </a:moveTo>
                <a:lnTo>
                  <a:pt x="1691" y="5075"/>
                </a:lnTo>
                <a:lnTo>
                  <a:pt x="0" y="0"/>
                </a:lnTo>
                <a:lnTo>
                  <a:pt x="3383" y="676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2226764" y="1697671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4229" y="4229"/>
                </a:moveTo>
                <a:lnTo>
                  <a:pt x="0" y="0"/>
                </a:lnTo>
                <a:lnTo>
                  <a:pt x="5075" y="2537"/>
                </a:lnTo>
                <a:lnTo>
                  <a:pt x="4229" y="2537"/>
                </a:lnTo>
                <a:lnTo>
                  <a:pt x="4229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686254" y="54719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0" y="845"/>
                </a:lnTo>
                <a:lnTo>
                  <a:pt x="845" y="0"/>
                </a:lnTo>
                <a:lnTo>
                  <a:pt x="0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1599126" y="539328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38" y="0"/>
                </a:moveTo>
                <a:lnTo>
                  <a:pt x="0" y="0"/>
                </a:lnTo>
                <a:lnTo>
                  <a:pt x="838" y="1689"/>
                </a:lnTo>
                <a:lnTo>
                  <a:pt x="838" y="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2157402" y="1761958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2229302" y="2185738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69">
                <a:moveTo>
                  <a:pt x="0" y="845"/>
                </a:moveTo>
                <a:lnTo>
                  <a:pt x="1691" y="0"/>
                </a:lnTo>
                <a:lnTo>
                  <a:pt x="9304" y="0"/>
                </a:lnTo>
                <a:lnTo>
                  <a:pt x="0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1567832" y="5415266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4229"/>
                </a:moveTo>
                <a:lnTo>
                  <a:pt x="845" y="2537"/>
                </a:lnTo>
                <a:lnTo>
                  <a:pt x="845" y="1691"/>
                </a:lnTo>
                <a:lnTo>
                  <a:pt x="1691" y="845"/>
                </a:lnTo>
                <a:lnTo>
                  <a:pt x="2537" y="845"/>
                </a:lnTo>
                <a:lnTo>
                  <a:pt x="3383" y="0"/>
                </a:lnTo>
                <a:lnTo>
                  <a:pt x="2537" y="2537"/>
                </a:lnTo>
                <a:lnTo>
                  <a:pt x="845" y="3383"/>
                </a:lnTo>
                <a:lnTo>
                  <a:pt x="0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2168399" y="547109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845" y="3383"/>
                </a:moveTo>
                <a:lnTo>
                  <a:pt x="0" y="3383"/>
                </a:lnTo>
                <a:lnTo>
                  <a:pt x="845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1133901" y="5201261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1691" y="845"/>
                </a:moveTo>
                <a:lnTo>
                  <a:pt x="0" y="0"/>
                </a:lnTo>
                <a:lnTo>
                  <a:pt x="507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1567832" y="5411036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1691" y="5921"/>
                </a:moveTo>
                <a:lnTo>
                  <a:pt x="0" y="5921"/>
                </a:lnTo>
                <a:lnTo>
                  <a:pt x="845" y="5075"/>
                </a:lnTo>
                <a:lnTo>
                  <a:pt x="3383" y="0"/>
                </a:lnTo>
                <a:lnTo>
                  <a:pt x="3383" y="1691"/>
                </a:lnTo>
                <a:lnTo>
                  <a:pt x="2537" y="3383"/>
                </a:lnTo>
                <a:lnTo>
                  <a:pt x="1691" y="592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1246402" y="524440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537" y="7612"/>
                </a:moveTo>
                <a:lnTo>
                  <a:pt x="845" y="5921"/>
                </a:lnTo>
                <a:lnTo>
                  <a:pt x="0" y="4229"/>
                </a:lnTo>
                <a:lnTo>
                  <a:pt x="2537" y="3383"/>
                </a:lnTo>
                <a:lnTo>
                  <a:pt x="7612" y="0"/>
                </a:lnTo>
                <a:lnTo>
                  <a:pt x="2537" y="7612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1440097" y="5355221"/>
            <a:ext cx="52069" cy="31750"/>
          </a:xfrm>
          <a:custGeom>
            <a:avLst/>
            <a:gdLst/>
            <a:ahLst/>
            <a:cxnLst/>
            <a:rect l="l" t="t" r="r" b="b"/>
            <a:pathLst>
              <a:path w="52070" h="31750">
                <a:moveTo>
                  <a:pt x="850" y="0"/>
                </a:moveTo>
                <a:lnTo>
                  <a:pt x="0" y="1689"/>
                </a:lnTo>
                <a:lnTo>
                  <a:pt x="0" y="2527"/>
                </a:lnTo>
                <a:lnTo>
                  <a:pt x="850" y="1689"/>
                </a:lnTo>
                <a:lnTo>
                  <a:pt x="850" y="0"/>
                </a:lnTo>
                <a:close/>
              </a:path>
              <a:path w="52070" h="31750">
                <a:moveTo>
                  <a:pt x="31305" y="21983"/>
                </a:moveTo>
                <a:lnTo>
                  <a:pt x="30454" y="18605"/>
                </a:lnTo>
                <a:lnTo>
                  <a:pt x="28765" y="15214"/>
                </a:lnTo>
                <a:lnTo>
                  <a:pt x="31305" y="21983"/>
                </a:lnTo>
                <a:close/>
              </a:path>
              <a:path w="52070" h="31750">
                <a:moveTo>
                  <a:pt x="51600" y="25374"/>
                </a:moveTo>
                <a:lnTo>
                  <a:pt x="49911" y="28752"/>
                </a:lnTo>
                <a:lnTo>
                  <a:pt x="49060" y="31292"/>
                </a:lnTo>
                <a:lnTo>
                  <a:pt x="51600" y="25374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1857965" y="3049370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29" h="13969">
                <a:moveTo>
                  <a:pt x="9304" y="13533"/>
                </a:moveTo>
                <a:lnTo>
                  <a:pt x="8458" y="7612"/>
                </a:lnTo>
                <a:lnTo>
                  <a:pt x="0" y="0"/>
                </a:lnTo>
                <a:lnTo>
                  <a:pt x="4229" y="3383"/>
                </a:lnTo>
                <a:lnTo>
                  <a:pt x="7612" y="6766"/>
                </a:lnTo>
                <a:lnTo>
                  <a:pt x="10996" y="9304"/>
                </a:lnTo>
                <a:lnTo>
                  <a:pt x="9304" y="1353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2018671" y="1436305"/>
            <a:ext cx="58419" cy="17780"/>
          </a:xfrm>
          <a:custGeom>
            <a:avLst/>
            <a:gdLst/>
            <a:ahLst/>
            <a:cxnLst/>
            <a:rect l="l" t="t" r="r" b="b"/>
            <a:pathLst>
              <a:path w="58420" h="17780">
                <a:moveTo>
                  <a:pt x="850" y="17767"/>
                </a:moveTo>
                <a:lnTo>
                  <a:pt x="0" y="14363"/>
                </a:lnTo>
                <a:lnTo>
                  <a:pt x="0" y="15227"/>
                </a:lnTo>
                <a:lnTo>
                  <a:pt x="850" y="17767"/>
                </a:lnTo>
                <a:close/>
              </a:path>
              <a:path w="58420" h="17780">
                <a:moveTo>
                  <a:pt x="25374" y="9309"/>
                </a:moveTo>
                <a:lnTo>
                  <a:pt x="19456" y="5918"/>
                </a:lnTo>
                <a:lnTo>
                  <a:pt x="24536" y="9309"/>
                </a:lnTo>
                <a:lnTo>
                  <a:pt x="25374" y="9309"/>
                </a:lnTo>
                <a:close/>
              </a:path>
              <a:path w="58420" h="17780">
                <a:moveTo>
                  <a:pt x="58369" y="2540"/>
                </a:moveTo>
                <a:lnTo>
                  <a:pt x="57518" y="838"/>
                </a:lnTo>
                <a:lnTo>
                  <a:pt x="56680" y="0"/>
                </a:lnTo>
                <a:lnTo>
                  <a:pt x="57518" y="1689"/>
                </a:lnTo>
                <a:lnTo>
                  <a:pt x="58369" y="254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2296971" y="137877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90">
                <a:moveTo>
                  <a:pt x="1691" y="8458"/>
                </a:moveTo>
                <a:lnTo>
                  <a:pt x="0" y="0"/>
                </a:lnTo>
                <a:lnTo>
                  <a:pt x="1691" y="0"/>
                </a:lnTo>
                <a:lnTo>
                  <a:pt x="4229" y="845"/>
                </a:lnTo>
                <a:lnTo>
                  <a:pt x="3383" y="2537"/>
                </a:lnTo>
                <a:lnTo>
                  <a:pt x="2537" y="5075"/>
                </a:lnTo>
                <a:lnTo>
                  <a:pt x="1691" y="845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1931556" y="147267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0" y="4229"/>
                </a:moveTo>
                <a:lnTo>
                  <a:pt x="0" y="845"/>
                </a:lnTo>
                <a:lnTo>
                  <a:pt x="845" y="0"/>
                </a:lnTo>
                <a:lnTo>
                  <a:pt x="845" y="1691"/>
                </a:lnTo>
                <a:lnTo>
                  <a:pt x="1691" y="2537"/>
                </a:lnTo>
                <a:lnTo>
                  <a:pt x="0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0189065" y="2886118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1691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1934094" y="1474362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4">
                <a:moveTo>
                  <a:pt x="0" y="1692"/>
                </a:moveTo>
                <a:lnTo>
                  <a:pt x="0" y="0"/>
                </a:lnTo>
                <a:lnTo>
                  <a:pt x="845" y="0"/>
                </a:lnTo>
                <a:lnTo>
                  <a:pt x="0" y="845"/>
                </a:lnTo>
                <a:lnTo>
                  <a:pt x="0" y="1692"/>
                </a:lnTo>
                <a:close/>
              </a:path>
              <a:path w="2540" h="6984">
                <a:moveTo>
                  <a:pt x="1268" y="5075"/>
                </a:moveTo>
                <a:lnTo>
                  <a:pt x="0" y="3383"/>
                </a:lnTo>
                <a:lnTo>
                  <a:pt x="0" y="1692"/>
                </a:lnTo>
                <a:lnTo>
                  <a:pt x="845" y="4229"/>
                </a:lnTo>
                <a:lnTo>
                  <a:pt x="1268" y="5075"/>
                </a:lnTo>
                <a:close/>
              </a:path>
              <a:path w="2540" h="6984">
                <a:moveTo>
                  <a:pt x="2537" y="6766"/>
                </a:moveTo>
                <a:lnTo>
                  <a:pt x="1691" y="5921"/>
                </a:lnTo>
                <a:lnTo>
                  <a:pt x="1268" y="5075"/>
                </a:lnTo>
                <a:lnTo>
                  <a:pt x="2537" y="676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2301201" y="1376241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4229" y="5075"/>
                </a:moveTo>
                <a:lnTo>
                  <a:pt x="1691" y="3383"/>
                </a:lnTo>
                <a:lnTo>
                  <a:pt x="0" y="3383"/>
                </a:lnTo>
                <a:lnTo>
                  <a:pt x="1691" y="845"/>
                </a:lnTo>
                <a:lnTo>
                  <a:pt x="3383" y="0"/>
                </a:lnTo>
                <a:lnTo>
                  <a:pt x="5921" y="2537"/>
                </a:lnTo>
                <a:lnTo>
                  <a:pt x="4229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1934939" y="147351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845"/>
                </a:moveTo>
                <a:lnTo>
                  <a:pt x="845" y="0"/>
                </a:lnTo>
                <a:lnTo>
                  <a:pt x="1691" y="0"/>
                </a:lnTo>
                <a:lnTo>
                  <a:pt x="0" y="0"/>
                </a:lnTo>
                <a:lnTo>
                  <a:pt x="0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3174138" y="1280658"/>
            <a:ext cx="1905" cy="4445"/>
          </a:xfrm>
          <a:custGeom>
            <a:avLst/>
            <a:gdLst/>
            <a:ahLst/>
            <a:cxnLst/>
            <a:rect l="l" t="t" r="r" b="b"/>
            <a:pathLst>
              <a:path w="1905" h="4444">
                <a:moveTo>
                  <a:pt x="845" y="4229"/>
                </a:moveTo>
                <a:lnTo>
                  <a:pt x="0" y="0"/>
                </a:lnTo>
                <a:lnTo>
                  <a:pt x="1691" y="845"/>
                </a:lnTo>
                <a:lnTo>
                  <a:pt x="845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3651208" y="1396542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40">
                <a:moveTo>
                  <a:pt x="0" y="2537"/>
                </a:moveTo>
                <a:lnTo>
                  <a:pt x="0" y="1691"/>
                </a:lnTo>
                <a:lnTo>
                  <a:pt x="1691" y="0"/>
                </a:lnTo>
                <a:lnTo>
                  <a:pt x="1691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3158066" y="1286579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845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808059" y="1498892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2414547" y="1328027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845" y="4229"/>
                </a:moveTo>
                <a:lnTo>
                  <a:pt x="0" y="4229"/>
                </a:lnTo>
                <a:lnTo>
                  <a:pt x="1691" y="1691"/>
                </a:lnTo>
                <a:lnTo>
                  <a:pt x="2537" y="0"/>
                </a:lnTo>
                <a:lnTo>
                  <a:pt x="845" y="3383"/>
                </a:lnTo>
                <a:lnTo>
                  <a:pt x="845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3132689" y="1280658"/>
            <a:ext cx="1905" cy="3810"/>
          </a:xfrm>
          <a:custGeom>
            <a:avLst/>
            <a:gdLst/>
            <a:ahLst/>
            <a:cxnLst/>
            <a:rect l="l" t="t" r="r" b="b"/>
            <a:pathLst>
              <a:path w="1905" h="3809">
                <a:moveTo>
                  <a:pt x="845" y="1691"/>
                </a:moveTo>
                <a:lnTo>
                  <a:pt x="845" y="845"/>
                </a:lnTo>
                <a:lnTo>
                  <a:pt x="1691" y="0"/>
                </a:lnTo>
                <a:lnTo>
                  <a:pt x="845" y="1691"/>
                </a:lnTo>
                <a:close/>
              </a:path>
              <a:path w="1905" h="3809">
                <a:moveTo>
                  <a:pt x="0" y="3383"/>
                </a:moveTo>
                <a:lnTo>
                  <a:pt x="845" y="1691"/>
                </a:lnTo>
                <a:lnTo>
                  <a:pt x="845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2554115" y="1303501"/>
            <a:ext cx="35560" cy="11430"/>
          </a:xfrm>
          <a:custGeom>
            <a:avLst/>
            <a:gdLst/>
            <a:ahLst/>
            <a:cxnLst/>
            <a:rect l="l" t="t" r="r" b="b"/>
            <a:pathLst>
              <a:path w="35559" h="11430">
                <a:moveTo>
                  <a:pt x="7607" y="1689"/>
                </a:moveTo>
                <a:lnTo>
                  <a:pt x="2527" y="0"/>
                </a:lnTo>
                <a:lnTo>
                  <a:pt x="0" y="0"/>
                </a:lnTo>
                <a:lnTo>
                  <a:pt x="7607" y="1689"/>
                </a:lnTo>
                <a:close/>
              </a:path>
              <a:path w="35559" h="11430">
                <a:moveTo>
                  <a:pt x="35521" y="6769"/>
                </a:moveTo>
                <a:lnTo>
                  <a:pt x="30441" y="0"/>
                </a:lnTo>
                <a:lnTo>
                  <a:pt x="32143" y="5080"/>
                </a:lnTo>
                <a:lnTo>
                  <a:pt x="32981" y="8458"/>
                </a:lnTo>
                <a:lnTo>
                  <a:pt x="34671" y="10998"/>
                </a:lnTo>
                <a:lnTo>
                  <a:pt x="34671" y="10147"/>
                </a:lnTo>
                <a:lnTo>
                  <a:pt x="35521" y="8458"/>
                </a:lnTo>
                <a:lnTo>
                  <a:pt x="35521" y="676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1920559" y="151158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0574782" y="215782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3383" y="1691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2537" y="845"/>
                </a:lnTo>
                <a:lnTo>
                  <a:pt x="3383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0485120" y="2263558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1689" y="0"/>
                </a:moveTo>
                <a:lnTo>
                  <a:pt x="838" y="0"/>
                </a:lnTo>
                <a:lnTo>
                  <a:pt x="0" y="850"/>
                </a:lnTo>
                <a:lnTo>
                  <a:pt x="838" y="1701"/>
                </a:lnTo>
                <a:lnTo>
                  <a:pt x="838" y="850"/>
                </a:lnTo>
                <a:lnTo>
                  <a:pt x="1689" y="0"/>
                </a:lnTo>
                <a:close/>
              </a:path>
              <a:path w="6350" h="6985">
                <a:moveTo>
                  <a:pt x="5918" y="6769"/>
                </a:moveTo>
                <a:lnTo>
                  <a:pt x="2527" y="4229"/>
                </a:lnTo>
                <a:lnTo>
                  <a:pt x="838" y="2540"/>
                </a:lnTo>
                <a:lnTo>
                  <a:pt x="838" y="3390"/>
                </a:lnTo>
                <a:lnTo>
                  <a:pt x="2527" y="5080"/>
                </a:lnTo>
                <a:lnTo>
                  <a:pt x="5918" y="676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535018" y="2182354"/>
            <a:ext cx="21590" cy="19685"/>
          </a:xfrm>
          <a:custGeom>
            <a:avLst/>
            <a:gdLst/>
            <a:ahLst/>
            <a:cxnLst/>
            <a:rect l="l" t="t" r="r" b="b"/>
            <a:pathLst>
              <a:path w="21590" h="19685">
                <a:moveTo>
                  <a:pt x="5080" y="19456"/>
                </a:moveTo>
                <a:lnTo>
                  <a:pt x="0" y="15227"/>
                </a:lnTo>
                <a:lnTo>
                  <a:pt x="3390" y="18618"/>
                </a:lnTo>
                <a:lnTo>
                  <a:pt x="5080" y="19456"/>
                </a:lnTo>
                <a:close/>
              </a:path>
              <a:path w="21590" h="19685">
                <a:moveTo>
                  <a:pt x="21145" y="0"/>
                </a:moveTo>
                <a:lnTo>
                  <a:pt x="14376" y="0"/>
                </a:lnTo>
                <a:lnTo>
                  <a:pt x="17767" y="850"/>
                </a:lnTo>
                <a:lnTo>
                  <a:pt x="19456" y="850"/>
                </a:lnTo>
                <a:lnTo>
                  <a:pt x="21145" y="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0483428" y="226525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1691" y="1691"/>
                </a:lnTo>
                <a:lnTo>
                  <a:pt x="1691" y="2537"/>
                </a:lnTo>
                <a:close/>
              </a:path>
              <a:path w="2540" h="4444">
                <a:moveTo>
                  <a:pt x="2537" y="4229"/>
                </a:moveTo>
                <a:lnTo>
                  <a:pt x="1691" y="2537"/>
                </a:lnTo>
                <a:lnTo>
                  <a:pt x="2537" y="3383"/>
                </a:lnTo>
                <a:lnTo>
                  <a:pt x="2537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0188219" y="286750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229" y="2537"/>
                </a:moveTo>
                <a:lnTo>
                  <a:pt x="0" y="1691"/>
                </a:lnTo>
                <a:lnTo>
                  <a:pt x="845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0496962" y="230162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1391887" y="1725586"/>
            <a:ext cx="33020" cy="24130"/>
          </a:xfrm>
          <a:custGeom>
            <a:avLst/>
            <a:gdLst/>
            <a:ahLst/>
            <a:cxnLst/>
            <a:rect l="l" t="t" r="r" b="b"/>
            <a:pathLst>
              <a:path w="33020" h="24130">
                <a:moveTo>
                  <a:pt x="838" y="21996"/>
                </a:moveTo>
                <a:lnTo>
                  <a:pt x="0" y="20307"/>
                </a:lnTo>
                <a:lnTo>
                  <a:pt x="0" y="22847"/>
                </a:lnTo>
                <a:lnTo>
                  <a:pt x="838" y="23685"/>
                </a:lnTo>
                <a:lnTo>
                  <a:pt x="838" y="21996"/>
                </a:lnTo>
                <a:close/>
              </a:path>
              <a:path w="33020" h="24130">
                <a:moveTo>
                  <a:pt x="32981" y="3390"/>
                </a:moveTo>
                <a:lnTo>
                  <a:pt x="31292" y="0"/>
                </a:lnTo>
                <a:lnTo>
                  <a:pt x="30454" y="0"/>
                </a:lnTo>
                <a:lnTo>
                  <a:pt x="32981" y="339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0972330" y="1870239"/>
            <a:ext cx="40640" cy="12065"/>
          </a:xfrm>
          <a:custGeom>
            <a:avLst/>
            <a:gdLst/>
            <a:ahLst/>
            <a:cxnLst/>
            <a:rect l="l" t="t" r="r" b="b"/>
            <a:pathLst>
              <a:path w="40640" h="12064">
                <a:moveTo>
                  <a:pt x="8458" y="2527"/>
                </a:moveTo>
                <a:lnTo>
                  <a:pt x="5930" y="838"/>
                </a:lnTo>
                <a:lnTo>
                  <a:pt x="2540" y="0"/>
                </a:lnTo>
                <a:lnTo>
                  <a:pt x="0" y="0"/>
                </a:lnTo>
                <a:lnTo>
                  <a:pt x="8458" y="2527"/>
                </a:lnTo>
                <a:close/>
              </a:path>
              <a:path w="40640" h="12064">
                <a:moveTo>
                  <a:pt x="40601" y="7607"/>
                </a:moveTo>
                <a:lnTo>
                  <a:pt x="35534" y="2527"/>
                </a:lnTo>
                <a:lnTo>
                  <a:pt x="35534" y="6756"/>
                </a:lnTo>
                <a:lnTo>
                  <a:pt x="37223" y="10147"/>
                </a:lnTo>
                <a:lnTo>
                  <a:pt x="38912" y="11836"/>
                </a:lnTo>
                <a:lnTo>
                  <a:pt x="39763" y="10998"/>
                </a:lnTo>
                <a:lnTo>
                  <a:pt x="39763" y="9296"/>
                </a:lnTo>
                <a:lnTo>
                  <a:pt x="40601" y="760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0734651" y="2005568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80">
                <a:moveTo>
                  <a:pt x="2537" y="5075"/>
                </a:move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1691" y="0"/>
                </a:lnTo>
                <a:lnTo>
                  <a:pt x="1691" y="1691"/>
                </a:lnTo>
                <a:lnTo>
                  <a:pt x="2537" y="3383"/>
                </a:lnTo>
                <a:lnTo>
                  <a:pt x="2537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1413884" y="1738273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845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3744254" y="1491280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40">
                <a:moveTo>
                  <a:pt x="3383" y="2537"/>
                </a:moveTo>
                <a:lnTo>
                  <a:pt x="0" y="2537"/>
                </a:lnTo>
                <a:lnTo>
                  <a:pt x="2537" y="845"/>
                </a:lnTo>
                <a:lnTo>
                  <a:pt x="3383" y="0"/>
                </a:lnTo>
                <a:lnTo>
                  <a:pt x="5075" y="0"/>
                </a:lnTo>
                <a:lnTo>
                  <a:pt x="4229" y="845"/>
                </a:lnTo>
                <a:lnTo>
                  <a:pt x="4229" y="1691"/>
                </a:lnTo>
                <a:lnTo>
                  <a:pt x="3383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0828542" y="191336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0" y="5075"/>
                </a:moveTo>
                <a:lnTo>
                  <a:pt x="845" y="1691"/>
                </a:lnTo>
                <a:lnTo>
                  <a:pt x="1691" y="0"/>
                </a:lnTo>
                <a:lnTo>
                  <a:pt x="845" y="4229"/>
                </a:lnTo>
                <a:lnTo>
                  <a:pt x="0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2745282" y="4866297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845" y="5075"/>
                </a:moveTo>
                <a:lnTo>
                  <a:pt x="0" y="1691"/>
                </a:lnTo>
                <a:lnTo>
                  <a:pt x="845" y="0"/>
                </a:lnTo>
                <a:lnTo>
                  <a:pt x="5075" y="0"/>
                </a:lnTo>
                <a:lnTo>
                  <a:pt x="5075" y="3383"/>
                </a:lnTo>
                <a:lnTo>
                  <a:pt x="2537" y="4229"/>
                </a:lnTo>
                <a:lnTo>
                  <a:pt x="845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1096676" y="4083875"/>
            <a:ext cx="14604" cy="22225"/>
          </a:xfrm>
          <a:custGeom>
            <a:avLst/>
            <a:gdLst/>
            <a:ahLst/>
            <a:cxnLst/>
            <a:rect l="l" t="t" r="r" b="b"/>
            <a:pathLst>
              <a:path w="14604" h="22225">
                <a:moveTo>
                  <a:pt x="10998" y="19456"/>
                </a:moveTo>
                <a:lnTo>
                  <a:pt x="5080" y="19456"/>
                </a:lnTo>
                <a:lnTo>
                  <a:pt x="0" y="21145"/>
                </a:lnTo>
                <a:lnTo>
                  <a:pt x="850" y="21145"/>
                </a:lnTo>
                <a:lnTo>
                  <a:pt x="2540" y="21996"/>
                </a:lnTo>
                <a:lnTo>
                  <a:pt x="4229" y="21996"/>
                </a:lnTo>
                <a:lnTo>
                  <a:pt x="10998" y="19456"/>
                </a:lnTo>
                <a:close/>
              </a:path>
              <a:path w="14604" h="22225">
                <a:moveTo>
                  <a:pt x="14376" y="0"/>
                </a:moveTo>
                <a:lnTo>
                  <a:pt x="10998" y="4229"/>
                </a:lnTo>
                <a:lnTo>
                  <a:pt x="12687" y="3378"/>
                </a:lnTo>
                <a:lnTo>
                  <a:pt x="14376" y="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1221025" y="4882368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3383" y="1691"/>
                </a:moveTo>
                <a:lnTo>
                  <a:pt x="2537" y="845"/>
                </a:lnTo>
                <a:lnTo>
                  <a:pt x="0" y="845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1094146" y="4479735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1272624" y="3652475"/>
            <a:ext cx="19685" cy="8890"/>
          </a:xfrm>
          <a:custGeom>
            <a:avLst/>
            <a:gdLst/>
            <a:ahLst/>
            <a:cxnLst/>
            <a:rect l="l" t="t" r="r" b="b"/>
            <a:pathLst>
              <a:path w="19684" h="8889">
                <a:moveTo>
                  <a:pt x="19455" y="8458"/>
                </a:moveTo>
                <a:lnTo>
                  <a:pt x="8458" y="6767"/>
                </a:lnTo>
                <a:lnTo>
                  <a:pt x="4229" y="5075"/>
                </a:lnTo>
                <a:lnTo>
                  <a:pt x="0" y="0"/>
                </a:lnTo>
                <a:lnTo>
                  <a:pt x="17763" y="5921"/>
                </a:lnTo>
                <a:lnTo>
                  <a:pt x="19455" y="845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3095431" y="2607827"/>
            <a:ext cx="13335" cy="9525"/>
          </a:xfrm>
          <a:custGeom>
            <a:avLst/>
            <a:gdLst/>
            <a:ahLst/>
            <a:cxnLst/>
            <a:rect l="l" t="t" r="r" b="b"/>
            <a:pathLst>
              <a:path w="13334" h="9525">
                <a:moveTo>
                  <a:pt x="1731" y="9304"/>
                </a:moveTo>
                <a:lnTo>
                  <a:pt x="0" y="5471"/>
                </a:lnTo>
                <a:lnTo>
                  <a:pt x="1837" y="4017"/>
                </a:lnTo>
                <a:lnTo>
                  <a:pt x="6370" y="2881"/>
                </a:lnTo>
                <a:lnTo>
                  <a:pt x="12727" y="0"/>
                </a:lnTo>
                <a:lnTo>
                  <a:pt x="9344" y="2537"/>
                </a:lnTo>
                <a:lnTo>
                  <a:pt x="5960" y="5921"/>
                </a:lnTo>
                <a:lnTo>
                  <a:pt x="1731" y="9304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1193958" y="4789323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845"/>
                </a:moveTo>
                <a:lnTo>
                  <a:pt x="2114" y="845"/>
                </a:lnTo>
                <a:lnTo>
                  <a:pt x="2537" y="0"/>
                </a:lnTo>
                <a:lnTo>
                  <a:pt x="2537" y="845"/>
                </a:lnTo>
                <a:close/>
              </a:path>
              <a:path w="2540" h="1904">
                <a:moveTo>
                  <a:pt x="1691" y="1691"/>
                </a:moveTo>
                <a:lnTo>
                  <a:pt x="0" y="1691"/>
                </a:lnTo>
                <a:lnTo>
                  <a:pt x="1691" y="845"/>
                </a:lnTo>
                <a:lnTo>
                  <a:pt x="2114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1186345" y="4882368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1691"/>
                </a:moveTo>
                <a:lnTo>
                  <a:pt x="845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1094991" y="4505957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1108525" y="3989976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3383" y="2537"/>
                </a:moveTo>
                <a:lnTo>
                  <a:pt x="0" y="0"/>
                </a:lnTo>
                <a:lnTo>
                  <a:pt x="2537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3109006" y="2952095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1179578" y="365416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6766" y="3383"/>
                </a:moveTo>
                <a:lnTo>
                  <a:pt x="5921" y="2537"/>
                </a:lnTo>
                <a:lnTo>
                  <a:pt x="4229" y="1691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5921" y="1691"/>
                </a:lnTo>
                <a:lnTo>
                  <a:pt x="6766" y="2537"/>
                </a:lnTo>
                <a:lnTo>
                  <a:pt x="6766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1094991" y="3904544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1691" y="3383"/>
                </a:moveTo>
                <a:lnTo>
                  <a:pt x="0" y="1691"/>
                </a:lnTo>
                <a:lnTo>
                  <a:pt x="1691" y="845"/>
                </a:lnTo>
                <a:lnTo>
                  <a:pt x="2537" y="0"/>
                </a:lnTo>
                <a:lnTo>
                  <a:pt x="5075" y="1691"/>
                </a:lnTo>
                <a:lnTo>
                  <a:pt x="5075" y="2537"/>
                </a:lnTo>
                <a:lnTo>
                  <a:pt x="1691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1162652" y="3630484"/>
            <a:ext cx="25400" cy="27305"/>
          </a:xfrm>
          <a:custGeom>
            <a:avLst/>
            <a:gdLst/>
            <a:ahLst/>
            <a:cxnLst/>
            <a:rect l="l" t="t" r="r" b="b"/>
            <a:pathLst>
              <a:path w="25400" h="27304">
                <a:moveTo>
                  <a:pt x="1689" y="850"/>
                </a:moveTo>
                <a:lnTo>
                  <a:pt x="850" y="0"/>
                </a:lnTo>
                <a:lnTo>
                  <a:pt x="0" y="0"/>
                </a:lnTo>
                <a:lnTo>
                  <a:pt x="0" y="850"/>
                </a:lnTo>
                <a:lnTo>
                  <a:pt x="1689" y="850"/>
                </a:lnTo>
                <a:close/>
              </a:path>
              <a:path w="25400" h="27304">
                <a:moveTo>
                  <a:pt x="25374" y="27076"/>
                </a:moveTo>
                <a:lnTo>
                  <a:pt x="23685" y="25374"/>
                </a:lnTo>
                <a:lnTo>
                  <a:pt x="21145" y="23685"/>
                </a:lnTo>
                <a:lnTo>
                  <a:pt x="21996" y="24536"/>
                </a:lnTo>
                <a:lnTo>
                  <a:pt x="21996" y="25374"/>
                </a:lnTo>
                <a:lnTo>
                  <a:pt x="22847" y="25374"/>
                </a:lnTo>
                <a:lnTo>
                  <a:pt x="24536" y="27076"/>
                </a:lnTo>
                <a:lnTo>
                  <a:pt x="25374" y="2707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1157586" y="371084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3383" y="1691"/>
                </a:lnTo>
                <a:lnTo>
                  <a:pt x="0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1091608" y="3900314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6766" y="4229"/>
                </a:moveTo>
                <a:lnTo>
                  <a:pt x="5075" y="3383"/>
                </a:lnTo>
                <a:lnTo>
                  <a:pt x="0" y="0"/>
                </a:lnTo>
                <a:lnTo>
                  <a:pt x="8458" y="1691"/>
                </a:lnTo>
                <a:lnTo>
                  <a:pt x="8458" y="2537"/>
                </a:lnTo>
                <a:lnTo>
                  <a:pt x="6766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1142357" y="3726915"/>
            <a:ext cx="14604" cy="24130"/>
          </a:xfrm>
          <a:custGeom>
            <a:avLst/>
            <a:gdLst/>
            <a:ahLst/>
            <a:cxnLst/>
            <a:rect l="l" t="t" r="r" b="b"/>
            <a:pathLst>
              <a:path w="14604" h="24129">
                <a:moveTo>
                  <a:pt x="2540" y="23685"/>
                </a:moveTo>
                <a:lnTo>
                  <a:pt x="1689" y="22834"/>
                </a:lnTo>
                <a:lnTo>
                  <a:pt x="0" y="22834"/>
                </a:lnTo>
                <a:lnTo>
                  <a:pt x="838" y="23685"/>
                </a:lnTo>
                <a:lnTo>
                  <a:pt x="2540" y="23685"/>
                </a:lnTo>
                <a:close/>
              </a:path>
              <a:path w="14604" h="24129">
                <a:moveTo>
                  <a:pt x="14376" y="0"/>
                </a:moveTo>
                <a:lnTo>
                  <a:pt x="10998" y="0"/>
                </a:lnTo>
                <a:lnTo>
                  <a:pt x="9296" y="850"/>
                </a:lnTo>
                <a:lnTo>
                  <a:pt x="8458" y="1689"/>
                </a:lnTo>
                <a:lnTo>
                  <a:pt x="14376" y="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1089916" y="449665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1691" y="845"/>
                </a:moveTo>
                <a:lnTo>
                  <a:pt x="0" y="0"/>
                </a:lnTo>
                <a:lnTo>
                  <a:pt x="2537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3043873" y="3031607"/>
            <a:ext cx="4445" cy="2540"/>
          </a:xfrm>
          <a:custGeom>
            <a:avLst/>
            <a:gdLst/>
            <a:ahLst/>
            <a:cxnLst/>
            <a:rect l="l" t="t" r="r" b="b"/>
            <a:pathLst>
              <a:path w="4444" h="2539">
                <a:moveTo>
                  <a:pt x="4229" y="2537"/>
                </a:moveTo>
                <a:lnTo>
                  <a:pt x="845" y="845"/>
                </a:lnTo>
                <a:lnTo>
                  <a:pt x="0" y="0"/>
                </a:lnTo>
                <a:lnTo>
                  <a:pt x="3383" y="1691"/>
                </a:lnTo>
                <a:lnTo>
                  <a:pt x="4229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2992275" y="2903881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2537" y="6766"/>
                </a:moveTo>
                <a:lnTo>
                  <a:pt x="0" y="5075"/>
                </a:lnTo>
                <a:lnTo>
                  <a:pt x="2537" y="0"/>
                </a:lnTo>
                <a:lnTo>
                  <a:pt x="4229" y="1691"/>
                </a:lnTo>
                <a:lnTo>
                  <a:pt x="5075" y="4229"/>
                </a:lnTo>
                <a:lnTo>
                  <a:pt x="2537" y="676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1287849" y="4636223"/>
            <a:ext cx="45720" cy="13970"/>
          </a:xfrm>
          <a:custGeom>
            <a:avLst/>
            <a:gdLst/>
            <a:ahLst/>
            <a:cxnLst/>
            <a:rect l="l" t="t" r="r" b="b"/>
            <a:pathLst>
              <a:path w="45720" h="13970">
                <a:moveTo>
                  <a:pt x="1689" y="5930"/>
                </a:moveTo>
                <a:lnTo>
                  <a:pt x="0" y="5930"/>
                </a:lnTo>
                <a:lnTo>
                  <a:pt x="838" y="6769"/>
                </a:lnTo>
                <a:lnTo>
                  <a:pt x="1689" y="5930"/>
                </a:lnTo>
                <a:close/>
              </a:path>
              <a:path w="45720" h="13970">
                <a:moveTo>
                  <a:pt x="4229" y="6769"/>
                </a:moveTo>
                <a:lnTo>
                  <a:pt x="3378" y="5930"/>
                </a:lnTo>
                <a:lnTo>
                  <a:pt x="1689" y="6769"/>
                </a:lnTo>
                <a:lnTo>
                  <a:pt x="4229" y="6769"/>
                </a:lnTo>
                <a:close/>
              </a:path>
              <a:path w="45720" h="13970">
                <a:moveTo>
                  <a:pt x="45669" y="0"/>
                </a:moveTo>
                <a:lnTo>
                  <a:pt x="37680" y="977"/>
                </a:lnTo>
                <a:lnTo>
                  <a:pt x="28016" y="2755"/>
                </a:lnTo>
                <a:lnTo>
                  <a:pt x="17246" y="5473"/>
                </a:lnTo>
                <a:lnTo>
                  <a:pt x="5918" y="9309"/>
                </a:lnTo>
                <a:lnTo>
                  <a:pt x="14960" y="7683"/>
                </a:lnTo>
                <a:lnTo>
                  <a:pt x="25425" y="6337"/>
                </a:lnTo>
                <a:lnTo>
                  <a:pt x="36372" y="4229"/>
                </a:lnTo>
                <a:lnTo>
                  <a:pt x="38900" y="5080"/>
                </a:lnTo>
                <a:lnTo>
                  <a:pt x="31292" y="8458"/>
                </a:lnTo>
                <a:lnTo>
                  <a:pt x="25374" y="10160"/>
                </a:lnTo>
                <a:lnTo>
                  <a:pt x="29603" y="9309"/>
                </a:lnTo>
                <a:lnTo>
                  <a:pt x="21983" y="13538"/>
                </a:lnTo>
                <a:lnTo>
                  <a:pt x="32981" y="10998"/>
                </a:lnTo>
                <a:lnTo>
                  <a:pt x="40132" y="7188"/>
                </a:lnTo>
                <a:lnTo>
                  <a:pt x="42608" y="4660"/>
                </a:lnTo>
                <a:lnTo>
                  <a:pt x="40474" y="3390"/>
                </a:lnTo>
                <a:lnTo>
                  <a:pt x="33832" y="3390"/>
                </a:lnTo>
                <a:lnTo>
                  <a:pt x="37211" y="1689"/>
                </a:lnTo>
                <a:lnTo>
                  <a:pt x="42291" y="850"/>
                </a:lnTo>
                <a:lnTo>
                  <a:pt x="45669" y="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1366515" y="3314973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5">
                <a:moveTo>
                  <a:pt x="11842" y="6766"/>
                </a:moveTo>
                <a:lnTo>
                  <a:pt x="0" y="0"/>
                </a:lnTo>
                <a:lnTo>
                  <a:pt x="9304" y="0"/>
                </a:lnTo>
                <a:lnTo>
                  <a:pt x="11842" y="676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1276007" y="3442699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29">
                <a:moveTo>
                  <a:pt x="10996" y="10996"/>
                </a:moveTo>
                <a:lnTo>
                  <a:pt x="10150" y="3383"/>
                </a:lnTo>
                <a:lnTo>
                  <a:pt x="0" y="0"/>
                </a:lnTo>
                <a:lnTo>
                  <a:pt x="4229" y="845"/>
                </a:lnTo>
                <a:lnTo>
                  <a:pt x="9304" y="2537"/>
                </a:lnTo>
                <a:lnTo>
                  <a:pt x="13533" y="3383"/>
                </a:lnTo>
                <a:lnTo>
                  <a:pt x="10996" y="1099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1292078" y="464214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691"/>
                </a:moveTo>
                <a:lnTo>
                  <a:pt x="0" y="0"/>
                </a:lnTo>
                <a:lnTo>
                  <a:pt x="4229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1226101" y="4884906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0"/>
                </a:moveTo>
                <a:close/>
              </a:path>
              <a:path w="1270" h="1904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1226947" y="3763284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3383" y="4229"/>
                </a:moveTo>
                <a:lnTo>
                  <a:pt x="0" y="4229"/>
                </a:lnTo>
                <a:lnTo>
                  <a:pt x="0" y="0"/>
                </a:lnTo>
                <a:lnTo>
                  <a:pt x="3383" y="4229"/>
                </a:lnTo>
                <a:close/>
              </a:path>
              <a:path w="13970" h="5079">
                <a:moveTo>
                  <a:pt x="5075" y="4370"/>
                </a:moveTo>
                <a:lnTo>
                  <a:pt x="3383" y="4229"/>
                </a:lnTo>
                <a:lnTo>
                  <a:pt x="4229" y="4229"/>
                </a:lnTo>
                <a:lnTo>
                  <a:pt x="5075" y="4370"/>
                </a:lnTo>
                <a:close/>
              </a:path>
              <a:path w="13970" h="5079">
                <a:moveTo>
                  <a:pt x="13533" y="5075"/>
                </a:moveTo>
                <a:lnTo>
                  <a:pt x="9304" y="5075"/>
                </a:lnTo>
                <a:lnTo>
                  <a:pt x="5075" y="4370"/>
                </a:lnTo>
                <a:lnTo>
                  <a:pt x="13533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1298845" y="4650600"/>
            <a:ext cx="20320" cy="5080"/>
          </a:xfrm>
          <a:custGeom>
            <a:avLst/>
            <a:gdLst/>
            <a:ahLst/>
            <a:cxnLst/>
            <a:rect l="l" t="t" r="r" b="b"/>
            <a:pathLst>
              <a:path w="20320" h="5079">
                <a:moveTo>
                  <a:pt x="5075" y="5075"/>
                </a:moveTo>
                <a:lnTo>
                  <a:pt x="0" y="4229"/>
                </a:lnTo>
                <a:lnTo>
                  <a:pt x="17763" y="0"/>
                </a:lnTo>
                <a:lnTo>
                  <a:pt x="20300" y="845"/>
                </a:lnTo>
                <a:lnTo>
                  <a:pt x="10150" y="4229"/>
                </a:lnTo>
                <a:lnTo>
                  <a:pt x="5075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1300538" y="4988102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0" y="2537"/>
                </a:moveTo>
                <a:lnTo>
                  <a:pt x="845" y="845"/>
                </a:lnTo>
                <a:lnTo>
                  <a:pt x="1691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1464636" y="5105678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20">
                <a:moveTo>
                  <a:pt x="0" y="7612"/>
                </a:moveTo>
                <a:lnTo>
                  <a:pt x="3383" y="0"/>
                </a:lnTo>
                <a:lnTo>
                  <a:pt x="5075" y="845"/>
                </a:lnTo>
                <a:lnTo>
                  <a:pt x="6766" y="2537"/>
                </a:lnTo>
                <a:lnTo>
                  <a:pt x="4229" y="3383"/>
                </a:lnTo>
                <a:lnTo>
                  <a:pt x="2537" y="5920"/>
                </a:lnTo>
                <a:lnTo>
                  <a:pt x="0" y="7612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1265857" y="4945808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0" y="4229"/>
                </a:moveTo>
                <a:lnTo>
                  <a:pt x="5075" y="0"/>
                </a:lnTo>
                <a:lnTo>
                  <a:pt x="2537" y="1691"/>
                </a:lnTo>
                <a:lnTo>
                  <a:pt x="1691" y="3383"/>
                </a:lnTo>
                <a:lnTo>
                  <a:pt x="0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3105621" y="299692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1219334" y="4884060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537" y="1691"/>
                </a:moveTo>
                <a:lnTo>
                  <a:pt x="4229" y="0"/>
                </a:lnTo>
                <a:lnTo>
                  <a:pt x="5075" y="0"/>
                </a:lnTo>
                <a:lnTo>
                  <a:pt x="5075" y="845"/>
                </a:lnTo>
                <a:lnTo>
                  <a:pt x="4229" y="845"/>
                </a:lnTo>
                <a:lnTo>
                  <a:pt x="2537" y="1691"/>
                </a:lnTo>
                <a:close/>
              </a:path>
              <a:path w="5079" h="3810">
                <a:moveTo>
                  <a:pt x="0" y="3383"/>
                </a:moveTo>
                <a:lnTo>
                  <a:pt x="845" y="2537"/>
                </a:lnTo>
                <a:lnTo>
                  <a:pt x="2537" y="1692"/>
                </a:lnTo>
                <a:lnTo>
                  <a:pt x="0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1470557" y="5107370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537" y="5075"/>
                </a:moveTo>
                <a:lnTo>
                  <a:pt x="845" y="2537"/>
                </a:lnTo>
                <a:lnTo>
                  <a:pt x="0" y="845"/>
                </a:lnTo>
                <a:lnTo>
                  <a:pt x="2537" y="0"/>
                </a:lnTo>
                <a:lnTo>
                  <a:pt x="4229" y="0"/>
                </a:lnTo>
                <a:lnTo>
                  <a:pt x="4229" y="3383"/>
                </a:lnTo>
                <a:lnTo>
                  <a:pt x="2537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3072631" y="3089134"/>
            <a:ext cx="5080" cy="24765"/>
          </a:xfrm>
          <a:custGeom>
            <a:avLst/>
            <a:gdLst/>
            <a:ahLst/>
            <a:cxnLst/>
            <a:rect l="l" t="t" r="r" b="b"/>
            <a:pathLst>
              <a:path w="5080" h="24764">
                <a:moveTo>
                  <a:pt x="1854" y="16751"/>
                </a:moveTo>
                <a:lnTo>
                  <a:pt x="838" y="20294"/>
                </a:lnTo>
                <a:lnTo>
                  <a:pt x="0" y="24523"/>
                </a:lnTo>
                <a:lnTo>
                  <a:pt x="1689" y="19456"/>
                </a:lnTo>
                <a:lnTo>
                  <a:pt x="1689" y="17754"/>
                </a:lnTo>
                <a:lnTo>
                  <a:pt x="1854" y="16751"/>
                </a:lnTo>
                <a:close/>
              </a:path>
              <a:path w="5080" h="24764">
                <a:moveTo>
                  <a:pt x="3378" y="0"/>
                </a:moveTo>
                <a:lnTo>
                  <a:pt x="2540" y="4229"/>
                </a:lnTo>
                <a:lnTo>
                  <a:pt x="3378" y="1689"/>
                </a:lnTo>
                <a:lnTo>
                  <a:pt x="3378" y="0"/>
                </a:lnTo>
                <a:close/>
              </a:path>
              <a:path w="5080" h="24764">
                <a:moveTo>
                  <a:pt x="5067" y="4229"/>
                </a:moveTo>
                <a:lnTo>
                  <a:pt x="3378" y="8458"/>
                </a:lnTo>
                <a:lnTo>
                  <a:pt x="2540" y="12687"/>
                </a:lnTo>
                <a:lnTo>
                  <a:pt x="1854" y="16751"/>
                </a:lnTo>
                <a:lnTo>
                  <a:pt x="2540" y="14376"/>
                </a:lnTo>
                <a:lnTo>
                  <a:pt x="5067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1350047" y="4849379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20">
                <a:moveTo>
                  <a:pt x="1242" y="7612"/>
                </a:moveTo>
                <a:lnTo>
                  <a:pt x="0" y="4282"/>
                </a:lnTo>
                <a:lnTo>
                  <a:pt x="2088" y="3171"/>
                </a:lnTo>
                <a:lnTo>
                  <a:pt x="6714" y="2379"/>
                </a:lnTo>
                <a:lnTo>
                  <a:pt x="13084" y="0"/>
                </a:lnTo>
                <a:lnTo>
                  <a:pt x="4625" y="5075"/>
                </a:lnTo>
                <a:lnTo>
                  <a:pt x="1242" y="7612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3113235" y="2969858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2537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1927327" y="3907082"/>
            <a:ext cx="20320" cy="4445"/>
          </a:xfrm>
          <a:custGeom>
            <a:avLst/>
            <a:gdLst/>
            <a:ahLst/>
            <a:cxnLst/>
            <a:rect l="l" t="t" r="r" b="b"/>
            <a:pathLst>
              <a:path w="20320" h="4445">
                <a:moveTo>
                  <a:pt x="20300" y="4229"/>
                </a:moveTo>
                <a:lnTo>
                  <a:pt x="1691" y="3383"/>
                </a:lnTo>
                <a:lnTo>
                  <a:pt x="0" y="1691"/>
                </a:lnTo>
                <a:lnTo>
                  <a:pt x="10150" y="0"/>
                </a:lnTo>
                <a:lnTo>
                  <a:pt x="15225" y="845"/>
                </a:lnTo>
                <a:lnTo>
                  <a:pt x="20300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1206646" y="395106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0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1194804" y="4273343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59" h="3810">
                <a:moveTo>
                  <a:pt x="0" y="3383"/>
                </a:moveTo>
                <a:lnTo>
                  <a:pt x="5921" y="0"/>
                </a:lnTo>
                <a:lnTo>
                  <a:pt x="10150" y="0"/>
                </a:lnTo>
                <a:lnTo>
                  <a:pt x="5075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1955240" y="3808115"/>
            <a:ext cx="15240" cy="4445"/>
          </a:xfrm>
          <a:custGeom>
            <a:avLst/>
            <a:gdLst/>
            <a:ahLst/>
            <a:cxnLst/>
            <a:rect l="l" t="t" r="r" b="b"/>
            <a:pathLst>
              <a:path w="15240" h="4445">
                <a:moveTo>
                  <a:pt x="15225" y="4229"/>
                </a:moveTo>
                <a:lnTo>
                  <a:pt x="10996" y="845"/>
                </a:lnTo>
                <a:lnTo>
                  <a:pt x="0" y="845"/>
                </a:lnTo>
                <a:lnTo>
                  <a:pt x="4229" y="0"/>
                </a:lnTo>
                <a:lnTo>
                  <a:pt x="13533" y="0"/>
                </a:lnTo>
                <a:lnTo>
                  <a:pt x="15225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1199033" y="396375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2167553" y="4467047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5">
                <a:moveTo>
                  <a:pt x="1691" y="6766"/>
                </a:moveTo>
                <a:lnTo>
                  <a:pt x="0" y="0"/>
                </a:lnTo>
                <a:lnTo>
                  <a:pt x="1691" y="1691"/>
                </a:lnTo>
                <a:lnTo>
                  <a:pt x="2537" y="4229"/>
                </a:lnTo>
                <a:lnTo>
                  <a:pt x="1691" y="676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1195649" y="428856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845" y="4229"/>
                </a:moveTo>
                <a:lnTo>
                  <a:pt x="0" y="2537"/>
                </a:lnTo>
                <a:lnTo>
                  <a:pt x="2537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2126952" y="3688001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0" y="5921"/>
                </a:moveTo>
                <a:lnTo>
                  <a:pt x="7612" y="0"/>
                </a:lnTo>
                <a:lnTo>
                  <a:pt x="11842" y="845"/>
                </a:lnTo>
                <a:lnTo>
                  <a:pt x="0" y="592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2176012" y="4487347"/>
            <a:ext cx="6985" cy="9525"/>
          </a:xfrm>
          <a:custGeom>
            <a:avLst/>
            <a:gdLst/>
            <a:ahLst/>
            <a:cxnLst/>
            <a:rect l="l" t="t" r="r" b="b"/>
            <a:pathLst>
              <a:path w="6984" h="9525">
                <a:moveTo>
                  <a:pt x="0" y="9304"/>
                </a:moveTo>
                <a:lnTo>
                  <a:pt x="3383" y="4229"/>
                </a:lnTo>
                <a:lnTo>
                  <a:pt x="6766" y="0"/>
                </a:lnTo>
                <a:lnTo>
                  <a:pt x="3383" y="7612"/>
                </a:lnTo>
                <a:lnTo>
                  <a:pt x="1691" y="8458"/>
                </a:lnTo>
                <a:lnTo>
                  <a:pt x="845" y="8458"/>
                </a:lnTo>
                <a:lnTo>
                  <a:pt x="0" y="9304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2230993" y="4035653"/>
            <a:ext cx="16510" cy="6985"/>
          </a:xfrm>
          <a:custGeom>
            <a:avLst/>
            <a:gdLst/>
            <a:ahLst/>
            <a:cxnLst/>
            <a:rect l="l" t="t" r="r" b="b"/>
            <a:pathLst>
              <a:path w="16509" h="6985">
                <a:moveTo>
                  <a:pt x="3383" y="6767"/>
                </a:moveTo>
                <a:lnTo>
                  <a:pt x="0" y="0"/>
                </a:lnTo>
                <a:lnTo>
                  <a:pt x="5789" y="4962"/>
                </a:lnTo>
                <a:lnTo>
                  <a:pt x="3383" y="6767"/>
                </a:lnTo>
                <a:close/>
              </a:path>
              <a:path w="16509" h="6985">
                <a:moveTo>
                  <a:pt x="5921" y="5075"/>
                </a:moveTo>
                <a:lnTo>
                  <a:pt x="5789" y="4962"/>
                </a:lnTo>
                <a:lnTo>
                  <a:pt x="6766" y="4229"/>
                </a:lnTo>
                <a:lnTo>
                  <a:pt x="11842" y="2537"/>
                </a:lnTo>
                <a:lnTo>
                  <a:pt x="16071" y="1691"/>
                </a:lnTo>
                <a:lnTo>
                  <a:pt x="5921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1256552" y="4422216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537" y="3383"/>
                </a:moveTo>
                <a:lnTo>
                  <a:pt x="845" y="2537"/>
                </a:lnTo>
                <a:lnTo>
                  <a:pt x="0" y="1691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lnTo>
                  <a:pt x="2537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1277699" y="4566013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0" y="3383"/>
                </a:moveTo>
                <a:lnTo>
                  <a:pt x="5075" y="0"/>
                </a:lnTo>
                <a:lnTo>
                  <a:pt x="5075" y="845"/>
                </a:lnTo>
                <a:lnTo>
                  <a:pt x="3383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1287849" y="4627762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5075" y="845"/>
                </a:moveTo>
                <a:lnTo>
                  <a:pt x="2537" y="845"/>
                </a:lnTo>
                <a:lnTo>
                  <a:pt x="6766" y="0"/>
                </a:lnTo>
                <a:lnTo>
                  <a:pt x="5075" y="845"/>
                </a:lnTo>
                <a:close/>
              </a:path>
              <a:path w="6984" h="1904">
                <a:moveTo>
                  <a:pt x="845" y="1691"/>
                </a:moveTo>
                <a:lnTo>
                  <a:pt x="0" y="845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1278545" y="4580393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0" y="1691"/>
                </a:moveTo>
                <a:lnTo>
                  <a:pt x="6766" y="0"/>
                </a:lnTo>
                <a:lnTo>
                  <a:pt x="5075" y="845"/>
                </a:lnTo>
                <a:lnTo>
                  <a:pt x="2537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1286147" y="4627765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1701" y="850"/>
                </a:moveTo>
                <a:lnTo>
                  <a:pt x="850" y="0"/>
                </a:lnTo>
                <a:lnTo>
                  <a:pt x="850" y="850"/>
                </a:lnTo>
                <a:lnTo>
                  <a:pt x="1701" y="850"/>
                </a:lnTo>
                <a:close/>
              </a:path>
              <a:path w="3809" h="2539">
                <a:moveTo>
                  <a:pt x="3390" y="2540"/>
                </a:moveTo>
                <a:lnTo>
                  <a:pt x="2540" y="1689"/>
                </a:lnTo>
                <a:lnTo>
                  <a:pt x="850" y="1689"/>
                </a:lnTo>
                <a:lnTo>
                  <a:pt x="0" y="2540"/>
                </a:lnTo>
                <a:lnTo>
                  <a:pt x="3390" y="254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1201571" y="39426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1217642" y="436385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4229" y="1691"/>
                </a:moveTo>
                <a:lnTo>
                  <a:pt x="1691" y="845"/>
                </a:lnTo>
                <a:lnTo>
                  <a:pt x="0" y="0"/>
                </a:lnTo>
                <a:lnTo>
                  <a:pt x="4229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1279391" y="4548250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1691"/>
                </a:moveTo>
                <a:lnTo>
                  <a:pt x="0" y="845"/>
                </a:lnTo>
                <a:lnTo>
                  <a:pt x="1691" y="0"/>
                </a:lnTo>
                <a:lnTo>
                  <a:pt x="3383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1195649" y="429279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1257398" y="4424753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0" y="2537"/>
                </a:moveTo>
                <a:lnTo>
                  <a:pt x="845" y="1691"/>
                </a:lnTo>
                <a:lnTo>
                  <a:pt x="1691" y="0"/>
                </a:lnTo>
                <a:lnTo>
                  <a:pt x="3383" y="0"/>
                </a:lnTo>
                <a:lnTo>
                  <a:pt x="6766" y="845"/>
                </a:lnTo>
                <a:lnTo>
                  <a:pt x="9304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1279391" y="3601723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1691"/>
                </a:lnTo>
                <a:lnTo>
                  <a:pt x="0" y="845"/>
                </a:lnTo>
                <a:lnTo>
                  <a:pt x="845" y="0"/>
                </a:lnTo>
                <a:lnTo>
                  <a:pt x="845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2991430" y="2832828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4229" y="5920"/>
                </a:moveTo>
                <a:lnTo>
                  <a:pt x="0" y="0"/>
                </a:lnTo>
                <a:lnTo>
                  <a:pt x="12688" y="845"/>
                </a:lnTo>
                <a:lnTo>
                  <a:pt x="4229" y="592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1948465" y="3954462"/>
            <a:ext cx="8890" cy="3810"/>
          </a:xfrm>
          <a:custGeom>
            <a:avLst/>
            <a:gdLst/>
            <a:ahLst/>
            <a:cxnLst/>
            <a:rect l="l" t="t" r="r" b="b"/>
            <a:pathLst>
              <a:path w="8890" h="3810">
                <a:moveTo>
                  <a:pt x="5918" y="1689"/>
                </a:moveTo>
                <a:lnTo>
                  <a:pt x="1689" y="1689"/>
                </a:lnTo>
                <a:lnTo>
                  <a:pt x="0" y="2527"/>
                </a:lnTo>
                <a:lnTo>
                  <a:pt x="5918" y="2527"/>
                </a:lnTo>
                <a:lnTo>
                  <a:pt x="5918" y="1689"/>
                </a:lnTo>
                <a:close/>
              </a:path>
              <a:path w="8890" h="3810">
                <a:moveTo>
                  <a:pt x="6769" y="2527"/>
                </a:moveTo>
                <a:lnTo>
                  <a:pt x="5918" y="2527"/>
                </a:lnTo>
                <a:lnTo>
                  <a:pt x="6769" y="3378"/>
                </a:lnTo>
                <a:lnTo>
                  <a:pt x="6769" y="2527"/>
                </a:lnTo>
                <a:close/>
              </a:path>
              <a:path w="8890" h="3810">
                <a:moveTo>
                  <a:pt x="8458" y="1689"/>
                </a:moveTo>
                <a:lnTo>
                  <a:pt x="7620" y="838"/>
                </a:lnTo>
                <a:lnTo>
                  <a:pt x="5918" y="838"/>
                </a:lnTo>
                <a:lnTo>
                  <a:pt x="3390" y="0"/>
                </a:lnTo>
                <a:lnTo>
                  <a:pt x="4229" y="838"/>
                </a:lnTo>
                <a:lnTo>
                  <a:pt x="5080" y="838"/>
                </a:lnTo>
                <a:lnTo>
                  <a:pt x="5918" y="1689"/>
                </a:lnTo>
                <a:lnTo>
                  <a:pt x="8458" y="168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1303921" y="3524749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0" y="0"/>
                </a:lnTo>
                <a:lnTo>
                  <a:pt x="2537" y="845"/>
                </a:lnTo>
                <a:lnTo>
                  <a:pt x="5921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1955240" y="395783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422" y="1268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845" y="845"/>
                </a:lnTo>
                <a:lnTo>
                  <a:pt x="422" y="1268"/>
                </a:lnTo>
                <a:close/>
              </a:path>
              <a:path w="1270" h="1904">
                <a:moveTo>
                  <a:pt x="845" y="1691"/>
                </a:moveTo>
                <a:lnTo>
                  <a:pt x="0" y="1691"/>
                </a:lnTo>
                <a:lnTo>
                  <a:pt x="422" y="1268"/>
                </a:lnTo>
                <a:lnTo>
                  <a:pt x="845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1280237" y="3604260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766" y="2537"/>
                </a:moveTo>
                <a:lnTo>
                  <a:pt x="3383" y="2537"/>
                </a:ln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6766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1310687" y="3503602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0" y="2537"/>
                </a:moveTo>
                <a:lnTo>
                  <a:pt x="6766" y="0"/>
                </a:lnTo>
                <a:lnTo>
                  <a:pt x="5921" y="845"/>
                </a:lnTo>
                <a:lnTo>
                  <a:pt x="4229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1393576" y="326676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5918" y="1689"/>
                </a:moveTo>
                <a:lnTo>
                  <a:pt x="4229" y="0"/>
                </a:lnTo>
                <a:lnTo>
                  <a:pt x="850" y="1689"/>
                </a:lnTo>
                <a:lnTo>
                  <a:pt x="850" y="3378"/>
                </a:lnTo>
                <a:lnTo>
                  <a:pt x="2540" y="5067"/>
                </a:lnTo>
                <a:lnTo>
                  <a:pt x="5918" y="1689"/>
                </a:lnTo>
                <a:close/>
              </a:path>
              <a:path w="9525" h="10160">
                <a:moveTo>
                  <a:pt x="9309" y="10147"/>
                </a:moveTo>
                <a:lnTo>
                  <a:pt x="4229" y="6756"/>
                </a:lnTo>
                <a:lnTo>
                  <a:pt x="2540" y="5067"/>
                </a:lnTo>
                <a:lnTo>
                  <a:pt x="850" y="6756"/>
                </a:lnTo>
                <a:lnTo>
                  <a:pt x="0" y="8458"/>
                </a:lnTo>
                <a:lnTo>
                  <a:pt x="9309" y="1014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1319992" y="463368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234559" y="368884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2091425" y="4375693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5" y="845"/>
                </a:moveTo>
                <a:lnTo>
                  <a:pt x="845" y="845"/>
                </a:lnTo>
                <a:lnTo>
                  <a:pt x="845" y="0"/>
                </a:lnTo>
                <a:lnTo>
                  <a:pt x="0" y="0"/>
                </a:lnTo>
                <a:lnTo>
                  <a:pt x="3383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1277699" y="360510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229" y="3383"/>
                </a:moveTo>
                <a:lnTo>
                  <a:pt x="2537" y="2537"/>
                </a:lnTo>
                <a:lnTo>
                  <a:pt x="0" y="0"/>
                </a:lnTo>
                <a:lnTo>
                  <a:pt x="1691" y="0"/>
                </a:lnTo>
                <a:lnTo>
                  <a:pt x="3383" y="1691"/>
                </a:lnTo>
                <a:lnTo>
                  <a:pt x="3383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1962007" y="4088097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1691" y="1691"/>
                </a:moveTo>
                <a:lnTo>
                  <a:pt x="0" y="1691"/>
                </a:lnTo>
                <a:lnTo>
                  <a:pt x="845" y="846"/>
                </a:lnTo>
                <a:lnTo>
                  <a:pt x="2537" y="0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2021218" y="4291106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3383" y="5075"/>
                </a:moveTo>
                <a:lnTo>
                  <a:pt x="0" y="5075"/>
                </a:lnTo>
                <a:lnTo>
                  <a:pt x="1691" y="0"/>
                </a:lnTo>
                <a:lnTo>
                  <a:pt x="4229" y="845"/>
                </a:lnTo>
                <a:lnTo>
                  <a:pt x="5921" y="2537"/>
                </a:lnTo>
                <a:lnTo>
                  <a:pt x="3383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1955240" y="4034807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70">
                <a:moveTo>
                  <a:pt x="1691" y="845"/>
                </a:moveTo>
                <a:lnTo>
                  <a:pt x="4229" y="0"/>
                </a:lnTo>
                <a:lnTo>
                  <a:pt x="6766" y="0"/>
                </a:lnTo>
                <a:lnTo>
                  <a:pt x="0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2014451" y="4287722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8458" y="4229"/>
                </a:moveTo>
                <a:lnTo>
                  <a:pt x="5920" y="3383"/>
                </a:lnTo>
                <a:lnTo>
                  <a:pt x="0" y="3383"/>
                </a:lnTo>
                <a:lnTo>
                  <a:pt x="8458" y="0"/>
                </a:lnTo>
                <a:lnTo>
                  <a:pt x="8458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1244710" y="3569580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845"/>
                </a:lnTo>
                <a:lnTo>
                  <a:pt x="0" y="0"/>
                </a:lnTo>
                <a:lnTo>
                  <a:pt x="1691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2426389" y="3051908"/>
            <a:ext cx="8890" cy="9525"/>
          </a:xfrm>
          <a:custGeom>
            <a:avLst/>
            <a:gdLst/>
            <a:ahLst/>
            <a:cxnLst/>
            <a:rect l="l" t="t" r="r" b="b"/>
            <a:pathLst>
              <a:path w="8890" h="9525">
                <a:moveTo>
                  <a:pt x="6766" y="9304"/>
                </a:moveTo>
                <a:lnTo>
                  <a:pt x="5075" y="5920"/>
                </a:lnTo>
                <a:lnTo>
                  <a:pt x="2537" y="3383"/>
                </a:lnTo>
                <a:lnTo>
                  <a:pt x="0" y="0"/>
                </a:lnTo>
                <a:lnTo>
                  <a:pt x="8458" y="845"/>
                </a:lnTo>
                <a:lnTo>
                  <a:pt x="7612" y="4229"/>
                </a:lnTo>
                <a:lnTo>
                  <a:pt x="6766" y="9304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2594717" y="2423427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5075" y="4229"/>
                </a:moveTo>
                <a:lnTo>
                  <a:pt x="2537" y="2537"/>
                </a:lnTo>
                <a:lnTo>
                  <a:pt x="845" y="1691"/>
                </a:lnTo>
                <a:lnTo>
                  <a:pt x="0" y="0"/>
                </a:lnTo>
                <a:lnTo>
                  <a:pt x="5075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2537198" y="2545232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69">
                <a:moveTo>
                  <a:pt x="2537" y="845"/>
                </a:moveTo>
                <a:lnTo>
                  <a:pt x="0" y="845"/>
                </a:lnTo>
                <a:lnTo>
                  <a:pt x="1691" y="0"/>
                </a:lnTo>
                <a:lnTo>
                  <a:pt x="4229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2568495" y="2469104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19">
                <a:moveTo>
                  <a:pt x="4651" y="3806"/>
                </a:moveTo>
                <a:lnTo>
                  <a:pt x="5075" y="3383"/>
                </a:lnTo>
                <a:lnTo>
                  <a:pt x="9304" y="0"/>
                </a:lnTo>
                <a:lnTo>
                  <a:pt x="4651" y="3806"/>
                </a:lnTo>
                <a:close/>
              </a:path>
              <a:path w="9525" h="7619">
                <a:moveTo>
                  <a:pt x="0" y="7612"/>
                </a:moveTo>
                <a:lnTo>
                  <a:pt x="4651" y="3806"/>
                </a:lnTo>
                <a:lnTo>
                  <a:pt x="2537" y="5920"/>
                </a:lnTo>
                <a:lnTo>
                  <a:pt x="0" y="7612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2706372" y="2341378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45" y="6766"/>
                </a:moveTo>
                <a:lnTo>
                  <a:pt x="0" y="6766"/>
                </a:lnTo>
                <a:lnTo>
                  <a:pt x="845" y="5921"/>
                </a:lnTo>
                <a:lnTo>
                  <a:pt x="1691" y="4229"/>
                </a:lnTo>
                <a:lnTo>
                  <a:pt x="2537" y="0"/>
                </a:lnTo>
                <a:lnTo>
                  <a:pt x="3383" y="845"/>
                </a:lnTo>
                <a:lnTo>
                  <a:pt x="2537" y="3383"/>
                </a:lnTo>
                <a:lnTo>
                  <a:pt x="3383" y="5921"/>
                </a:lnTo>
                <a:lnTo>
                  <a:pt x="2537" y="5921"/>
                </a:lnTo>
                <a:lnTo>
                  <a:pt x="845" y="676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2731748" y="245218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2904305" y="354589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845" y="3383"/>
                </a:moveTo>
                <a:lnTo>
                  <a:pt x="0" y="0"/>
                </a:lnTo>
                <a:lnTo>
                  <a:pt x="4229" y="1691"/>
                </a:lnTo>
                <a:lnTo>
                  <a:pt x="845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2708909" y="2344761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0" y="5075"/>
                </a:moveTo>
                <a:lnTo>
                  <a:pt x="0" y="1691"/>
                </a:lnTo>
                <a:lnTo>
                  <a:pt x="1691" y="1691"/>
                </a:lnTo>
                <a:lnTo>
                  <a:pt x="5075" y="0"/>
                </a:lnTo>
                <a:lnTo>
                  <a:pt x="3383" y="2537"/>
                </a:lnTo>
                <a:lnTo>
                  <a:pt x="1691" y="4229"/>
                </a:lnTo>
                <a:lnTo>
                  <a:pt x="0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2758815" y="2350682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0" y="1691"/>
                </a:moveTo>
                <a:lnTo>
                  <a:pt x="845" y="0"/>
                </a:lnTo>
                <a:lnTo>
                  <a:pt x="3383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2119339" y="1811864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2927144" y="3576347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3383" y="2537"/>
                </a:moveTo>
                <a:lnTo>
                  <a:pt x="1691" y="2537"/>
                </a:lnTo>
                <a:lnTo>
                  <a:pt x="0" y="1691"/>
                </a:lnTo>
                <a:lnTo>
                  <a:pt x="0" y="0"/>
                </a:lnTo>
                <a:lnTo>
                  <a:pt x="3383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2715531" y="2789054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70" h="10160">
                <a:moveTo>
                  <a:pt x="145" y="9938"/>
                </a:moveTo>
                <a:lnTo>
                  <a:pt x="0" y="687"/>
                </a:lnTo>
                <a:lnTo>
                  <a:pt x="2154" y="0"/>
                </a:lnTo>
                <a:lnTo>
                  <a:pt x="6687" y="2801"/>
                </a:lnTo>
                <a:lnTo>
                  <a:pt x="13679" y="4017"/>
                </a:lnTo>
                <a:lnTo>
                  <a:pt x="9449" y="4863"/>
                </a:lnTo>
                <a:lnTo>
                  <a:pt x="4374" y="6555"/>
                </a:lnTo>
                <a:lnTo>
                  <a:pt x="145" y="993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2684379" y="2344761"/>
            <a:ext cx="1270" cy="6350"/>
          </a:xfrm>
          <a:custGeom>
            <a:avLst/>
            <a:gdLst/>
            <a:ahLst/>
            <a:cxnLst/>
            <a:rect l="l" t="t" r="r" b="b"/>
            <a:pathLst>
              <a:path w="1270" h="6350">
                <a:moveTo>
                  <a:pt x="0" y="5921"/>
                </a:moveTo>
                <a:lnTo>
                  <a:pt x="845" y="0"/>
                </a:lnTo>
                <a:lnTo>
                  <a:pt x="845" y="2537"/>
                </a:lnTo>
                <a:lnTo>
                  <a:pt x="0" y="5075"/>
                </a:lnTo>
                <a:lnTo>
                  <a:pt x="0" y="592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3001580" y="3712531"/>
            <a:ext cx="17780" cy="5080"/>
          </a:xfrm>
          <a:custGeom>
            <a:avLst/>
            <a:gdLst/>
            <a:ahLst/>
            <a:cxnLst/>
            <a:rect l="l" t="t" r="r" b="b"/>
            <a:pathLst>
              <a:path w="17780" h="5079">
                <a:moveTo>
                  <a:pt x="16917" y="5075"/>
                </a:moveTo>
                <a:lnTo>
                  <a:pt x="12251" y="1070"/>
                </a:lnTo>
                <a:lnTo>
                  <a:pt x="8775" y="1586"/>
                </a:lnTo>
                <a:lnTo>
                  <a:pt x="5141" y="2577"/>
                </a:lnTo>
                <a:lnTo>
                  <a:pt x="0" y="0"/>
                </a:lnTo>
                <a:lnTo>
                  <a:pt x="17763" y="845"/>
                </a:lnTo>
                <a:lnTo>
                  <a:pt x="16917" y="2537"/>
                </a:lnTo>
                <a:lnTo>
                  <a:pt x="16917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2664078" y="2345607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30">
                <a:moveTo>
                  <a:pt x="16917" y="10996"/>
                </a:moveTo>
                <a:lnTo>
                  <a:pt x="12688" y="10150"/>
                </a:lnTo>
                <a:lnTo>
                  <a:pt x="8458" y="7612"/>
                </a:lnTo>
                <a:lnTo>
                  <a:pt x="5921" y="5921"/>
                </a:lnTo>
                <a:lnTo>
                  <a:pt x="2537" y="4229"/>
                </a:lnTo>
                <a:lnTo>
                  <a:pt x="0" y="2537"/>
                </a:lnTo>
                <a:lnTo>
                  <a:pt x="0" y="0"/>
                </a:lnTo>
                <a:lnTo>
                  <a:pt x="3383" y="0"/>
                </a:lnTo>
                <a:lnTo>
                  <a:pt x="5920" y="845"/>
                </a:lnTo>
                <a:lnTo>
                  <a:pt x="7612" y="1691"/>
                </a:lnTo>
                <a:lnTo>
                  <a:pt x="10150" y="3383"/>
                </a:lnTo>
                <a:lnTo>
                  <a:pt x="14379" y="5921"/>
                </a:lnTo>
                <a:lnTo>
                  <a:pt x="18609" y="9304"/>
                </a:lnTo>
                <a:lnTo>
                  <a:pt x="20300" y="5075"/>
                </a:lnTo>
                <a:lnTo>
                  <a:pt x="20300" y="9304"/>
                </a:lnTo>
                <a:lnTo>
                  <a:pt x="16917" y="1099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2429773" y="3061212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2537" y="12688"/>
                </a:moveTo>
                <a:lnTo>
                  <a:pt x="0" y="8458"/>
                </a:lnTo>
                <a:lnTo>
                  <a:pt x="3383" y="0"/>
                </a:lnTo>
                <a:lnTo>
                  <a:pt x="5075" y="3383"/>
                </a:lnTo>
                <a:lnTo>
                  <a:pt x="5920" y="7612"/>
                </a:lnTo>
                <a:lnTo>
                  <a:pt x="2537" y="1268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2772349" y="3479072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45" y="1691"/>
                </a:moveTo>
                <a:lnTo>
                  <a:pt x="0" y="1691"/>
                </a:ln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2541427" y="3232078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5">
                <a:moveTo>
                  <a:pt x="8458" y="1691"/>
                </a:moveTo>
                <a:lnTo>
                  <a:pt x="2537" y="845"/>
                </a:lnTo>
                <a:lnTo>
                  <a:pt x="845" y="845"/>
                </a:lnTo>
                <a:lnTo>
                  <a:pt x="0" y="0"/>
                </a:lnTo>
                <a:lnTo>
                  <a:pt x="5075" y="0"/>
                </a:lnTo>
                <a:lnTo>
                  <a:pt x="8458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2802801" y="3547587"/>
            <a:ext cx="5080" cy="14604"/>
          </a:xfrm>
          <a:custGeom>
            <a:avLst/>
            <a:gdLst/>
            <a:ahLst/>
            <a:cxnLst/>
            <a:rect l="l" t="t" r="r" b="b"/>
            <a:pathLst>
              <a:path w="5079" h="14604">
                <a:moveTo>
                  <a:pt x="4229" y="14379"/>
                </a:moveTo>
                <a:lnTo>
                  <a:pt x="2537" y="14379"/>
                </a:lnTo>
                <a:lnTo>
                  <a:pt x="845" y="13533"/>
                </a:lnTo>
                <a:lnTo>
                  <a:pt x="0" y="14379"/>
                </a:lnTo>
                <a:lnTo>
                  <a:pt x="0" y="10150"/>
                </a:lnTo>
                <a:lnTo>
                  <a:pt x="1691" y="5075"/>
                </a:lnTo>
                <a:lnTo>
                  <a:pt x="5075" y="0"/>
                </a:lnTo>
                <a:lnTo>
                  <a:pt x="4229" y="1437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2773195" y="3480763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2" y="17763"/>
                </a:moveTo>
                <a:lnTo>
                  <a:pt x="0" y="0"/>
                </a:lnTo>
                <a:lnTo>
                  <a:pt x="3383" y="5921"/>
                </a:lnTo>
                <a:lnTo>
                  <a:pt x="5921" y="12688"/>
                </a:lnTo>
                <a:lnTo>
                  <a:pt x="7612" y="1776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2987201" y="2899651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4">
                <a:moveTo>
                  <a:pt x="7612" y="4229"/>
                </a:moveTo>
                <a:lnTo>
                  <a:pt x="2537" y="1691"/>
                </a:lnTo>
                <a:lnTo>
                  <a:pt x="0" y="845"/>
                </a:lnTo>
                <a:lnTo>
                  <a:pt x="8458" y="0"/>
                </a:lnTo>
                <a:lnTo>
                  <a:pt x="8458" y="1691"/>
                </a:lnTo>
                <a:lnTo>
                  <a:pt x="7612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2175166" y="378866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537"/>
                </a:moveTo>
                <a:lnTo>
                  <a:pt x="5920" y="0"/>
                </a:lnTo>
                <a:lnTo>
                  <a:pt x="2537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1996687" y="5001636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5075" y="10996"/>
                </a:moveTo>
                <a:lnTo>
                  <a:pt x="3383" y="8458"/>
                </a:lnTo>
                <a:lnTo>
                  <a:pt x="1691" y="5075"/>
                </a:lnTo>
                <a:lnTo>
                  <a:pt x="0" y="0"/>
                </a:lnTo>
                <a:lnTo>
                  <a:pt x="5921" y="6766"/>
                </a:lnTo>
                <a:lnTo>
                  <a:pt x="5921" y="8458"/>
                </a:lnTo>
                <a:lnTo>
                  <a:pt x="5075" y="10150"/>
                </a:lnTo>
                <a:lnTo>
                  <a:pt x="5075" y="1099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2192083" y="391977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845"/>
                </a:lnTo>
                <a:lnTo>
                  <a:pt x="2537" y="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1817363" y="216882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691" y="1691"/>
                </a:moveTo>
                <a:lnTo>
                  <a:pt x="845" y="1691"/>
                </a:ln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2276670" y="434016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2537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1715859" y="4739416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6767" y="8458"/>
                </a:moveTo>
                <a:lnTo>
                  <a:pt x="0" y="4229"/>
                </a:lnTo>
                <a:lnTo>
                  <a:pt x="12688" y="0"/>
                </a:lnTo>
                <a:lnTo>
                  <a:pt x="6767" y="845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2271595" y="4362159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1691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2580337" y="4310561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691" y="1691"/>
                </a:moveTo>
                <a:lnTo>
                  <a:pt x="0" y="0"/>
                </a:lnTo>
                <a:lnTo>
                  <a:pt x="1691" y="845"/>
                </a:lnTo>
                <a:lnTo>
                  <a:pt x="2537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2074507" y="3629636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845" y="845"/>
                </a:moveTo>
                <a:lnTo>
                  <a:pt x="0" y="845"/>
                </a:lnTo>
                <a:lnTo>
                  <a:pt x="3383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1978924" y="5000790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1861348" y="4920432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507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1941706" y="20343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2537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2049131" y="1870229"/>
            <a:ext cx="25400" cy="20320"/>
          </a:xfrm>
          <a:custGeom>
            <a:avLst/>
            <a:gdLst/>
            <a:ahLst/>
            <a:cxnLst/>
            <a:rect l="l" t="t" r="r" b="b"/>
            <a:pathLst>
              <a:path w="25400" h="20319">
                <a:moveTo>
                  <a:pt x="25376" y="20300"/>
                </a:moveTo>
                <a:lnTo>
                  <a:pt x="16890" y="15225"/>
                </a:lnTo>
                <a:lnTo>
                  <a:pt x="11419" y="10150"/>
                </a:lnTo>
                <a:lnTo>
                  <a:pt x="6581" y="5075"/>
                </a:lnTo>
                <a:lnTo>
                  <a:pt x="0" y="0"/>
                </a:lnTo>
                <a:lnTo>
                  <a:pt x="6819" y="4123"/>
                </a:lnTo>
                <a:lnTo>
                  <a:pt x="13956" y="10150"/>
                </a:lnTo>
                <a:lnTo>
                  <a:pt x="20459" y="16177"/>
                </a:lnTo>
                <a:lnTo>
                  <a:pt x="25376" y="2030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2173474" y="3776817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229"/>
                </a:moveTo>
                <a:lnTo>
                  <a:pt x="4229" y="0"/>
                </a:lnTo>
                <a:lnTo>
                  <a:pt x="4229" y="845"/>
                </a:lnTo>
                <a:lnTo>
                  <a:pt x="2537" y="2537"/>
                </a:lnTo>
                <a:lnTo>
                  <a:pt x="0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2127797" y="3660088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845" y="4229"/>
                </a:moveTo>
                <a:lnTo>
                  <a:pt x="0" y="3383"/>
                </a:lnTo>
                <a:lnTo>
                  <a:pt x="845" y="1691"/>
                </a:lnTo>
                <a:lnTo>
                  <a:pt x="2537" y="1691"/>
                </a:lnTo>
                <a:lnTo>
                  <a:pt x="5921" y="845"/>
                </a:lnTo>
                <a:lnTo>
                  <a:pt x="8458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2172629" y="376074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1691"/>
                </a:moveTo>
                <a:lnTo>
                  <a:pt x="845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1751385" y="4815545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5">
                <a:moveTo>
                  <a:pt x="3383" y="6766"/>
                </a:moveTo>
                <a:lnTo>
                  <a:pt x="0" y="5920"/>
                </a:lnTo>
                <a:lnTo>
                  <a:pt x="0" y="0"/>
                </a:lnTo>
                <a:lnTo>
                  <a:pt x="2537" y="845"/>
                </a:lnTo>
                <a:lnTo>
                  <a:pt x="4229" y="2537"/>
                </a:lnTo>
                <a:lnTo>
                  <a:pt x="3383" y="676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2125259" y="365924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3383" y="2537"/>
                </a:moveTo>
                <a:lnTo>
                  <a:pt x="0" y="2537"/>
                </a:lnTo>
                <a:lnTo>
                  <a:pt x="2537" y="0"/>
                </a:lnTo>
                <a:lnTo>
                  <a:pt x="5075" y="0"/>
                </a:lnTo>
                <a:lnTo>
                  <a:pt x="4229" y="1691"/>
                </a:lnTo>
                <a:lnTo>
                  <a:pt x="3383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2447536" y="292079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2537" y="12688"/>
                </a:moveTo>
                <a:lnTo>
                  <a:pt x="0" y="0"/>
                </a:lnTo>
                <a:lnTo>
                  <a:pt x="12688" y="5920"/>
                </a:lnTo>
                <a:lnTo>
                  <a:pt x="2537" y="1268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1155045" y="3613568"/>
            <a:ext cx="40005" cy="52069"/>
          </a:xfrm>
          <a:custGeom>
            <a:avLst/>
            <a:gdLst/>
            <a:ahLst/>
            <a:cxnLst/>
            <a:rect l="l" t="t" r="r" b="b"/>
            <a:pathLst>
              <a:path w="40004" h="52070">
                <a:moveTo>
                  <a:pt x="3086" y="8686"/>
                </a:moveTo>
                <a:lnTo>
                  <a:pt x="0" y="6769"/>
                </a:lnTo>
                <a:lnTo>
                  <a:pt x="2540" y="8458"/>
                </a:lnTo>
                <a:lnTo>
                  <a:pt x="3086" y="8686"/>
                </a:lnTo>
                <a:close/>
              </a:path>
              <a:path w="40004" h="52070">
                <a:moveTo>
                  <a:pt x="30454" y="51600"/>
                </a:moveTo>
                <a:lnTo>
                  <a:pt x="29603" y="50749"/>
                </a:lnTo>
                <a:lnTo>
                  <a:pt x="27914" y="50749"/>
                </a:lnTo>
                <a:lnTo>
                  <a:pt x="25374" y="49911"/>
                </a:lnTo>
                <a:lnTo>
                  <a:pt x="30454" y="51600"/>
                </a:lnTo>
                <a:close/>
              </a:path>
              <a:path w="40004" h="52070">
                <a:moveTo>
                  <a:pt x="37211" y="23685"/>
                </a:moveTo>
                <a:lnTo>
                  <a:pt x="29184" y="18554"/>
                </a:lnTo>
                <a:lnTo>
                  <a:pt x="24955" y="15646"/>
                </a:lnTo>
                <a:lnTo>
                  <a:pt x="20091" y="12738"/>
                </a:lnTo>
                <a:lnTo>
                  <a:pt x="16700" y="10998"/>
                </a:lnTo>
                <a:lnTo>
                  <a:pt x="10147" y="7620"/>
                </a:lnTo>
                <a:lnTo>
                  <a:pt x="8458" y="5080"/>
                </a:lnTo>
                <a:lnTo>
                  <a:pt x="16916" y="6769"/>
                </a:lnTo>
                <a:lnTo>
                  <a:pt x="22834" y="9309"/>
                </a:lnTo>
                <a:lnTo>
                  <a:pt x="21666" y="7912"/>
                </a:lnTo>
                <a:lnTo>
                  <a:pt x="22415" y="6985"/>
                </a:lnTo>
                <a:lnTo>
                  <a:pt x="21882" y="5740"/>
                </a:lnTo>
                <a:lnTo>
                  <a:pt x="20485" y="5080"/>
                </a:lnTo>
                <a:lnTo>
                  <a:pt x="16916" y="3390"/>
                </a:lnTo>
                <a:lnTo>
                  <a:pt x="8610" y="2438"/>
                </a:lnTo>
                <a:lnTo>
                  <a:pt x="5067" y="3390"/>
                </a:lnTo>
                <a:lnTo>
                  <a:pt x="5969" y="6235"/>
                </a:lnTo>
                <a:lnTo>
                  <a:pt x="10998" y="10998"/>
                </a:lnTo>
                <a:lnTo>
                  <a:pt x="6769" y="10147"/>
                </a:lnTo>
                <a:lnTo>
                  <a:pt x="3086" y="8686"/>
                </a:lnTo>
                <a:lnTo>
                  <a:pt x="6769" y="10960"/>
                </a:lnTo>
                <a:lnTo>
                  <a:pt x="15430" y="15544"/>
                </a:lnTo>
                <a:lnTo>
                  <a:pt x="25692" y="19977"/>
                </a:lnTo>
                <a:lnTo>
                  <a:pt x="37211" y="23685"/>
                </a:lnTo>
                <a:close/>
              </a:path>
              <a:path w="40004" h="52070">
                <a:moveTo>
                  <a:pt x="38912" y="27914"/>
                </a:moveTo>
                <a:lnTo>
                  <a:pt x="37211" y="26225"/>
                </a:lnTo>
                <a:lnTo>
                  <a:pt x="38061" y="25374"/>
                </a:lnTo>
                <a:lnTo>
                  <a:pt x="33832" y="23685"/>
                </a:lnTo>
                <a:lnTo>
                  <a:pt x="37211" y="27076"/>
                </a:lnTo>
                <a:lnTo>
                  <a:pt x="38912" y="27914"/>
                </a:lnTo>
                <a:close/>
              </a:path>
              <a:path w="40004" h="52070">
                <a:moveTo>
                  <a:pt x="39751" y="9309"/>
                </a:moveTo>
                <a:lnTo>
                  <a:pt x="36372" y="5080"/>
                </a:lnTo>
                <a:lnTo>
                  <a:pt x="32143" y="2540"/>
                </a:lnTo>
                <a:lnTo>
                  <a:pt x="21983" y="0"/>
                </a:lnTo>
                <a:lnTo>
                  <a:pt x="23685" y="1689"/>
                </a:lnTo>
                <a:lnTo>
                  <a:pt x="39751" y="930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1137285" y="4709811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4614" y="4843"/>
                </a:moveTo>
                <a:lnTo>
                  <a:pt x="12688" y="0"/>
                </a:lnTo>
                <a:lnTo>
                  <a:pt x="13956" y="2537"/>
                </a:lnTo>
                <a:lnTo>
                  <a:pt x="10150" y="2537"/>
                </a:lnTo>
                <a:lnTo>
                  <a:pt x="4614" y="4843"/>
                </a:lnTo>
                <a:close/>
              </a:path>
              <a:path w="15240" h="6985">
                <a:moveTo>
                  <a:pt x="15225" y="5074"/>
                </a:moveTo>
                <a:lnTo>
                  <a:pt x="10150" y="2537"/>
                </a:lnTo>
                <a:lnTo>
                  <a:pt x="13956" y="2537"/>
                </a:lnTo>
                <a:lnTo>
                  <a:pt x="15225" y="5074"/>
                </a:lnTo>
                <a:close/>
              </a:path>
              <a:path w="15240" h="6985">
                <a:moveTo>
                  <a:pt x="0" y="6766"/>
                </a:moveTo>
                <a:lnTo>
                  <a:pt x="4614" y="4843"/>
                </a:lnTo>
                <a:lnTo>
                  <a:pt x="4229" y="5075"/>
                </a:lnTo>
                <a:lnTo>
                  <a:pt x="0" y="676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2530431" y="3719298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537" y="3383"/>
                </a:moveTo>
                <a:lnTo>
                  <a:pt x="0" y="2537"/>
                </a:lnTo>
                <a:lnTo>
                  <a:pt x="845" y="845"/>
                </a:lnTo>
                <a:lnTo>
                  <a:pt x="1691" y="0"/>
                </a:lnTo>
                <a:lnTo>
                  <a:pt x="4229" y="0"/>
                </a:lnTo>
                <a:lnTo>
                  <a:pt x="5074" y="845"/>
                </a:lnTo>
                <a:lnTo>
                  <a:pt x="2537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1177994" y="3641483"/>
            <a:ext cx="17780" cy="29209"/>
          </a:xfrm>
          <a:custGeom>
            <a:avLst/>
            <a:gdLst/>
            <a:ahLst/>
            <a:cxnLst/>
            <a:rect l="l" t="t" r="r" b="b"/>
            <a:pathLst>
              <a:path w="17779" h="29210">
                <a:moveTo>
                  <a:pt x="14262" y="28765"/>
                </a:moveTo>
                <a:lnTo>
                  <a:pt x="11734" y="25374"/>
                </a:lnTo>
                <a:lnTo>
                  <a:pt x="7505" y="23685"/>
                </a:lnTo>
                <a:lnTo>
                  <a:pt x="8597" y="25311"/>
                </a:lnTo>
                <a:lnTo>
                  <a:pt x="4216" y="25908"/>
                </a:lnTo>
                <a:lnTo>
                  <a:pt x="0" y="26657"/>
                </a:lnTo>
                <a:lnTo>
                  <a:pt x="1574" y="28765"/>
                </a:lnTo>
                <a:lnTo>
                  <a:pt x="3263" y="27914"/>
                </a:lnTo>
                <a:lnTo>
                  <a:pt x="14262" y="28765"/>
                </a:lnTo>
                <a:close/>
              </a:path>
              <a:path w="17779" h="29210">
                <a:moveTo>
                  <a:pt x="17653" y="850"/>
                </a:moveTo>
                <a:lnTo>
                  <a:pt x="16802" y="850"/>
                </a:lnTo>
                <a:lnTo>
                  <a:pt x="15963" y="0"/>
                </a:lnTo>
                <a:lnTo>
                  <a:pt x="15113" y="0"/>
                </a:lnTo>
                <a:lnTo>
                  <a:pt x="16802" y="1689"/>
                </a:lnTo>
                <a:lnTo>
                  <a:pt x="17653" y="85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1111063" y="3863942"/>
            <a:ext cx="12700" cy="4445"/>
          </a:xfrm>
          <a:custGeom>
            <a:avLst/>
            <a:gdLst/>
            <a:ahLst/>
            <a:cxnLst/>
            <a:rect l="l" t="t" r="r" b="b"/>
            <a:pathLst>
              <a:path w="12700" h="4445">
                <a:moveTo>
                  <a:pt x="12688" y="4229"/>
                </a:moveTo>
                <a:lnTo>
                  <a:pt x="3383" y="4229"/>
                </a:lnTo>
                <a:lnTo>
                  <a:pt x="0" y="0"/>
                </a:lnTo>
                <a:lnTo>
                  <a:pt x="12688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1274315" y="3633866"/>
            <a:ext cx="39370" cy="22225"/>
          </a:xfrm>
          <a:custGeom>
            <a:avLst/>
            <a:gdLst/>
            <a:ahLst/>
            <a:cxnLst/>
            <a:rect l="l" t="t" r="r" b="b"/>
            <a:pathLst>
              <a:path w="39370" h="22225">
                <a:moveTo>
                  <a:pt x="21992" y="21992"/>
                </a:moveTo>
                <a:lnTo>
                  <a:pt x="17023" y="19745"/>
                </a:lnTo>
                <a:lnTo>
                  <a:pt x="16494" y="17974"/>
                </a:lnTo>
                <a:lnTo>
                  <a:pt x="17234" y="16521"/>
                </a:lnTo>
                <a:lnTo>
                  <a:pt x="16071" y="15225"/>
                </a:lnTo>
                <a:lnTo>
                  <a:pt x="21992" y="17763"/>
                </a:lnTo>
                <a:lnTo>
                  <a:pt x="30451" y="16917"/>
                </a:lnTo>
                <a:lnTo>
                  <a:pt x="28759" y="14379"/>
                </a:lnTo>
                <a:lnTo>
                  <a:pt x="17961" y="9991"/>
                </a:lnTo>
                <a:lnTo>
                  <a:pt x="12793" y="7189"/>
                </a:lnTo>
                <a:lnTo>
                  <a:pt x="8419" y="4387"/>
                </a:lnTo>
                <a:lnTo>
                  <a:pt x="0" y="0"/>
                </a:lnTo>
                <a:lnTo>
                  <a:pt x="12146" y="2114"/>
                </a:lnTo>
                <a:lnTo>
                  <a:pt x="22944" y="5498"/>
                </a:lnTo>
                <a:lnTo>
                  <a:pt x="31997" y="9516"/>
                </a:lnTo>
                <a:lnTo>
                  <a:pt x="38910" y="13533"/>
                </a:lnTo>
                <a:lnTo>
                  <a:pt x="35526" y="12688"/>
                </a:lnTo>
                <a:lnTo>
                  <a:pt x="31297" y="10996"/>
                </a:lnTo>
                <a:lnTo>
                  <a:pt x="27067" y="10996"/>
                </a:lnTo>
                <a:lnTo>
                  <a:pt x="32936" y="15569"/>
                </a:lnTo>
                <a:lnTo>
                  <a:pt x="34046" y="19032"/>
                </a:lnTo>
                <a:lnTo>
                  <a:pt x="30398" y="21226"/>
                </a:lnTo>
                <a:lnTo>
                  <a:pt x="21992" y="21992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2127797" y="1797484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lnTo>
                  <a:pt x="1691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2999042" y="2569762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5">
                <a:moveTo>
                  <a:pt x="6766" y="1691"/>
                </a:moveTo>
                <a:lnTo>
                  <a:pt x="4229" y="845"/>
                </a:lnTo>
                <a:lnTo>
                  <a:pt x="1691" y="845"/>
                </a:lnTo>
                <a:lnTo>
                  <a:pt x="0" y="0"/>
                </a:lnTo>
                <a:lnTo>
                  <a:pt x="6766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2988887" y="2595142"/>
            <a:ext cx="12700" cy="43180"/>
          </a:xfrm>
          <a:custGeom>
            <a:avLst/>
            <a:gdLst/>
            <a:ahLst/>
            <a:cxnLst/>
            <a:rect l="l" t="t" r="r" b="b"/>
            <a:pathLst>
              <a:path w="12700" h="43180">
                <a:moveTo>
                  <a:pt x="4229" y="42291"/>
                </a:moveTo>
                <a:lnTo>
                  <a:pt x="1689" y="42291"/>
                </a:lnTo>
                <a:lnTo>
                  <a:pt x="0" y="43141"/>
                </a:lnTo>
                <a:lnTo>
                  <a:pt x="2540" y="43141"/>
                </a:lnTo>
                <a:lnTo>
                  <a:pt x="4229" y="42291"/>
                </a:lnTo>
                <a:close/>
              </a:path>
              <a:path w="12700" h="43180">
                <a:moveTo>
                  <a:pt x="12687" y="0"/>
                </a:moveTo>
                <a:lnTo>
                  <a:pt x="9309" y="2540"/>
                </a:lnTo>
                <a:lnTo>
                  <a:pt x="6769" y="5080"/>
                </a:lnTo>
                <a:lnTo>
                  <a:pt x="12687" y="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1270920" y="3585654"/>
            <a:ext cx="17145" cy="47625"/>
          </a:xfrm>
          <a:custGeom>
            <a:avLst/>
            <a:gdLst/>
            <a:ahLst/>
            <a:cxnLst/>
            <a:rect l="l" t="t" r="r" b="b"/>
            <a:pathLst>
              <a:path w="17145" h="47625">
                <a:moveTo>
                  <a:pt x="2540" y="41452"/>
                </a:moveTo>
                <a:lnTo>
                  <a:pt x="850" y="39763"/>
                </a:lnTo>
                <a:lnTo>
                  <a:pt x="0" y="40601"/>
                </a:lnTo>
                <a:lnTo>
                  <a:pt x="850" y="40601"/>
                </a:lnTo>
                <a:lnTo>
                  <a:pt x="1701" y="41452"/>
                </a:lnTo>
                <a:lnTo>
                  <a:pt x="2540" y="41452"/>
                </a:lnTo>
                <a:close/>
              </a:path>
              <a:path w="17145" h="47625">
                <a:moveTo>
                  <a:pt x="3390" y="42291"/>
                </a:moveTo>
                <a:lnTo>
                  <a:pt x="1701" y="41452"/>
                </a:lnTo>
                <a:lnTo>
                  <a:pt x="3390" y="43141"/>
                </a:lnTo>
                <a:lnTo>
                  <a:pt x="3390" y="42291"/>
                </a:lnTo>
                <a:close/>
              </a:path>
              <a:path w="17145" h="47625">
                <a:moveTo>
                  <a:pt x="6769" y="47371"/>
                </a:moveTo>
                <a:lnTo>
                  <a:pt x="3390" y="43992"/>
                </a:lnTo>
                <a:lnTo>
                  <a:pt x="3390" y="44831"/>
                </a:lnTo>
                <a:lnTo>
                  <a:pt x="2540" y="45681"/>
                </a:lnTo>
                <a:lnTo>
                  <a:pt x="6769" y="47371"/>
                </a:lnTo>
                <a:close/>
              </a:path>
              <a:path w="17145" h="47625">
                <a:moveTo>
                  <a:pt x="11849" y="9309"/>
                </a:moveTo>
                <a:lnTo>
                  <a:pt x="9309" y="8458"/>
                </a:lnTo>
                <a:lnTo>
                  <a:pt x="10160" y="9309"/>
                </a:lnTo>
                <a:lnTo>
                  <a:pt x="11849" y="9309"/>
                </a:lnTo>
                <a:close/>
              </a:path>
              <a:path w="17145" h="47625">
                <a:moveTo>
                  <a:pt x="16802" y="2628"/>
                </a:moveTo>
                <a:lnTo>
                  <a:pt x="15227" y="0"/>
                </a:lnTo>
                <a:lnTo>
                  <a:pt x="13538" y="1701"/>
                </a:lnTo>
                <a:lnTo>
                  <a:pt x="2540" y="2540"/>
                </a:lnTo>
                <a:lnTo>
                  <a:pt x="5080" y="6769"/>
                </a:lnTo>
                <a:lnTo>
                  <a:pt x="9309" y="8458"/>
                </a:lnTo>
                <a:lnTo>
                  <a:pt x="8216" y="6311"/>
                </a:lnTo>
                <a:lnTo>
                  <a:pt x="12585" y="4546"/>
                </a:lnTo>
                <a:lnTo>
                  <a:pt x="16802" y="262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1922251" y="393668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0" y="0"/>
                </a:ln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2026293" y="3579730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0" y="5921"/>
                </a:moveTo>
                <a:lnTo>
                  <a:pt x="1691" y="2537"/>
                </a:lnTo>
                <a:lnTo>
                  <a:pt x="3383" y="1691"/>
                </a:lnTo>
                <a:lnTo>
                  <a:pt x="5075" y="0"/>
                </a:lnTo>
                <a:lnTo>
                  <a:pt x="4229" y="1691"/>
                </a:lnTo>
                <a:lnTo>
                  <a:pt x="0" y="592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1284466" y="4621840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845" y="1691"/>
                </a:moveTo>
                <a:lnTo>
                  <a:pt x="0" y="1691"/>
                </a:lnTo>
                <a:lnTo>
                  <a:pt x="5075" y="0"/>
                </a:lnTo>
                <a:lnTo>
                  <a:pt x="2537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1977233" y="365416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0"/>
                </a:moveTo>
                <a:lnTo>
                  <a:pt x="1691" y="845"/>
                </a:lnTo>
                <a:lnTo>
                  <a:pt x="2537" y="845"/>
                </a:lnTo>
                <a:lnTo>
                  <a:pt x="1691" y="845"/>
                </a:lnTo>
                <a:lnTo>
                  <a:pt x="0" y="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227791" y="4888293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2806" y="3683"/>
                </a:moveTo>
                <a:lnTo>
                  <a:pt x="1689" y="4229"/>
                </a:lnTo>
                <a:lnTo>
                  <a:pt x="0" y="5918"/>
                </a:lnTo>
                <a:lnTo>
                  <a:pt x="2806" y="3683"/>
                </a:lnTo>
                <a:close/>
              </a:path>
              <a:path w="12700" h="12064">
                <a:moveTo>
                  <a:pt x="12687" y="0"/>
                </a:moveTo>
                <a:lnTo>
                  <a:pt x="7607" y="0"/>
                </a:lnTo>
                <a:lnTo>
                  <a:pt x="4229" y="2540"/>
                </a:lnTo>
                <a:lnTo>
                  <a:pt x="6527" y="2806"/>
                </a:lnTo>
                <a:lnTo>
                  <a:pt x="4864" y="7188"/>
                </a:lnTo>
                <a:lnTo>
                  <a:pt x="3517" y="11582"/>
                </a:lnTo>
                <a:lnTo>
                  <a:pt x="6769" y="11849"/>
                </a:lnTo>
                <a:lnTo>
                  <a:pt x="5918" y="9309"/>
                </a:lnTo>
                <a:lnTo>
                  <a:pt x="12687" y="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1979770" y="3661779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3383" y="845"/>
                </a:lnTo>
                <a:lnTo>
                  <a:pt x="0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1424034" y="506846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0" y="10150"/>
                </a:moveTo>
                <a:lnTo>
                  <a:pt x="7612" y="0"/>
                </a:lnTo>
                <a:lnTo>
                  <a:pt x="5921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1742081" y="4810469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79">
                <a:moveTo>
                  <a:pt x="8458" y="5075"/>
                </a:moveTo>
                <a:lnTo>
                  <a:pt x="6767" y="4229"/>
                </a:lnTo>
                <a:lnTo>
                  <a:pt x="0" y="4229"/>
                </a:lnTo>
                <a:lnTo>
                  <a:pt x="7612" y="0"/>
                </a:lnTo>
                <a:lnTo>
                  <a:pt x="8458" y="2537"/>
                </a:lnTo>
                <a:lnTo>
                  <a:pt x="8458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1276007" y="4617611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20">
                <a:moveTo>
                  <a:pt x="4229" y="7612"/>
                </a:moveTo>
                <a:lnTo>
                  <a:pt x="0" y="6766"/>
                </a:lnTo>
                <a:lnTo>
                  <a:pt x="10150" y="1691"/>
                </a:lnTo>
                <a:lnTo>
                  <a:pt x="10996" y="0"/>
                </a:lnTo>
                <a:lnTo>
                  <a:pt x="13335" y="449"/>
                </a:lnTo>
                <a:lnTo>
                  <a:pt x="10044" y="2960"/>
                </a:lnTo>
                <a:lnTo>
                  <a:pt x="6595" y="5471"/>
                </a:lnTo>
                <a:lnTo>
                  <a:pt x="8458" y="5921"/>
                </a:lnTo>
                <a:lnTo>
                  <a:pt x="4229" y="7612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1962007" y="488406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1691" y="3383"/>
                </a:moveTo>
                <a:lnTo>
                  <a:pt x="0" y="2537"/>
                </a:lnTo>
                <a:lnTo>
                  <a:pt x="3383" y="0"/>
                </a:lnTo>
                <a:lnTo>
                  <a:pt x="1691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2584566" y="4323249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0" y="0"/>
                </a:lnTo>
                <a:lnTo>
                  <a:pt x="4229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1170590" y="4848542"/>
            <a:ext cx="45720" cy="33020"/>
          </a:xfrm>
          <a:custGeom>
            <a:avLst/>
            <a:gdLst/>
            <a:ahLst/>
            <a:cxnLst/>
            <a:rect l="l" t="t" r="r" b="b"/>
            <a:pathLst>
              <a:path w="45720" h="33020">
                <a:moveTo>
                  <a:pt x="25895" y="838"/>
                </a:moveTo>
                <a:lnTo>
                  <a:pt x="19977" y="0"/>
                </a:lnTo>
                <a:lnTo>
                  <a:pt x="15748" y="1689"/>
                </a:lnTo>
                <a:lnTo>
                  <a:pt x="6438" y="8458"/>
                </a:lnTo>
                <a:lnTo>
                  <a:pt x="9829" y="9296"/>
                </a:lnTo>
                <a:lnTo>
                  <a:pt x="25895" y="838"/>
                </a:lnTo>
                <a:close/>
              </a:path>
              <a:path w="45720" h="33020">
                <a:moveTo>
                  <a:pt x="36893" y="13525"/>
                </a:moveTo>
                <a:lnTo>
                  <a:pt x="28232" y="17284"/>
                </a:lnTo>
                <a:lnTo>
                  <a:pt x="23368" y="18821"/>
                </a:lnTo>
                <a:lnTo>
                  <a:pt x="17868" y="20662"/>
                </a:lnTo>
                <a:lnTo>
                  <a:pt x="7289" y="25374"/>
                </a:lnTo>
                <a:lnTo>
                  <a:pt x="3911" y="24523"/>
                </a:lnTo>
                <a:lnTo>
                  <a:pt x="9829" y="18605"/>
                </a:lnTo>
                <a:lnTo>
                  <a:pt x="15748" y="15227"/>
                </a:lnTo>
                <a:lnTo>
                  <a:pt x="11518" y="16916"/>
                </a:lnTo>
                <a:lnTo>
                  <a:pt x="16598" y="10147"/>
                </a:lnTo>
                <a:lnTo>
                  <a:pt x="6438" y="15227"/>
                </a:lnTo>
                <a:lnTo>
                  <a:pt x="1041" y="21704"/>
                </a:lnTo>
                <a:lnTo>
                  <a:pt x="0" y="25793"/>
                </a:lnTo>
                <a:lnTo>
                  <a:pt x="3238" y="27355"/>
                </a:lnTo>
                <a:lnTo>
                  <a:pt x="10668" y="26225"/>
                </a:lnTo>
                <a:lnTo>
                  <a:pt x="8140" y="29603"/>
                </a:lnTo>
                <a:lnTo>
                  <a:pt x="3060" y="31292"/>
                </a:lnTo>
                <a:lnTo>
                  <a:pt x="520" y="32981"/>
                </a:lnTo>
                <a:lnTo>
                  <a:pt x="8343" y="30416"/>
                </a:lnTo>
                <a:lnTo>
                  <a:pt x="17437" y="26428"/>
                </a:lnTo>
                <a:lnTo>
                  <a:pt x="27165" y="20853"/>
                </a:lnTo>
                <a:lnTo>
                  <a:pt x="36893" y="13525"/>
                </a:lnTo>
                <a:close/>
              </a:path>
              <a:path w="45720" h="33020">
                <a:moveTo>
                  <a:pt x="40284" y="16916"/>
                </a:moveTo>
                <a:lnTo>
                  <a:pt x="39433" y="16065"/>
                </a:lnTo>
                <a:lnTo>
                  <a:pt x="39433" y="15227"/>
                </a:lnTo>
                <a:lnTo>
                  <a:pt x="35204" y="16916"/>
                </a:lnTo>
                <a:lnTo>
                  <a:pt x="40284" y="16916"/>
                </a:lnTo>
                <a:close/>
              </a:path>
              <a:path w="45720" h="33020">
                <a:moveTo>
                  <a:pt x="42811" y="16916"/>
                </a:moveTo>
                <a:lnTo>
                  <a:pt x="40284" y="16916"/>
                </a:lnTo>
                <a:lnTo>
                  <a:pt x="40284" y="17767"/>
                </a:lnTo>
                <a:lnTo>
                  <a:pt x="41122" y="17767"/>
                </a:lnTo>
                <a:lnTo>
                  <a:pt x="42811" y="16916"/>
                </a:lnTo>
                <a:close/>
              </a:path>
              <a:path w="45720" h="33020">
                <a:moveTo>
                  <a:pt x="45351" y="16065"/>
                </a:moveTo>
                <a:lnTo>
                  <a:pt x="43662" y="16065"/>
                </a:lnTo>
                <a:lnTo>
                  <a:pt x="42811" y="16916"/>
                </a:lnTo>
                <a:lnTo>
                  <a:pt x="45351" y="16916"/>
                </a:lnTo>
                <a:lnTo>
                  <a:pt x="45351" y="1606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2523664" y="3715915"/>
            <a:ext cx="8890" cy="2540"/>
          </a:xfrm>
          <a:custGeom>
            <a:avLst/>
            <a:gdLst/>
            <a:ahLst/>
            <a:cxnLst/>
            <a:rect l="l" t="t" r="r" b="b"/>
            <a:pathLst>
              <a:path w="8890" h="2539">
                <a:moveTo>
                  <a:pt x="7612" y="2537"/>
                </a:moveTo>
                <a:lnTo>
                  <a:pt x="0" y="2537"/>
                </a:lnTo>
                <a:lnTo>
                  <a:pt x="8458" y="0"/>
                </a:lnTo>
                <a:lnTo>
                  <a:pt x="8458" y="845"/>
                </a:lnTo>
                <a:lnTo>
                  <a:pt x="7612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1249785" y="4456896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39">
                <a:moveTo>
                  <a:pt x="0" y="2537"/>
                </a:moveTo>
                <a:lnTo>
                  <a:pt x="7612" y="0"/>
                </a:lnTo>
                <a:lnTo>
                  <a:pt x="11842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1985691" y="4891673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1691" y="1691"/>
                </a:moveTo>
                <a:lnTo>
                  <a:pt x="845" y="1691"/>
                </a:lnTo>
                <a:lnTo>
                  <a:pt x="0" y="845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2270749" y="4327478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0450439" y="2971550"/>
            <a:ext cx="12065" cy="4445"/>
          </a:xfrm>
          <a:custGeom>
            <a:avLst/>
            <a:gdLst/>
            <a:ahLst/>
            <a:cxnLst/>
            <a:rect l="l" t="t" r="r" b="b"/>
            <a:pathLst>
              <a:path w="12065" h="4444">
                <a:moveTo>
                  <a:pt x="11842" y="4229"/>
                </a:moveTo>
                <a:lnTo>
                  <a:pt x="3383" y="4229"/>
                </a:lnTo>
                <a:lnTo>
                  <a:pt x="0" y="0"/>
                </a:lnTo>
                <a:lnTo>
                  <a:pt x="11842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920193" y="23557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304"/>
                </a:moveTo>
                <a:lnTo>
                  <a:pt x="5075" y="0"/>
                </a:lnTo>
                <a:lnTo>
                  <a:pt x="6767" y="0"/>
                </a:lnTo>
                <a:lnTo>
                  <a:pt x="7612" y="845"/>
                </a:lnTo>
                <a:lnTo>
                  <a:pt x="9304" y="845"/>
                </a:lnTo>
                <a:lnTo>
                  <a:pt x="7612" y="3383"/>
                </a:lnTo>
                <a:lnTo>
                  <a:pt x="5075" y="5921"/>
                </a:lnTo>
                <a:lnTo>
                  <a:pt x="0" y="9304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0882678" y="3158487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5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  <a:path w="5079" h="1905">
                <a:moveTo>
                  <a:pt x="5075" y="1691"/>
                </a:moveTo>
                <a:lnTo>
                  <a:pt x="3383" y="1691"/>
                </a:lnTo>
                <a:lnTo>
                  <a:pt x="1691" y="845"/>
                </a:lnTo>
                <a:lnTo>
                  <a:pt x="2537" y="845"/>
                </a:lnTo>
                <a:lnTo>
                  <a:pt x="5075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0465665" y="403396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845" y="845"/>
                </a:lnTo>
                <a:lnTo>
                  <a:pt x="1691" y="0"/>
                </a:lnTo>
                <a:lnTo>
                  <a:pt x="2537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0886059" y="3150882"/>
            <a:ext cx="16510" cy="22860"/>
          </a:xfrm>
          <a:custGeom>
            <a:avLst/>
            <a:gdLst/>
            <a:ahLst/>
            <a:cxnLst/>
            <a:rect l="l" t="t" r="r" b="b"/>
            <a:pathLst>
              <a:path w="16509" h="22860">
                <a:moveTo>
                  <a:pt x="6769" y="2540"/>
                </a:moveTo>
                <a:lnTo>
                  <a:pt x="5067" y="1689"/>
                </a:lnTo>
                <a:lnTo>
                  <a:pt x="0" y="0"/>
                </a:lnTo>
                <a:lnTo>
                  <a:pt x="6769" y="2540"/>
                </a:lnTo>
                <a:close/>
              </a:path>
              <a:path w="16509" h="22860">
                <a:moveTo>
                  <a:pt x="16065" y="21996"/>
                </a:moveTo>
                <a:lnTo>
                  <a:pt x="10147" y="21145"/>
                </a:lnTo>
                <a:lnTo>
                  <a:pt x="16065" y="22834"/>
                </a:lnTo>
                <a:lnTo>
                  <a:pt x="15227" y="21996"/>
                </a:lnTo>
                <a:lnTo>
                  <a:pt x="16065" y="2199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3891434" y="221026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845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0471163" y="4064413"/>
            <a:ext cx="13335" cy="11430"/>
          </a:xfrm>
          <a:custGeom>
            <a:avLst/>
            <a:gdLst/>
            <a:ahLst/>
            <a:cxnLst/>
            <a:rect l="l" t="t" r="r" b="b"/>
            <a:pathLst>
              <a:path w="13334" h="11429">
                <a:moveTo>
                  <a:pt x="2960" y="10996"/>
                </a:moveTo>
                <a:lnTo>
                  <a:pt x="0" y="9291"/>
                </a:lnTo>
                <a:lnTo>
                  <a:pt x="2749" y="5603"/>
                </a:lnTo>
                <a:lnTo>
                  <a:pt x="5815" y="2074"/>
                </a:lnTo>
                <a:lnTo>
                  <a:pt x="3806" y="845"/>
                </a:lnTo>
                <a:lnTo>
                  <a:pt x="8881" y="0"/>
                </a:lnTo>
                <a:lnTo>
                  <a:pt x="13110" y="2537"/>
                </a:lnTo>
                <a:lnTo>
                  <a:pt x="3806" y="8458"/>
                </a:lnTo>
                <a:lnTo>
                  <a:pt x="2960" y="1099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1435031" y="24031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0" y="845"/>
                </a:lnTo>
                <a:lnTo>
                  <a:pt x="845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1495933" y="2112147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6766" y="13533"/>
                </a:moveTo>
                <a:lnTo>
                  <a:pt x="7612" y="7612"/>
                </a:lnTo>
                <a:lnTo>
                  <a:pt x="0" y="0"/>
                </a:lnTo>
                <a:lnTo>
                  <a:pt x="6766" y="6766"/>
                </a:lnTo>
                <a:lnTo>
                  <a:pt x="10150" y="9304"/>
                </a:lnTo>
                <a:lnTo>
                  <a:pt x="6766" y="1353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854764" y="320501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691" y="1691"/>
                </a:moveTo>
                <a:lnTo>
                  <a:pt x="845" y="1691"/>
                </a:lnTo>
                <a:lnTo>
                  <a:pt x="0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0904671" y="317286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0420832" y="4010278"/>
            <a:ext cx="40640" cy="25400"/>
          </a:xfrm>
          <a:custGeom>
            <a:avLst/>
            <a:gdLst/>
            <a:ahLst/>
            <a:cxnLst/>
            <a:rect l="l" t="t" r="r" b="b"/>
            <a:pathLst>
              <a:path w="40640" h="25400">
                <a:moveTo>
                  <a:pt x="34671" y="2540"/>
                </a:moveTo>
                <a:lnTo>
                  <a:pt x="28752" y="0"/>
                </a:lnTo>
                <a:lnTo>
                  <a:pt x="23685" y="0"/>
                </a:lnTo>
                <a:lnTo>
                  <a:pt x="13525" y="3390"/>
                </a:lnTo>
                <a:lnTo>
                  <a:pt x="16065" y="5080"/>
                </a:lnTo>
                <a:lnTo>
                  <a:pt x="34671" y="2540"/>
                </a:lnTo>
                <a:close/>
              </a:path>
              <a:path w="40640" h="25400">
                <a:moveTo>
                  <a:pt x="40601" y="17767"/>
                </a:moveTo>
                <a:lnTo>
                  <a:pt x="31546" y="18859"/>
                </a:lnTo>
                <a:lnTo>
                  <a:pt x="26530" y="18935"/>
                </a:lnTo>
                <a:lnTo>
                  <a:pt x="20726" y="18834"/>
                </a:lnTo>
                <a:lnTo>
                  <a:pt x="9296" y="19456"/>
                </a:lnTo>
                <a:lnTo>
                  <a:pt x="6756" y="17767"/>
                </a:lnTo>
                <a:lnTo>
                  <a:pt x="13525" y="13538"/>
                </a:lnTo>
                <a:lnTo>
                  <a:pt x="20294" y="12687"/>
                </a:lnTo>
                <a:lnTo>
                  <a:pt x="15214" y="12687"/>
                </a:lnTo>
                <a:lnTo>
                  <a:pt x="22834" y="7620"/>
                </a:lnTo>
                <a:lnTo>
                  <a:pt x="11836" y="9309"/>
                </a:lnTo>
                <a:lnTo>
                  <a:pt x="4699" y="13893"/>
                </a:lnTo>
                <a:lnTo>
                  <a:pt x="2324" y="17449"/>
                </a:lnTo>
                <a:lnTo>
                  <a:pt x="4699" y="19900"/>
                </a:lnTo>
                <a:lnTo>
                  <a:pt x="11836" y="21158"/>
                </a:lnTo>
                <a:lnTo>
                  <a:pt x="8458" y="22847"/>
                </a:lnTo>
                <a:lnTo>
                  <a:pt x="3378" y="23685"/>
                </a:lnTo>
                <a:lnTo>
                  <a:pt x="0" y="24536"/>
                </a:lnTo>
                <a:lnTo>
                  <a:pt x="8128" y="24790"/>
                </a:lnTo>
                <a:lnTo>
                  <a:pt x="18072" y="24003"/>
                </a:lnTo>
                <a:lnTo>
                  <a:pt x="29133" y="21805"/>
                </a:lnTo>
                <a:lnTo>
                  <a:pt x="40601" y="1776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0874219" y="3195705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2537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1394429" y="2563841"/>
            <a:ext cx="17145" cy="2540"/>
          </a:xfrm>
          <a:custGeom>
            <a:avLst/>
            <a:gdLst/>
            <a:ahLst/>
            <a:cxnLst/>
            <a:rect l="l" t="t" r="r" b="b"/>
            <a:pathLst>
              <a:path w="17145" h="2539">
                <a:moveTo>
                  <a:pt x="10996" y="2537"/>
                </a:moveTo>
                <a:lnTo>
                  <a:pt x="2537" y="2537"/>
                </a:lnTo>
                <a:lnTo>
                  <a:pt x="0" y="1691"/>
                </a:lnTo>
                <a:lnTo>
                  <a:pt x="6766" y="845"/>
                </a:lnTo>
                <a:lnTo>
                  <a:pt x="8458" y="0"/>
                </a:lnTo>
                <a:lnTo>
                  <a:pt x="16917" y="1691"/>
                </a:lnTo>
                <a:lnTo>
                  <a:pt x="10996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0838693" y="3178788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845" y="1691"/>
                </a:move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0902133" y="317286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0926664" y="311111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0"/>
                </a:move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lnTo>
                  <a:pt x="1691" y="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0579011" y="284297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4229" y="4229"/>
                </a:moveTo>
                <a:lnTo>
                  <a:pt x="0" y="1691"/>
                </a:lnTo>
                <a:lnTo>
                  <a:pt x="1691" y="0"/>
                </a:lnTo>
                <a:lnTo>
                  <a:pt x="4229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0891983" y="3141570"/>
            <a:ext cx="22225" cy="4445"/>
          </a:xfrm>
          <a:custGeom>
            <a:avLst/>
            <a:gdLst/>
            <a:ahLst/>
            <a:cxnLst/>
            <a:rect l="l" t="t" r="r" b="b"/>
            <a:pathLst>
              <a:path w="22225" h="4444">
                <a:moveTo>
                  <a:pt x="21992" y="4229"/>
                </a:moveTo>
                <a:lnTo>
                  <a:pt x="15225" y="3383"/>
                </a:lnTo>
                <a:lnTo>
                  <a:pt x="0" y="845"/>
                </a:lnTo>
                <a:lnTo>
                  <a:pt x="845" y="0"/>
                </a:lnTo>
                <a:lnTo>
                  <a:pt x="5921" y="845"/>
                </a:lnTo>
                <a:lnTo>
                  <a:pt x="9304" y="1691"/>
                </a:lnTo>
                <a:lnTo>
                  <a:pt x="11842" y="1691"/>
                </a:lnTo>
                <a:lnTo>
                  <a:pt x="12688" y="2537"/>
                </a:lnTo>
                <a:lnTo>
                  <a:pt x="16071" y="3383"/>
                </a:lnTo>
                <a:lnTo>
                  <a:pt x="21992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0574782" y="2864971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917" y="11842"/>
                </a:moveTo>
                <a:lnTo>
                  <a:pt x="6766" y="8458"/>
                </a:lnTo>
                <a:lnTo>
                  <a:pt x="3383" y="5075"/>
                </a:lnTo>
                <a:lnTo>
                  <a:pt x="0" y="0"/>
                </a:lnTo>
                <a:lnTo>
                  <a:pt x="16071" y="8458"/>
                </a:lnTo>
                <a:lnTo>
                  <a:pt x="16917" y="11842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0520765" y="2771079"/>
            <a:ext cx="14604" cy="5080"/>
          </a:xfrm>
          <a:custGeom>
            <a:avLst/>
            <a:gdLst/>
            <a:ahLst/>
            <a:cxnLst/>
            <a:rect l="l" t="t" r="r" b="b"/>
            <a:pathLst>
              <a:path w="14604" h="5080">
                <a:moveTo>
                  <a:pt x="14260" y="5075"/>
                </a:moveTo>
                <a:lnTo>
                  <a:pt x="3264" y="3383"/>
                </a:lnTo>
                <a:lnTo>
                  <a:pt x="1572" y="5075"/>
                </a:lnTo>
                <a:lnTo>
                  <a:pt x="0" y="2735"/>
                </a:lnTo>
                <a:lnTo>
                  <a:pt x="4216" y="2220"/>
                </a:lnTo>
                <a:lnTo>
                  <a:pt x="8590" y="1863"/>
                </a:lnTo>
                <a:lnTo>
                  <a:pt x="7493" y="0"/>
                </a:lnTo>
                <a:lnTo>
                  <a:pt x="11723" y="1691"/>
                </a:lnTo>
                <a:lnTo>
                  <a:pt x="14260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1711630" y="2280052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5" h="11430">
                <a:moveTo>
                  <a:pt x="11842" y="11419"/>
                </a:moveTo>
                <a:lnTo>
                  <a:pt x="7612" y="8035"/>
                </a:lnTo>
                <a:lnTo>
                  <a:pt x="4229" y="5498"/>
                </a:lnTo>
                <a:lnTo>
                  <a:pt x="0" y="2960"/>
                </a:lnTo>
                <a:lnTo>
                  <a:pt x="3158" y="0"/>
                </a:lnTo>
                <a:lnTo>
                  <a:pt x="4969" y="1480"/>
                </a:lnTo>
                <a:lnTo>
                  <a:pt x="7255" y="5815"/>
                </a:lnTo>
                <a:lnTo>
                  <a:pt x="11842" y="1141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2110880" y="1800801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30">
                <a:moveTo>
                  <a:pt x="13533" y="11062"/>
                </a:moveTo>
                <a:lnTo>
                  <a:pt x="0" y="911"/>
                </a:lnTo>
                <a:lnTo>
                  <a:pt x="449" y="0"/>
                </a:lnTo>
                <a:lnTo>
                  <a:pt x="4863" y="3132"/>
                </a:lnTo>
                <a:lnTo>
                  <a:pt x="10229" y="7692"/>
                </a:lnTo>
                <a:lnTo>
                  <a:pt x="13533" y="11062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1977233" y="1943819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3383" y="4229"/>
                </a:moveTo>
                <a:lnTo>
                  <a:pt x="2537" y="4229"/>
                </a:lnTo>
                <a:lnTo>
                  <a:pt x="0" y="0"/>
                </a:lnTo>
                <a:lnTo>
                  <a:pt x="3383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1474787" y="254015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383" y="3383"/>
                </a:moveTo>
                <a:lnTo>
                  <a:pt x="0" y="845"/>
                </a:lnTo>
                <a:lnTo>
                  <a:pt x="1691" y="0"/>
                </a:lnTo>
                <a:lnTo>
                  <a:pt x="3383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1887571" y="213329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11842" y="18609"/>
                </a:moveTo>
                <a:lnTo>
                  <a:pt x="2537" y="13533"/>
                </a:lnTo>
                <a:lnTo>
                  <a:pt x="0" y="8458"/>
                </a:lnTo>
                <a:lnTo>
                  <a:pt x="0" y="0"/>
                </a:lnTo>
                <a:lnTo>
                  <a:pt x="12688" y="13533"/>
                </a:lnTo>
                <a:lnTo>
                  <a:pt x="11842" y="1860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1401196" y="2328690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304" y="2537"/>
                </a:moveTo>
                <a:lnTo>
                  <a:pt x="0" y="1691"/>
                </a:lnTo>
                <a:lnTo>
                  <a:pt x="845" y="845"/>
                </a:lnTo>
                <a:lnTo>
                  <a:pt x="1691" y="845"/>
                </a:lnTo>
                <a:lnTo>
                  <a:pt x="2537" y="0"/>
                </a:lnTo>
                <a:lnTo>
                  <a:pt x="8458" y="845"/>
                </a:lnTo>
                <a:lnTo>
                  <a:pt x="10996" y="845"/>
                </a:lnTo>
                <a:lnTo>
                  <a:pt x="9304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0500335" y="2717799"/>
            <a:ext cx="39370" cy="53340"/>
          </a:xfrm>
          <a:custGeom>
            <a:avLst/>
            <a:gdLst/>
            <a:ahLst/>
            <a:cxnLst/>
            <a:rect l="l" t="t" r="r" b="b"/>
            <a:pathLst>
              <a:path w="39370" h="53339">
                <a:moveTo>
                  <a:pt x="27914" y="53289"/>
                </a:moveTo>
                <a:lnTo>
                  <a:pt x="27076" y="52438"/>
                </a:lnTo>
                <a:lnTo>
                  <a:pt x="25387" y="51600"/>
                </a:lnTo>
                <a:lnTo>
                  <a:pt x="22847" y="50749"/>
                </a:lnTo>
                <a:lnTo>
                  <a:pt x="27914" y="53289"/>
                </a:lnTo>
                <a:close/>
              </a:path>
              <a:path w="39370" h="53339">
                <a:moveTo>
                  <a:pt x="36372" y="27063"/>
                </a:moveTo>
                <a:lnTo>
                  <a:pt x="32994" y="24523"/>
                </a:lnTo>
                <a:lnTo>
                  <a:pt x="35534" y="27914"/>
                </a:lnTo>
                <a:lnTo>
                  <a:pt x="36372" y="27063"/>
                </a:lnTo>
                <a:close/>
              </a:path>
              <a:path w="39370" h="53339">
                <a:moveTo>
                  <a:pt x="37223" y="25374"/>
                </a:moveTo>
                <a:lnTo>
                  <a:pt x="28702" y="19748"/>
                </a:lnTo>
                <a:lnTo>
                  <a:pt x="24218" y="16497"/>
                </a:lnTo>
                <a:lnTo>
                  <a:pt x="19265" y="13233"/>
                </a:lnTo>
                <a:lnTo>
                  <a:pt x="15290" y="10998"/>
                </a:lnTo>
                <a:lnTo>
                  <a:pt x="9309" y="7607"/>
                </a:lnTo>
                <a:lnTo>
                  <a:pt x="8458" y="5067"/>
                </a:lnTo>
                <a:lnTo>
                  <a:pt x="15227" y="6769"/>
                </a:lnTo>
                <a:lnTo>
                  <a:pt x="21145" y="9296"/>
                </a:lnTo>
                <a:lnTo>
                  <a:pt x="21145" y="6769"/>
                </a:lnTo>
                <a:lnTo>
                  <a:pt x="21996" y="6769"/>
                </a:lnTo>
                <a:lnTo>
                  <a:pt x="21996" y="5918"/>
                </a:lnTo>
                <a:lnTo>
                  <a:pt x="20307" y="5067"/>
                </a:lnTo>
                <a:lnTo>
                  <a:pt x="16916" y="3378"/>
                </a:lnTo>
                <a:lnTo>
                  <a:pt x="8509" y="2425"/>
                </a:lnTo>
                <a:lnTo>
                  <a:pt x="4762" y="3378"/>
                </a:lnTo>
                <a:lnTo>
                  <a:pt x="5626" y="6235"/>
                </a:lnTo>
                <a:lnTo>
                  <a:pt x="10998" y="10998"/>
                </a:lnTo>
                <a:lnTo>
                  <a:pt x="6769" y="10147"/>
                </a:lnTo>
                <a:lnTo>
                  <a:pt x="2540" y="7607"/>
                </a:lnTo>
                <a:lnTo>
                  <a:pt x="0" y="6769"/>
                </a:lnTo>
                <a:lnTo>
                  <a:pt x="6769" y="11099"/>
                </a:lnTo>
                <a:lnTo>
                  <a:pt x="15443" y="16065"/>
                </a:lnTo>
                <a:lnTo>
                  <a:pt x="25692" y="21031"/>
                </a:lnTo>
                <a:lnTo>
                  <a:pt x="37223" y="25374"/>
                </a:lnTo>
                <a:close/>
              </a:path>
              <a:path w="39370" h="53339">
                <a:moveTo>
                  <a:pt x="38912" y="30441"/>
                </a:moveTo>
                <a:lnTo>
                  <a:pt x="38074" y="30441"/>
                </a:lnTo>
                <a:lnTo>
                  <a:pt x="37223" y="29603"/>
                </a:lnTo>
                <a:lnTo>
                  <a:pt x="36372" y="29603"/>
                </a:lnTo>
                <a:lnTo>
                  <a:pt x="38074" y="31292"/>
                </a:lnTo>
                <a:lnTo>
                  <a:pt x="38912" y="30441"/>
                </a:lnTo>
                <a:close/>
              </a:path>
              <a:path w="39370" h="53339">
                <a:moveTo>
                  <a:pt x="38912" y="10147"/>
                </a:moveTo>
                <a:lnTo>
                  <a:pt x="35534" y="5918"/>
                </a:lnTo>
                <a:lnTo>
                  <a:pt x="31305" y="3378"/>
                </a:lnTo>
                <a:lnTo>
                  <a:pt x="21145" y="0"/>
                </a:lnTo>
                <a:lnTo>
                  <a:pt x="22847" y="2540"/>
                </a:lnTo>
                <a:lnTo>
                  <a:pt x="38912" y="1014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1635502" y="4533024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2537"/>
                </a:moveTo>
                <a:lnTo>
                  <a:pt x="845" y="1691"/>
                </a:lnTo>
                <a:lnTo>
                  <a:pt x="2537" y="845"/>
                </a:lnTo>
                <a:lnTo>
                  <a:pt x="3383" y="0"/>
                </a:lnTo>
                <a:lnTo>
                  <a:pt x="1691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0535872" y="274570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691" y="1691"/>
                </a:moveTo>
                <a:lnTo>
                  <a:pt x="0" y="845"/>
                </a:lnTo>
                <a:lnTo>
                  <a:pt x="0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2081274" y="1843161"/>
            <a:ext cx="14604" cy="9525"/>
          </a:xfrm>
          <a:custGeom>
            <a:avLst/>
            <a:gdLst/>
            <a:ahLst/>
            <a:cxnLst/>
            <a:rect l="l" t="t" r="r" b="b"/>
            <a:pathLst>
              <a:path w="14604" h="9525">
                <a:moveTo>
                  <a:pt x="14379" y="9304"/>
                </a:moveTo>
                <a:lnTo>
                  <a:pt x="8458" y="5921"/>
                </a:lnTo>
                <a:lnTo>
                  <a:pt x="6766" y="5921"/>
                </a:lnTo>
                <a:lnTo>
                  <a:pt x="0" y="0"/>
                </a:lnTo>
                <a:lnTo>
                  <a:pt x="5921" y="2537"/>
                </a:lnTo>
                <a:lnTo>
                  <a:pt x="12688" y="7612"/>
                </a:lnTo>
                <a:lnTo>
                  <a:pt x="14379" y="9304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0242346" y="4234433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11849" y="3390"/>
                </a:moveTo>
                <a:lnTo>
                  <a:pt x="6769" y="3390"/>
                </a:lnTo>
                <a:lnTo>
                  <a:pt x="0" y="4229"/>
                </a:lnTo>
                <a:lnTo>
                  <a:pt x="5080" y="4229"/>
                </a:lnTo>
                <a:lnTo>
                  <a:pt x="10998" y="5080"/>
                </a:lnTo>
                <a:lnTo>
                  <a:pt x="10998" y="4229"/>
                </a:lnTo>
                <a:lnTo>
                  <a:pt x="11849" y="3390"/>
                </a:lnTo>
                <a:close/>
              </a:path>
              <a:path w="13970" h="5079">
                <a:moveTo>
                  <a:pt x="13538" y="0"/>
                </a:moveTo>
                <a:lnTo>
                  <a:pt x="6769" y="850"/>
                </a:lnTo>
                <a:lnTo>
                  <a:pt x="9309" y="1701"/>
                </a:lnTo>
                <a:lnTo>
                  <a:pt x="12687" y="1701"/>
                </a:lnTo>
                <a:lnTo>
                  <a:pt x="12687" y="850"/>
                </a:lnTo>
                <a:lnTo>
                  <a:pt x="13538" y="850"/>
                </a:lnTo>
                <a:lnTo>
                  <a:pt x="13538" y="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0173840" y="3918923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845"/>
                </a:moveTo>
                <a:lnTo>
                  <a:pt x="2537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0231359" y="4170147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5" y="845"/>
                </a:moveTo>
                <a:lnTo>
                  <a:pt x="0" y="0"/>
                </a:lnTo>
                <a:lnTo>
                  <a:pt x="2537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1287004" y="528331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0" y="10150"/>
                </a:moveTo>
                <a:lnTo>
                  <a:pt x="1691" y="845"/>
                </a:lnTo>
                <a:lnTo>
                  <a:pt x="7612" y="0"/>
                </a:lnTo>
                <a:lnTo>
                  <a:pt x="0" y="1015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0369315" y="4552479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612" y="9304"/>
                </a:moveTo>
                <a:lnTo>
                  <a:pt x="0" y="5947"/>
                </a:lnTo>
                <a:lnTo>
                  <a:pt x="2035" y="4652"/>
                </a:lnTo>
                <a:lnTo>
                  <a:pt x="6608" y="3356"/>
                </a:lnTo>
                <a:lnTo>
                  <a:pt x="12608" y="0"/>
                </a:lnTo>
                <a:lnTo>
                  <a:pt x="8379" y="3383"/>
                </a:lnTo>
                <a:lnTo>
                  <a:pt x="4995" y="5921"/>
                </a:lnTo>
                <a:lnTo>
                  <a:pt x="1612" y="9304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0248276" y="4249658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3383" y="0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0232205" y="43291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4229" y="845"/>
                </a:moveTo>
                <a:lnTo>
                  <a:pt x="0" y="0"/>
                </a:lnTo>
                <a:lnTo>
                  <a:pt x="5921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0815855" y="366347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229" y="3383"/>
                </a:moveTo>
                <a:lnTo>
                  <a:pt x="0" y="0"/>
                </a:lnTo>
                <a:lnTo>
                  <a:pt x="5921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4090214" y="3360650"/>
            <a:ext cx="22225" cy="10160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7612" y="10150"/>
                </a:moveTo>
                <a:lnTo>
                  <a:pt x="0" y="5920"/>
                </a:lnTo>
                <a:lnTo>
                  <a:pt x="4229" y="5075"/>
                </a:lnTo>
                <a:lnTo>
                  <a:pt x="8458" y="3383"/>
                </a:lnTo>
                <a:lnTo>
                  <a:pt x="10996" y="0"/>
                </a:lnTo>
                <a:lnTo>
                  <a:pt x="16917" y="2537"/>
                </a:lnTo>
                <a:lnTo>
                  <a:pt x="20300" y="4229"/>
                </a:lnTo>
                <a:lnTo>
                  <a:pt x="10150" y="4229"/>
                </a:lnTo>
                <a:lnTo>
                  <a:pt x="14379" y="5075"/>
                </a:lnTo>
                <a:lnTo>
                  <a:pt x="17763" y="6766"/>
                </a:lnTo>
                <a:lnTo>
                  <a:pt x="21992" y="7612"/>
                </a:lnTo>
                <a:lnTo>
                  <a:pt x="16071" y="8458"/>
                </a:lnTo>
                <a:lnTo>
                  <a:pt x="7612" y="1015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0799783" y="401281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4" h="8889">
                <a:moveTo>
                  <a:pt x="0" y="8458"/>
                </a:moveTo>
                <a:lnTo>
                  <a:pt x="845" y="0"/>
                </a:lnTo>
                <a:lnTo>
                  <a:pt x="3383" y="7612"/>
                </a:lnTo>
                <a:lnTo>
                  <a:pt x="4540" y="7701"/>
                </a:lnTo>
                <a:lnTo>
                  <a:pt x="0" y="8458"/>
                </a:lnTo>
                <a:close/>
              </a:path>
              <a:path w="14604" h="8889">
                <a:moveTo>
                  <a:pt x="6132" y="7824"/>
                </a:moveTo>
                <a:lnTo>
                  <a:pt x="4540" y="7701"/>
                </a:lnTo>
                <a:lnTo>
                  <a:pt x="5075" y="7612"/>
                </a:lnTo>
                <a:lnTo>
                  <a:pt x="6132" y="7824"/>
                </a:lnTo>
                <a:close/>
              </a:path>
              <a:path w="14604" h="8889">
                <a:moveTo>
                  <a:pt x="14379" y="8458"/>
                </a:moveTo>
                <a:lnTo>
                  <a:pt x="9304" y="8458"/>
                </a:lnTo>
                <a:lnTo>
                  <a:pt x="6132" y="7824"/>
                </a:lnTo>
                <a:lnTo>
                  <a:pt x="14379" y="845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0561248" y="4325787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5">
                <a:moveTo>
                  <a:pt x="5921" y="6766"/>
                </a:moveTo>
                <a:lnTo>
                  <a:pt x="0" y="4229"/>
                </a:lnTo>
                <a:lnTo>
                  <a:pt x="11842" y="0"/>
                </a:lnTo>
                <a:lnTo>
                  <a:pt x="5921" y="6766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4112206" y="3368263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2537" y="845"/>
                </a:moveTo>
                <a:lnTo>
                  <a:pt x="1691" y="845"/>
                </a:lnTo>
                <a:lnTo>
                  <a:pt x="0" y="0"/>
                </a:lnTo>
                <a:lnTo>
                  <a:pt x="4229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0170456" y="3949375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5920"/>
                </a:moveTo>
                <a:lnTo>
                  <a:pt x="7612" y="0"/>
                </a:lnTo>
                <a:lnTo>
                  <a:pt x="13533" y="5075"/>
                </a:lnTo>
                <a:lnTo>
                  <a:pt x="0" y="592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3965871" y="1725585"/>
            <a:ext cx="11430" cy="8890"/>
          </a:xfrm>
          <a:custGeom>
            <a:avLst/>
            <a:gdLst/>
            <a:ahLst/>
            <a:cxnLst/>
            <a:rect l="l" t="t" r="r" b="b"/>
            <a:pathLst>
              <a:path w="11430" h="8889">
                <a:moveTo>
                  <a:pt x="6767" y="8458"/>
                </a:moveTo>
                <a:lnTo>
                  <a:pt x="0" y="5921"/>
                </a:lnTo>
                <a:lnTo>
                  <a:pt x="10996" y="0"/>
                </a:lnTo>
                <a:lnTo>
                  <a:pt x="6767" y="845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0173840" y="3925691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2537" y="4229"/>
                </a:moveTo>
                <a:lnTo>
                  <a:pt x="0" y="3383"/>
                </a:lnTo>
                <a:lnTo>
                  <a:pt x="0" y="845"/>
                </a:lnTo>
                <a:lnTo>
                  <a:pt x="845" y="0"/>
                </a:lnTo>
                <a:lnTo>
                  <a:pt x="3383" y="0"/>
                </a:lnTo>
                <a:lnTo>
                  <a:pt x="4229" y="1691"/>
                </a:lnTo>
                <a:lnTo>
                  <a:pt x="5921" y="3383"/>
                </a:lnTo>
                <a:lnTo>
                  <a:pt x="2537" y="4229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4216248" y="296647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13533" y="8458"/>
                </a:moveTo>
                <a:lnTo>
                  <a:pt x="10996" y="845"/>
                </a:lnTo>
                <a:lnTo>
                  <a:pt x="0" y="0"/>
                </a:lnTo>
                <a:lnTo>
                  <a:pt x="14379" y="0"/>
                </a:lnTo>
                <a:lnTo>
                  <a:pt x="13533" y="8458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1051852" y="275754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1691" y="5075"/>
                </a:moveTo>
                <a:lnTo>
                  <a:pt x="0" y="2537"/>
                </a:lnTo>
                <a:lnTo>
                  <a:pt x="0" y="845"/>
                </a:lnTo>
                <a:lnTo>
                  <a:pt x="3383" y="0"/>
                </a:lnTo>
                <a:lnTo>
                  <a:pt x="5075" y="2537"/>
                </a:lnTo>
                <a:lnTo>
                  <a:pt x="3383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0815855" y="303668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1691" y="845"/>
                </a:ln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0989247" y="2639973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4">
                <a:moveTo>
                  <a:pt x="3390" y="16078"/>
                </a:moveTo>
                <a:lnTo>
                  <a:pt x="0" y="13538"/>
                </a:lnTo>
                <a:lnTo>
                  <a:pt x="2540" y="16916"/>
                </a:lnTo>
                <a:lnTo>
                  <a:pt x="3390" y="16078"/>
                </a:lnTo>
                <a:close/>
              </a:path>
              <a:path w="5079" h="17144">
                <a:moveTo>
                  <a:pt x="5080" y="850"/>
                </a:moveTo>
                <a:lnTo>
                  <a:pt x="4229" y="0"/>
                </a:lnTo>
                <a:lnTo>
                  <a:pt x="5080" y="2540"/>
                </a:lnTo>
                <a:lnTo>
                  <a:pt x="5080" y="850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1040010" y="2605289"/>
            <a:ext cx="13970" cy="16510"/>
          </a:xfrm>
          <a:custGeom>
            <a:avLst/>
            <a:gdLst/>
            <a:ahLst/>
            <a:cxnLst/>
            <a:rect l="l" t="t" r="r" b="b"/>
            <a:pathLst>
              <a:path w="13970" h="16510">
                <a:moveTo>
                  <a:pt x="0" y="16071"/>
                </a:moveTo>
                <a:lnTo>
                  <a:pt x="8458" y="5921"/>
                </a:lnTo>
                <a:lnTo>
                  <a:pt x="10150" y="3383"/>
                </a:lnTo>
                <a:lnTo>
                  <a:pt x="13533" y="0"/>
                </a:lnTo>
                <a:lnTo>
                  <a:pt x="10996" y="3383"/>
                </a:lnTo>
                <a:lnTo>
                  <a:pt x="6766" y="8458"/>
                </a:lnTo>
                <a:lnTo>
                  <a:pt x="0" y="1607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0775253" y="3086588"/>
            <a:ext cx="2540" cy="9525"/>
          </a:xfrm>
          <a:custGeom>
            <a:avLst/>
            <a:gdLst/>
            <a:ahLst/>
            <a:cxnLst/>
            <a:rect l="l" t="t" r="r" b="b"/>
            <a:pathLst>
              <a:path w="2540" h="9525">
                <a:moveTo>
                  <a:pt x="2537" y="9304"/>
                </a:moveTo>
                <a:lnTo>
                  <a:pt x="1691" y="5920"/>
                </a:lnTo>
                <a:lnTo>
                  <a:pt x="845" y="3383"/>
                </a:lnTo>
                <a:lnTo>
                  <a:pt x="0" y="0"/>
                </a:lnTo>
                <a:lnTo>
                  <a:pt x="2537" y="9304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0753260" y="315087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4229" y="1691"/>
                </a:moveTo>
                <a:lnTo>
                  <a:pt x="3383" y="1691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0829388" y="321939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845" y="3383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2537"/>
                </a:lnTo>
                <a:lnTo>
                  <a:pt x="845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0463973" y="403311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845" y="1691"/>
                </a:moveTo>
                <a:lnTo>
                  <a:pt x="0" y="845"/>
                </a:lnTo>
                <a:lnTo>
                  <a:pt x="845" y="0"/>
                </a:lnTo>
                <a:lnTo>
                  <a:pt x="2537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1039164" y="2621361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383"/>
                </a:moveTo>
                <a:lnTo>
                  <a:pt x="0" y="2537"/>
                </a:lnTo>
                <a:lnTo>
                  <a:pt x="845" y="1691"/>
                </a:lnTo>
                <a:lnTo>
                  <a:pt x="3383" y="0"/>
                </a:lnTo>
                <a:lnTo>
                  <a:pt x="0" y="3383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0459744" y="403142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229" y="2537"/>
                </a:moveTo>
                <a:lnTo>
                  <a:pt x="0" y="845"/>
                </a:lnTo>
                <a:lnTo>
                  <a:pt x="4229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E7DA9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8" name="object 408"/>
          <p:cNvGrpSpPr/>
          <p:nvPr/>
        </p:nvGrpSpPr>
        <p:grpSpPr>
          <a:xfrm>
            <a:off x="10085870" y="1278741"/>
            <a:ext cx="6724650" cy="7115175"/>
            <a:chOff x="10085870" y="1278741"/>
            <a:chExt cx="6724650" cy="7115175"/>
          </a:xfrm>
        </p:grpSpPr>
        <p:sp>
          <p:nvSpPr>
            <p:cNvPr id="409" name="object 409"/>
            <p:cNvSpPr/>
            <p:nvPr/>
          </p:nvSpPr>
          <p:spPr>
            <a:xfrm>
              <a:off x="10085858" y="1278749"/>
              <a:ext cx="4194175" cy="4216400"/>
            </a:xfrm>
            <a:custGeom>
              <a:avLst/>
              <a:gdLst/>
              <a:ahLst/>
              <a:cxnLst/>
              <a:rect l="l" t="t" r="r" b="b"/>
              <a:pathLst>
                <a:path w="4194175" h="4216400">
                  <a:moveTo>
                    <a:pt x="35877" y="2409126"/>
                  </a:moveTo>
                  <a:lnTo>
                    <a:pt x="33731" y="2400300"/>
                  </a:lnTo>
                  <a:lnTo>
                    <a:pt x="30492" y="2400300"/>
                  </a:lnTo>
                  <a:lnTo>
                    <a:pt x="18618" y="2387600"/>
                  </a:lnTo>
                  <a:lnTo>
                    <a:pt x="28702" y="2400300"/>
                  </a:lnTo>
                  <a:lnTo>
                    <a:pt x="35877" y="2409126"/>
                  </a:lnTo>
                  <a:close/>
                </a:path>
                <a:path w="4194175" h="4216400">
                  <a:moveTo>
                    <a:pt x="39027" y="2413000"/>
                  </a:moveTo>
                  <a:lnTo>
                    <a:pt x="35877" y="2409126"/>
                  </a:lnTo>
                  <a:lnTo>
                    <a:pt x="36817" y="2413000"/>
                  </a:lnTo>
                  <a:lnTo>
                    <a:pt x="39027" y="2413000"/>
                  </a:lnTo>
                  <a:close/>
                </a:path>
                <a:path w="4194175" h="4216400">
                  <a:moveTo>
                    <a:pt x="82905" y="2590800"/>
                  </a:moveTo>
                  <a:lnTo>
                    <a:pt x="73596" y="2578100"/>
                  </a:lnTo>
                  <a:lnTo>
                    <a:pt x="79514" y="2590800"/>
                  </a:lnTo>
                  <a:lnTo>
                    <a:pt x="82905" y="2590800"/>
                  </a:lnTo>
                  <a:close/>
                </a:path>
                <a:path w="4194175" h="4216400">
                  <a:moveTo>
                    <a:pt x="94742" y="1638300"/>
                  </a:moveTo>
                  <a:lnTo>
                    <a:pt x="92202" y="1625600"/>
                  </a:lnTo>
                  <a:lnTo>
                    <a:pt x="92570" y="1638300"/>
                  </a:lnTo>
                  <a:lnTo>
                    <a:pt x="94742" y="1638300"/>
                  </a:lnTo>
                  <a:close/>
                </a:path>
                <a:path w="4194175" h="4216400">
                  <a:moveTo>
                    <a:pt x="139293" y="2840558"/>
                  </a:moveTo>
                  <a:lnTo>
                    <a:pt x="138734" y="2832100"/>
                  </a:lnTo>
                  <a:lnTo>
                    <a:pt x="131965" y="2832100"/>
                  </a:lnTo>
                  <a:lnTo>
                    <a:pt x="139293" y="2840558"/>
                  </a:lnTo>
                  <a:close/>
                </a:path>
                <a:path w="4194175" h="4216400">
                  <a:moveTo>
                    <a:pt x="140906" y="2842425"/>
                  </a:moveTo>
                  <a:lnTo>
                    <a:pt x="139293" y="2840558"/>
                  </a:lnTo>
                  <a:lnTo>
                    <a:pt x="139573" y="2844800"/>
                  </a:lnTo>
                  <a:lnTo>
                    <a:pt x="140906" y="2842425"/>
                  </a:lnTo>
                  <a:close/>
                </a:path>
                <a:path w="4194175" h="4216400">
                  <a:moveTo>
                    <a:pt x="248691" y="1181100"/>
                  </a:moveTo>
                  <a:lnTo>
                    <a:pt x="243611" y="1168400"/>
                  </a:lnTo>
                  <a:lnTo>
                    <a:pt x="244487" y="1181100"/>
                  </a:lnTo>
                  <a:lnTo>
                    <a:pt x="248691" y="1181100"/>
                  </a:lnTo>
                  <a:close/>
                </a:path>
                <a:path w="4194175" h="4216400">
                  <a:moveTo>
                    <a:pt x="253873" y="3238500"/>
                  </a:moveTo>
                  <a:lnTo>
                    <a:pt x="241922" y="3238500"/>
                  </a:lnTo>
                  <a:lnTo>
                    <a:pt x="246430" y="3251200"/>
                  </a:lnTo>
                  <a:lnTo>
                    <a:pt x="253873" y="3238500"/>
                  </a:lnTo>
                  <a:close/>
                </a:path>
                <a:path w="4194175" h="4216400">
                  <a:moveTo>
                    <a:pt x="273913" y="1155700"/>
                  </a:moveTo>
                  <a:lnTo>
                    <a:pt x="263067" y="1143000"/>
                  </a:lnTo>
                  <a:lnTo>
                    <a:pt x="271653" y="1155700"/>
                  </a:lnTo>
                  <a:lnTo>
                    <a:pt x="273913" y="1155700"/>
                  </a:lnTo>
                  <a:close/>
                </a:path>
                <a:path w="4194175" h="4216400">
                  <a:moveTo>
                    <a:pt x="290982" y="1130300"/>
                  </a:moveTo>
                  <a:lnTo>
                    <a:pt x="290144" y="1130300"/>
                  </a:lnTo>
                  <a:lnTo>
                    <a:pt x="290461" y="1131887"/>
                  </a:lnTo>
                  <a:lnTo>
                    <a:pt x="290982" y="1130300"/>
                  </a:lnTo>
                  <a:close/>
                </a:path>
                <a:path w="4194175" h="4216400">
                  <a:moveTo>
                    <a:pt x="356844" y="1854200"/>
                  </a:moveTo>
                  <a:lnTo>
                    <a:pt x="355206" y="1852282"/>
                  </a:lnTo>
                  <a:lnTo>
                    <a:pt x="356006" y="1854200"/>
                  </a:lnTo>
                  <a:lnTo>
                    <a:pt x="356844" y="1854200"/>
                  </a:lnTo>
                  <a:close/>
                </a:path>
                <a:path w="4194175" h="4216400">
                  <a:moveTo>
                    <a:pt x="369646" y="1727200"/>
                  </a:moveTo>
                  <a:lnTo>
                    <a:pt x="364718" y="1714500"/>
                  </a:lnTo>
                  <a:lnTo>
                    <a:pt x="367118" y="1714500"/>
                  </a:lnTo>
                  <a:lnTo>
                    <a:pt x="354431" y="1701800"/>
                  </a:lnTo>
                  <a:lnTo>
                    <a:pt x="364578" y="1714500"/>
                  </a:lnTo>
                  <a:lnTo>
                    <a:pt x="362204" y="1714500"/>
                  </a:lnTo>
                  <a:lnTo>
                    <a:pt x="369646" y="1727200"/>
                  </a:lnTo>
                  <a:close/>
                </a:path>
                <a:path w="4194175" h="4216400">
                  <a:moveTo>
                    <a:pt x="371348" y="1803400"/>
                  </a:moveTo>
                  <a:lnTo>
                    <a:pt x="366268" y="1790700"/>
                  </a:lnTo>
                  <a:lnTo>
                    <a:pt x="362889" y="1790700"/>
                  </a:lnTo>
                  <a:lnTo>
                    <a:pt x="371348" y="1803400"/>
                  </a:lnTo>
                  <a:close/>
                </a:path>
                <a:path w="4194175" h="4216400">
                  <a:moveTo>
                    <a:pt x="372186" y="1866900"/>
                  </a:moveTo>
                  <a:lnTo>
                    <a:pt x="364375" y="1854200"/>
                  </a:lnTo>
                  <a:lnTo>
                    <a:pt x="360832" y="1854200"/>
                  </a:lnTo>
                  <a:lnTo>
                    <a:pt x="372186" y="1866900"/>
                  </a:lnTo>
                  <a:close/>
                </a:path>
                <a:path w="4194175" h="4216400">
                  <a:moveTo>
                    <a:pt x="381495" y="2603500"/>
                  </a:moveTo>
                  <a:lnTo>
                    <a:pt x="369379" y="2616200"/>
                  </a:lnTo>
                  <a:lnTo>
                    <a:pt x="372452" y="2616200"/>
                  </a:lnTo>
                  <a:lnTo>
                    <a:pt x="381495" y="2603500"/>
                  </a:lnTo>
                  <a:close/>
                </a:path>
                <a:path w="4194175" h="4216400">
                  <a:moveTo>
                    <a:pt x="382333" y="2590800"/>
                  </a:moveTo>
                  <a:lnTo>
                    <a:pt x="380644" y="2590800"/>
                  </a:lnTo>
                  <a:lnTo>
                    <a:pt x="370598" y="2603500"/>
                  </a:lnTo>
                  <a:lnTo>
                    <a:pt x="374726" y="2603500"/>
                  </a:lnTo>
                  <a:lnTo>
                    <a:pt x="382333" y="2590800"/>
                  </a:lnTo>
                  <a:close/>
                </a:path>
                <a:path w="4194175" h="4216400">
                  <a:moveTo>
                    <a:pt x="387832" y="2786735"/>
                  </a:moveTo>
                  <a:lnTo>
                    <a:pt x="384035" y="2787358"/>
                  </a:lnTo>
                  <a:lnTo>
                    <a:pt x="386562" y="2787358"/>
                  </a:lnTo>
                  <a:lnTo>
                    <a:pt x="387832" y="2786735"/>
                  </a:lnTo>
                  <a:close/>
                </a:path>
                <a:path w="4194175" h="4216400">
                  <a:moveTo>
                    <a:pt x="392493" y="2603500"/>
                  </a:moveTo>
                  <a:lnTo>
                    <a:pt x="388785" y="2590800"/>
                  </a:lnTo>
                  <a:lnTo>
                    <a:pt x="382333" y="2590800"/>
                  </a:lnTo>
                  <a:lnTo>
                    <a:pt x="392493" y="2603500"/>
                  </a:lnTo>
                  <a:close/>
                </a:path>
                <a:path w="4194175" h="4216400">
                  <a:moveTo>
                    <a:pt x="400100" y="1016000"/>
                  </a:moveTo>
                  <a:lnTo>
                    <a:pt x="398157" y="1003300"/>
                  </a:lnTo>
                  <a:lnTo>
                    <a:pt x="399262" y="1003300"/>
                  </a:lnTo>
                  <a:lnTo>
                    <a:pt x="394182" y="990600"/>
                  </a:lnTo>
                  <a:lnTo>
                    <a:pt x="394728" y="1003300"/>
                  </a:lnTo>
                  <a:lnTo>
                    <a:pt x="395973" y="1003300"/>
                  </a:lnTo>
                  <a:lnTo>
                    <a:pt x="399300" y="1016000"/>
                  </a:lnTo>
                  <a:lnTo>
                    <a:pt x="400100" y="1016000"/>
                  </a:lnTo>
                  <a:close/>
                </a:path>
                <a:path w="4194175" h="4216400">
                  <a:moveTo>
                    <a:pt x="426326" y="1016000"/>
                  </a:moveTo>
                  <a:lnTo>
                    <a:pt x="421957" y="1003300"/>
                  </a:lnTo>
                  <a:lnTo>
                    <a:pt x="421246" y="990600"/>
                  </a:lnTo>
                  <a:lnTo>
                    <a:pt x="416382" y="990600"/>
                  </a:lnTo>
                  <a:lnTo>
                    <a:pt x="419049" y="1003300"/>
                  </a:lnTo>
                  <a:lnTo>
                    <a:pt x="416179" y="1003300"/>
                  </a:lnTo>
                  <a:lnTo>
                    <a:pt x="411949" y="990600"/>
                  </a:lnTo>
                  <a:lnTo>
                    <a:pt x="401789" y="990600"/>
                  </a:lnTo>
                  <a:lnTo>
                    <a:pt x="407720" y="1003300"/>
                  </a:lnTo>
                  <a:lnTo>
                    <a:pt x="407593" y="1003300"/>
                  </a:lnTo>
                  <a:lnTo>
                    <a:pt x="412788" y="1016000"/>
                  </a:lnTo>
                  <a:lnTo>
                    <a:pt x="426326" y="1016000"/>
                  </a:lnTo>
                  <a:close/>
                </a:path>
                <a:path w="4194175" h="4216400">
                  <a:moveTo>
                    <a:pt x="431393" y="1536700"/>
                  </a:moveTo>
                  <a:lnTo>
                    <a:pt x="428015" y="1524000"/>
                  </a:lnTo>
                  <a:lnTo>
                    <a:pt x="431393" y="1536700"/>
                  </a:lnTo>
                  <a:close/>
                </a:path>
                <a:path w="4194175" h="4216400">
                  <a:moveTo>
                    <a:pt x="433844" y="1473200"/>
                  </a:moveTo>
                  <a:lnTo>
                    <a:pt x="428752" y="1460500"/>
                  </a:lnTo>
                  <a:lnTo>
                    <a:pt x="426326" y="1447800"/>
                  </a:lnTo>
                  <a:lnTo>
                    <a:pt x="413562" y="1447800"/>
                  </a:lnTo>
                  <a:lnTo>
                    <a:pt x="414909" y="1460500"/>
                  </a:lnTo>
                  <a:lnTo>
                    <a:pt x="421322" y="1460500"/>
                  </a:lnTo>
                  <a:lnTo>
                    <a:pt x="423786" y="1473200"/>
                  </a:lnTo>
                  <a:lnTo>
                    <a:pt x="433844" y="1473200"/>
                  </a:lnTo>
                  <a:close/>
                </a:path>
                <a:path w="4194175" h="4216400">
                  <a:moveTo>
                    <a:pt x="444093" y="1473200"/>
                  </a:moveTo>
                  <a:lnTo>
                    <a:pt x="435622" y="1460500"/>
                  </a:lnTo>
                  <a:lnTo>
                    <a:pt x="433095" y="1460500"/>
                  </a:lnTo>
                  <a:lnTo>
                    <a:pt x="442391" y="1473200"/>
                  </a:lnTo>
                  <a:lnTo>
                    <a:pt x="444093" y="1473200"/>
                  </a:lnTo>
                  <a:close/>
                </a:path>
                <a:path w="4194175" h="4216400">
                  <a:moveTo>
                    <a:pt x="450011" y="1473200"/>
                  </a:moveTo>
                  <a:lnTo>
                    <a:pt x="448068" y="1460500"/>
                  </a:lnTo>
                  <a:lnTo>
                    <a:pt x="445249" y="1460500"/>
                  </a:lnTo>
                  <a:lnTo>
                    <a:pt x="440372" y="1447800"/>
                  </a:lnTo>
                  <a:lnTo>
                    <a:pt x="439013" y="1447800"/>
                  </a:lnTo>
                  <a:lnTo>
                    <a:pt x="440702" y="1460500"/>
                  </a:lnTo>
                  <a:lnTo>
                    <a:pt x="444931" y="1460500"/>
                  </a:lnTo>
                  <a:lnTo>
                    <a:pt x="450011" y="1473200"/>
                  </a:lnTo>
                  <a:close/>
                </a:path>
                <a:path w="4194175" h="4216400">
                  <a:moveTo>
                    <a:pt x="493153" y="3086100"/>
                  </a:moveTo>
                  <a:lnTo>
                    <a:pt x="483844" y="3098800"/>
                  </a:lnTo>
                  <a:lnTo>
                    <a:pt x="486384" y="3098800"/>
                  </a:lnTo>
                  <a:lnTo>
                    <a:pt x="493153" y="3086100"/>
                  </a:lnTo>
                  <a:close/>
                </a:path>
                <a:path w="4194175" h="4216400">
                  <a:moveTo>
                    <a:pt x="493153" y="3060700"/>
                  </a:moveTo>
                  <a:lnTo>
                    <a:pt x="490613" y="3060700"/>
                  </a:lnTo>
                  <a:lnTo>
                    <a:pt x="485025" y="3068320"/>
                  </a:lnTo>
                  <a:lnTo>
                    <a:pt x="493153" y="3060700"/>
                  </a:lnTo>
                  <a:close/>
                </a:path>
                <a:path w="4194175" h="4216400">
                  <a:moveTo>
                    <a:pt x="493890" y="901700"/>
                  </a:moveTo>
                  <a:lnTo>
                    <a:pt x="489762" y="889000"/>
                  </a:lnTo>
                  <a:lnTo>
                    <a:pt x="490982" y="901700"/>
                  </a:lnTo>
                  <a:lnTo>
                    <a:pt x="493890" y="901700"/>
                  </a:lnTo>
                  <a:close/>
                </a:path>
                <a:path w="4194175" h="4216400">
                  <a:moveTo>
                    <a:pt x="493991" y="1561693"/>
                  </a:moveTo>
                  <a:lnTo>
                    <a:pt x="492302" y="1560004"/>
                  </a:lnTo>
                  <a:lnTo>
                    <a:pt x="491451" y="1560855"/>
                  </a:lnTo>
                  <a:lnTo>
                    <a:pt x="492302" y="1560855"/>
                  </a:lnTo>
                  <a:lnTo>
                    <a:pt x="493153" y="1561693"/>
                  </a:lnTo>
                  <a:lnTo>
                    <a:pt x="493991" y="1561693"/>
                  </a:lnTo>
                  <a:close/>
                </a:path>
                <a:path w="4194175" h="4216400">
                  <a:moveTo>
                    <a:pt x="494842" y="1563382"/>
                  </a:moveTo>
                  <a:lnTo>
                    <a:pt x="493153" y="1562544"/>
                  </a:lnTo>
                  <a:lnTo>
                    <a:pt x="493991" y="1564233"/>
                  </a:lnTo>
                  <a:lnTo>
                    <a:pt x="494842" y="1563382"/>
                  </a:lnTo>
                  <a:close/>
                </a:path>
                <a:path w="4194175" h="4216400">
                  <a:moveTo>
                    <a:pt x="510908" y="1560855"/>
                  </a:moveTo>
                  <a:lnTo>
                    <a:pt x="507530" y="1558315"/>
                  </a:lnTo>
                  <a:lnTo>
                    <a:pt x="504990" y="1554924"/>
                  </a:lnTo>
                  <a:lnTo>
                    <a:pt x="501611" y="1553235"/>
                  </a:lnTo>
                  <a:lnTo>
                    <a:pt x="503301" y="1560004"/>
                  </a:lnTo>
                  <a:lnTo>
                    <a:pt x="504990" y="1564233"/>
                  </a:lnTo>
                  <a:lnTo>
                    <a:pt x="507530" y="1562544"/>
                  </a:lnTo>
                  <a:lnTo>
                    <a:pt x="510908" y="1560855"/>
                  </a:lnTo>
                  <a:close/>
                </a:path>
                <a:path w="4194175" h="4216400">
                  <a:moveTo>
                    <a:pt x="511962" y="3521075"/>
                  </a:moveTo>
                  <a:lnTo>
                    <a:pt x="504990" y="3530600"/>
                  </a:lnTo>
                  <a:lnTo>
                    <a:pt x="510070" y="3530600"/>
                  </a:lnTo>
                  <a:lnTo>
                    <a:pt x="511962" y="3521075"/>
                  </a:lnTo>
                  <a:close/>
                </a:path>
                <a:path w="4194175" h="4216400">
                  <a:moveTo>
                    <a:pt x="514515" y="1527086"/>
                  </a:moveTo>
                  <a:lnTo>
                    <a:pt x="513448" y="1524482"/>
                  </a:lnTo>
                  <a:lnTo>
                    <a:pt x="511759" y="1526171"/>
                  </a:lnTo>
                  <a:lnTo>
                    <a:pt x="499910" y="1525320"/>
                  </a:lnTo>
                  <a:lnTo>
                    <a:pt x="502450" y="1529549"/>
                  </a:lnTo>
                  <a:lnTo>
                    <a:pt x="505841" y="1531251"/>
                  </a:lnTo>
                  <a:lnTo>
                    <a:pt x="505244" y="1529118"/>
                  </a:lnTo>
                  <a:lnTo>
                    <a:pt x="509955" y="1528178"/>
                  </a:lnTo>
                  <a:lnTo>
                    <a:pt x="514515" y="1527086"/>
                  </a:lnTo>
                  <a:close/>
                </a:path>
                <a:path w="4194175" h="4216400">
                  <a:moveTo>
                    <a:pt x="521906" y="1574380"/>
                  </a:moveTo>
                  <a:lnTo>
                    <a:pt x="521055" y="1574380"/>
                  </a:lnTo>
                  <a:lnTo>
                    <a:pt x="517677" y="1572691"/>
                  </a:lnTo>
                  <a:lnTo>
                    <a:pt x="515988" y="1574380"/>
                  </a:lnTo>
                  <a:lnTo>
                    <a:pt x="516826" y="1574380"/>
                  </a:lnTo>
                  <a:lnTo>
                    <a:pt x="516826" y="1575231"/>
                  </a:lnTo>
                  <a:lnTo>
                    <a:pt x="517677" y="1575231"/>
                  </a:lnTo>
                  <a:lnTo>
                    <a:pt x="521906" y="1574380"/>
                  </a:lnTo>
                  <a:close/>
                </a:path>
                <a:path w="4194175" h="4216400">
                  <a:moveTo>
                    <a:pt x="544741" y="1333500"/>
                  </a:moveTo>
                  <a:lnTo>
                    <a:pt x="535813" y="1320800"/>
                  </a:lnTo>
                  <a:lnTo>
                    <a:pt x="534149" y="1320800"/>
                  </a:lnTo>
                  <a:lnTo>
                    <a:pt x="544741" y="1333500"/>
                  </a:lnTo>
                  <a:close/>
                </a:path>
                <a:path w="4194175" h="4216400">
                  <a:moveTo>
                    <a:pt x="546442" y="1346200"/>
                  </a:moveTo>
                  <a:lnTo>
                    <a:pt x="537591" y="1333500"/>
                  </a:lnTo>
                  <a:lnTo>
                    <a:pt x="535343" y="1333500"/>
                  </a:lnTo>
                  <a:lnTo>
                    <a:pt x="546442" y="1346200"/>
                  </a:lnTo>
                  <a:close/>
                </a:path>
                <a:path w="4194175" h="4216400">
                  <a:moveTo>
                    <a:pt x="561657" y="1320800"/>
                  </a:moveTo>
                  <a:lnTo>
                    <a:pt x="555739" y="1308100"/>
                  </a:lnTo>
                  <a:lnTo>
                    <a:pt x="547281" y="1308100"/>
                  </a:lnTo>
                  <a:lnTo>
                    <a:pt x="547585" y="1312329"/>
                  </a:lnTo>
                  <a:lnTo>
                    <a:pt x="547624" y="1312621"/>
                  </a:lnTo>
                  <a:lnTo>
                    <a:pt x="553631" y="1320800"/>
                  </a:lnTo>
                  <a:lnTo>
                    <a:pt x="561657" y="1320800"/>
                  </a:lnTo>
                  <a:close/>
                </a:path>
                <a:path w="4194175" h="4216400">
                  <a:moveTo>
                    <a:pt x="561987" y="3158515"/>
                  </a:moveTo>
                  <a:lnTo>
                    <a:pt x="560133" y="3159849"/>
                  </a:lnTo>
                  <a:lnTo>
                    <a:pt x="559968" y="3162300"/>
                  </a:lnTo>
                  <a:lnTo>
                    <a:pt x="561987" y="3158515"/>
                  </a:lnTo>
                  <a:close/>
                </a:path>
                <a:path w="4194175" h="4216400">
                  <a:moveTo>
                    <a:pt x="574357" y="3149600"/>
                  </a:moveTo>
                  <a:lnTo>
                    <a:pt x="566737" y="3149600"/>
                  </a:lnTo>
                  <a:lnTo>
                    <a:pt x="561987" y="3158515"/>
                  </a:lnTo>
                  <a:lnTo>
                    <a:pt x="574357" y="3149600"/>
                  </a:lnTo>
                  <a:close/>
                </a:path>
                <a:path w="4194175" h="4216400">
                  <a:moveTo>
                    <a:pt x="576884" y="3162300"/>
                  </a:moveTo>
                  <a:lnTo>
                    <a:pt x="576046" y="3162300"/>
                  </a:lnTo>
                  <a:lnTo>
                    <a:pt x="576453" y="3162846"/>
                  </a:lnTo>
                  <a:lnTo>
                    <a:pt x="576884" y="3162300"/>
                  </a:lnTo>
                  <a:close/>
                </a:path>
                <a:path w="4194175" h="4216400">
                  <a:moveTo>
                    <a:pt x="586892" y="1216545"/>
                  </a:moveTo>
                  <a:lnTo>
                    <a:pt x="580186" y="1211516"/>
                  </a:lnTo>
                  <a:lnTo>
                    <a:pt x="582917" y="1219200"/>
                  </a:lnTo>
                  <a:lnTo>
                    <a:pt x="586193" y="1219200"/>
                  </a:lnTo>
                  <a:lnTo>
                    <a:pt x="586892" y="1216545"/>
                  </a:lnTo>
                  <a:close/>
                </a:path>
                <a:path w="4194175" h="4216400">
                  <a:moveTo>
                    <a:pt x="595922" y="3575050"/>
                  </a:moveTo>
                  <a:lnTo>
                    <a:pt x="592112" y="3581400"/>
                  </a:lnTo>
                  <a:lnTo>
                    <a:pt x="595503" y="3581400"/>
                  </a:lnTo>
                  <a:lnTo>
                    <a:pt x="595922" y="3575050"/>
                  </a:lnTo>
                  <a:close/>
                </a:path>
                <a:path w="4194175" h="4216400">
                  <a:moveTo>
                    <a:pt x="643712" y="1143000"/>
                  </a:moveTo>
                  <a:lnTo>
                    <a:pt x="641172" y="1130300"/>
                  </a:lnTo>
                  <a:lnTo>
                    <a:pt x="639445" y="1130300"/>
                  </a:lnTo>
                  <a:lnTo>
                    <a:pt x="643712" y="1143000"/>
                  </a:lnTo>
                  <a:close/>
                </a:path>
                <a:path w="4194175" h="4216400">
                  <a:moveTo>
                    <a:pt x="675005" y="1866900"/>
                  </a:moveTo>
                  <a:lnTo>
                    <a:pt x="672109" y="1854200"/>
                  </a:lnTo>
                  <a:lnTo>
                    <a:pt x="671626" y="1854200"/>
                  </a:lnTo>
                  <a:lnTo>
                    <a:pt x="675005" y="1866900"/>
                  </a:lnTo>
                  <a:close/>
                </a:path>
                <a:path w="4194175" h="4216400">
                  <a:moveTo>
                    <a:pt x="675170" y="1181100"/>
                  </a:moveTo>
                  <a:lnTo>
                    <a:pt x="665708" y="1168400"/>
                  </a:lnTo>
                  <a:lnTo>
                    <a:pt x="667397" y="1181100"/>
                  </a:lnTo>
                  <a:lnTo>
                    <a:pt x="675170" y="1181100"/>
                  </a:lnTo>
                  <a:close/>
                </a:path>
                <a:path w="4194175" h="4216400">
                  <a:moveTo>
                    <a:pt x="676706" y="1206500"/>
                  </a:moveTo>
                  <a:lnTo>
                    <a:pt x="671626" y="1193800"/>
                  </a:lnTo>
                  <a:lnTo>
                    <a:pt x="669937" y="1206500"/>
                  </a:lnTo>
                  <a:lnTo>
                    <a:pt x="676706" y="1206500"/>
                  </a:lnTo>
                  <a:close/>
                </a:path>
                <a:path w="4194175" h="4216400">
                  <a:moveTo>
                    <a:pt x="682002" y="1866049"/>
                  </a:moveTo>
                  <a:lnTo>
                    <a:pt x="677875" y="1854200"/>
                  </a:lnTo>
                  <a:lnTo>
                    <a:pt x="675855" y="1854200"/>
                  </a:lnTo>
                  <a:lnTo>
                    <a:pt x="682002" y="1866049"/>
                  </a:lnTo>
                  <a:close/>
                </a:path>
                <a:path w="4194175" h="4216400">
                  <a:moveTo>
                    <a:pt x="686003" y="1841500"/>
                  </a:moveTo>
                  <a:lnTo>
                    <a:pt x="682853" y="1837194"/>
                  </a:lnTo>
                  <a:lnTo>
                    <a:pt x="683844" y="1840903"/>
                  </a:lnTo>
                  <a:lnTo>
                    <a:pt x="682053" y="1838680"/>
                  </a:lnTo>
                  <a:lnTo>
                    <a:pt x="682625" y="1841500"/>
                  </a:lnTo>
                  <a:lnTo>
                    <a:pt x="683996" y="1841500"/>
                  </a:lnTo>
                  <a:lnTo>
                    <a:pt x="684314" y="1841500"/>
                  </a:lnTo>
                  <a:lnTo>
                    <a:pt x="686003" y="1841500"/>
                  </a:lnTo>
                  <a:close/>
                </a:path>
                <a:path w="4194175" h="4216400">
                  <a:moveTo>
                    <a:pt x="689394" y="3048000"/>
                  </a:moveTo>
                  <a:lnTo>
                    <a:pt x="684314" y="3048000"/>
                  </a:lnTo>
                  <a:lnTo>
                    <a:pt x="688543" y="3060700"/>
                  </a:lnTo>
                  <a:lnTo>
                    <a:pt x="689394" y="3048000"/>
                  </a:lnTo>
                  <a:close/>
                </a:path>
                <a:path w="4194175" h="4216400">
                  <a:moveTo>
                    <a:pt x="693648" y="3255988"/>
                  </a:moveTo>
                  <a:lnTo>
                    <a:pt x="691921" y="3251200"/>
                  </a:lnTo>
                  <a:lnTo>
                    <a:pt x="693470" y="3255810"/>
                  </a:lnTo>
                  <a:lnTo>
                    <a:pt x="693648" y="3255988"/>
                  </a:lnTo>
                  <a:close/>
                </a:path>
                <a:path w="4194175" h="4216400">
                  <a:moveTo>
                    <a:pt x="696150" y="3263900"/>
                  </a:moveTo>
                  <a:lnTo>
                    <a:pt x="693470" y="3255810"/>
                  </a:lnTo>
                  <a:lnTo>
                    <a:pt x="689330" y="3251936"/>
                  </a:lnTo>
                  <a:lnTo>
                    <a:pt x="691464" y="3256280"/>
                  </a:lnTo>
                  <a:lnTo>
                    <a:pt x="695845" y="3263900"/>
                  </a:lnTo>
                  <a:lnTo>
                    <a:pt x="696150" y="3263900"/>
                  </a:lnTo>
                  <a:close/>
                </a:path>
                <a:path w="4194175" h="4216400">
                  <a:moveTo>
                    <a:pt x="696150" y="1892300"/>
                  </a:moveTo>
                  <a:lnTo>
                    <a:pt x="695617" y="1892300"/>
                  </a:lnTo>
                  <a:lnTo>
                    <a:pt x="693623" y="1892300"/>
                  </a:lnTo>
                  <a:lnTo>
                    <a:pt x="693762" y="1894535"/>
                  </a:lnTo>
                  <a:lnTo>
                    <a:pt x="693140" y="1895297"/>
                  </a:lnTo>
                  <a:lnTo>
                    <a:pt x="693775" y="1894674"/>
                  </a:lnTo>
                  <a:lnTo>
                    <a:pt x="696150" y="1892300"/>
                  </a:lnTo>
                  <a:close/>
                </a:path>
                <a:path w="4194175" h="4216400">
                  <a:moveTo>
                    <a:pt x="697636" y="1143000"/>
                  </a:moveTo>
                  <a:lnTo>
                    <a:pt x="692772" y="1130300"/>
                  </a:lnTo>
                  <a:lnTo>
                    <a:pt x="697001" y="1143000"/>
                  </a:lnTo>
                  <a:lnTo>
                    <a:pt x="697636" y="1143000"/>
                  </a:lnTo>
                  <a:close/>
                </a:path>
                <a:path w="4194175" h="4216400">
                  <a:moveTo>
                    <a:pt x="698068" y="1118412"/>
                  </a:moveTo>
                  <a:lnTo>
                    <a:pt x="697852" y="1117600"/>
                  </a:lnTo>
                  <a:lnTo>
                    <a:pt x="697001" y="1117600"/>
                  </a:lnTo>
                  <a:lnTo>
                    <a:pt x="698068" y="1118412"/>
                  </a:lnTo>
                  <a:close/>
                </a:path>
                <a:path w="4194175" h="4216400">
                  <a:moveTo>
                    <a:pt x="698525" y="1841500"/>
                  </a:moveTo>
                  <a:lnTo>
                    <a:pt x="697738" y="1838820"/>
                  </a:lnTo>
                  <a:lnTo>
                    <a:pt x="698169" y="1841500"/>
                  </a:lnTo>
                  <a:lnTo>
                    <a:pt x="698525" y="1841500"/>
                  </a:lnTo>
                  <a:close/>
                </a:path>
                <a:path w="4194175" h="4216400">
                  <a:moveTo>
                    <a:pt x="699541" y="1892300"/>
                  </a:moveTo>
                  <a:lnTo>
                    <a:pt x="696150" y="1892300"/>
                  </a:lnTo>
                  <a:lnTo>
                    <a:pt x="693851" y="1894611"/>
                  </a:lnTo>
                  <a:lnTo>
                    <a:pt x="693801" y="1894992"/>
                  </a:lnTo>
                  <a:lnTo>
                    <a:pt x="699541" y="1892300"/>
                  </a:lnTo>
                  <a:close/>
                </a:path>
                <a:path w="4194175" h="4216400">
                  <a:moveTo>
                    <a:pt x="701230" y="1854200"/>
                  </a:moveTo>
                  <a:lnTo>
                    <a:pt x="700049" y="1841500"/>
                  </a:lnTo>
                  <a:lnTo>
                    <a:pt x="698525" y="1841500"/>
                  </a:lnTo>
                  <a:lnTo>
                    <a:pt x="701230" y="1854200"/>
                  </a:lnTo>
                  <a:close/>
                </a:path>
                <a:path w="4194175" h="4216400">
                  <a:moveTo>
                    <a:pt x="702081" y="3263900"/>
                  </a:moveTo>
                  <a:lnTo>
                    <a:pt x="697915" y="3259988"/>
                  </a:lnTo>
                  <a:lnTo>
                    <a:pt x="696150" y="3251200"/>
                  </a:lnTo>
                  <a:lnTo>
                    <a:pt x="692772" y="3251200"/>
                  </a:lnTo>
                  <a:lnTo>
                    <a:pt x="696747" y="3258896"/>
                  </a:lnTo>
                  <a:lnTo>
                    <a:pt x="693648" y="3255988"/>
                  </a:lnTo>
                  <a:lnTo>
                    <a:pt x="696493" y="3263900"/>
                  </a:lnTo>
                  <a:lnTo>
                    <a:pt x="698690" y="3263900"/>
                  </a:lnTo>
                  <a:lnTo>
                    <a:pt x="698296" y="3261893"/>
                  </a:lnTo>
                  <a:lnTo>
                    <a:pt x="699325" y="3263900"/>
                  </a:lnTo>
                  <a:lnTo>
                    <a:pt x="702081" y="3263900"/>
                  </a:lnTo>
                  <a:close/>
                </a:path>
                <a:path w="4194175" h="4216400">
                  <a:moveTo>
                    <a:pt x="703046" y="1892300"/>
                  </a:moveTo>
                  <a:lnTo>
                    <a:pt x="702081" y="1892300"/>
                  </a:lnTo>
                  <a:lnTo>
                    <a:pt x="701471" y="1895322"/>
                  </a:lnTo>
                  <a:lnTo>
                    <a:pt x="703046" y="1892300"/>
                  </a:lnTo>
                  <a:close/>
                </a:path>
                <a:path w="4194175" h="4216400">
                  <a:moveTo>
                    <a:pt x="706564" y="3276600"/>
                  </a:moveTo>
                  <a:lnTo>
                    <a:pt x="703033" y="3263900"/>
                  </a:lnTo>
                  <a:lnTo>
                    <a:pt x="702081" y="3263900"/>
                  </a:lnTo>
                  <a:lnTo>
                    <a:pt x="706564" y="3276600"/>
                  </a:lnTo>
                  <a:close/>
                </a:path>
                <a:path w="4194175" h="4216400">
                  <a:moveTo>
                    <a:pt x="707148" y="1919503"/>
                  </a:moveTo>
                  <a:lnTo>
                    <a:pt x="704748" y="1926526"/>
                  </a:lnTo>
                  <a:lnTo>
                    <a:pt x="702500" y="1931974"/>
                  </a:lnTo>
                  <a:lnTo>
                    <a:pt x="700252" y="1937105"/>
                  </a:lnTo>
                  <a:lnTo>
                    <a:pt x="697852" y="1943188"/>
                  </a:lnTo>
                  <a:lnTo>
                    <a:pt x="698690" y="1943188"/>
                  </a:lnTo>
                  <a:lnTo>
                    <a:pt x="701230" y="1935568"/>
                  </a:lnTo>
                  <a:lnTo>
                    <a:pt x="705459" y="1925421"/>
                  </a:lnTo>
                  <a:lnTo>
                    <a:pt x="707148" y="1919503"/>
                  </a:lnTo>
                  <a:close/>
                </a:path>
                <a:path w="4194175" h="4216400">
                  <a:moveTo>
                    <a:pt x="707148" y="1911426"/>
                  </a:moveTo>
                  <a:lnTo>
                    <a:pt x="706310" y="1917700"/>
                  </a:lnTo>
                  <a:lnTo>
                    <a:pt x="707148" y="1917700"/>
                  </a:lnTo>
                  <a:lnTo>
                    <a:pt x="707148" y="1911426"/>
                  </a:lnTo>
                  <a:close/>
                </a:path>
                <a:path w="4194175" h="4216400">
                  <a:moveTo>
                    <a:pt x="709536" y="1899018"/>
                  </a:moveTo>
                  <a:lnTo>
                    <a:pt x="707148" y="1905000"/>
                  </a:lnTo>
                  <a:lnTo>
                    <a:pt x="707999" y="1905000"/>
                  </a:lnTo>
                  <a:lnTo>
                    <a:pt x="707148" y="1911426"/>
                  </a:lnTo>
                  <a:lnTo>
                    <a:pt x="708774" y="1905000"/>
                  </a:lnTo>
                  <a:lnTo>
                    <a:pt x="709536" y="1899018"/>
                  </a:lnTo>
                  <a:close/>
                </a:path>
                <a:path w="4194175" h="4216400">
                  <a:moveTo>
                    <a:pt x="712228" y="1925421"/>
                  </a:moveTo>
                  <a:lnTo>
                    <a:pt x="709688" y="1933028"/>
                  </a:lnTo>
                  <a:lnTo>
                    <a:pt x="708850" y="1930501"/>
                  </a:lnTo>
                  <a:lnTo>
                    <a:pt x="708850" y="1923732"/>
                  </a:lnTo>
                  <a:lnTo>
                    <a:pt x="709688" y="1918652"/>
                  </a:lnTo>
                  <a:lnTo>
                    <a:pt x="707999" y="1919503"/>
                  </a:lnTo>
                  <a:lnTo>
                    <a:pt x="703935" y="1932597"/>
                  </a:lnTo>
                  <a:lnTo>
                    <a:pt x="702818" y="1935467"/>
                  </a:lnTo>
                  <a:lnTo>
                    <a:pt x="702170" y="1936267"/>
                  </a:lnTo>
                  <a:lnTo>
                    <a:pt x="699541" y="1943188"/>
                  </a:lnTo>
                  <a:lnTo>
                    <a:pt x="702919" y="1942338"/>
                  </a:lnTo>
                  <a:lnTo>
                    <a:pt x="707148" y="1942338"/>
                  </a:lnTo>
                  <a:lnTo>
                    <a:pt x="710539" y="1943188"/>
                  </a:lnTo>
                  <a:lnTo>
                    <a:pt x="710107" y="1942338"/>
                  </a:lnTo>
                  <a:lnTo>
                    <a:pt x="709688" y="1941487"/>
                  </a:lnTo>
                  <a:lnTo>
                    <a:pt x="708850" y="1941487"/>
                  </a:lnTo>
                  <a:lnTo>
                    <a:pt x="710628" y="1933028"/>
                  </a:lnTo>
                  <a:lnTo>
                    <a:pt x="712228" y="1925421"/>
                  </a:lnTo>
                  <a:close/>
                </a:path>
                <a:path w="4194175" h="4216400">
                  <a:moveTo>
                    <a:pt x="712228" y="1892300"/>
                  </a:moveTo>
                  <a:lnTo>
                    <a:pt x="710438" y="1892300"/>
                  </a:lnTo>
                  <a:lnTo>
                    <a:pt x="709536" y="1899018"/>
                  </a:lnTo>
                  <a:lnTo>
                    <a:pt x="712228" y="1892300"/>
                  </a:lnTo>
                  <a:close/>
                </a:path>
                <a:path w="4194175" h="4216400">
                  <a:moveTo>
                    <a:pt x="712228" y="1117600"/>
                  </a:moveTo>
                  <a:lnTo>
                    <a:pt x="711377" y="1111250"/>
                  </a:lnTo>
                  <a:lnTo>
                    <a:pt x="709688" y="1104900"/>
                  </a:lnTo>
                  <a:lnTo>
                    <a:pt x="702919" y="1104900"/>
                  </a:lnTo>
                  <a:lnTo>
                    <a:pt x="712228" y="1117600"/>
                  </a:lnTo>
                  <a:close/>
                </a:path>
                <a:path w="4194175" h="4216400">
                  <a:moveTo>
                    <a:pt x="712558" y="2684272"/>
                  </a:moveTo>
                  <a:lnTo>
                    <a:pt x="708850" y="2679700"/>
                  </a:lnTo>
                  <a:lnTo>
                    <a:pt x="698690" y="2679700"/>
                  </a:lnTo>
                  <a:lnTo>
                    <a:pt x="707148" y="2692400"/>
                  </a:lnTo>
                  <a:lnTo>
                    <a:pt x="712558" y="2684272"/>
                  </a:lnTo>
                  <a:close/>
                </a:path>
                <a:path w="4194175" h="4216400">
                  <a:moveTo>
                    <a:pt x="713206" y="1108113"/>
                  </a:moveTo>
                  <a:lnTo>
                    <a:pt x="710539" y="1104900"/>
                  </a:lnTo>
                  <a:lnTo>
                    <a:pt x="711377" y="1111250"/>
                  </a:lnTo>
                  <a:lnTo>
                    <a:pt x="713079" y="1117600"/>
                  </a:lnTo>
                  <a:lnTo>
                    <a:pt x="713206" y="1108113"/>
                  </a:lnTo>
                  <a:close/>
                </a:path>
                <a:path w="4194175" h="4216400">
                  <a:moveTo>
                    <a:pt x="714768" y="1892300"/>
                  </a:moveTo>
                  <a:lnTo>
                    <a:pt x="710539" y="1905000"/>
                  </a:lnTo>
                  <a:lnTo>
                    <a:pt x="712228" y="1905000"/>
                  </a:lnTo>
                  <a:lnTo>
                    <a:pt x="714768" y="1892300"/>
                  </a:lnTo>
                  <a:close/>
                </a:path>
                <a:path w="4194175" h="4216400">
                  <a:moveTo>
                    <a:pt x="718146" y="1935568"/>
                  </a:moveTo>
                  <a:lnTo>
                    <a:pt x="716457" y="1937258"/>
                  </a:lnTo>
                  <a:lnTo>
                    <a:pt x="714768" y="1946567"/>
                  </a:lnTo>
                  <a:lnTo>
                    <a:pt x="715606" y="1944878"/>
                  </a:lnTo>
                  <a:lnTo>
                    <a:pt x="715606" y="1945716"/>
                  </a:lnTo>
                  <a:lnTo>
                    <a:pt x="714768" y="1947418"/>
                  </a:lnTo>
                  <a:lnTo>
                    <a:pt x="714768" y="1951647"/>
                  </a:lnTo>
                  <a:lnTo>
                    <a:pt x="716457" y="1945716"/>
                  </a:lnTo>
                  <a:lnTo>
                    <a:pt x="717308" y="1940648"/>
                  </a:lnTo>
                  <a:lnTo>
                    <a:pt x="718146" y="1935568"/>
                  </a:lnTo>
                  <a:close/>
                </a:path>
                <a:path w="4194175" h="4216400">
                  <a:moveTo>
                    <a:pt x="720686" y="1932190"/>
                  </a:moveTo>
                  <a:lnTo>
                    <a:pt x="719836" y="1940648"/>
                  </a:lnTo>
                  <a:lnTo>
                    <a:pt x="719836" y="1941487"/>
                  </a:lnTo>
                  <a:lnTo>
                    <a:pt x="720686" y="1948256"/>
                  </a:lnTo>
                  <a:lnTo>
                    <a:pt x="720686" y="1932190"/>
                  </a:lnTo>
                  <a:close/>
                </a:path>
                <a:path w="4194175" h="4216400">
                  <a:moveTo>
                    <a:pt x="742683" y="2451100"/>
                  </a:moveTo>
                  <a:lnTo>
                    <a:pt x="727456" y="2438400"/>
                  </a:lnTo>
                  <a:lnTo>
                    <a:pt x="739089" y="2451100"/>
                  </a:lnTo>
                  <a:lnTo>
                    <a:pt x="742683" y="2451100"/>
                  </a:lnTo>
                  <a:close/>
                </a:path>
                <a:path w="4194175" h="4216400">
                  <a:moveTo>
                    <a:pt x="749452" y="1918652"/>
                  </a:moveTo>
                  <a:lnTo>
                    <a:pt x="747750" y="1916963"/>
                  </a:lnTo>
                  <a:lnTo>
                    <a:pt x="748601" y="1918652"/>
                  </a:lnTo>
                  <a:lnTo>
                    <a:pt x="749452" y="1919503"/>
                  </a:lnTo>
                  <a:lnTo>
                    <a:pt x="749452" y="1918652"/>
                  </a:lnTo>
                  <a:close/>
                </a:path>
                <a:path w="4194175" h="4216400">
                  <a:moveTo>
                    <a:pt x="750290" y="1936419"/>
                  </a:moveTo>
                  <a:lnTo>
                    <a:pt x="749452" y="1936419"/>
                  </a:lnTo>
                  <a:lnTo>
                    <a:pt x="750290" y="1937258"/>
                  </a:lnTo>
                  <a:lnTo>
                    <a:pt x="750290" y="1936419"/>
                  </a:lnTo>
                  <a:close/>
                </a:path>
                <a:path w="4194175" h="4216400">
                  <a:moveTo>
                    <a:pt x="753897" y="1943100"/>
                  </a:moveTo>
                  <a:lnTo>
                    <a:pt x="752856" y="1930781"/>
                  </a:lnTo>
                  <a:lnTo>
                    <a:pt x="752767" y="1930057"/>
                  </a:lnTo>
                  <a:lnTo>
                    <a:pt x="750290" y="1917700"/>
                  </a:lnTo>
                  <a:lnTo>
                    <a:pt x="751141" y="1930400"/>
                  </a:lnTo>
                  <a:lnTo>
                    <a:pt x="752233" y="1930400"/>
                  </a:lnTo>
                  <a:lnTo>
                    <a:pt x="753897" y="1943100"/>
                  </a:lnTo>
                  <a:close/>
                </a:path>
                <a:path w="4194175" h="4216400">
                  <a:moveTo>
                    <a:pt x="754722" y="1930781"/>
                  </a:moveTo>
                  <a:lnTo>
                    <a:pt x="754621" y="1930400"/>
                  </a:lnTo>
                  <a:lnTo>
                    <a:pt x="754722" y="1930781"/>
                  </a:lnTo>
                  <a:close/>
                </a:path>
                <a:path w="4194175" h="4216400">
                  <a:moveTo>
                    <a:pt x="756970" y="1930057"/>
                  </a:moveTo>
                  <a:lnTo>
                    <a:pt x="755573" y="1917700"/>
                  </a:lnTo>
                  <a:lnTo>
                    <a:pt x="753681" y="1917700"/>
                  </a:lnTo>
                  <a:lnTo>
                    <a:pt x="756970" y="1930057"/>
                  </a:lnTo>
                  <a:close/>
                </a:path>
                <a:path w="4194175" h="4216400">
                  <a:moveTo>
                    <a:pt x="757910" y="1917700"/>
                  </a:moveTo>
                  <a:lnTo>
                    <a:pt x="753681" y="1905000"/>
                  </a:lnTo>
                  <a:lnTo>
                    <a:pt x="752830" y="1905000"/>
                  </a:lnTo>
                  <a:lnTo>
                    <a:pt x="757059" y="1917700"/>
                  </a:lnTo>
                  <a:lnTo>
                    <a:pt x="757910" y="1917700"/>
                  </a:lnTo>
                  <a:close/>
                </a:path>
                <a:path w="4194175" h="4216400">
                  <a:moveTo>
                    <a:pt x="759117" y="1919516"/>
                  </a:moveTo>
                  <a:lnTo>
                    <a:pt x="758748" y="1917700"/>
                  </a:lnTo>
                  <a:lnTo>
                    <a:pt x="757910" y="1917700"/>
                  </a:lnTo>
                  <a:lnTo>
                    <a:pt x="759117" y="1919516"/>
                  </a:lnTo>
                  <a:close/>
                </a:path>
                <a:path w="4194175" h="4216400">
                  <a:moveTo>
                    <a:pt x="760730" y="1900758"/>
                  </a:moveTo>
                  <a:lnTo>
                    <a:pt x="757910" y="1892300"/>
                  </a:lnTo>
                  <a:lnTo>
                    <a:pt x="755370" y="1892300"/>
                  </a:lnTo>
                  <a:lnTo>
                    <a:pt x="754519" y="1892300"/>
                  </a:lnTo>
                  <a:lnTo>
                    <a:pt x="752678" y="1892300"/>
                  </a:lnTo>
                  <a:lnTo>
                    <a:pt x="754926" y="1898357"/>
                  </a:lnTo>
                  <a:lnTo>
                    <a:pt x="755370" y="1905000"/>
                  </a:lnTo>
                  <a:lnTo>
                    <a:pt x="753681" y="1905000"/>
                  </a:lnTo>
                  <a:lnTo>
                    <a:pt x="758748" y="1917700"/>
                  </a:lnTo>
                  <a:lnTo>
                    <a:pt x="756208" y="1905000"/>
                  </a:lnTo>
                  <a:lnTo>
                    <a:pt x="757377" y="1905000"/>
                  </a:lnTo>
                  <a:lnTo>
                    <a:pt x="758748" y="1905000"/>
                  </a:lnTo>
                  <a:lnTo>
                    <a:pt x="760437" y="1905000"/>
                  </a:lnTo>
                  <a:lnTo>
                    <a:pt x="756500" y="1896529"/>
                  </a:lnTo>
                  <a:lnTo>
                    <a:pt x="755853" y="1894116"/>
                  </a:lnTo>
                  <a:lnTo>
                    <a:pt x="760730" y="1900758"/>
                  </a:lnTo>
                  <a:close/>
                </a:path>
                <a:path w="4194175" h="4216400">
                  <a:moveTo>
                    <a:pt x="764667" y="1905000"/>
                  </a:moveTo>
                  <a:lnTo>
                    <a:pt x="759574" y="1892300"/>
                  </a:lnTo>
                  <a:lnTo>
                    <a:pt x="757910" y="1892300"/>
                  </a:lnTo>
                  <a:lnTo>
                    <a:pt x="761809" y="1902231"/>
                  </a:lnTo>
                  <a:lnTo>
                    <a:pt x="763816" y="1905000"/>
                  </a:lnTo>
                  <a:lnTo>
                    <a:pt x="764667" y="1905000"/>
                  </a:lnTo>
                  <a:close/>
                </a:path>
                <a:path w="4194175" h="4216400">
                  <a:moveTo>
                    <a:pt x="766368" y="1917700"/>
                  </a:moveTo>
                  <a:lnTo>
                    <a:pt x="763816" y="1905000"/>
                  </a:lnTo>
                  <a:lnTo>
                    <a:pt x="762901" y="1905000"/>
                  </a:lnTo>
                  <a:lnTo>
                    <a:pt x="761822" y="1902269"/>
                  </a:lnTo>
                  <a:lnTo>
                    <a:pt x="760730" y="1900758"/>
                  </a:lnTo>
                  <a:lnTo>
                    <a:pt x="762139" y="1905000"/>
                  </a:lnTo>
                  <a:lnTo>
                    <a:pt x="760437" y="1905000"/>
                  </a:lnTo>
                  <a:lnTo>
                    <a:pt x="766368" y="1917700"/>
                  </a:lnTo>
                  <a:close/>
                </a:path>
                <a:path w="4194175" h="4216400">
                  <a:moveTo>
                    <a:pt x="773976" y="1676400"/>
                  </a:moveTo>
                  <a:lnTo>
                    <a:pt x="769670" y="1663700"/>
                  </a:lnTo>
                  <a:lnTo>
                    <a:pt x="764882" y="1663700"/>
                  </a:lnTo>
                  <a:lnTo>
                    <a:pt x="773976" y="1676400"/>
                  </a:lnTo>
                  <a:close/>
                </a:path>
                <a:path w="4194175" h="4216400">
                  <a:moveTo>
                    <a:pt x="774827" y="1689100"/>
                  </a:moveTo>
                  <a:lnTo>
                    <a:pt x="773087" y="1676400"/>
                  </a:lnTo>
                  <a:lnTo>
                    <a:pt x="768057" y="1676400"/>
                  </a:lnTo>
                  <a:lnTo>
                    <a:pt x="774827" y="1689100"/>
                  </a:lnTo>
                  <a:close/>
                </a:path>
                <a:path w="4194175" h="4216400">
                  <a:moveTo>
                    <a:pt x="775665" y="1899196"/>
                  </a:moveTo>
                  <a:lnTo>
                    <a:pt x="771436" y="1895817"/>
                  </a:lnTo>
                  <a:lnTo>
                    <a:pt x="773125" y="1897507"/>
                  </a:lnTo>
                  <a:lnTo>
                    <a:pt x="775665" y="1899196"/>
                  </a:lnTo>
                  <a:close/>
                </a:path>
                <a:path w="4194175" h="4216400">
                  <a:moveTo>
                    <a:pt x="781113" y="1901405"/>
                  </a:moveTo>
                  <a:lnTo>
                    <a:pt x="779894" y="1892300"/>
                  </a:lnTo>
                  <a:lnTo>
                    <a:pt x="776147" y="1892300"/>
                  </a:lnTo>
                  <a:lnTo>
                    <a:pt x="781113" y="1901405"/>
                  </a:lnTo>
                  <a:close/>
                </a:path>
                <a:path w="4194175" h="4216400">
                  <a:moveTo>
                    <a:pt x="794524" y="1897354"/>
                  </a:moveTo>
                  <a:lnTo>
                    <a:pt x="790041" y="1894967"/>
                  </a:lnTo>
                  <a:lnTo>
                    <a:pt x="791743" y="1896656"/>
                  </a:lnTo>
                  <a:lnTo>
                    <a:pt x="794524" y="1897354"/>
                  </a:lnTo>
                  <a:close/>
                </a:path>
                <a:path w="4194175" h="4216400">
                  <a:moveTo>
                    <a:pt x="799617" y="2247900"/>
                  </a:moveTo>
                  <a:lnTo>
                    <a:pt x="793432" y="2235200"/>
                  </a:lnTo>
                  <a:lnTo>
                    <a:pt x="792581" y="2235200"/>
                  </a:lnTo>
                  <a:lnTo>
                    <a:pt x="793432" y="2247900"/>
                  </a:lnTo>
                  <a:lnTo>
                    <a:pt x="799617" y="2247900"/>
                  </a:lnTo>
                  <a:close/>
                </a:path>
                <a:path w="4194175" h="4216400">
                  <a:moveTo>
                    <a:pt x="809498" y="2209800"/>
                  </a:moveTo>
                  <a:lnTo>
                    <a:pt x="806678" y="2201329"/>
                  </a:lnTo>
                  <a:lnTo>
                    <a:pt x="807808" y="2209800"/>
                  </a:lnTo>
                  <a:lnTo>
                    <a:pt x="809498" y="2209800"/>
                  </a:lnTo>
                  <a:close/>
                </a:path>
                <a:path w="4194175" h="4216400">
                  <a:moveTo>
                    <a:pt x="810018" y="1870341"/>
                  </a:moveTo>
                  <a:lnTo>
                    <a:pt x="808824" y="1866900"/>
                  </a:lnTo>
                  <a:lnTo>
                    <a:pt x="806119" y="1866900"/>
                  </a:lnTo>
                  <a:lnTo>
                    <a:pt x="810018" y="1870341"/>
                  </a:lnTo>
                  <a:close/>
                </a:path>
                <a:path w="4194175" h="4216400">
                  <a:moveTo>
                    <a:pt x="811390" y="609600"/>
                  </a:moveTo>
                  <a:lnTo>
                    <a:pt x="811199" y="596900"/>
                  </a:lnTo>
                  <a:lnTo>
                    <a:pt x="806551" y="596900"/>
                  </a:lnTo>
                  <a:lnTo>
                    <a:pt x="802627" y="609600"/>
                  </a:lnTo>
                  <a:lnTo>
                    <a:pt x="811390" y="609600"/>
                  </a:lnTo>
                  <a:close/>
                </a:path>
                <a:path w="4194175" h="4216400">
                  <a:moveTo>
                    <a:pt x="813460" y="1856359"/>
                  </a:moveTo>
                  <a:lnTo>
                    <a:pt x="812888" y="1855216"/>
                  </a:lnTo>
                  <a:lnTo>
                    <a:pt x="807466" y="1855736"/>
                  </a:lnTo>
                  <a:lnTo>
                    <a:pt x="813460" y="1856359"/>
                  </a:lnTo>
                  <a:close/>
                </a:path>
                <a:path w="4194175" h="4216400">
                  <a:moveTo>
                    <a:pt x="814578" y="1862823"/>
                  </a:moveTo>
                  <a:lnTo>
                    <a:pt x="812038" y="1861134"/>
                  </a:lnTo>
                  <a:lnTo>
                    <a:pt x="806119" y="1861985"/>
                  </a:lnTo>
                  <a:lnTo>
                    <a:pt x="802741" y="1861134"/>
                  </a:lnTo>
                  <a:lnTo>
                    <a:pt x="807808" y="1862823"/>
                  </a:lnTo>
                  <a:lnTo>
                    <a:pt x="814578" y="1862823"/>
                  </a:lnTo>
                  <a:close/>
                </a:path>
                <a:path w="4194175" h="4216400">
                  <a:moveTo>
                    <a:pt x="818692" y="1856905"/>
                  </a:moveTo>
                  <a:lnTo>
                    <a:pt x="813460" y="1856359"/>
                  </a:lnTo>
                  <a:lnTo>
                    <a:pt x="813727" y="1856905"/>
                  </a:lnTo>
                  <a:lnTo>
                    <a:pt x="818692" y="1856905"/>
                  </a:lnTo>
                  <a:close/>
                </a:path>
                <a:path w="4194175" h="4216400">
                  <a:moveTo>
                    <a:pt x="823036" y="1853526"/>
                  </a:moveTo>
                  <a:lnTo>
                    <a:pt x="822185" y="1850986"/>
                  </a:lnTo>
                  <a:lnTo>
                    <a:pt x="806970" y="1840839"/>
                  </a:lnTo>
                  <a:lnTo>
                    <a:pt x="809498" y="1845906"/>
                  </a:lnTo>
                  <a:lnTo>
                    <a:pt x="812888" y="1849297"/>
                  </a:lnTo>
                  <a:lnTo>
                    <a:pt x="823036" y="1853526"/>
                  </a:lnTo>
                  <a:close/>
                </a:path>
                <a:path w="4194175" h="4216400">
                  <a:moveTo>
                    <a:pt x="830643" y="1828800"/>
                  </a:moveTo>
                  <a:lnTo>
                    <a:pt x="822401" y="1816100"/>
                  </a:lnTo>
                  <a:lnTo>
                    <a:pt x="814044" y="1816100"/>
                  </a:lnTo>
                  <a:lnTo>
                    <a:pt x="813727" y="1815452"/>
                  </a:lnTo>
                  <a:lnTo>
                    <a:pt x="812038" y="1815452"/>
                  </a:lnTo>
                  <a:lnTo>
                    <a:pt x="812888" y="1816303"/>
                  </a:lnTo>
                  <a:lnTo>
                    <a:pt x="814578" y="1819109"/>
                  </a:lnTo>
                  <a:lnTo>
                    <a:pt x="814578" y="1819681"/>
                  </a:lnTo>
                  <a:lnTo>
                    <a:pt x="813727" y="1820532"/>
                  </a:lnTo>
                  <a:lnTo>
                    <a:pt x="816584" y="1822691"/>
                  </a:lnTo>
                  <a:lnTo>
                    <a:pt x="820039" y="1828800"/>
                  </a:lnTo>
                  <a:lnTo>
                    <a:pt x="827989" y="1828800"/>
                  </a:lnTo>
                  <a:lnTo>
                    <a:pt x="830643" y="1828800"/>
                  </a:lnTo>
                  <a:close/>
                </a:path>
                <a:path w="4194175" h="4216400">
                  <a:moveTo>
                    <a:pt x="834034" y="1790928"/>
                  </a:moveTo>
                  <a:lnTo>
                    <a:pt x="828954" y="1788388"/>
                  </a:lnTo>
                  <a:lnTo>
                    <a:pt x="829805" y="1789239"/>
                  </a:lnTo>
                  <a:lnTo>
                    <a:pt x="831494" y="1790077"/>
                  </a:lnTo>
                  <a:lnTo>
                    <a:pt x="834034" y="1790928"/>
                  </a:lnTo>
                  <a:close/>
                </a:path>
                <a:path w="4194175" h="4216400">
                  <a:moveTo>
                    <a:pt x="835863" y="3669754"/>
                  </a:moveTo>
                  <a:lnTo>
                    <a:pt x="835723" y="3670300"/>
                  </a:lnTo>
                  <a:lnTo>
                    <a:pt x="835863" y="3669754"/>
                  </a:lnTo>
                  <a:close/>
                </a:path>
                <a:path w="4194175" h="4216400">
                  <a:moveTo>
                    <a:pt x="836574" y="1828800"/>
                  </a:moveTo>
                  <a:lnTo>
                    <a:pt x="829805" y="1816100"/>
                  </a:lnTo>
                  <a:lnTo>
                    <a:pt x="827265" y="1803400"/>
                  </a:lnTo>
                  <a:lnTo>
                    <a:pt x="823353" y="1803400"/>
                  </a:lnTo>
                  <a:lnTo>
                    <a:pt x="825157" y="1816100"/>
                  </a:lnTo>
                  <a:lnTo>
                    <a:pt x="828852" y="1816100"/>
                  </a:lnTo>
                  <a:lnTo>
                    <a:pt x="835723" y="1828800"/>
                  </a:lnTo>
                  <a:lnTo>
                    <a:pt x="836574" y="1828800"/>
                  </a:lnTo>
                  <a:close/>
                </a:path>
                <a:path w="4194175" h="4216400">
                  <a:moveTo>
                    <a:pt x="837641" y="1785188"/>
                  </a:moveTo>
                  <a:lnTo>
                    <a:pt x="836574" y="1782470"/>
                  </a:lnTo>
                  <a:lnTo>
                    <a:pt x="834034" y="1784159"/>
                  </a:lnTo>
                  <a:lnTo>
                    <a:pt x="823036" y="1781619"/>
                  </a:lnTo>
                  <a:lnTo>
                    <a:pt x="824725" y="1786699"/>
                  </a:lnTo>
                  <a:lnTo>
                    <a:pt x="828954" y="1789239"/>
                  </a:lnTo>
                  <a:lnTo>
                    <a:pt x="828357" y="1786509"/>
                  </a:lnTo>
                  <a:lnTo>
                    <a:pt x="837641" y="1785188"/>
                  </a:lnTo>
                  <a:close/>
                </a:path>
                <a:path w="4194175" h="4216400">
                  <a:moveTo>
                    <a:pt x="843343" y="1841500"/>
                  </a:moveTo>
                  <a:lnTo>
                    <a:pt x="837628" y="1828812"/>
                  </a:lnTo>
                  <a:lnTo>
                    <a:pt x="827989" y="1828800"/>
                  </a:lnTo>
                  <a:lnTo>
                    <a:pt x="836574" y="1841500"/>
                  </a:lnTo>
                  <a:lnTo>
                    <a:pt x="843343" y="1841500"/>
                  </a:lnTo>
                  <a:close/>
                </a:path>
                <a:path w="4194175" h="4216400">
                  <a:moveTo>
                    <a:pt x="854951" y="1828800"/>
                  </a:moveTo>
                  <a:lnTo>
                    <a:pt x="854646" y="1816100"/>
                  </a:lnTo>
                  <a:lnTo>
                    <a:pt x="849744" y="1816100"/>
                  </a:lnTo>
                  <a:lnTo>
                    <a:pt x="848410" y="1803400"/>
                  </a:lnTo>
                  <a:lnTo>
                    <a:pt x="831494" y="1803400"/>
                  </a:lnTo>
                  <a:lnTo>
                    <a:pt x="830999" y="1801926"/>
                  </a:lnTo>
                  <a:lnTo>
                    <a:pt x="831494" y="1801926"/>
                  </a:lnTo>
                  <a:lnTo>
                    <a:pt x="830757" y="1801202"/>
                  </a:lnTo>
                  <a:lnTo>
                    <a:pt x="827265" y="1790700"/>
                  </a:lnTo>
                  <a:lnTo>
                    <a:pt x="829005" y="1799450"/>
                  </a:lnTo>
                  <a:lnTo>
                    <a:pt x="827265" y="1798535"/>
                  </a:lnTo>
                  <a:lnTo>
                    <a:pt x="826414" y="1797697"/>
                  </a:lnTo>
                  <a:lnTo>
                    <a:pt x="826414" y="1798967"/>
                  </a:lnTo>
                  <a:lnTo>
                    <a:pt x="825576" y="1798535"/>
                  </a:lnTo>
                  <a:lnTo>
                    <a:pt x="825576" y="1797697"/>
                  </a:lnTo>
                  <a:lnTo>
                    <a:pt x="824725" y="1797697"/>
                  </a:lnTo>
                  <a:lnTo>
                    <a:pt x="824725" y="1798535"/>
                  </a:lnTo>
                  <a:lnTo>
                    <a:pt x="828116" y="1801926"/>
                  </a:lnTo>
                  <a:lnTo>
                    <a:pt x="828116" y="1801075"/>
                  </a:lnTo>
                  <a:lnTo>
                    <a:pt x="827265" y="1800237"/>
                  </a:lnTo>
                  <a:lnTo>
                    <a:pt x="827265" y="1799818"/>
                  </a:lnTo>
                  <a:lnTo>
                    <a:pt x="828116" y="1800237"/>
                  </a:lnTo>
                  <a:lnTo>
                    <a:pt x="829335" y="1801063"/>
                  </a:lnTo>
                  <a:lnTo>
                    <a:pt x="829805" y="1803400"/>
                  </a:lnTo>
                  <a:lnTo>
                    <a:pt x="836574" y="1816100"/>
                  </a:lnTo>
                  <a:lnTo>
                    <a:pt x="842492" y="1816100"/>
                  </a:lnTo>
                  <a:lnTo>
                    <a:pt x="854951" y="1828800"/>
                  </a:lnTo>
                  <a:close/>
                </a:path>
                <a:path w="4194175" h="4216400">
                  <a:moveTo>
                    <a:pt x="895781" y="1683499"/>
                  </a:moveTo>
                  <a:lnTo>
                    <a:pt x="894930" y="1682661"/>
                  </a:lnTo>
                  <a:lnTo>
                    <a:pt x="893241" y="1682661"/>
                  </a:lnTo>
                  <a:lnTo>
                    <a:pt x="894092" y="1683499"/>
                  </a:lnTo>
                  <a:lnTo>
                    <a:pt x="895781" y="1683499"/>
                  </a:lnTo>
                  <a:close/>
                </a:path>
                <a:path w="4194175" h="4216400">
                  <a:moveTo>
                    <a:pt x="925385" y="1320800"/>
                  </a:moveTo>
                  <a:lnTo>
                    <a:pt x="921740" y="1315326"/>
                  </a:lnTo>
                  <a:lnTo>
                    <a:pt x="922502" y="1320800"/>
                  </a:lnTo>
                  <a:lnTo>
                    <a:pt x="925385" y="1320800"/>
                  </a:lnTo>
                  <a:close/>
                </a:path>
                <a:path w="4194175" h="4216400">
                  <a:moveTo>
                    <a:pt x="947496" y="1325676"/>
                  </a:moveTo>
                  <a:lnTo>
                    <a:pt x="947013" y="1326502"/>
                  </a:lnTo>
                  <a:lnTo>
                    <a:pt x="944841" y="1333500"/>
                  </a:lnTo>
                  <a:lnTo>
                    <a:pt x="947496" y="1325676"/>
                  </a:lnTo>
                  <a:close/>
                </a:path>
                <a:path w="4194175" h="4216400">
                  <a:moveTo>
                    <a:pt x="948156" y="1261872"/>
                  </a:moveTo>
                  <a:lnTo>
                    <a:pt x="946531" y="1270000"/>
                  </a:lnTo>
                  <a:lnTo>
                    <a:pt x="947381" y="1270000"/>
                  </a:lnTo>
                  <a:lnTo>
                    <a:pt x="948156" y="1261872"/>
                  </a:lnTo>
                  <a:close/>
                </a:path>
                <a:path w="4194175" h="4216400">
                  <a:moveTo>
                    <a:pt x="949629" y="1318691"/>
                  </a:moveTo>
                  <a:lnTo>
                    <a:pt x="949286" y="1319212"/>
                  </a:lnTo>
                  <a:lnTo>
                    <a:pt x="949579" y="1318818"/>
                  </a:lnTo>
                  <a:lnTo>
                    <a:pt x="949629" y="1318691"/>
                  </a:lnTo>
                  <a:close/>
                </a:path>
                <a:path w="4194175" h="4216400">
                  <a:moveTo>
                    <a:pt x="951064" y="1332420"/>
                  </a:moveTo>
                  <a:lnTo>
                    <a:pt x="950391" y="1333500"/>
                  </a:lnTo>
                  <a:lnTo>
                    <a:pt x="950760" y="1333500"/>
                  </a:lnTo>
                  <a:lnTo>
                    <a:pt x="951064" y="1332420"/>
                  </a:lnTo>
                  <a:close/>
                </a:path>
                <a:path w="4194175" h="4216400">
                  <a:moveTo>
                    <a:pt x="952220" y="1301343"/>
                  </a:moveTo>
                  <a:lnTo>
                    <a:pt x="949071" y="1308100"/>
                  </a:lnTo>
                  <a:lnTo>
                    <a:pt x="950874" y="1308100"/>
                  </a:lnTo>
                  <a:lnTo>
                    <a:pt x="952220" y="1301343"/>
                  </a:lnTo>
                  <a:close/>
                </a:path>
                <a:path w="4194175" h="4216400">
                  <a:moveTo>
                    <a:pt x="952461" y="1287576"/>
                  </a:moveTo>
                  <a:lnTo>
                    <a:pt x="951572" y="1289621"/>
                  </a:lnTo>
                  <a:lnTo>
                    <a:pt x="950010" y="1295400"/>
                  </a:lnTo>
                  <a:lnTo>
                    <a:pt x="951103" y="1295400"/>
                  </a:lnTo>
                  <a:lnTo>
                    <a:pt x="952461" y="1287576"/>
                  </a:lnTo>
                  <a:close/>
                </a:path>
                <a:path w="4194175" h="4216400">
                  <a:moveTo>
                    <a:pt x="953008" y="1300391"/>
                  </a:moveTo>
                  <a:lnTo>
                    <a:pt x="951090" y="1308100"/>
                  </a:lnTo>
                  <a:lnTo>
                    <a:pt x="947381" y="1320800"/>
                  </a:lnTo>
                  <a:lnTo>
                    <a:pt x="951928" y="1308100"/>
                  </a:lnTo>
                  <a:lnTo>
                    <a:pt x="952068" y="1307782"/>
                  </a:lnTo>
                  <a:lnTo>
                    <a:pt x="953008" y="1300391"/>
                  </a:lnTo>
                  <a:close/>
                </a:path>
                <a:path w="4194175" h="4216400">
                  <a:moveTo>
                    <a:pt x="954455" y="1302588"/>
                  </a:moveTo>
                  <a:lnTo>
                    <a:pt x="952068" y="1307782"/>
                  </a:lnTo>
                  <a:lnTo>
                    <a:pt x="952030" y="1308100"/>
                  </a:lnTo>
                  <a:lnTo>
                    <a:pt x="950125" y="1316494"/>
                  </a:lnTo>
                  <a:lnTo>
                    <a:pt x="954455" y="1302588"/>
                  </a:lnTo>
                  <a:close/>
                </a:path>
                <a:path w="4194175" h="4216400">
                  <a:moveTo>
                    <a:pt x="958367" y="1261872"/>
                  </a:moveTo>
                  <a:lnTo>
                    <a:pt x="950760" y="1261872"/>
                  </a:lnTo>
                  <a:lnTo>
                    <a:pt x="950760" y="1270000"/>
                  </a:lnTo>
                  <a:lnTo>
                    <a:pt x="949071" y="1282700"/>
                  </a:lnTo>
                  <a:lnTo>
                    <a:pt x="947077" y="1295400"/>
                  </a:lnTo>
                  <a:lnTo>
                    <a:pt x="945794" y="1308100"/>
                  </a:lnTo>
                  <a:lnTo>
                    <a:pt x="946569" y="1308100"/>
                  </a:lnTo>
                  <a:lnTo>
                    <a:pt x="950010" y="1295400"/>
                  </a:lnTo>
                  <a:lnTo>
                    <a:pt x="949071" y="1295400"/>
                  </a:lnTo>
                  <a:lnTo>
                    <a:pt x="951572" y="1289621"/>
                  </a:lnTo>
                  <a:lnTo>
                    <a:pt x="953046" y="1284185"/>
                  </a:lnTo>
                  <a:lnTo>
                    <a:pt x="952461" y="1287576"/>
                  </a:lnTo>
                  <a:lnTo>
                    <a:pt x="954570" y="1282700"/>
                  </a:lnTo>
                  <a:lnTo>
                    <a:pt x="957529" y="1270000"/>
                  </a:lnTo>
                  <a:lnTo>
                    <a:pt x="956373" y="1270000"/>
                  </a:lnTo>
                  <a:lnTo>
                    <a:pt x="958367" y="1261872"/>
                  </a:lnTo>
                  <a:close/>
                </a:path>
                <a:path w="4194175" h="4216400">
                  <a:moveTo>
                    <a:pt x="959218" y="1308100"/>
                  </a:moveTo>
                  <a:lnTo>
                    <a:pt x="954570" y="1320800"/>
                  </a:lnTo>
                  <a:lnTo>
                    <a:pt x="954252" y="1320800"/>
                  </a:lnTo>
                  <a:lnTo>
                    <a:pt x="953884" y="1320800"/>
                  </a:lnTo>
                  <a:lnTo>
                    <a:pt x="953414" y="1322984"/>
                  </a:lnTo>
                  <a:lnTo>
                    <a:pt x="949921" y="1333500"/>
                  </a:lnTo>
                  <a:lnTo>
                    <a:pt x="952931" y="1325257"/>
                  </a:lnTo>
                  <a:lnTo>
                    <a:pt x="952627" y="1326718"/>
                  </a:lnTo>
                  <a:lnTo>
                    <a:pt x="951064" y="1332420"/>
                  </a:lnTo>
                  <a:lnTo>
                    <a:pt x="951598" y="1331544"/>
                  </a:lnTo>
                  <a:lnTo>
                    <a:pt x="951191" y="1333500"/>
                  </a:lnTo>
                  <a:lnTo>
                    <a:pt x="953300" y="1333500"/>
                  </a:lnTo>
                  <a:lnTo>
                    <a:pt x="954684" y="1326553"/>
                  </a:lnTo>
                  <a:lnTo>
                    <a:pt x="954582" y="1326718"/>
                  </a:lnTo>
                  <a:lnTo>
                    <a:pt x="954684" y="1326515"/>
                  </a:lnTo>
                  <a:lnTo>
                    <a:pt x="958240" y="1320800"/>
                  </a:lnTo>
                  <a:lnTo>
                    <a:pt x="958380" y="1320800"/>
                  </a:lnTo>
                  <a:lnTo>
                    <a:pt x="959218" y="1320800"/>
                  </a:lnTo>
                  <a:lnTo>
                    <a:pt x="959218" y="1319733"/>
                  </a:lnTo>
                  <a:lnTo>
                    <a:pt x="959218" y="1318818"/>
                  </a:lnTo>
                  <a:lnTo>
                    <a:pt x="959218" y="1308100"/>
                  </a:lnTo>
                  <a:close/>
                </a:path>
                <a:path w="4194175" h="4216400">
                  <a:moveTo>
                    <a:pt x="960704" y="1282700"/>
                  </a:moveTo>
                  <a:lnTo>
                    <a:pt x="956678" y="1295400"/>
                  </a:lnTo>
                  <a:lnTo>
                    <a:pt x="954455" y="1302588"/>
                  </a:lnTo>
                  <a:lnTo>
                    <a:pt x="957745" y="1295400"/>
                  </a:lnTo>
                  <a:lnTo>
                    <a:pt x="960704" y="1282700"/>
                  </a:lnTo>
                  <a:close/>
                </a:path>
                <a:path w="4194175" h="4216400">
                  <a:moveTo>
                    <a:pt x="963447" y="1511300"/>
                  </a:moveTo>
                  <a:lnTo>
                    <a:pt x="952449" y="1498600"/>
                  </a:lnTo>
                  <a:lnTo>
                    <a:pt x="950760" y="1498600"/>
                  </a:lnTo>
                  <a:lnTo>
                    <a:pt x="963447" y="1511300"/>
                  </a:lnTo>
                  <a:close/>
                </a:path>
                <a:path w="4194175" h="4216400">
                  <a:moveTo>
                    <a:pt x="965415" y="1372222"/>
                  </a:moveTo>
                  <a:lnTo>
                    <a:pt x="964298" y="1370533"/>
                  </a:lnTo>
                  <a:lnTo>
                    <a:pt x="963447" y="1368844"/>
                  </a:lnTo>
                  <a:lnTo>
                    <a:pt x="965136" y="1372222"/>
                  </a:lnTo>
                  <a:lnTo>
                    <a:pt x="965415" y="1372222"/>
                  </a:lnTo>
                  <a:close/>
                </a:path>
                <a:path w="4194175" h="4216400">
                  <a:moveTo>
                    <a:pt x="971905" y="1295400"/>
                  </a:moveTo>
                  <a:lnTo>
                    <a:pt x="968362" y="1301775"/>
                  </a:lnTo>
                  <a:lnTo>
                    <a:pt x="967041" y="1305839"/>
                  </a:lnTo>
                  <a:lnTo>
                    <a:pt x="971905" y="1295400"/>
                  </a:lnTo>
                  <a:close/>
                </a:path>
                <a:path w="4194175" h="4216400">
                  <a:moveTo>
                    <a:pt x="973607" y="1488948"/>
                  </a:moveTo>
                  <a:lnTo>
                    <a:pt x="971067" y="1487258"/>
                  </a:lnTo>
                  <a:lnTo>
                    <a:pt x="967676" y="1483880"/>
                  </a:lnTo>
                  <a:lnTo>
                    <a:pt x="965136" y="1486420"/>
                  </a:lnTo>
                  <a:lnTo>
                    <a:pt x="973607" y="1488948"/>
                  </a:lnTo>
                  <a:close/>
                </a:path>
                <a:path w="4194175" h="4216400">
                  <a:moveTo>
                    <a:pt x="1024356" y="2705100"/>
                  </a:moveTo>
                  <a:lnTo>
                    <a:pt x="1023505" y="2692400"/>
                  </a:lnTo>
                  <a:lnTo>
                    <a:pt x="1022667" y="2692400"/>
                  </a:lnTo>
                  <a:lnTo>
                    <a:pt x="1024356" y="2705100"/>
                  </a:lnTo>
                  <a:close/>
                </a:path>
                <a:path w="4194175" h="4216400">
                  <a:moveTo>
                    <a:pt x="1028585" y="2692400"/>
                  </a:moveTo>
                  <a:lnTo>
                    <a:pt x="1026312" y="2690965"/>
                  </a:lnTo>
                  <a:lnTo>
                    <a:pt x="1026896" y="2692400"/>
                  </a:lnTo>
                  <a:lnTo>
                    <a:pt x="1028585" y="2692400"/>
                  </a:lnTo>
                  <a:close/>
                </a:path>
                <a:path w="4194175" h="4216400">
                  <a:moveTo>
                    <a:pt x="1084287" y="3914508"/>
                  </a:moveTo>
                  <a:lnTo>
                    <a:pt x="1073416" y="3924300"/>
                  </a:lnTo>
                  <a:lnTo>
                    <a:pt x="1081024" y="3924300"/>
                  </a:lnTo>
                  <a:lnTo>
                    <a:pt x="1084287" y="3914508"/>
                  </a:lnTo>
                  <a:close/>
                </a:path>
                <a:path w="4194175" h="4216400">
                  <a:moveTo>
                    <a:pt x="1085253" y="3911600"/>
                  </a:moveTo>
                  <a:lnTo>
                    <a:pt x="1084287" y="3914508"/>
                  </a:lnTo>
                  <a:lnTo>
                    <a:pt x="1085253" y="3913632"/>
                  </a:lnTo>
                  <a:lnTo>
                    <a:pt x="1085253" y="3911600"/>
                  </a:lnTo>
                  <a:close/>
                </a:path>
                <a:path w="4194175" h="4216400">
                  <a:moveTo>
                    <a:pt x="1087793" y="635000"/>
                  </a:moveTo>
                  <a:lnTo>
                    <a:pt x="1086104" y="622300"/>
                  </a:lnTo>
                  <a:lnTo>
                    <a:pt x="1087094" y="635000"/>
                  </a:lnTo>
                  <a:lnTo>
                    <a:pt x="1087793" y="635000"/>
                  </a:lnTo>
                  <a:close/>
                </a:path>
                <a:path w="4194175" h="4216400">
                  <a:moveTo>
                    <a:pt x="1090333" y="622300"/>
                  </a:moveTo>
                  <a:lnTo>
                    <a:pt x="1088644" y="622300"/>
                  </a:lnTo>
                  <a:lnTo>
                    <a:pt x="1090333" y="625284"/>
                  </a:lnTo>
                  <a:lnTo>
                    <a:pt x="1090333" y="622300"/>
                  </a:lnTo>
                  <a:close/>
                </a:path>
                <a:path w="4194175" h="4216400">
                  <a:moveTo>
                    <a:pt x="1091819" y="2349500"/>
                  </a:moveTo>
                  <a:lnTo>
                    <a:pt x="1083564" y="2336800"/>
                  </a:lnTo>
                  <a:lnTo>
                    <a:pt x="1082713" y="2336800"/>
                  </a:lnTo>
                  <a:lnTo>
                    <a:pt x="1090333" y="2349500"/>
                  </a:lnTo>
                  <a:lnTo>
                    <a:pt x="1091819" y="2349500"/>
                  </a:lnTo>
                  <a:close/>
                </a:path>
                <a:path w="4194175" h="4216400">
                  <a:moveTo>
                    <a:pt x="1092454" y="3441700"/>
                  </a:moveTo>
                  <a:lnTo>
                    <a:pt x="1086104" y="3441700"/>
                  </a:lnTo>
                  <a:lnTo>
                    <a:pt x="1079334" y="3454400"/>
                  </a:lnTo>
                  <a:lnTo>
                    <a:pt x="1084935" y="3454400"/>
                  </a:lnTo>
                  <a:lnTo>
                    <a:pt x="1092454" y="3441700"/>
                  </a:lnTo>
                  <a:close/>
                </a:path>
                <a:path w="4194175" h="4216400">
                  <a:moveTo>
                    <a:pt x="1096251" y="3467100"/>
                  </a:moveTo>
                  <a:lnTo>
                    <a:pt x="1083754" y="3479800"/>
                  </a:lnTo>
                  <a:lnTo>
                    <a:pt x="1092022" y="3479800"/>
                  </a:lnTo>
                  <a:lnTo>
                    <a:pt x="1096251" y="3467100"/>
                  </a:lnTo>
                  <a:close/>
                </a:path>
                <a:path w="4194175" h="4216400">
                  <a:moveTo>
                    <a:pt x="1096251" y="2362200"/>
                  </a:moveTo>
                  <a:lnTo>
                    <a:pt x="1087793" y="2349500"/>
                  </a:lnTo>
                  <a:lnTo>
                    <a:pt x="1080185" y="2349500"/>
                  </a:lnTo>
                  <a:lnTo>
                    <a:pt x="1085253" y="2362200"/>
                  </a:lnTo>
                  <a:lnTo>
                    <a:pt x="1096251" y="2362200"/>
                  </a:lnTo>
                  <a:close/>
                </a:path>
                <a:path w="4194175" h="4216400">
                  <a:moveTo>
                    <a:pt x="1102169" y="2362200"/>
                  </a:moveTo>
                  <a:lnTo>
                    <a:pt x="1100099" y="2349500"/>
                  </a:lnTo>
                  <a:lnTo>
                    <a:pt x="1097102" y="2349500"/>
                  </a:lnTo>
                  <a:lnTo>
                    <a:pt x="1102169" y="2362200"/>
                  </a:lnTo>
                  <a:close/>
                </a:path>
                <a:path w="4194175" h="4216400">
                  <a:moveTo>
                    <a:pt x="1114501" y="3533051"/>
                  </a:moveTo>
                  <a:lnTo>
                    <a:pt x="1114069" y="3530854"/>
                  </a:lnTo>
                  <a:lnTo>
                    <a:pt x="1114171" y="3530600"/>
                  </a:lnTo>
                  <a:lnTo>
                    <a:pt x="1114018" y="3530600"/>
                  </a:lnTo>
                  <a:lnTo>
                    <a:pt x="1110729" y="3535083"/>
                  </a:lnTo>
                  <a:lnTo>
                    <a:pt x="1112634" y="3534067"/>
                  </a:lnTo>
                  <a:lnTo>
                    <a:pt x="1108938" y="3543300"/>
                  </a:lnTo>
                  <a:lnTo>
                    <a:pt x="1112774" y="3533978"/>
                  </a:lnTo>
                  <a:lnTo>
                    <a:pt x="1114501" y="3533051"/>
                  </a:lnTo>
                  <a:close/>
                </a:path>
                <a:path w="4194175" h="4216400">
                  <a:moveTo>
                    <a:pt x="1116558" y="3517900"/>
                  </a:moveTo>
                  <a:lnTo>
                    <a:pt x="1109002" y="3530600"/>
                  </a:lnTo>
                  <a:lnTo>
                    <a:pt x="1113015" y="3530600"/>
                  </a:lnTo>
                  <a:lnTo>
                    <a:pt x="1116558" y="3517900"/>
                  </a:lnTo>
                  <a:close/>
                </a:path>
                <a:path w="4194175" h="4216400">
                  <a:moveTo>
                    <a:pt x="1119886" y="3530600"/>
                  </a:moveTo>
                  <a:lnTo>
                    <a:pt x="1119085" y="3530600"/>
                  </a:lnTo>
                  <a:lnTo>
                    <a:pt x="1114501" y="3533051"/>
                  </a:lnTo>
                  <a:lnTo>
                    <a:pt x="1116558" y="3543300"/>
                  </a:lnTo>
                  <a:lnTo>
                    <a:pt x="1119886" y="3530600"/>
                  </a:lnTo>
                  <a:close/>
                </a:path>
                <a:path w="4194175" h="4216400">
                  <a:moveTo>
                    <a:pt x="1131722" y="3045282"/>
                  </a:moveTo>
                  <a:lnTo>
                    <a:pt x="1129449" y="3035300"/>
                  </a:lnTo>
                  <a:lnTo>
                    <a:pt x="1123721" y="3035300"/>
                  </a:lnTo>
                  <a:lnTo>
                    <a:pt x="1131722" y="3045282"/>
                  </a:lnTo>
                  <a:close/>
                </a:path>
                <a:path w="4194175" h="4216400">
                  <a:moveTo>
                    <a:pt x="1133894" y="3048000"/>
                  </a:moveTo>
                  <a:lnTo>
                    <a:pt x="1131722" y="3045282"/>
                  </a:lnTo>
                  <a:lnTo>
                    <a:pt x="1132332" y="3048000"/>
                  </a:lnTo>
                  <a:lnTo>
                    <a:pt x="1133894" y="3048000"/>
                  </a:lnTo>
                  <a:close/>
                </a:path>
                <a:path w="4194175" h="4216400">
                  <a:moveTo>
                    <a:pt x="1186484" y="2150580"/>
                  </a:moveTo>
                  <a:lnTo>
                    <a:pt x="1185913" y="2146300"/>
                  </a:lnTo>
                  <a:lnTo>
                    <a:pt x="1184224" y="2146300"/>
                  </a:lnTo>
                  <a:lnTo>
                    <a:pt x="1186484" y="2150580"/>
                  </a:lnTo>
                  <a:close/>
                </a:path>
                <a:path w="4194175" h="4216400">
                  <a:moveTo>
                    <a:pt x="1191831" y="2235200"/>
                  </a:moveTo>
                  <a:lnTo>
                    <a:pt x="1182852" y="2222500"/>
                  </a:lnTo>
                  <a:lnTo>
                    <a:pt x="1180122" y="2222500"/>
                  </a:lnTo>
                  <a:lnTo>
                    <a:pt x="1191831" y="2235200"/>
                  </a:lnTo>
                  <a:close/>
                </a:path>
                <a:path w="4194175" h="4216400">
                  <a:moveTo>
                    <a:pt x="1199451" y="2324100"/>
                  </a:moveTo>
                  <a:lnTo>
                    <a:pt x="1193533" y="2311400"/>
                  </a:lnTo>
                  <a:lnTo>
                    <a:pt x="1196911" y="2324100"/>
                  </a:lnTo>
                  <a:lnTo>
                    <a:pt x="1199451" y="2324100"/>
                  </a:lnTo>
                  <a:close/>
                </a:path>
                <a:path w="4194175" h="4216400">
                  <a:moveTo>
                    <a:pt x="1200289" y="2336800"/>
                  </a:moveTo>
                  <a:lnTo>
                    <a:pt x="1196060" y="2324100"/>
                  </a:lnTo>
                  <a:lnTo>
                    <a:pt x="1193076" y="2324100"/>
                  </a:lnTo>
                  <a:lnTo>
                    <a:pt x="1196276" y="2336800"/>
                  </a:lnTo>
                  <a:lnTo>
                    <a:pt x="1200289" y="2336800"/>
                  </a:lnTo>
                  <a:close/>
                </a:path>
                <a:path w="4194175" h="4216400">
                  <a:moveTo>
                    <a:pt x="1206220" y="3450526"/>
                  </a:moveTo>
                  <a:lnTo>
                    <a:pt x="1205369" y="3450526"/>
                  </a:lnTo>
                  <a:lnTo>
                    <a:pt x="1204518" y="3451364"/>
                  </a:lnTo>
                  <a:lnTo>
                    <a:pt x="1205369" y="3451364"/>
                  </a:lnTo>
                  <a:lnTo>
                    <a:pt x="1206220" y="3450526"/>
                  </a:lnTo>
                  <a:close/>
                </a:path>
                <a:path w="4194175" h="4216400">
                  <a:moveTo>
                    <a:pt x="1212977" y="3352800"/>
                  </a:moveTo>
                  <a:lnTo>
                    <a:pt x="1207058" y="3340100"/>
                  </a:lnTo>
                  <a:lnTo>
                    <a:pt x="1201140" y="3352800"/>
                  </a:lnTo>
                  <a:lnTo>
                    <a:pt x="1212977" y="3352800"/>
                  </a:lnTo>
                  <a:close/>
                </a:path>
                <a:path w="4194175" h="4216400">
                  <a:moveTo>
                    <a:pt x="1215605" y="3348850"/>
                  </a:moveTo>
                  <a:lnTo>
                    <a:pt x="1212977" y="3352800"/>
                  </a:lnTo>
                  <a:lnTo>
                    <a:pt x="1213827" y="3352800"/>
                  </a:lnTo>
                  <a:lnTo>
                    <a:pt x="1215605" y="3348850"/>
                  </a:lnTo>
                  <a:close/>
                </a:path>
                <a:path w="4194175" h="4216400">
                  <a:moveTo>
                    <a:pt x="1227861" y="3340100"/>
                  </a:moveTo>
                  <a:lnTo>
                    <a:pt x="1223137" y="3327400"/>
                  </a:lnTo>
                  <a:lnTo>
                    <a:pt x="1218057" y="3327400"/>
                  </a:lnTo>
                  <a:lnTo>
                    <a:pt x="1213827" y="3340100"/>
                  </a:lnTo>
                  <a:lnTo>
                    <a:pt x="1219568" y="3340100"/>
                  </a:lnTo>
                  <a:lnTo>
                    <a:pt x="1215605" y="3348850"/>
                  </a:lnTo>
                  <a:lnTo>
                    <a:pt x="1221435" y="3340100"/>
                  </a:lnTo>
                  <a:lnTo>
                    <a:pt x="1227861" y="3340100"/>
                  </a:lnTo>
                  <a:close/>
                </a:path>
                <a:path w="4194175" h="4216400">
                  <a:moveTo>
                    <a:pt x="1267117" y="2070100"/>
                  </a:moveTo>
                  <a:lnTo>
                    <a:pt x="1264577" y="2070100"/>
                  </a:lnTo>
                  <a:lnTo>
                    <a:pt x="1266685" y="2072195"/>
                  </a:lnTo>
                  <a:lnTo>
                    <a:pt x="1267117" y="2070100"/>
                  </a:lnTo>
                  <a:close/>
                </a:path>
                <a:path w="4194175" h="4216400">
                  <a:moveTo>
                    <a:pt x="1273035" y="2019300"/>
                  </a:moveTo>
                  <a:lnTo>
                    <a:pt x="1269657" y="2006600"/>
                  </a:lnTo>
                  <a:lnTo>
                    <a:pt x="1267409" y="2006600"/>
                  </a:lnTo>
                  <a:lnTo>
                    <a:pt x="1273035" y="2019300"/>
                  </a:lnTo>
                  <a:close/>
                </a:path>
                <a:path w="4194175" h="4216400">
                  <a:moveTo>
                    <a:pt x="1278369" y="3564864"/>
                  </a:moveTo>
                  <a:lnTo>
                    <a:pt x="1276426" y="3568700"/>
                  </a:lnTo>
                  <a:lnTo>
                    <a:pt x="1278115" y="3568700"/>
                  </a:lnTo>
                  <a:lnTo>
                    <a:pt x="1278369" y="3564864"/>
                  </a:lnTo>
                  <a:close/>
                </a:path>
                <a:path w="4194175" h="4216400">
                  <a:moveTo>
                    <a:pt x="1308569" y="1339227"/>
                  </a:moveTo>
                  <a:lnTo>
                    <a:pt x="1305179" y="1339227"/>
                  </a:lnTo>
                  <a:lnTo>
                    <a:pt x="1306029" y="1340078"/>
                  </a:lnTo>
                  <a:lnTo>
                    <a:pt x="1308569" y="1339227"/>
                  </a:lnTo>
                  <a:close/>
                </a:path>
                <a:path w="4194175" h="4216400">
                  <a:moveTo>
                    <a:pt x="1309408" y="1356995"/>
                  </a:moveTo>
                  <a:lnTo>
                    <a:pt x="1307719" y="1356156"/>
                  </a:lnTo>
                  <a:lnTo>
                    <a:pt x="1308569" y="1356995"/>
                  </a:lnTo>
                  <a:lnTo>
                    <a:pt x="1309408" y="1356995"/>
                  </a:lnTo>
                  <a:close/>
                </a:path>
                <a:path w="4194175" h="4216400">
                  <a:moveTo>
                    <a:pt x="1314272" y="968375"/>
                  </a:moveTo>
                  <a:lnTo>
                    <a:pt x="1313637" y="965200"/>
                  </a:lnTo>
                  <a:lnTo>
                    <a:pt x="1312799" y="965200"/>
                  </a:lnTo>
                  <a:lnTo>
                    <a:pt x="1314272" y="968375"/>
                  </a:lnTo>
                  <a:close/>
                </a:path>
                <a:path w="4194175" h="4216400">
                  <a:moveTo>
                    <a:pt x="1319847" y="917219"/>
                  </a:moveTo>
                  <a:lnTo>
                    <a:pt x="1318717" y="914400"/>
                  </a:lnTo>
                  <a:lnTo>
                    <a:pt x="1319288" y="916660"/>
                  </a:lnTo>
                  <a:lnTo>
                    <a:pt x="1319847" y="917219"/>
                  </a:lnTo>
                  <a:close/>
                </a:path>
                <a:path w="4194175" h="4216400">
                  <a:moveTo>
                    <a:pt x="1321257" y="1282700"/>
                  </a:moveTo>
                  <a:lnTo>
                    <a:pt x="1320406" y="1270000"/>
                  </a:lnTo>
                  <a:lnTo>
                    <a:pt x="1314437" y="1270000"/>
                  </a:lnTo>
                  <a:lnTo>
                    <a:pt x="1321257" y="1282700"/>
                  </a:lnTo>
                  <a:close/>
                </a:path>
                <a:path w="4194175" h="4216400">
                  <a:moveTo>
                    <a:pt x="1329715" y="927100"/>
                  </a:moveTo>
                  <a:lnTo>
                    <a:pt x="1319847" y="917219"/>
                  </a:lnTo>
                  <a:lnTo>
                    <a:pt x="1323797" y="927100"/>
                  </a:lnTo>
                  <a:lnTo>
                    <a:pt x="1329715" y="927100"/>
                  </a:lnTo>
                  <a:close/>
                </a:path>
                <a:path w="4194175" h="4216400">
                  <a:moveTo>
                    <a:pt x="1330299" y="445770"/>
                  </a:moveTo>
                  <a:lnTo>
                    <a:pt x="1329715" y="444500"/>
                  </a:lnTo>
                  <a:lnTo>
                    <a:pt x="1328864" y="444500"/>
                  </a:lnTo>
                  <a:lnTo>
                    <a:pt x="1330299" y="445770"/>
                  </a:lnTo>
                  <a:close/>
                </a:path>
                <a:path w="4194175" h="4216400">
                  <a:moveTo>
                    <a:pt x="1351699" y="912914"/>
                  </a:moveTo>
                  <a:lnTo>
                    <a:pt x="1350860" y="912914"/>
                  </a:lnTo>
                  <a:lnTo>
                    <a:pt x="1351699" y="913765"/>
                  </a:lnTo>
                  <a:lnTo>
                    <a:pt x="1351699" y="912914"/>
                  </a:lnTo>
                  <a:close/>
                </a:path>
                <a:path w="4194175" h="4216400">
                  <a:moveTo>
                    <a:pt x="1354239" y="1130300"/>
                  </a:moveTo>
                  <a:lnTo>
                    <a:pt x="1348460" y="1141628"/>
                  </a:lnTo>
                  <a:lnTo>
                    <a:pt x="1350010" y="1143000"/>
                  </a:lnTo>
                  <a:lnTo>
                    <a:pt x="1354239" y="1130300"/>
                  </a:lnTo>
                  <a:close/>
                </a:path>
                <a:path w="4194175" h="4216400">
                  <a:moveTo>
                    <a:pt x="1355928" y="1231900"/>
                  </a:moveTo>
                  <a:lnTo>
                    <a:pt x="1353146" y="1219200"/>
                  </a:lnTo>
                  <a:lnTo>
                    <a:pt x="1345780" y="1219200"/>
                  </a:lnTo>
                  <a:lnTo>
                    <a:pt x="1355928" y="1231900"/>
                  </a:lnTo>
                  <a:close/>
                </a:path>
                <a:path w="4194175" h="4216400">
                  <a:moveTo>
                    <a:pt x="1382306" y="876300"/>
                  </a:moveTo>
                  <a:lnTo>
                    <a:pt x="1380845" y="872972"/>
                  </a:lnTo>
                  <a:lnTo>
                    <a:pt x="1381518" y="876300"/>
                  </a:lnTo>
                  <a:lnTo>
                    <a:pt x="1382306" y="876300"/>
                  </a:lnTo>
                  <a:close/>
                </a:path>
                <a:path w="4194175" h="4216400">
                  <a:moveTo>
                    <a:pt x="1383309" y="4061828"/>
                  </a:moveTo>
                  <a:lnTo>
                    <a:pt x="1382229" y="4064000"/>
                  </a:lnTo>
                  <a:lnTo>
                    <a:pt x="1382890" y="4064000"/>
                  </a:lnTo>
                  <a:lnTo>
                    <a:pt x="1383309" y="4061828"/>
                  </a:lnTo>
                  <a:close/>
                </a:path>
                <a:path w="4194175" h="4216400">
                  <a:moveTo>
                    <a:pt x="1384693" y="1277480"/>
                  </a:moveTo>
                  <a:lnTo>
                    <a:pt x="1383842" y="1277480"/>
                  </a:lnTo>
                  <a:lnTo>
                    <a:pt x="1383842" y="1278331"/>
                  </a:lnTo>
                  <a:lnTo>
                    <a:pt x="1384693" y="1280020"/>
                  </a:lnTo>
                  <a:lnTo>
                    <a:pt x="1384693" y="1277480"/>
                  </a:lnTo>
                  <a:close/>
                </a:path>
                <a:path w="4194175" h="4216400">
                  <a:moveTo>
                    <a:pt x="1390611" y="889000"/>
                  </a:moveTo>
                  <a:lnTo>
                    <a:pt x="1384401" y="876300"/>
                  </a:lnTo>
                  <a:lnTo>
                    <a:pt x="1382306" y="876300"/>
                  </a:lnTo>
                  <a:lnTo>
                    <a:pt x="1390611" y="889000"/>
                  </a:lnTo>
                  <a:close/>
                </a:path>
                <a:path w="4194175" h="4216400">
                  <a:moveTo>
                    <a:pt x="1429524" y="4114800"/>
                  </a:moveTo>
                  <a:lnTo>
                    <a:pt x="1427060" y="4107383"/>
                  </a:lnTo>
                  <a:lnTo>
                    <a:pt x="1423606" y="4114800"/>
                  </a:lnTo>
                  <a:lnTo>
                    <a:pt x="1429524" y="4114800"/>
                  </a:lnTo>
                  <a:close/>
                </a:path>
                <a:path w="4194175" h="4216400">
                  <a:moveTo>
                    <a:pt x="1463357" y="800100"/>
                  </a:moveTo>
                  <a:lnTo>
                    <a:pt x="1454810" y="790930"/>
                  </a:lnTo>
                  <a:lnTo>
                    <a:pt x="1452727" y="798753"/>
                  </a:lnTo>
                  <a:lnTo>
                    <a:pt x="1452867" y="800100"/>
                  </a:lnTo>
                  <a:lnTo>
                    <a:pt x="1454061" y="800100"/>
                  </a:lnTo>
                  <a:lnTo>
                    <a:pt x="1459369" y="812800"/>
                  </a:lnTo>
                  <a:lnTo>
                    <a:pt x="1457223" y="800100"/>
                  </a:lnTo>
                  <a:lnTo>
                    <a:pt x="1463357" y="800100"/>
                  </a:lnTo>
                  <a:close/>
                </a:path>
                <a:path w="4194175" h="4216400">
                  <a:moveTo>
                    <a:pt x="1473517" y="1181100"/>
                  </a:moveTo>
                  <a:lnTo>
                    <a:pt x="1470977" y="1168400"/>
                  </a:lnTo>
                  <a:lnTo>
                    <a:pt x="1471917" y="1181100"/>
                  </a:lnTo>
                  <a:lnTo>
                    <a:pt x="1473517" y="1181100"/>
                  </a:lnTo>
                  <a:close/>
                </a:path>
                <a:path w="4194175" h="4216400">
                  <a:moveTo>
                    <a:pt x="1494663" y="1143000"/>
                  </a:moveTo>
                  <a:lnTo>
                    <a:pt x="1492961" y="1130300"/>
                  </a:lnTo>
                  <a:lnTo>
                    <a:pt x="1490624" y="1130300"/>
                  </a:lnTo>
                  <a:lnTo>
                    <a:pt x="1493913" y="1143000"/>
                  </a:lnTo>
                  <a:lnTo>
                    <a:pt x="1494663" y="1143000"/>
                  </a:lnTo>
                  <a:close/>
                </a:path>
                <a:path w="4194175" h="4216400">
                  <a:moveTo>
                    <a:pt x="1509293" y="4127500"/>
                  </a:moveTo>
                  <a:lnTo>
                    <a:pt x="1508099" y="4115016"/>
                  </a:lnTo>
                  <a:lnTo>
                    <a:pt x="1503121" y="4127500"/>
                  </a:lnTo>
                  <a:lnTo>
                    <a:pt x="1509293" y="4127500"/>
                  </a:lnTo>
                  <a:close/>
                </a:path>
                <a:path w="4194175" h="4216400">
                  <a:moveTo>
                    <a:pt x="1515554" y="4114800"/>
                  </a:moveTo>
                  <a:lnTo>
                    <a:pt x="1513268" y="4114800"/>
                  </a:lnTo>
                  <a:lnTo>
                    <a:pt x="1509293" y="4127500"/>
                  </a:lnTo>
                  <a:lnTo>
                    <a:pt x="1510195" y="4127500"/>
                  </a:lnTo>
                  <a:lnTo>
                    <a:pt x="1515554" y="4114800"/>
                  </a:lnTo>
                  <a:close/>
                </a:path>
                <a:path w="4194175" h="4216400">
                  <a:moveTo>
                    <a:pt x="1520037" y="4114800"/>
                  </a:moveTo>
                  <a:lnTo>
                    <a:pt x="1518335" y="4102100"/>
                  </a:lnTo>
                  <a:lnTo>
                    <a:pt x="1518335" y="4114800"/>
                  </a:lnTo>
                  <a:lnTo>
                    <a:pt x="1520037" y="4114800"/>
                  </a:lnTo>
                  <a:close/>
                </a:path>
                <a:path w="4194175" h="4216400">
                  <a:moveTo>
                    <a:pt x="1564868" y="2400300"/>
                  </a:moveTo>
                  <a:lnTo>
                    <a:pt x="1564017" y="2400300"/>
                  </a:lnTo>
                  <a:lnTo>
                    <a:pt x="1564017" y="2387600"/>
                  </a:lnTo>
                  <a:lnTo>
                    <a:pt x="1560639" y="2387600"/>
                  </a:lnTo>
                  <a:lnTo>
                    <a:pt x="1557248" y="2400300"/>
                  </a:lnTo>
                  <a:lnTo>
                    <a:pt x="1558099" y="2400300"/>
                  </a:lnTo>
                  <a:lnTo>
                    <a:pt x="1564868" y="2413000"/>
                  </a:lnTo>
                  <a:lnTo>
                    <a:pt x="1564868" y="2400300"/>
                  </a:lnTo>
                  <a:close/>
                </a:path>
                <a:path w="4194175" h="4216400">
                  <a:moveTo>
                    <a:pt x="1571015" y="2526144"/>
                  </a:moveTo>
                  <a:lnTo>
                    <a:pt x="1564868" y="2514600"/>
                  </a:lnTo>
                  <a:lnTo>
                    <a:pt x="1563636" y="2514600"/>
                  </a:lnTo>
                  <a:lnTo>
                    <a:pt x="1570990" y="2526284"/>
                  </a:lnTo>
                  <a:lnTo>
                    <a:pt x="1571015" y="2526144"/>
                  </a:lnTo>
                  <a:close/>
                </a:path>
                <a:path w="4194175" h="4216400">
                  <a:moveTo>
                    <a:pt x="1582521" y="3263900"/>
                  </a:moveTo>
                  <a:lnTo>
                    <a:pt x="1579232" y="3251200"/>
                  </a:lnTo>
                  <a:lnTo>
                    <a:pt x="1573326" y="3263900"/>
                  </a:lnTo>
                  <a:lnTo>
                    <a:pt x="1579245" y="3263900"/>
                  </a:lnTo>
                  <a:lnTo>
                    <a:pt x="1582521" y="3263900"/>
                  </a:lnTo>
                  <a:close/>
                </a:path>
                <a:path w="4194175" h="4216400">
                  <a:moveTo>
                    <a:pt x="1587703" y="1066800"/>
                  </a:moveTo>
                  <a:lnTo>
                    <a:pt x="1574165" y="1054100"/>
                  </a:lnTo>
                  <a:lnTo>
                    <a:pt x="1569097" y="1054100"/>
                  </a:lnTo>
                  <a:lnTo>
                    <a:pt x="1576705" y="1066800"/>
                  </a:lnTo>
                  <a:lnTo>
                    <a:pt x="1587703" y="1066800"/>
                  </a:lnTo>
                  <a:close/>
                </a:path>
                <a:path w="4194175" h="4216400">
                  <a:moveTo>
                    <a:pt x="1597431" y="698500"/>
                  </a:moveTo>
                  <a:lnTo>
                    <a:pt x="1595920" y="695490"/>
                  </a:lnTo>
                  <a:lnTo>
                    <a:pt x="1595310" y="698500"/>
                  </a:lnTo>
                  <a:lnTo>
                    <a:pt x="1597431" y="698500"/>
                  </a:lnTo>
                  <a:close/>
                </a:path>
                <a:path w="4194175" h="4216400">
                  <a:moveTo>
                    <a:pt x="1600390" y="714133"/>
                  </a:moveTo>
                  <a:lnTo>
                    <a:pt x="1598701" y="710755"/>
                  </a:lnTo>
                  <a:lnTo>
                    <a:pt x="1599539" y="714133"/>
                  </a:lnTo>
                  <a:lnTo>
                    <a:pt x="1600390" y="714133"/>
                  </a:lnTo>
                  <a:close/>
                </a:path>
                <a:path w="4194175" h="4216400">
                  <a:moveTo>
                    <a:pt x="1603768" y="698500"/>
                  </a:moveTo>
                  <a:lnTo>
                    <a:pt x="1597431" y="698500"/>
                  </a:lnTo>
                  <a:lnTo>
                    <a:pt x="1603768" y="711200"/>
                  </a:lnTo>
                  <a:lnTo>
                    <a:pt x="1603768" y="698500"/>
                  </a:lnTo>
                  <a:close/>
                </a:path>
                <a:path w="4194175" h="4216400">
                  <a:moveTo>
                    <a:pt x="1606308" y="703986"/>
                  </a:moveTo>
                  <a:lnTo>
                    <a:pt x="1605470" y="702297"/>
                  </a:lnTo>
                  <a:lnTo>
                    <a:pt x="1605470" y="704837"/>
                  </a:lnTo>
                  <a:lnTo>
                    <a:pt x="1606308" y="703986"/>
                  </a:lnTo>
                  <a:close/>
                </a:path>
                <a:path w="4194175" h="4216400">
                  <a:moveTo>
                    <a:pt x="1633385" y="228600"/>
                  </a:moveTo>
                  <a:lnTo>
                    <a:pt x="1631873" y="241300"/>
                  </a:lnTo>
                  <a:lnTo>
                    <a:pt x="1632534" y="241300"/>
                  </a:lnTo>
                  <a:lnTo>
                    <a:pt x="1633385" y="228600"/>
                  </a:lnTo>
                  <a:close/>
                </a:path>
                <a:path w="4194175" h="4216400">
                  <a:moveTo>
                    <a:pt x="1635074" y="3492500"/>
                  </a:moveTo>
                  <a:lnTo>
                    <a:pt x="1632534" y="3479800"/>
                  </a:lnTo>
                  <a:lnTo>
                    <a:pt x="1632254" y="3481882"/>
                  </a:lnTo>
                  <a:lnTo>
                    <a:pt x="1635074" y="3492500"/>
                  </a:lnTo>
                  <a:close/>
                </a:path>
                <a:path w="4194175" h="4216400">
                  <a:moveTo>
                    <a:pt x="1643875" y="955116"/>
                  </a:moveTo>
                  <a:lnTo>
                    <a:pt x="1643532" y="952500"/>
                  </a:lnTo>
                  <a:lnTo>
                    <a:pt x="1642872" y="952500"/>
                  </a:lnTo>
                  <a:lnTo>
                    <a:pt x="1643875" y="955116"/>
                  </a:lnTo>
                  <a:close/>
                </a:path>
                <a:path w="4194175" h="4216400">
                  <a:moveTo>
                    <a:pt x="1655368" y="673100"/>
                  </a:moveTo>
                  <a:lnTo>
                    <a:pt x="1652600" y="660400"/>
                  </a:lnTo>
                  <a:lnTo>
                    <a:pt x="1650301" y="660400"/>
                  </a:lnTo>
                  <a:lnTo>
                    <a:pt x="1655368" y="673100"/>
                  </a:lnTo>
                  <a:close/>
                </a:path>
                <a:path w="4194175" h="4216400">
                  <a:moveTo>
                    <a:pt x="1672805" y="4191000"/>
                  </a:moveTo>
                  <a:lnTo>
                    <a:pt x="1671777" y="4191000"/>
                  </a:lnTo>
                  <a:lnTo>
                    <a:pt x="1669757" y="4203700"/>
                  </a:lnTo>
                  <a:lnTo>
                    <a:pt x="1672805" y="4191000"/>
                  </a:lnTo>
                  <a:close/>
                </a:path>
                <a:path w="4194175" h="4216400">
                  <a:moveTo>
                    <a:pt x="1693430" y="1841500"/>
                  </a:moveTo>
                  <a:lnTo>
                    <a:pt x="1687487" y="1841500"/>
                  </a:lnTo>
                  <a:lnTo>
                    <a:pt x="1685963" y="1850745"/>
                  </a:lnTo>
                  <a:lnTo>
                    <a:pt x="1693049" y="1842363"/>
                  </a:lnTo>
                  <a:lnTo>
                    <a:pt x="1693430" y="1841500"/>
                  </a:lnTo>
                  <a:close/>
                </a:path>
                <a:path w="4194175" h="4216400">
                  <a:moveTo>
                    <a:pt x="1704136" y="4207027"/>
                  </a:moveTo>
                  <a:lnTo>
                    <a:pt x="1698510" y="4216400"/>
                  </a:lnTo>
                  <a:lnTo>
                    <a:pt x="1702689" y="4216400"/>
                  </a:lnTo>
                  <a:lnTo>
                    <a:pt x="1704136" y="4207027"/>
                  </a:lnTo>
                  <a:close/>
                </a:path>
                <a:path w="4194175" h="4216400">
                  <a:moveTo>
                    <a:pt x="1706118" y="4203700"/>
                  </a:moveTo>
                  <a:lnTo>
                    <a:pt x="1704644" y="4203700"/>
                  </a:lnTo>
                  <a:lnTo>
                    <a:pt x="1704136" y="4207027"/>
                  </a:lnTo>
                  <a:lnTo>
                    <a:pt x="1706118" y="4203700"/>
                  </a:lnTo>
                  <a:close/>
                </a:path>
                <a:path w="4194175" h="4216400">
                  <a:moveTo>
                    <a:pt x="1756879" y="1803400"/>
                  </a:moveTo>
                  <a:lnTo>
                    <a:pt x="1756029" y="1790700"/>
                  </a:lnTo>
                  <a:lnTo>
                    <a:pt x="1756029" y="1803400"/>
                  </a:lnTo>
                  <a:lnTo>
                    <a:pt x="1756879" y="1803400"/>
                  </a:lnTo>
                  <a:close/>
                </a:path>
                <a:path w="4194175" h="4216400">
                  <a:moveTo>
                    <a:pt x="1757222" y="215900"/>
                  </a:moveTo>
                  <a:lnTo>
                    <a:pt x="1754974" y="203200"/>
                  </a:lnTo>
                  <a:lnTo>
                    <a:pt x="1750961" y="203200"/>
                  </a:lnTo>
                  <a:lnTo>
                    <a:pt x="1754759" y="215900"/>
                  </a:lnTo>
                  <a:lnTo>
                    <a:pt x="1757222" y="215900"/>
                  </a:lnTo>
                  <a:close/>
                </a:path>
                <a:path w="4194175" h="4216400">
                  <a:moveTo>
                    <a:pt x="1771256" y="1765300"/>
                  </a:moveTo>
                  <a:lnTo>
                    <a:pt x="1768563" y="1752600"/>
                  </a:lnTo>
                  <a:lnTo>
                    <a:pt x="1766887" y="1752600"/>
                  </a:lnTo>
                  <a:lnTo>
                    <a:pt x="1771256" y="1765300"/>
                  </a:lnTo>
                  <a:close/>
                </a:path>
                <a:path w="4194175" h="4216400">
                  <a:moveTo>
                    <a:pt x="1780565" y="1765300"/>
                  </a:moveTo>
                  <a:lnTo>
                    <a:pt x="1776653" y="1757553"/>
                  </a:lnTo>
                  <a:lnTo>
                    <a:pt x="1772945" y="1752600"/>
                  </a:lnTo>
                  <a:lnTo>
                    <a:pt x="1780565" y="1765300"/>
                  </a:lnTo>
                  <a:close/>
                </a:path>
                <a:path w="4194175" h="4216400">
                  <a:moveTo>
                    <a:pt x="1786280" y="838200"/>
                  </a:moveTo>
                  <a:lnTo>
                    <a:pt x="1780565" y="825500"/>
                  </a:lnTo>
                  <a:lnTo>
                    <a:pt x="1783994" y="838200"/>
                  </a:lnTo>
                  <a:lnTo>
                    <a:pt x="1786280" y="838200"/>
                  </a:lnTo>
                  <a:close/>
                </a:path>
                <a:path w="4194175" h="4216400">
                  <a:moveTo>
                    <a:pt x="1804708" y="850900"/>
                  </a:moveTo>
                  <a:lnTo>
                    <a:pt x="1795259" y="838200"/>
                  </a:lnTo>
                  <a:lnTo>
                    <a:pt x="1790293" y="838200"/>
                  </a:lnTo>
                  <a:lnTo>
                    <a:pt x="1797215" y="850900"/>
                  </a:lnTo>
                  <a:lnTo>
                    <a:pt x="1804708" y="850900"/>
                  </a:lnTo>
                  <a:close/>
                </a:path>
                <a:path w="4194175" h="4216400">
                  <a:moveTo>
                    <a:pt x="1805063" y="1765300"/>
                  </a:moveTo>
                  <a:lnTo>
                    <a:pt x="1802803" y="1762633"/>
                  </a:lnTo>
                  <a:lnTo>
                    <a:pt x="1804250" y="1765300"/>
                  </a:lnTo>
                  <a:lnTo>
                    <a:pt x="1805063" y="1765300"/>
                  </a:lnTo>
                  <a:close/>
                </a:path>
                <a:path w="4194175" h="4216400">
                  <a:moveTo>
                    <a:pt x="1829625" y="596900"/>
                  </a:moveTo>
                  <a:lnTo>
                    <a:pt x="1826234" y="584200"/>
                  </a:lnTo>
                  <a:lnTo>
                    <a:pt x="1824964" y="584200"/>
                  </a:lnTo>
                  <a:lnTo>
                    <a:pt x="1827606" y="596900"/>
                  </a:lnTo>
                  <a:lnTo>
                    <a:pt x="1829625" y="596900"/>
                  </a:lnTo>
                  <a:close/>
                </a:path>
                <a:path w="4194175" h="4216400">
                  <a:moveTo>
                    <a:pt x="1830120" y="203200"/>
                  </a:moveTo>
                  <a:lnTo>
                    <a:pt x="1828876" y="203200"/>
                  </a:lnTo>
                  <a:lnTo>
                    <a:pt x="1827441" y="215900"/>
                  </a:lnTo>
                  <a:lnTo>
                    <a:pt x="1828774" y="215900"/>
                  </a:lnTo>
                  <a:lnTo>
                    <a:pt x="1830120" y="203200"/>
                  </a:lnTo>
                  <a:close/>
                </a:path>
                <a:path w="4194175" h="4216400">
                  <a:moveTo>
                    <a:pt x="1833003" y="228600"/>
                  </a:moveTo>
                  <a:lnTo>
                    <a:pt x="1831314" y="215900"/>
                  </a:lnTo>
                  <a:lnTo>
                    <a:pt x="1828774" y="215900"/>
                  </a:lnTo>
                  <a:lnTo>
                    <a:pt x="1833003" y="228600"/>
                  </a:lnTo>
                  <a:close/>
                </a:path>
                <a:path w="4194175" h="4216400">
                  <a:moveTo>
                    <a:pt x="1835543" y="203200"/>
                  </a:moveTo>
                  <a:lnTo>
                    <a:pt x="1834692" y="190500"/>
                  </a:lnTo>
                  <a:lnTo>
                    <a:pt x="1831746" y="203200"/>
                  </a:lnTo>
                  <a:lnTo>
                    <a:pt x="1833003" y="203200"/>
                  </a:lnTo>
                  <a:lnTo>
                    <a:pt x="1833651" y="204812"/>
                  </a:lnTo>
                  <a:lnTo>
                    <a:pt x="1833219" y="203200"/>
                  </a:lnTo>
                  <a:lnTo>
                    <a:pt x="1835543" y="203200"/>
                  </a:lnTo>
                  <a:close/>
                </a:path>
                <a:path w="4194175" h="4216400">
                  <a:moveTo>
                    <a:pt x="1836331" y="744601"/>
                  </a:moveTo>
                  <a:lnTo>
                    <a:pt x="1832165" y="736600"/>
                  </a:lnTo>
                  <a:lnTo>
                    <a:pt x="1830463" y="736600"/>
                  </a:lnTo>
                  <a:lnTo>
                    <a:pt x="1836331" y="744601"/>
                  </a:lnTo>
                  <a:close/>
                </a:path>
                <a:path w="4194175" h="4216400">
                  <a:moveTo>
                    <a:pt x="1839772" y="749300"/>
                  </a:moveTo>
                  <a:lnTo>
                    <a:pt x="1836331" y="744601"/>
                  </a:lnTo>
                  <a:lnTo>
                    <a:pt x="1838782" y="749300"/>
                  </a:lnTo>
                  <a:lnTo>
                    <a:pt x="1839772" y="749300"/>
                  </a:lnTo>
                  <a:close/>
                </a:path>
                <a:path w="4194175" h="4216400">
                  <a:moveTo>
                    <a:pt x="1841461" y="749300"/>
                  </a:moveTo>
                  <a:lnTo>
                    <a:pt x="1839772" y="736600"/>
                  </a:lnTo>
                  <a:lnTo>
                    <a:pt x="1839772" y="749300"/>
                  </a:lnTo>
                  <a:lnTo>
                    <a:pt x="1841461" y="749300"/>
                  </a:lnTo>
                  <a:close/>
                </a:path>
                <a:path w="4194175" h="4216400">
                  <a:moveTo>
                    <a:pt x="1844001" y="3683000"/>
                  </a:moveTo>
                  <a:lnTo>
                    <a:pt x="1821040" y="3683000"/>
                  </a:lnTo>
                  <a:lnTo>
                    <a:pt x="1827822" y="3695700"/>
                  </a:lnTo>
                  <a:lnTo>
                    <a:pt x="1834438" y="3695700"/>
                  </a:lnTo>
                  <a:lnTo>
                    <a:pt x="1844001" y="3683000"/>
                  </a:lnTo>
                  <a:close/>
                </a:path>
                <a:path w="4194175" h="4216400">
                  <a:moveTo>
                    <a:pt x="1852714" y="1689100"/>
                  </a:moveTo>
                  <a:lnTo>
                    <a:pt x="1849920" y="1689100"/>
                  </a:lnTo>
                  <a:lnTo>
                    <a:pt x="1852460" y="1701800"/>
                  </a:lnTo>
                  <a:lnTo>
                    <a:pt x="1852714" y="1689100"/>
                  </a:lnTo>
                  <a:close/>
                </a:path>
                <a:path w="4194175" h="4216400">
                  <a:moveTo>
                    <a:pt x="1865147" y="2649486"/>
                  </a:moveTo>
                  <a:lnTo>
                    <a:pt x="1856092" y="2648343"/>
                  </a:lnTo>
                  <a:lnTo>
                    <a:pt x="1851088" y="2647365"/>
                  </a:lnTo>
                  <a:lnTo>
                    <a:pt x="1850758" y="2647315"/>
                  </a:lnTo>
                  <a:lnTo>
                    <a:pt x="1847735" y="2641600"/>
                  </a:lnTo>
                  <a:lnTo>
                    <a:pt x="1846541" y="2641600"/>
                  </a:lnTo>
                  <a:lnTo>
                    <a:pt x="1847570" y="2646781"/>
                  </a:lnTo>
                  <a:lnTo>
                    <a:pt x="1845284" y="2646388"/>
                  </a:lnTo>
                  <a:lnTo>
                    <a:pt x="1833854" y="2645257"/>
                  </a:lnTo>
                  <a:lnTo>
                    <a:pt x="1831314" y="2642717"/>
                  </a:lnTo>
                  <a:lnTo>
                    <a:pt x="1839772" y="2640177"/>
                  </a:lnTo>
                  <a:lnTo>
                    <a:pt x="1845691" y="2640177"/>
                  </a:lnTo>
                  <a:lnTo>
                    <a:pt x="1840611" y="2639339"/>
                  </a:lnTo>
                  <a:lnTo>
                    <a:pt x="1849081" y="2635948"/>
                  </a:lnTo>
                  <a:lnTo>
                    <a:pt x="1838083" y="2635948"/>
                  </a:lnTo>
                  <a:lnTo>
                    <a:pt x="1830311" y="2639110"/>
                  </a:lnTo>
                  <a:lnTo>
                    <a:pt x="1827288" y="2642184"/>
                  </a:lnTo>
                  <a:lnTo>
                    <a:pt x="1829041" y="2645105"/>
                  </a:lnTo>
                  <a:lnTo>
                    <a:pt x="1835543" y="2647797"/>
                  </a:lnTo>
                  <a:lnTo>
                    <a:pt x="1831314" y="2648635"/>
                  </a:lnTo>
                  <a:lnTo>
                    <a:pt x="1823694" y="2648635"/>
                  </a:lnTo>
                  <a:lnTo>
                    <a:pt x="1831721" y="2650312"/>
                  </a:lnTo>
                  <a:lnTo>
                    <a:pt x="1841563" y="2651277"/>
                  </a:lnTo>
                  <a:lnTo>
                    <a:pt x="1848459" y="2651201"/>
                  </a:lnTo>
                  <a:lnTo>
                    <a:pt x="1849081" y="2654300"/>
                  </a:lnTo>
                  <a:lnTo>
                    <a:pt x="1854466" y="2654300"/>
                  </a:lnTo>
                  <a:lnTo>
                    <a:pt x="1852790" y="2651150"/>
                  </a:lnTo>
                  <a:lnTo>
                    <a:pt x="1865147" y="2649486"/>
                  </a:lnTo>
                  <a:close/>
                </a:path>
                <a:path w="4194175" h="4216400">
                  <a:moveTo>
                    <a:pt x="1866836" y="2652865"/>
                  </a:moveTo>
                  <a:lnTo>
                    <a:pt x="1862607" y="2652026"/>
                  </a:lnTo>
                  <a:lnTo>
                    <a:pt x="1866836" y="2654554"/>
                  </a:lnTo>
                  <a:lnTo>
                    <a:pt x="1866836" y="2652865"/>
                  </a:lnTo>
                  <a:close/>
                </a:path>
                <a:path w="4194175" h="4216400">
                  <a:moveTo>
                    <a:pt x="1868525" y="2655405"/>
                  </a:moveTo>
                  <a:lnTo>
                    <a:pt x="1866836" y="2654554"/>
                  </a:lnTo>
                  <a:lnTo>
                    <a:pt x="1866836" y="2655405"/>
                  </a:lnTo>
                  <a:lnTo>
                    <a:pt x="1868525" y="2655405"/>
                  </a:lnTo>
                  <a:close/>
                </a:path>
                <a:path w="4194175" h="4216400">
                  <a:moveTo>
                    <a:pt x="1871065" y="2655405"/>
                  </a:moveTo>
                  <a:lnTo>
                    <a:pt x="1868525" y="2655405"/>
                  </a:lnTo>
                  <a:lnTo>
                    <a:pt x="1870227" y="2656255"/>
                  </a:lnTo>
                  <a:lnTo>
                    <a:pt x="1871065" y="2655405"/>
                  </a:lnTo>
                  <a:close/>
                </a:path>
                <a:path w="4194175" h="4216400">
                  <a:moveTo>
                    <a:pt x="1880374" y="2690088"/>
                  </a:moveTo>
                  <a:lnTo>
                    <a:pt x="1876983" y="2687548"/>
                  </a:lnTo>
                  <a:lnTo>
                    <a:pt x="1871916" y="2687548"/>
                  </a:lnTo>
                  <a:lnTo>
                    <a:pt x="1873656" y="2689237"/>
                  </a:lnTo>
                  <a:lnTo>
                    <a:pt x="1870011" y="2692196"/>
                  </a:lnTo>
                  <a:lnTo>
                    <a:pt x="1866684" y="2695156"/>
                  </a:lnTo>
                  <a:lnTo>
                    <a:pt x="1869376" y="2696857"/>
                  </a:lnTo>
                  <a:lnTo>
                    <a:pt x="1870227" y="2694317"/>
                  </a:lnTo>
                  <a:lnTo>
                    <a:pt x="1880374" y="2690088"/>
                  </a:lnTo>
                  <a:close/>
                </a:path>
                <a:path w="4194175" h="4216400">
                  <a:moveTo>
                    <a:pt x="1880374" y="2425700"/>
                  </a:moveTo>
                  <a:lnTo>
                    <a:pt x="1878317" y="2413000"/>
                  </a:lnTo>
                  <a:lnTo>
                    <a:pt x="1875294" y="2413000"/>
                  </a:lnTo>
                  <a:lnTo>
                    <a:pt x="1880374" y="2425700"/>
                  </a:lnTo>
                  <a:close/>
                </a:path>
                <a:path w="4194175" h="4216400">
                  <a:moveTo>
                    <a:pt x="1898497" y="660400"/>
                  </a:moveTo>
                  <a:lnTo>
                    <a:pt x="1890522" y="647700"/>
                  </a:lnTo>
                  <a:lnTo>
                    <a:pt x="1894751" y="660400"/>
                  </a:lnTo>
                  <a:lnTo>
                    <a:pt x="1898497" y="660400"/>
                  </a:lnTo>
                  <a:close/>
                </a:path>
                <a:path w="4194175" h="4216400">
                  <a:moveTo>
                    <a:pt x="1909127" y="165100"/>
                  </a:moveTo>
                  <a:lnTo>
                    <a:pt x="1904898" y="152400"/>
                  </a:lnTo>
                  <a:lnTo>
                    <a:pt x="1901520" y="165100"/>
                  </a:lnTo>
                  <a:lnTo>
                    <a:pt x="1909127" y="165100"/>
                  </a:lnTo>
                  <a:close/>
                </a:path>
                <a:path w="4194175" h="4216400">
                  <a:moveTo>
                    <a:pt x="1909978" y="635000"/>
                  </a:moveTo>
                  <a:lnTo>
                    <a:pt x="1907438" y="622300"/>
                  </a:lnTo>
                  <a:lnTo>
                    <a:pt x="1906460" y="635000"/>
                  </a:lnTo>
                  <a:lnTo>
                    <a:pt x="1909978" y="635000"/>
                  </a:lnTo>
                  <a:close/>
                </a:path>
                <a:path w="4194175" h="4216400">
                  <a:moveTo>
                    <a:pt x="1917585" y="1739900"/>
                  </a:moveTo>
                  <a:lnTo>
                    <a:pt x="1912277" y="1752600"/>
                  </a:lnTo>
                  <a:lnTo>
                    <a:pt x="1915058" y="1752600"/>
                  </a:lnTo>
                  <a:lnTo>
                    <a:pt x="1917585" y="1739900"/>
                  </a:lnTo>
                  <a:close/>
                </a:path>
                <a:path w="4194175" h="4216400">
                  <a:moveTo>
                    <a:pt x="1925205" y="2286000"/>
                  </a:moveTo>
                  <a:lnTo>
                    <a:pt x="1925015" y="2284539"/>
                  </a:lnTo>
                  <a:lnTo>
                    <a:pt x="1925091" y="2284323"/>
                  </a:lnTo>
                  <a:lnTo>
                    <a:pt x="1924354" y="2273300"/>
                  </a:lnTo>
                  <a:lnTo>
                    <a:pt x="1924354" y="2279650"/>
                  </a:lnTo>
                  <a:lnTo>
                    <a:pt x="1924354" y="2286000"/>
                  </a:lnTo>
                  <a:lnTo>
                    <a:pt x="1925205" y="2286000"/>
                  </a:lnTo>
                  <a:close/>
                </a:path>
                <a:path w="4194175" h="4216400">
                  <a:moveTo>
                    <a:pt x="1927047" y="2279091"/>
                  </a:moveTo>
                  <a:lnTo>
                    <a:pt x="1925091" y="2284323"/>
                  </a:lnTo>
                  <a:lnTo>
                    <a:pt x="1925205" y="2286000"/>
                  </a:lnTo>
                  <a:lnTo>
                    <a:pt x="1927047" y="2279091"/>
                  </a:lnTo>
                  <a:close/>
                </a:path>
                <a:path w="4194175" h="4216400">
                  <a:moveTo>
                    <a:pt x="1932813" y="4203700"/>
                  </a:moveTo>
                  <a:lnTo>
                    <a:pt x="1932533" y="4201528"/>
                  </a:lnTo>
                  <a:lnTo>
                    <a:pt x="1931123" y="4203700"/>
                  </a:lnTo>
                  <a:lnTo>
                    <a:pt x="1932813" y="4203700"/>
                  </a:lnTo>
                  <a:close/>
                </a:path>
                <a:path w="4194175" h="4216400">
                  <a:moveTo>
                    <a:pt x="1932813" y="2956534"/>
                  </a:moveTo>
                  <a:lnTo>
                    <a:pt x="1920125" y="2959074"/>
                  </a:lnTo>
                  <a:lnTo>
                    <a:pt x="1925205" y="2962452"/>
                  </a:lnTo>
                  <a:lnTo>
                    <a:pt x="1932813" y="2956534"/>
                  </a:lnTo>
                  <a:close/>
                </a:path>
                <a:path w="4194175" h="4216400">
                  <a:moveTo>
                    <a:pt x="1934654" y="585851"/>
                  </a:moveTo>
                  <a:lnTo>
                    <a:pt x="1934616" y="584200"/>
                  </a:lnTo>
                  <a:lnTo>
                    <a:pt x="1933663" y="584200"/>
                  </a:lnTo>
                  <a:lnTo>
                    <a:pt x="1934654" y="585851"/>
                  </a:lnTo>
                  <a:close/>
                </a:path>
                <a:path w="4194175" h="4216400">
                  <a:moveTo>
                    <a:pt x="1937893" y="609600"/>
                  </a:moveTo>
                  <a:lnTo>
                    <a:pt x="1937042" y="596900"/>
                  </a:lnTo>
                  <a:lnTo>
                    <a:pt x="1936686" y="609600"/>
                  </a:lnTo>
                  <a:lnTo>
                    <a:pt x="1937893" y="609600"/>
                  </a:lnTo>
                  <a:close/>
                </a:path>
                <a:path w="4194175" h="4216400">
                  <a:moveTo>
                    <a:pt x="1950783" y="156540"/>
                  </a:moveTo>
                  <a:lnTo>
                    <a:pt x="1950580" y="152400"/>
                  </a:lnTo>
                  <a:lnTo>
                    <a:pt x="1947202" y="152400"/>
                  </a:lnTo>
                  <a:lnTo>
                    <a:pt x="1950783" y="156540"/>
                  </a:lnTo>
                  <a:close/>
                </a:path>
                <a:path w="4194175" h="4216400">
                  <a:moveTo>
                    <a:pt x="1973414" y="534809"/>
                  </a:moveTo>
                  <a:lnTo>
                    <a:pt x="1970874" y="529742"/>
                  </a:lnTo>
                  <a:lnTo>
                    <a:pt x="1966645" y="525513"/>
                  </a:lnTo>
                  <a:lnTo>
                    <a:pt x="1966645" y="528040"/>
                  </a:lnTo>
                  <a:lnTo>
                    <a:pt x="1967496" y="529742"/>
                  </a:lnTo>
                  <a:lnTo>
                    <a:pt x="1973414" y="534809"/>
                  </a:lnTo>
                  <a:close/>
                </a:path>
                <a:path w="4194175" h="4216400">
                  <a:moveTo>
                    <a:pt x="1992871" y="528040"/>
                  </a:moveTo>
                  <a:lnTo>
                    <a:pt x="1986953" y="527202"/>
                  </a:lnTo>
                  <a:lnTo>
                    <a:pt x="1988642" y="528040"/>
                  </a:lnTo>
                  <a:lnTo>
                    <a:pt x="1992871" y="528040"/>
                  </a:lnTo>
                  <a:close/>
                </a:path>
                <a:path w="4194175" h="4216400">
                  <a:moveTo>
                    <a:pt x="1995411" y="3086100"/>
                  </a:moveTo>
                  <a:lnTo>
                    <a:pt x="1994560" y="3086100"/>
                  </a:lnTo>
                  <a:lnTo>
                    <a:pt x="1994954" y="3086633"/>
                  </a:lnTo>
                  <a:lnTo>
                    <a:pt x="1995411" y="3086100"/>
                  </a:lnTo>
                  <a:close/>
                </a:path>
                <a:path w="4194175" h="4216400">
                  <a:moveTo>
                    <a:pt x="1996694" y="573519"/>
                  </a:moveTo>
                  <a:lnTo>
                    <a:pt x="1995944" y="571500"/>
                  </a:lnTo>
                  <a:lnTo>
                    <a:pt x="1995411" y="571500"/>
                  </a:lnTo>
                  <a:lnTo>
                    <a:pt x="1996694" y="573519"/>
                  </a:lnTo>
                  <a:close/>
                </a:path>
                <a:path w="4194175" h="4216400">
                  <a:moveTo>
                    <a:pt x="1997100" y="584200"/>
                  </a:moveTo>
                  <a:lnTo>
                    <a:pt x="1995411" y="571500"/>
                  </a:lnTo>
                  <a:lnTo>
                    <a:pt x="1989493" y="571500"/>
                  </a:lnTo>
                  <a:lnTo>
                    <a:pt x="1997100" y="584200"/>
                  </a:lnTo>
                  <a:close/>
                </a:path>
                <a:path w="4194175" h="4216400">
                  <a:moveTo>
                    <a:pt x="2003501" y="584200"/>
                  </a:moveTo>
                  <a:lnTo>
                    <a:pt x="1996694" y="573519"/>
                  </a:lnTo>
                  <a:lnTo>
                    <a:pt x="2000694" y="584200"/>
                  </a:lnTo>
                  <a:lnTo>
                    <a:pt x="2003501" y="584200"/>
                  </a:lnTo>
                  <a:close/>
                </a:path>
                <a:path w="4194175" h="4216400">
                  <a:moveTo>
                    <a:pt x="2003640" y="574967"/>
                  </a:moveTo>
                  <a:lnTo>
                    <a:pt x="2002358" y="571500"/>
                  </a:lnTo>
                  <a:lnTo>
                    <a:pt x="1998789" y="571500"/>
                  </a:lnTo>
                  <a:lnTo>
                    <a:pt x="2003640" y="574967"/>
                  </a:lnTo>
                  <a:close/>
                </a:path>
                <a:path w="4194175" h="4216400">
                  <a:moveTo>
                    <a:pt x="2006409" y="2352586"/>
                  </a:moveTo>
                  <a:lnTo>
                    <a:pt x="1994560" y="2358504"/>
                  </a:lnTo>
                  <a:lnTo>
                    <a:pt x="1997100" y="2358504"/>
                  </a:lnTo>
                  <a:lnTo>
                    <a:pt x="2001329" y="2356815"/>
                  </a:lnTo>
                  <a:lnTo>
                    <a:pt x="2006409" y="2352586"/>
                  </a:lnTo>
                  <a:close/>
                </a:path>
                <a:path w="4194175" h="4216400">
                  <a:moveTo>
                    <a:pt x="2007247" y="2352586"/>
                  </a:moveTo>
                  <a:lnTo>
                    <a:pt x="2006409" y="2352586"/>
                  </a:lnTo>
                  <a:lnTo>
                    <a:pt x="2007247" y="2353437"/>
                  </a:lnTo>
                  <a:lnTo>
                    <a:pt x="2007247" y="2352586"/>
                  </a:lnTo>
                  <a:close/>
                </a:path>
                <a:path w="4194175" h="4216400">
                  <a:moveTo>
                    <a:pt x="2008098" y="139700"/>
                  </a:moveTo>
                  <a:lnTo>
                    <a:pt x="2007247" y="139700"/>
                  </a:lnTo>
                  <a:lnTo>
                    <a:pt x="2007743" y="140144"/>
                  </a:lnTo>
                  <a:lnTo>
                    <a:pt x="2008098" y="139700"/>
                  </a:lnTo>
                  <a:close/>
                </a:path>
                <a:path w="4194175" h="4216400">
                  <a:moveTo>
                    <a:pt x="2009787" y="2349500"/>
                  </a:moveTo>
                  <a:lnTo>
                    <a:pt x="2008949" y="2336800"/>
                  </a:lnTo>
                  <a:lnTo>
                    <a:pt x="2004720" y="2349500"/>
                  </a:lnTo>
                  <a:lnTo>
                    <a:pt x="2009787" y="2349500"/>
                  </a:lnTo>
                  <a:close/>
                </a:path>
                <a:path w="4194175" h="4216400">
                  <a:moveTo>
                    <a:pt x="2011476" y="2355964"/>
                  </a:moveTo>
                  <a:lnTo>
                    <a:pt x="2009787" y="2355126"/>
                  </a:lnTo>
                  <a:lnTo>
                    <a:pt x="2008098" y="2353437"/>
                  </a:lnTo>
                  <a:lnTo>
                    <a:pt x="2006409" y="2355126"/>
                  </a:lnTo>
                  <a:lnTo>
                    <a:pt x="2003018" y="2357666"/>
                  </a:lnTo>
                  <a:lnTo>
                    <a:pt x="1996262" y="2360193"/>
                  </a:lnTo>
                  <a:lnTo>
                    <a:pt x="2001329" y="2360193"/>
                  </a:lnTo>
                  <a:lnTo>
                    <a:pt x="2008098" y="2356815"/>
                  </a:lnTo>
                  <a:lnTo>
                    <a:pt x="2011476" y="2355964"/>
                  </a:lnTo>
                  <a:close/>
                </a:path>
                <a:path w="4194175" h="4216400">
                  <a:moveTo>
                    <a:pt x="2020608" y="567029"/>
                  </a:moveTo>
                  <a:lnTo>
                    <a:pt x="2018893" y="558800"/>
                  </a:lnTo>
                  <a:lnTo>
                    <a:pt x="2014016" y="558800"/>
                  </a:lnTo>
                  <a:lnTo>
                    <a:pt x="2020608" y="567029"/>
                  </a:lnTo>
                  <a:close/>
                </a:path>
                <a:path w="4194175" h="4216400">
                  <a:moveTo>
                    <a:pt x="2029244" y="533400"/>
                  </a:moveTo>
                  <a:lnTo>
                    <a:pt x="2028405" y="533400"/>
                  </a:lnTo>
                  <a:lnTo>
                    <a:pt x="2028964" y="537591"/>
                  </a:lnTo>
                  <a:lnTo>
                    <a:pt x="2029244" y="533400"/>
                  </a:lnTo>
                  <a:close/>
                </a:path>
                <a:path w="4194175" h="4216400">
                  <a:moveTo>
                    <a:pt x="2036864" y="1536700"/>
                  </a:moveTo>
                  <a:lnTo>
                    <a:pt x="2030933" y="1524000"/>
                  </a:lnTo>
                  <a:lnTo>
                    <a:pt x="2029879" y="1524000"/>
                  </a:lnTo>
                  <a:lnTo>
                    <a:pt x="2033765" y="1536700"/>
                  </a:lnTo>
                  <a:lnTo>
                    <a:pt x="2036864" y="1536700"/>
                  </a:lnTo>
                  <a:close/>
                </a:path>
                <a:path w="4194175" h="4216400">
                  <a:moveTo>
                    <a:pt x="2038210" y="2374900"/>
                  </a:moveTo>
                  <a:lnTo>
                    <a:pt x="2034882" y="2374900"/>
                  </a:lnTo>
                  <a:lnTo>
                    <a:pt x="2030095" y="2387600"/>
                  </a:lnTo>
                  <a:lnTo>
                    <a:pt x="2038210" y="2374900"/>
                  </a:lnTo>
                  <a:close/>
                </a:path>
                <a:path w="4194175" h="4216400">
                  <a:moveTo>
                    <a:pt x="2046160" y="3657600"/>
                  </a:moveTo>
                  <a:lnTo>
                    <a:pt x="2044471" y="3657600"/>
                  </a:lnTo>
                  <a:lnTo>
                    <a:pt x="2043620" y="3670300"/>
                  </a:lnTo>
                  <a:lnTo>
                    <a:pt x="2046160" y="3657600"/>
                  </a:lnTo>
                  <a:close/>
                </a:path>
                <a:path w="4194175" h="4216400">
                  <a:moveTo>
                    <a:pt x="2046770" y="527951"/>
                  </a:moveTo>
                  <a:lnTo>
                    <a:pt x="2045322" y="520700"/>
                  </a:lnTo>
                  <a:lnTo>
                    <a:pt x="2044788" y="520700"/>
                  </a:lnTo>
                  <a:lnTo>
                    <a:pt x="2039785" y="508000"/>
                  </a:lnTo>
                  <a:lnTo>
                    <a:pt x="2036533" y="508000"/>
                  </a:lnTo>
                  <a:lnTo>
                    <a:pt x="2039073" y="520700"/>
                  </a:lnTo>
                  <a:lnTo>
                    <a:pt x="2041931" y="520700"/>
                  </a:lnTo>
                  <a:lnTo>
                    <a:pt x="2046770" y="527951"/>
                  </a:lnTo>
                  <a:close/>
                </a:path>
                <a:path w="4194175" h="4216400">
                  <a:moveTo>
                    <a:pt x="2087613" y="2501900"/>
                  </a:moveTo>
                  <a:lnTo>
                    <a:pt x="2079574" y="2501900"/>
                  </a:lnTo>
                  <a:lnTo>
                    <a:pt x="2079472" y="2514600"/>
                  </a:lnTo>
                  <a:lnTo>
                    <a:pt x="2087613" y="2501900"/>
                  </a:lnTo>
                  <a:close/>
                </a:path>
                <a:path w="4194175" h="4216400">
                  <a:moveTo>
                    <a:pt x="2089302" y="2501900"/>
                  </a:moveTo>
                  <a:lnTo>
                    <a:pt x="2087613" y="2501900"/>
                  </a:lnTo>
                  <a:lnTo>
                    <a:pt x="2082533" y="2514600"/>
                  </a:lnTo>
                  <a:lnTo>
                    <a:pt x="2083384" y="2514600"/>
                  </a:lnTo>
                  <a:lnTo>
                    <a:pt x="2089302" y="2501900"/>
                  </a:lnTo>
                  <a:close/>
                </a:path>
                <a:path w="4194175" h="4216400">
                  <a:moveTo>
                    <a:pt x="2093531" y="2547988"/>
                  </a:moveTo>
                  <a:lnTo>
                    <a:pt x="2092680" y="2548826"/>
                  </a:lnTo>
                  <a:lnTo>
                    <a:pt x="2093531" y="2548826"/>
                  </a:lnTo>
                  <a:lnTo>
                    <a:pt x="2093531" y="2547988"/>
                  </a:lnTo>
                  <a:close/>
                </a:path>
                <a:path w="4194175" h="4216400">
                  <a:moveTo>
                    <a:pt x="2096071" y="2590800"/>
                  </a:moveTo>
                  <a:lnTo>
                    <a:pt x="2093531" y="2578100"/>
                  </a:lnTo>
                  <a:lnTo>
                    <a:pt x="2089492" y="2590800"/>
                  </a:lnTo>
                  <a:lnTo>
                    <a:pt x="2096071" y="2590800"/>
                  </a:lnTo>
                  <a:close/>
                </a:path>
                <a:path w="4194175" h="4216400">
                  <a:moveTo>
                    <a:pt x="2102840" y="1676400"/>
                  </a:moveTo>
                  <a:lnTo>
                    <a:pt x="2093531" y="1676400"/>
                  </a:lnTo>
                  <a:lnTo>
                    <a:pt x="2096909" y="1689100"/>
                  </a:lnTo>
                  <a:lnTo>
                    <a:pt x="2102840" y="1676400"/>
                  </a:lnTo>
                  <a:close/>
                </a:path>
                <a:path w="4194175" h="4216400">
                  <a:moveTo>
                    <a:pt x="2107069" y="2549677"/>
                  </a:moveTo>
                  <a:lnTo>
                    <a:pt x="2106218" y="2550515"/>
                  </a:lnTo>
                  <a:lnTo>
                    <a:pt x="2107069" y="2550515"/>
                  </a:lnTo>
                  <a:lnTo>
                    <a:pt x="2107069" y="2549677"/>
                  </a:lnTo>
                  <a:close/>
                </a:path>
                <a:path w="4194175" h="4216400">
                  <a:moveTo>
                    <a:pt x="2110448" y="2562364"/>
                  </a:moveTo>
                  <a:lnTo>
                    <a:pt x="2107908" y="2562364"/>
                  </a:lnTo>
                  <a:lnTo>
                    <a:pt x="2107908" y="2563203"/>
                  </a:lnTo>
                  <a:lnTo>
                    <a:pt x="2109609" y="2563203"/>
                  </a:lnTo>
                  <a:lnTo>
                    <a:pt x="2110448" y="2562364"/>
                  </a:lnTo>
                  <a:close/>
                </a:path>
                <a:path w="4194175" h="4216400">
                  <a:moveTo>
                    <a:pt x="2118106" y="2680817"/>
                  </a:moveTo>
                  <a:lnTo>
                    <a:pt x="2117458" y="2679700"/>
                  </a:lnTo>
                  <a:lnTo>
                    <a:pt x="2107069" y="2692400"/>
                  </a:lnTo>
                  <a:lnTo>
                    <a:pt x="2118106" y="2680817"/>
                  </a:lnTo>
                  <a:close/>
                </a:path>
                <a:path w="4194175" h="4216400">
                  <a:moveTo>
                    <a:pt x="2125751" y="3238500"/>
                  </a:moveTo>
                  <a:lnTo>
                    <a:pt x="2122297" y="3238500"/>
                  </a:lnTo>
                  <a:lnTo>
                    <a:pt x="2123986" y="3251200"/>
                  </a:lnTo>
                  <a:lnTo>
                    <a:pt x="2125751" y="3238500"/>
                  </a:lnTo>
                  <a:close/>
                </a:path>
                <a:path w="4194175" h="4216400">
                  <a:moveTo>
                    <a:pt x="2129802" y="2705100"/>
                  </a:moveTo>
                  <a:lnTo>
                    <a:pt x="2125675" y="2705100"/>
                  </a:lnTo>
                  <a:lnTo>
                    <a:pt x="2118906" y="2717800"/>
                  </a:lnTo>
                  <a:lnTo>
                    <a:pt x="2119757" y="2717800"/>
                  </a:lnTo>
                  <a:lnTo>
                    <a:pt x="2129802" y="2705100"/>
                  </a:lnTo>
                  <a:close/>
                </a:path>
                <a:path w="4194175" h="4216400">
                  <a:moveTo>
                    <a:pt x="2151900" y="3251200"/>
                  </a:moveTo>
                  <a:lnTo>
                    <a:pt x="2151049" y="3251200"/>
                  </a:lnTo>
                  <a:lnTo>
                    <a:pt x="2150834" y="3254375"/>
                  </a:lnTo>
                  <a:lnTo>
                    <a:pt x="2151900" y="3251200"/>
                  </a:lnTo>
                  <a:close/>
                </a:path>
                <a:path w="4194175" h="4216400">
                  <a:moveTo>
                    <a:pt x="2154669" y="1373416"/>
                  </a:moveTo>
                  <a:lnTo>
                    <a:pt x="2154428" y="1371600"/>
                  </a:lnTo>
                  <a:lnTo>
                    <a:pt x="2153589" y="1371600"/>
                  </a:lnTo>
                  <a:lnTo>
                    <a:pt x="2154669" y="1373416"/>
                  </a:lnTo>
                  <a:close/>
                </a:path>
                <a:path w="4194175" h="4216400">
                  <a:moveTo>
                    <a:pt x="2158644" y="3273374"/>
                  </a:moveTo>
                  <a:lnTo>
                    <a:pt x="2157374" y="3263900"/>
                  </a:lnTo>
                  <a:lnTo>
                    <a:pt x="2156129" y="3263900"/>
                  </a:lnTo>
                  <a:lnTo>
                    <a:pt x="2158644" y="3273374"/>
                  </a:lnTo>
                  <a:close/>
                </a:path>
                <a:path w="4194175" h="4216400">
                  <a:moveTo>
                    <a:pt x="2159050" y="3276600"/>
                  </a:moveTo>
                  <a:lnTo>
                    <a:pt x="2156129" y="3263900"/>
                  </a:lnTo>
                  <a:lnTo>
                    <a:pt x="2158657" y="3276600"/>
                  </a:lnTo>
                  <a:lnTo>
                    <a:pt x="2159050" y="3276600"/>
                  </a:lnTo>
                  <a:close/>
                </a:path>
                <a:path w="4194175" h="4216400">
                  <a:moveTo>
                    <a:pt x="2159508" y="3276600"/>
                  </a:moveTo>
                  <a:lnTo>
                    <a:pt x="2158644" y="3273374"/>
                  </a:lnTo>
                  <a:lnTo>
                    <a:pt x="2159089" y="3276600"/>
                  </a:lnTo>
                  <a:lnTo>
                    <a:pt x="2159508" y="3276600"/>
                  </a:lnTo>
                  <a:close/>
                </a:path>
                <a:path w="4194175" h="4216400">
                  <a:moveTo>
                    <a:pt x="2161197" y="1384300"/>
                  </a:moveTo>
                  <a:lnTo>
                    <a:pt x="2154669" y="1373416"/>
                  </a:lnTo>
                  <a:lnTo>
                    <a:pt x="2156129" y="1384300"/>
                  </a:lnTo>
                  <a:lnTo>
                    <a:pt x="2161197" y="1384300"/>
                  </a:lnTo>
                  <a:close/>
                </a:path>
                <a:path w="4194175" h="4216400">
                  <a:moveTo>
                    <a:pt x="2162048" y="1371600"/>
                  </a:moveTo>
                  <a:lnTo>
                    <a:pt x="2160981" y="1367599"/>
                  </a:lnTo>
                  <a:lnTo>
                    <a:pt x="2158835" y="1365669"/>
                  </a:lnTo>
                  <a:lnTo>
                    <a:pt x="2161197" y="1371600"/>
                  </a:lnTo>
                  <a:lnTo>
                    <a:pt x="2162048" y="1371600"/>
                  </a:lnTo>
                  <a:close/>
                </a:path>
                <a:path w="4194175" h="4216400">
                  <a:moveTo>
                    <a:pt x="2181504" y="3073400"/>
                  </a:moveTo>
                  <a:lnTo>
                    <a:pt x="2172944" y="3073400"/>
                  </a:lnTo>
                  <a:lnTo>
                    <a:pt x="2177275" y="3086100"/>
                  </a:lnTo>
                  <a:lnTo>
                    <a:pt x="2181504" y="3073400"/>
                  </a:lnTo>
                  <a:close/>
                </a:path>
                <a:path w="4194175" h="4216400">
                  <a:moveTo>
                    <a:pt x="2190813" y="4152900"/>
                  </a:moveTo>
                  <a:lnTo>
                    <a:pt x="2187092" y="4144937"/>
                  </a:lnTo>
                  <a:lnTo>
                    <a:pt x="2188057" y="4152900"/>
                  </a:lnTo>
                  <a:lnTo>
                    <a:pt x="2190813" y="4152900"/>
                  </a:lnTo>
                  <a:close/>
                </a:path>
                <a:path w="4194175" h="4216400">
                  <a:moveTo>
                    <a:pt x="2230564" y="76200"/>
                  </a:moveTo>
                  <a:lnTo>
                    <a:pt x="2220417" y="88900"/>
                  </a:lnTo>
                  <a:lnTo>
                    <a:pt x="2228024" y="88900"/>
                  </a:lnTo>
                  <a:lnTo>
                    <a:pt x="2230564" y="76200"/>
                  </a:lnTo>
                  <a:close/>
                </a:path>
                <a:path w="4194175" h="4216400">
                  <a:moveTo>
                    <a:pt x="2322830" y="774700"/>
                  </a:moveTo>
                  <a:lnTo>
                    <a:pt x="2320645" y="774700"/>
                  </a:lnTo>
                  <a:lnTo>
                    <a:pt x="2315578" y="762000"/>
                  </a:lnTo>
                  <a:lnTo>
                    <a:pt x="2313457" y="762000"/>
                  </a:lnTo>
                  <a:lnTo>
                    <a:pt x="2320226" y="774700"/>
                  </a:lnTo>
                  <a:lnTo>
                    <a:pt x="2317686" y="774700"/>
                  </a:lnTo>
                  <a:lnTo>
                    <a:pt x="2318537" y="787400"/>
                  </a:lnTo>
                  <a:lnTo>
                    <a:pt x="2322830" y="774700"/>
                  </a:lnTo>
                  <a:close/>
                </a:path>
                <a:path w="4194175" h="4216400">
                  <a:moveTo>
                    <a:pt x="2328888" y="762000"/>
                  </a:moveTo>
                  <a:lnTo>
                    <a:pt x="2326995" y="749300"/>
                  </a:lnTo>
                  <a:lnTo>
                    <a:pt x="2323604" y="749300"/>
                  </a:lnTo>
                  <a:lnTo>
                    <a:pt x="2327833" y="762000"/>
                  </a:lnTo>
                  <a:lnTo>
                    <a:pt x="2326995" y="762000"/>
                  </a:lnTo>
                  <a:lnTo>
                    <a:pt x="2325090" y="774700"/>
                  </a:lnTo>
                  <a:lnTo>
                    <a:pt x="2326881" y="774700"/>
                  </a:lnTo>
                  <a:lnTo>
                    <a:pt x="2328888" y="762000"/>
                  </a:lnTo>
                  <a:close/>
                </a:path>
                <a:path w="4194175" h="4216400">
                  <a:moveTo>
                    <a:pt x="2348979" y="1689100"/>
                  </a:moveTo>
                  <a:lnTo>
                    <a:pt x="2344750" y="1689100"/>
                  </a:lnTo>
                  <a:lnTo>
                    <a:pt x="2343061" y="1701800"/>
                  </a:lnTo>
                  <a:lnTo>
                    <a:pt x="2343912" y="1701800"/>
                  </a:lnTo>
                  <a:lnTo>
                    <a:pt x="2348979" y="1689100"/>
                  </a:lnTo>
                  <a:close/>
                </a:path>
                <a:path w="4194175" h="4216400">
                  <a:moveTo>
                    <a:pt x="2398890" y="25400"/>
                  </a:moveTo>
                  <a:lnTo>
                    <a:pt x="2392984" y="25400"/>
                  </a:lnTo>
                  <a:lnTo>
                    <a:pt x="2387790" y="38100"/>
                  </a:lnTo>
                  <a:lnTo>
                    <a:pt x="2397607" y="38100"/>
                  </a:lnTo>
                  <a:lnTo>
                    <a:pt x="2398890" y="25400"/>
                  </a:lnTo>
                  <a:close/>
                </a:path>
                <a:path w="4194175" h="4216400">
                  <a:moveTo>
                    <a:pt x="2434729" y="2388755"/>
                  </a:moveTo>
                  <a:lnTo>
                    <a:pt x="2434412" y="2387600"/>
                  </a:lnTo>
                  <a:lnTo>
                    <a:pt x="2433294" y="2391829"/>
                  </a:lnTo>
                  <a:lnTo>
                    <a:pt x="2434729" y="2388755"/>
                  </a:lnTo>
                  <a:close/>
                </a:path>
                <a:path w="4194175" h="4216400">
                  <a:moveTo>
                    <a:pt x="2447950" y="1943100"/>
                  </a:moveTo>
                  <a:lnTo>
                    <a:pt x="2447099" y="1943100"/>
                  </a:lnTo>
                  <a:lnTo>
                    <a:pt x="2447798" y="1943862"/>
                  </a:lnTo>
                  <a:lnTo>
                    <a:pt x="2447950" y="1943100"/>
                  </a:lnTo>
                  <a:close/>
                </a:path>
                <a:path w="4194175" h="4216400">
                  <a:moveTo>
                    <a:pt x="2547759" y="1092200"/>
                  </a:moveTo>
                  <a:lnTo>
                    <a:pt x="2536774" y="1092200"/>
                  </a:lnTo>
                  <a:lnTo>
                    <a:pt x="2547759" y="1104900"/>
                  </a:lnTo>
                  <a:lnTo>
                    <a:pt x="2547759" y="1092200"/>
                  </a:lnTo>
                  <a:close/>
                </a:path>
                <a:path w="4194175" h="4216400">
                  <a:moveTo>
                    <a:pt x="2606725" y="3632200"/>
                  </a:moveTo>
                  <a:lnTo>
                    <a:pt x="2604541" y="3619500"/>
                  </a:lnTo>
                  <a:lnTo>
                    <a:pt x="2603589" y="3632200"/>
                  </a:lnTo>
                  <a:lnTo>
                    <a:pt x="2606725" y="3632200"/>
                  </a:lnTo>
                  <a:close/>
                </a:path>
                <a:path w="4194175" h="4216400">
                  <a:moveTo>
                    <a:pt x="2610358" y="3635768"/>
                  </a:moveTo>
                  <a:lnTo>
                    <a:pt x="2601899" y="3632390"/>
                  </a:lnTo>
                  <a:lnTo>
                    <a:pt x="2609507" y="3643376"/>
                  </a:lnTo>
                  <a:lnTo>
                    <a:pt x="2610358" y="3635768"/>
                  </a:lnTo>
                  <a:close/>
                </a:path>
                <a:path w="4194175" h="4216400">
                  <a:moveTo>
                    <a:pt x="2633789" y="1445564"/>
                  </a:moveTo>
                  <a:lnTo>
                    <a:pt x="2628125" y="1435100"/>
                  </a:lnTo>
                  <a:lnTo>
                    <a:pt x="2632354" y="1447800"/>
                  </a:lnTo>
                  <a:lnTo>
                    <a:pt x="2633192" y="1447800"/>
                  </a:lnTo>
                  <a:lnTo>
                    <a:pt x="2633789" y="1445564"/>
                  </a:lnTo>
                  <a:close/>
                </a:path>
                <a:path w="4194175" h="4216400">
                  <a:moveTo>
                    <a:pt x="2634678" y="1028700"/>
                  </a:moveTo>
                  <a:lnTo>
                    <a:pt x="2628011" y="1028700"/>
                  </a:lnTo>
                  <a:lnTo>
                    <a:pt x="2625179" y="1041400"/>
                  </a:lnTo>
                  <a:lnTo>
                    <a:pt x="2628201" y="1041400"/>
                  </a:lnTo>
                  <a:lnTo>
                    <a:pt x="2634678" y="1028700"/>
                  </a:lnTo>
                  <a:close/>
                </a:path>
                <a:path w="4194175" h="4216400">
                  <a:moveTo>
                    <a:pt x="2651810" y="1689100"/>
                  </a:moveTo>
                  <a:lnTo>
                    <a:pt x="2650960" y="1676400"/>
                  </a:lnTo>
                  <a:lnTo>
                    <a:pt x="2649270" y="1676400"/>
                  </a:lnTo>
                  <a:lnTo>
                    <a:pt x="2645346" y="1689100"/>
                  </a:lnTo>
                  <a:lnTo>
                    <a:pt x="2651810" y="1689100"/>
                  </a:lnTo>
                  <a:close/>
                </a:path>
                <a:path w="4194175" h="4216400">
                  <a:moveTo>
                    <a:pt x="2659418" y="1028700"/>
                  </a:moveTo>
                  <a:lnTo>
                    <a:pt x="2637421" y="1028700"/>
                  </a:lnTo>
                  <a:lnTo>
                    <a:pt x="2634894" y="1041400"/>
                  </a:lnTo>
                  <a:lnTo>
                    <a:pt x="2632354" y="1041400"/>
                  </a:lnTo>
                  <a:lnTo>
                    <a:pt x="2628125" y="1054100"/>
                  </a:lnTo>
                  <a:lnTo>
                    <a:pt x="2635745" y="1054100"/>
                  </a:lnTo>
                  <a:lnTo>
                    <a:pt x="2643454" y="1041400"/>
                  </a:lnTo>
                  <a:lnTo>
                    <a:pt x="2651315" y="1041400"/>
                  </a:lnTo>
                  <a:lnTo>
                    <a:pt x="2659418" y="1028700"/>
                  </a:lnTo>
                  <a:close/>
                </a:path>
                <a:path w="4194175" h="4216400">
                  <a:moveTo>
                    <a:pt x="2662796" y="3601085"/>
                  </a:moveTo>
                  <a:lnTo>
                    <a:pt x="2661958" y="3597706"/>
                  </a:lnTo>
                  <a:lnTo>
                    <a:pt x="2660269" y="3595166"/>
                  </a:lnTo>
                  <a:lnTo>
                    <a:pt x="2660269" y="3592626"/>
                  </a:lnTo>
                  <a:lnTo>
                    <a:pt x="2657729" y="3593477"/>
                  </a:lnTo>
                  <a:lnTo>
                    <a:pt x="2656040" y="3595166"/>
                  </a:lnTo>
                  <a:lnTo>
                    <a:pt x="2662796" y="3601085"/>
                  </a:lnTo>
                  <a:close/>
                </a:path>
                <a:path w="4194175" h="4216400">
                  <a:moveTo>
                    <a:pt x="2667876" y="1041400"/>
                  </a:moveTo>
                  <a:lnTo>
                    <a:pt x="2664955" y="1028700"/>
                  </a:lnTo>
                  <a:lnTo>
                    <a:pt x="2659418" y="1028700"/>
                  </a:lnTo>
                  <a:lnTo>
                    <a:pt x="2661107" y="1041400"/>
                  </a:lnTo>
                  <a:lnTo>
                    <a:pt x="2651810" y="1054100"/>
                  </a:lnTo>
                  <a:lnTo>
                    <a:pt x="2661221" y="1054100"/>
                  </a:lnTo>
                  <a:lnTo>
                    <a:pt x="2663025" y="1050721"/>
                  </a:lnTo>
                  <a:lnTo>
                    <a:pt x="2661323" y="1041400"/>
                  </a:lnTo>
                  <a:lnTo>
                    <a:pt x="2667876" y="1041400"/>
                  </a:lnTo>
                  <a:close/>
                </a:path>
                <a:path w="4194175" h="4216400">
                  <a:moveTo>
                    <a:pt x="2674645" y="1041400"/>
                  </a:moveTo>
                  <a:lnTo>
                    <a:pt x="2668054" y="1041400"/>
                  </a:lnTo>
                  <a:lnTo>
                    <a:pt x="2663025" y="1050721"/>
                  </a:lnTo>
                  <a:lnTo>
                    <a:pt x="2663647" y="1054100"/>
                  </a:lnTo>
                  <a:lnTo>
                    <a:pt x="2673794" y="1054100"/>
                  </a:lnTo>
                  <a:lnTo>
                    <a:pt x="2674645" y="1041400"/>
                  </a:lnTo>
                  <a:close/>
                </a:path>
                <a:path w="4194175" h="4216400">
                  <a:moveTo>
                    <a:pt x="2679712" y="1041400"/>
                  </a:moveTo>
                  <a:lnTo>
                    <a:pt x="2677185" y="1054100"/>
                  </a:lnTo>
                  <a:lnTo>
                    <a:pt x="2678455" y="1054100"/>
                  </a:lnTo>
                  <a:lnTo>
                    <a:pt x="2679712" y="1041400"/>
                  </a:lnTo>
                  <a:close/>
                </a:path>
                <a:path w="4194175" h="4216400">
                  <a:moveTo>
                    <a:pt x="2680157" y="1092200"/>
                  </a:moveTo>
                  <a:lnTo>
                    <a:pt x="2673693" y="1079500"/>
                  </a:lnTo>
                  <a:lnTo>
                    <a:pt x="2667711" y="1079500"/>
                  </a:lnTo>
                  <a:lnTo>
                    <a:pt x="2661958" y="1092200"/>
                  </a:lnTo>
                  <a:lnTo>
                    <a:pt x="2680157" y="1092200"/>
                  </a:lnTo>
                  <a:close/>
                </a:path>
                <a:path w="4194175" h="4216400">
                  <a:moveTo>
                    <a:pt x="2682252" y="1054100"/>
                  </a:moveTo>
                  <a:lnTo>
                    <a:pt x="2678455" y="1054100"/>
                  </a:lnTo>
                  <a:lnTo>
                    <a:pt x="2677185" y="1066800"/>
                  </a:lnTo>
                  <a:lnTo>
                    <a:pt x="2682252" y="1060932"/>
                  </a:lnTo>
                  <a:lnTo>
                    <a:pt x="2682252" y="1054100"/>
                  </a:lnTo>
                  <a:close/>
                </a:path>
                <a:path w="4194175" h="4216400">
                  <a:moveTo>
                    <a:pt x="2802026" y="3863340"/>
                  </a:moveTo>
                  <a:lnTo>
                    <a:pt x="2800680" y="3860800"/>
                  </a:lnTo>
                  <a:lnTo>
                    <a:pt x="2800680" y="3873500"/>
                  </a:lnTo>
                  <a:lnTo>
                    <a:pt x="2802026" y="3863340"/>
                  </a:lnTo>
                  <a:close/>
                </a:path>
                <a:path w="4194175" h="4216400">
                  <a:moveTo>
                    <a:pt x="2807449" y="3873500"/>
                  </a:moveTo>
                  <a:lnTo>
                    <a:pt x="2802369" y="3860800"/>
                  </a:lnTo>
                  <a:lnTo>
                    <a:pt x="2802026" y="3863340"/>
                  </a:lnTo>
                  <a:lnTo>
                    <a:pt x="2807449" y="3873500"/>
                  </a:lnTo>
                  <a:close/>
                </a:path>
                <a:path w="4194175" h="4216400">
                  <a:moveTo>
                    <a:pt x="2826905" y="3848100"/>
                  </a:moveTo>
                  <a:lnTo>
                    <a:pt x="2825038" y="3835400"/>
                  </a:lnTo>
                  <a:lnTo>
                    <a:pt x="2824365" y="3835400"/>
                  </a:lnTo>
                  <a:lnTo>
                    <a:pt x="2826905" y="3848100"/>
                  </a:lnTo>
                  <a:close/>
                </a:path>
                <a:path w="4194175" h="4216400">
                  <a:moveTo>
                    <a:pt x="2833662" y="3835400"/>
                  </a:moveTo>
                  <a:lnTo>
                    <a:pt x="2833306" y="3833571"/>
                  </a:lnTo>
                  <a:lnTo>
                    <a:pt x="2832824" y="3835400"/>
                  </a:lnTo>
                  <a:lnTo>
                    <a:pt x="2833662" y="3835400"/>
                  </a:lnTo>
                  <a:close/>
                </a:path>
                <a:path w="4194175" h="4216400">
                  <a:moveTo>
                    <a:pt x="2848051" y="520700"/>
                  </a:moveTo>
                  <a:lnTo>
                    <a:pt x="2845511" y="508000"/>
                  </a:lnTo>
                  <a:lnTo>
                    <a:pt x="2843822" y="508000"/>
                  </a:lnTo>
                  <a:lnTo>
                    <a:pt x="2842971" y="508000"/>
                  </a:lnTo>
                  <a:lnTo>
                    <a:pt x="2846349" y="520700"/>
                  </a:lnTo>
                  <a:lnTo>
                    <a:pt x="2848051" y="520700"/>
                  </a:lnTo>
                  <a:close/>
                </a:path>
                <a:path w="4194175" h="4216400">
                  <a:moveTo>
                    <a:pt x="2870035" y="3810000"/>
                  </a:moveTo>
                  <a:lnTo>
                    <a:pt x="2861729" y="3810000"/>
                  </a:lnTo>
                  <a:lnTo>
                    <a:pt x="2868345" y="3822700"/>
                  </a:lnTo>
                  <a:lnTo>
                    <a:pt x="2870035" y="3810000"/>
                  </a:lnTo>
                  <a:close/>
                </a:path>
                <a:path w="4194175" h="4216400">
                  <a:moveTo>
                    <a:pt x="2878493" y="3784600"/>
                  </a:moveTo>
                  <a:lnTo>
                    <a:pt x="2870035" y="3784600"/>
                  </a:lnTo>
                  <a:lnTo>
                    <a:pt x="2871736" y="3797300"/>
                  </a:lnTo>
                  <a:lnTo>
                    <a:pt x="2878493" y="3784600"/>
                  </a:lnTo>
                  <a:close/>
                </a:path>
                <a:path w="4194175" h="4216400">
                  <a:moveTo>
                    <a:pt x="2881033" y="2349500"/>
                  </a:moveTo>
                  <a:lnTo>
                    <a:pt x="2875965" y="2336800"/>
                  </a:lnTo>
                  <a:lnTo>
                    <a:pt x="2871736" y="2336800"/>
                  </a:lnTo>
                  <a:lnTo>
                    <a:pt x="2876359" y="2349500"/>
                  </a:lnTo>
                  <a:lnTo>
                    <a:pt x="2870073" y="2349500"/>
                  </a:lnTo>
                  <a:lnTo>
                    <a:pt x="2878493" y="2362200"/>
                  </a:lnTo>
                  <a:lnTo>
                    <a:pt x="2880195" y="2349500"/>
                  </a:lnTo>
                  <a:lnTo>
                    <a:pt x="2881033" y="2349500"/>
                  </a:lnTo>
                  <a:close/>
                </a:path>
                <a:path w="4194175" h="4216400">
                  <a:moveTo>
                    <a:pt x="2885414" y="521449"/>
                  </a:moveTo>
                  <a:lnTo>
                    <a:pt x="2885376" y="520700"/>
                  </a:lnTo>
                  <a:lnTo>
                    <a:pt x="2885414" y="521449"/>
                  </a:lnTo>
                  <a:close/>
                </a:path>
                <a:path w="4194175" h="4216400">
                  <a:moveTo>
                    <a:pt x="2930385" y="1263929"/>
                  </a:moveTo>
                  <a:lnTo>
                    <a:pt x="2923324" y="1257300"/>
                  </a:lnTo>
                  <a:lnTo>
                    <a:pt x="2927553" y="1270000"/>
                  </a:lnTo>
                  <a:lnTo>
                    <a:pt x="2930385" y="1263929"/>
                  </a:lnTo>
                  <a:close/>
                </a:path>
                <a:path w="4194175" h="4216400">
                  <a:moveTo>
                    <a:pt x="2936862" y="1689100"/>
                  </a:moveTo>
                  <a:lnTo>
                    <a:pt x="2934297" y="1696821"/>
                  </a:lnTo>
                  <a:lnTo>
                    <a:pt x="2936862" y="1701800"/>
                  </a:lnTo>
                  <a:lnTo>
                    <a:pt x="2936862" y="1689100"/>
                  </a:lnTo>
                  <a:close/>
                </a:path>
                <a:path w="4194175" h="4216400">
                  <a:moveTo>
                    <a:pt x="2936862" y="1270000"/>
                  </a:moveTo>
                  <a:lnTo>
                    <a:pt x="2933484" y="1257300"/>
                  </a:lnTo>
                  <a:lnTo>
                    <a:pt x="2930385" y="1263929"/>
                  </a:lnTo>
                  <a:lnTo>
                    <a:pt x="2936862" y="1270000"/>
                  </a:lnTo>
                  <a:close/>
                </a:path>
                <a:path w="4194175" h="4216400">
                  <a:moveTo>
                    <a:pt x="2952940" y="1739900"/>
                  </a:moveTo>
                  <a:lnTo>
                    <a:pt x="2950400" y="1739900"/>
                  </a:lnTo>
                  <a:lnTo>
                    <a:pt x="2951226" y="1741690"/>
                  </a:lnTo>
                  <a:lnTo>
                    <a:pt x="2952940" y="1739900"/>
                  </a:lnTo>
                  <a:close/>
                </a:path>
                <a:path w="4194175" h="4216400">
                  <a:moveTo>
                    <a:pt x="2958007" y="1752600"/>
                  </a:moveTo>
                  <a:lnTo>
                    <a:pt x="2956318" y="1739900"/>
                  </a:lnTo>
                  <a:lnTo>
                    <a:pt x="2952940" y="1739900"/>
                  </a:lnTo>
                  <a:lnTo>
                    <a:pt x="2958007" y="1752600"/>
                  </a:lnTo>
                  <a:close/>
                </a:path>
                <a:path w="4194175" h="4216400">
                  <a:moveTo>
                    <a:pt x="2989313" y="25400"/>
                  </a:moveTo>
                  <a:lnTo>
                    <a:pt x="2987611" y="12700"/>
                  </a:lnTo>
                  <a:lnTo>
                    <a:pt x="2987624" y="25400"/>
                  </a:lnTo>
                  <a:lnTo>
                    <a:pt x="2989313" y="25400"/>
                  </a:lnTo>
                  <a:close/>
                </a:path>
                <a:path w="4194175" h="4216400">
                  <a:moveTo>
                    <a:pt x="2989872" y="25400"/>
                  </a:moveTo>
                  <a:lnTo>
                    <a:pt x="2989313" y="25400"/>
                  </a:lnTo>
                  <a:lnTo>
                    <a:pt x="2989618" y="27724"/>
                  </a:lnTo>
                  <a:lnTo>
                    <a:pt x="2989872" y="25400"/>
                  </a:lnTo>
                  <a:close/>
                </a:path>
                <a:path w="4194175" h="4216400">
                  <a:moveTo>
                    <a:pt x="2999143" y="1804187"/>
                  </a:moveTo>
                  <a:lnTo>
                    <a:pt x="2998609" y="1790700"/>
                  </a:lnTo>
                  <a:lnTo>
                    <a:pt x="2999067" y="1803400"/>
                  </a:lnTo>
                  <a:lnTo>
                    <a:pt x="2999143" y="1804187"/>
                  </a:lnTo>
                  <a:close/>
                </a:path>
                <a:path w="4194175" h="4216400">
                  <a:moveTo>
                    <a:pt x="3006267" y="1829295"/>
                  </a:moveTo>
                  <a:lnTo>
                    <a:pt x="3006229" y="1828800"/>
                  </a:lnTo>
                  <a:lnTo>
                    <a:pt x="3006267" y="1829295"/>
                  </a:lnTo>
                  <a:close/>
                </a:path>
                <a:path w="4194175" h="4216400">
                  <a:moveTo>
                    <a:pt x="3006407" y="1838413"/>
                  </a:moveTo>
                  <a:lnTo>
                    <a:pt x="3005417" y="1828800"/>
                  </a:lnTo>
                  <a:lnTo>
                    <a:pt x="3003689" y="1816100"/>
                  </a:lnTo>
                  <a:lnTo>
                    <a:pt x="3006407" y="1838413"/>
                  </a:lnTo>
                  <a:close/>
                </a:path>
                <a:path w="4194175" h="4216400">
                  <a:moveTo>
                    <a:pt x="3006775" y="1841500"/>
                  </a:moveTo>
                  <a:lnTo>
                    <a:pt x="3006407" y="1838413"/>
                  </a:lnTo>
                  <a:lnTo>
                    <a:pt x="3006725" y="1841500"/>
                  </a:lnTo>
                  <a:close/>
                </a:path>
                <a:path w="4194175" h="4216400">
                  <a:moveTo>
                    <a:pt x="3009519" y="1866900"/>
                  </a:moveTo>
                  <a:lnTo>
                    <a:pt x="3008058" y="1854454"/>
                  </a:lnTo>
                  <a:lnTo>
                    <a:pt x="3006725" y="1841500"/>
                  </a:lnTo>
                  <a:lnTo>
                    <a:pt x="3006102" y="1841500"/>
                  </a:lnTo>
                  <a:lnTo>
                    <a:pt x="3002000" y="1816100"/>
                  </a:lnTo>
                  <a:lnTo>
                    <a:pt x="3007868" y="1853857"/>
                  </a:lnTo>
                  <a:lnTo>
                    <a:pt x="3009519" y="1866900"/>
                  </a:lnTo>
                  <a:close/>
                </a:path>
                <a:path w="4194175" h="4216400">
                  <a:moveTo>
                    <a:pt x="3014688" y="1841500"/>
                  </a:moveTo>
                  <a:lnTo>
                    <a:pt x="3011309" y="1828812"/>
                  </a:lnTo>
                  <a:lnTo>
                    <a:pt x="3010458" y="1828800"/>
                  </a:lnTo>
                  <a:lnTo>
                    <a:pt x="3014688" y="1841500"/>
                  </a:lnTo>
                  <a:close/>
                </a:path>
                <a:path w="4194175" h="4216400">
                  <a:moveTo>
                    <a:pt x="3015792" y="1853857"/>
                  </a:moveTo>
                  <a:lnTo>
                    <a:pt x="3013697" y="1841500"/>
                  </a:lnTo>
                  <a:lnTo>
                    <a:pt x="3011297" y="1841500"/>
                  </a:lnTo>
                  <a:lnTo>
                    <a:pt x="3015792" y="1853857"/>
                  </a:lnTo>
                  <a:close/>
                </a:path>
                <a:path w="4194175" h="4216400">
                  <a:moveTo>
                    <a:pt x="3015907" y="1854200"/>
                  </a:moveTo>
                  <a:lnTo>
                    <a:pt x="3015792" y="1853857"/>
                  </a:lnTo>
                  <a:lnTo>
                    <a:pt x="3015843" y="1854200"/>
                  </a:lnTo>
                  <a:close/>
                </a:path>
                <a:path w="4194175" h="4216400">
                  <a:moveTo>
                    <a:pt x="3019260" y="1821319"/>
                  </a:moveTo>
                  <a:lnTo>
                    <a:pt x="3018917" y="1816100"/>
                  </a:lnTo>
                  <a:lnTo>
                    <a:pt x="3017215" y="1816100"/>
                  </a:lnTo>
                  <a:lnTo>
                    <a:pt x="3019260" y="1821319"/>
                  </a:lnTo>
                  <a:close/>
                </a:path>
                <a:path w="4194175" h="4216400">
                  <a:moveTo>
                    <a:pt x="3022181" y="1828800"/>
                  </a:moveTo>
                  <a:lnTo>
                    <a:pt x="3019260" y="1821319"/>
                  </a:lnTo>
                  <a:lnTo>
                    <a:pt x="3019755" y="1828800"/>
                  </a:lnTo>
                  <a:lnTo>
                    <a:pt x="3021457" y="1828800"/>
                  </a:lnTo>
                  <a:lnTo>
                    <a:pt x="3022181" y="1828800"/>
                  </a:lnTo>
                  <a:close/>
                </a:path>
                <a:path w="4194175" h="4216400">
                  <a:moveTo>
                    <a:pt x="3028213" y="1676400"/>
                  </a:moveTo>
                  <a:lnTo>
                    <a:pt x="3023146" y="1676400"/>
                  </a:lnTo>
                  <a:lnTo>
                    <a:pt x="3027375" y="1689100"/>
                  </a:lnTo>
                  <a:lnTo>
                    <a:pt x="3028213" y="1676400"/>
                  </a:lnTo>
                  <a:close/>
                </a:path>
                <a:path w="4194175" h="4216400">
                  <a:moveTo>
                    <a:pt x="3133953" y="3594100"/>
                  </a:moveTo>
                  <a:lnTo>
                    <a:pt x="3125495" y="3581400"/>
                  </a:lnTo>
                  <a:lnTo>
                    <a:pt x="3126333" y="3594100"/>
                  </a:lnTo>
                  <a:lnTo>
                    <a:pt x="3133953" y="3594100"/>
                  </a:lnTo>
                  <a:close/>
                </a:path>
                <a:path w="4194175" h="4216400">
                  <a:moveTo>
                    <a:pt x="3174555" y="3530600"/>
                  </a:moveTo>
                  <a:lnTo>
                    <a:pt x="3170326" y="3517900"/>
                  </a:lnTo>
                  <a:lnTo>
                    <a:pt x="3169475" y="3517900"/>
                  </a:lnTo>
                  <a:lnTo>
                    <a:pt x="3169475" y="3505200"/>
                  </a:lnTo>
                  <a:lnTo>
                    <a:pt x="3156470" y="3505200"/>
                  </a:lnTo>
                  <a:lnTo>
                    <a:pt x="3158172" y="3517900"/>
                  </a:lnTo>
                  <a:lnTo>
                    <a:pt x="3156788" y="3530600"/>
                  </a:lnTo>
                  <a:lnTo>
                    <a:pt x="3161131" y="3530600"/>
                  </a:lnTo>
                  <a:lnTo>
                    <a:pt x="3159417" y="3517900"/>
                  </a:lnTo>
                  <a:lnTo>
                    <a:pt x="3162706" y="3517900"/>
                  </a:lnTo>
                  <a:lnTo>
                    <a:pt x="3166097" y="3530600"/>
                  </a:lnTo>
                  <a:lnTo>
                    <a:pt x="3172015" y="3530600"/>
                  </a:lnTo>
                  <a:lnTo>
                    <a:pt x="3174555" y="3543300"/>
                  </a:lnTo>
                  <a:lnTo>
                    <a:pt x="3174555" y="3530600"/>
                  </a:lnTo>
                  <a:close/>
                </a:path>
                <a:path w="4194175" h="4216400">
                  <a:moveTo>
                    <a:pt x="3183432" y="3517900"/>
                  </a:moveTo>
                  <a:lnTo>
                    <a:pt x="3181934" y="3517900"/>
                  </a:lnTo>
                  <a:lnTo>
                    <a:pt x="3177095" y="3505200"/>
                  </a:lnTo>
                  <a:lnTo>
                    <a:pt x="3175393" y="3505200"/>
                  </a:lnTo>
                  <a:lnTo>
                    <a:pt x="3181324" y="3517900"/>
                  </a:lnTo>
                  <a:lnTo>
                    <a:pt x="3178784" y="3517900"/>
                  </a:lnTo>
                  <a:lnTo>
                    <a:pt x="3178784" y="3530600"/>
                  </a:lnTo>
                  <a:lnTo>
                    <a:pt x="3183039" y="3530600"/>
                  </a:lnTo>
                  <a:lnTo>
                    <a:pt x="3183432" y="3517900"/>
                  </a:lnTo>
                  <a:close/>
                </a:path>
                <a:path w="4194175" h="4216400">
                  <a:moveTo>
                    <a:pt x="3229660" y="3104235"/>
                  </a:moveTo>
                  <a:lnTo>
                    <a:pt x="3227844" y="3098800"/>
                  </a:lnTo>
                  <a:lnTo>
                    <a:pt x="3226625" y="3100451"/>
                  </a:lnTo>
                  <a:lnTo>
                    <a:pt x="3229660" y="3104235"/>
                  </a:lnTo>
                  <a:close/>
                </a:path>
                <a:path w="4194175" h="4216400">
                  <a:moveTo>
                    <a:pt x="3254908" y="12700"/>
                  </a:moveTo>
                  <a:lnTo>
                    <a:pt x="3251530" y="12700"/>
                  </a:lnTo>
                  <a:lnTo>
                    <a:pt x="3251530" y="16776"/>
                  </a:lnTo>
                  <a:lnTo>
                    <a:pt x="3254908" y="12700"/>
                  </a:lnTo>
                  <a:close/>
                </a:path>
                <a:path w="4194175" h="4216400">
                  <a:moveTo>
                    <a:pt x="3257334" y="863600"/>
                  </a:moveTo>
                  <a:lnTo>
                    <a:pt x="3251530" y="863600"/>
                  </a:lnTo>
                  <a:lnTo>
                    <a:pt x="3248901" y="873429"/>
                  </a:lnTo>
                  <a:lnTo>
                    <a:pt x="3257334" y="863600"/>
                  </a:lnTo>
                  <a:close/>
                </a:path>
                <a:path w="4194175" h="4216400">
                  <a:moveTo>
                    <a:pt x="3275723" y="876300"/>
                  </a:moveTo>
                  <a:lnTo>
                    <a:pt x="3275215" y="876300"/>
                  </a:lnTo>
                  <a:lnTo>
                    <a:pt x="3275076" y="878370"/>
                  </a:lnTo>
                  <a:lnTo>
                    <a:pt x="3275723" y="876300"/>
                  </a:lnTo>
                  <a:close/>
                </a:path>
                <a:path w="4194175" h="4216400">
                  <a:moveTo>
                    <a:pt x="3279444" y="865949"/>
                  </a:moveTo>
                  <a:lnTo>
                    <a:pt x="3275723" y="876300"/>
                  </a:lnTo>
                  <a:lnTo>
                    <a:pt x="3279444" y="876300"/>
                  </a:lnTo>
                  <a:lnTo>
                    <a:pt x="3279444" y="865949"/>
                  </a:lnTo>
                  <a:close/>
                </a:path>
                <a:path w="4194175" h="4216400">
                  <a:moveTo>
                    <a:pt x="3280283" y="863600"/>
                  </a:moveTo>
                  <a:lnTo>
                    <a:pt x="3279444" y="863600"/>
                  </a:lnTo>
                  <a:lnTo>
                    <a:pt x="3279444" y="865949"/>
                  </a:lnTo>
                  <a:lnTo>
                    <a:pt x="3280283" y="863600"/>
                  </a:lnTo>
                  <a:close/>
                </a:path>
                <a:path w="4194175" h="4216400">
                  <a:moveTo>
                    <a:pt x="3282823" y="850900"/>
                  </a:moveTo>
                  <a:lnTo>
                    <a:pt x="3280283" y="850900"/>
                  </a:lnTo>
                  <a:lnTo>
                    <a:pt x="3279749" y="854964"/>
                  </a:lnTo>
                  <a:lnTo>
                    <a:pt x="3282823" y="850900"/>
                  </a:lnTo>
                  <a:close/>
                </a:path>
                <a:path w="4194175" h="4216400">
                  <a:moveTo>
                    <a:pt x="3334423" y="3429000"/>
                  </a:moveTo>
                  <a:lnTo>
                    <a:pt x="3327946" y="3416300"/>
                  </a:lnTo>
                  <a:lnTo>
                    <a:pt x="3325355" y="3416300"/>
                  </a:lnTo>
                  <a:lnTo>
                    <a:pt x="3334423" y="3429000"/>
                  </a:lnTo>
                  <a:close/>
                </a:path>
                <a:path w="4194175" h="4216400">
                  <a:moveTo>
                    <a:pt x="3357295" y="3403600"/>
                  </a:moveTo>
                  <a:lnTo>
                    <a:pt x="3354717" y="3403600"/>
                  </a:lnTo>
                  <a:lnTo>
                    <a:pt x="3357257" y="3416300"/>
                  </a:lnTo>
                  <a:lnTo>
                    <a:pt x="3357295" y="3403600"/>
                  </a:lnTo>
                  <a:close/>
                </a:path>
                <a:path w="4194175" h="4216400">
                  <a:moveTo>
                    <a:pt x="3372015" y="1435100"/>
                  </a:moveTo>
                  <a:lnTo>
                    <a:pt x="3364661" y="1422400"/>
                  </a:lnTo>
                  <a:lnTo>
                    <a:pt x="3364446" y="1422400"/>
                  </a:lnTo>
                  <a:lnTo>
                    <a:pt x="3367201" y="1435100"/>
                  </a:lnTo>
                  <a:lnTo>
                    <a:pt x="3372015" y="1435100"/>
                  </a:lnTo>
                  <a:close/>
                </a:path>
                <a:path w="4194175" h="4216400">
                  <a:moveTo>
                    <a:pt x="3389973" y="630758"/>
                  </a:moveTo>
                  <a:lnTo>
                    <a:pt x="3388563" y="635000"/>
                  </a:lnTo>
                  <a:lnTo>
                    <a:pt x="3389401" y="635000"/>
                  </a:lnTo>
                  <a:lnTo>
                    <a:pt x="3389973" y="630758"/>
                  </a:lnTo>
                  <a:close/>
                </a:path>
                <a:path w="4194175" h="4216400">
                  <a:moveTo>
                    <a:pt x="3413087" y="876300"/>
                  </a:moveTo>
                  <a:lnTo>
                    <a:pt x="3408857" y="863600"/>
                  </a:lnTo>
                  <a:lnTo>
                    <a:pt x="3405479" y="876300"/>
                  </a:lnTo>
                  <a:lnTo>
                    <a:pt x="3413087" y="876300"/>
                  </a:lnTo>
                  <a:close/>
                </a:path>
                <a:path w="4194175" h="4216400">
                  <a:moveTo>
                    <a:pt x="3420148" y="1417853"/>
                  </a:moveTo>
                  <a:lnTo>
                    <a:pt x="3413087" y="1409700"/>
                  </a:lnTo>
                  <a:lnTo>
                    <a:pt x="3417366" y="1422400"/>
                  </a:lnTo>
                  <a:lnTo>
                    <a:pt x="3420148" y="1417853"/>
                  </a:lnTo>
                  <a:close/>
                </a:path>
                <a:path w="4194175" h="4216400">
                  <a:moveTo>
                    <a:pt x="3420707" y="1727200"/>
                  </a:moveTo>
                  <a:lnTo>
                    <a:pt x="3415627" y="1714500"/>
                  </a:lnTo>
                  <a:lnTo>
                    <a:pt x="3411397" y="1714500"/>
                  </a:lnTo>
                  <a:lnTo>
                    <a:pt x="3420707" y="1727200"/>
                  </a:lnTo>
                  <a:close/>
                </a:path>
                <a:path w="4194175" h="4216400">
                  <a:moveTo>
                    <a:pt x="3445230" y="1816100"/>
                  </a:moveTo>
                  <a:lnTo>
                    <a:pt x="3439464" y="1803400"/>
                  </a:lnTo>
                  <a:lnTo>
                    <a:pt x="3441001" y="1803400"/>
                  </a:lnTo>
                  <a:lnTo>
                    <a:pt x="3432987" y="1790700"/>
                  </a:lnTo>
                  <a:lnTo>
                    <a:pt x="3431692" y="1790700"/>
                  </a:lnTo>
                  <a:lnTo>
                    <a:pt x="3434232" y="1803400"/>
                  </a:lnTo>
                  <a:lnTo>
                    <a:pt x="3436772" y="1803400"/>
                  </a:lnTo>
                  <a:lnTo>
                    <a:pt x="3445230" y="1816100"/>
                  </a:lnTo>
                  <a:close/>
                </a:path>
                <a:path w="4194175" h="4216400">
                  <a:moveTo>
                    <a:pt x="3462998" y="1485900"/>
                  </a:moveTo>
                  <a:lnTo>
                    <a:pt x="3462147" y="1479740"/>
                  </a:lnTo>
                  <a:lnTo>
                    <a:pt x="3462147" y="1485900"/>
                  </a:lnTo>
                  <a:lnTo>
                    <a:pt x="3462998" y="1485900"/>
                  </a:lnTo>
                  <a:close/>
                </a:path>
                <a:path w="4194175" h="4216400">
                  <a:moveTo>
                    <a:pt x="3463836" y="1892300"/>
                  </a:moveTo>
                  <a:lnTo>
                    <a:pt x="3449459" y="1892300"/>
                  </a:lnTo>
                  <a:lnTo>
                    <a:pt x="3451999" y="1905000"/>
                  </a:lnTo>
                  <a:lnTo>
                    <a:pt x="3463836" y="1892300"/>
                  </a:lnTo>
                  <a:close/>
                </a:path>
                <a:path w="4194175" h="4216400">
                  <a:moveTo>
                    <a:pt x="3482136" y="63500"/>
                  </a:moveTo>
                  <a:lnTo>
                    <a:pt x="3480752" y="63500"/>
                  </a:lnTo>
                  <a:lnTo>
                    <a:pt x="3480752" y="67919"/>
                  </a:lnTo>
                  <a:lnTo>
                    <a:pt x="3482136" y="63500"/>
                  </a:lnTo>
                  <a:close/>
                </a:path>
                <a:path w="4194175" h="4216400">
                  <a:moveTo>
                    <a:pt x="3486391" y="754024"/>
                  </a:moveTo>
                  <a:lnTo>
                    <a:pt x="3473996" y="762000"/>
                  </a:lnTo>
                  <a:lnTo>
                    <a:pt x="3481603" y="762000"/>
                  </a:lnTo>
                  <a:lnTo>
                    <a:pt x="3486391" y="754024"/>
                  </a:lnTo>
                  <a:close/>
                </a:path>
                <a:path w="4194175" h="4216400">
                  <a:moveTo>
                    <a:pt x="3489210" y="749300"/>
                  </a:moveTo>
                  <a:lnTo>
                    <a:pt x="3486391" y="754024"/>
                  </a:lnTo>
                  <a:lnTo>
                    <a:pt x="3488791" y="752475"/>
                  </a:lnTo>
                  <a:lnTo>
                    <a:pt x="3489210" y="749300"/>
                  </a:lnTo>
                  <a:close/>
                </a:path>
                <a:path w="4194175" h="4216400">
                  <a:moveTo>
                    <a:pt x="3490912" y="1975332"/>
                  </a:moveTo>
                  <a:lnTo>
                    <a:pt x="3489210" y="1970252"/>
                  </a:lnTo>
                  <a:lnTo>
                    <a:pt x="3490061" y="1978710"/>
                  </a:lnTo>
                  <a:lnTo>
                    <a:pt x="3490912" y="1975332"/>
                  </a:lnTo>
                  <a:close/>
                </a:path>
                <a:path w="4194175" h="4216400">
                  <a:moveTo>
                    <a:pt x="3495459" y="1511300"/>
                  </a:moveTo>
                  <a:lnTo>
                    <a:pt x="3480752" y="1511300"/>
                  </a:lnTo>
                  <a:lnTo>
                    <a:pt x="3486086" y="1524000"/>
                  </a:lnTo>
                  <a:lnTo>
                    <a:pt x="3495459" y="1511300"/>
                  </a:lnTo>
                  <a:close/>
                </a:path>
                <a:path w="4194175" h="4216400">
                  <a:moveTo>
                    <a:pt x="3504438" y="1993900"/>
                  </a:moveTo>
                  <a:lnTo>
                    <a:pt x="3502228" y="1993900"/>
                  </a:lnTo>
                  <a:lnTo>
                    <a:pt x="3501402" y="1998472"/>
                  </a:lnTo>
                  <a:lnTo>
                    <a:pt x="3504438" y="1993900"/>
                  </a:lnTo>
                  <a:close/>
                </a:path>
                <a:path w="4194175" h="4216400">
                  <a:moveTo>
                    <a:pt x="3506978" y="1993900"/>
                  </a:moveTo>
                  <a:lnTo>
                    <a:pt x="3503599" y="2006600"/>
                  </a:lnTo>
                  <a:lnTo>
                    <a:pt x="3504438" y="2006600"/>
                  </a:lnTo>
                  <a:lnTo>
                    <a:pt x="3506978" y="1993900"/>
                  </a:lnTo>
                  <a:close/>
                </a:path>
                <a:path w="4194175" h="4216400">
                  <a:moveTo>
                    <a:pt x="3515436" y="76200"/>
                  </a:moveTo>
                  <a:lnTo>
                    <a:pt x="3509873" y="88900"/>
                  </a:lnTo>
                  <a:lnTo>
                    <a:pt x="3515436" y="76200"/>
                  </a:lnTo>
                  <a:close/>
                </a:path>
                <a:path w="4194175" h="4216400">
                  <a:moveTo>
                    <a:pt x="3519347" y="2030107"/>
                  </a:moveTo>
                  <a:lnTo>
                    <a:pt x="3518992" y="2027936"/>
                  </a:lnTo>
                  <a:lnTo>
                    <a:pt x="3519055" y="2028609"/>
                  </a:lnTo>
                  <a:lnTo>
                    <a:pt x="3519347" y="2030603"/>
                  </a:lnTo>
                  <a:lnTo>
                    <a:pt x="3519347" y="2030107"/>
                  </a:lnTo>
                  <a:close/>
                </a:path>
                <a:path w="4194175" h="4216400">
                  <a:moveTo>
                    <a:pt x="3520681" y="2044700"/>
                  </a:moveTo>
                  <a:lnTo>
                    <a:pt x="3519563" y="2032000"/>
                  </a:lnTo>
                  <a:lnTo>
                    <a:pt x="3519347" y="2030603"/>
                  </a:lnTo>
                  <a:lnTo>
                    <a:pt x="3519347" y="2032000"/>
                  </a:lnTo>
                  <a:lnTo>
                    <a:pt x="3519055" y="2028609"/>
                  </a:lnTo>
                  <a:lnTo>
                    <a:pt x="3518535" y="2025230"/>
                  </a:lnTo>
                  <a:lnTo>
                    <a:pt x="3518992" y="2027936"/>
                  </a:lnTo>
                  <a:lnTo>
                    <a:pt x="3518306" y="2020163"/>
                  </a:lnTo>
                  <a:lnTo>
                    <a:pt x="3518306" y="2023681"/>
                  </a:lnTo>
                  <a:lnTo>
                    <a:pt x="3517646" y="2019300"/>
                  </a:lnTo>
                  <a:lnTo>
                    <a:pt x="3517912" y="2019300"/>
                  </a:lnTo>
                  <a:lnTo>
                    <a:pt x="3518306" y="2023681"/>
                  </a:lnTo>
                  <a:lnTo>
                    <a:pt x="3518306" y="2020163"/>
                  </a:lnTo>
                  <a:lnTo>
                    <a:pt x="3518230" y="2019300"/>
                  </a:lnTo>
                  <a:lnTo>
                    <a:pt x="3515436" y="2006600"/>
                  </a:lnTo>
                  <a:lnTo>
                    <a:pt x="3517557" y="2019300"/>
                  </a:lnTo>
                  <a:lnTo>
                    <a:pt x="3518331" y="2023999"/>
                  </a:lnTo>
                  <a:lnTo>
                    <a:pt x="3520211" y="2044700"/>
                  </a:lnTo>
                  <a:lnTo>
                    <a:pt x="3520681" y="2044700"/>
                  </a:lnTo>
                  <a:close/>
                </a:path>
                <a:path w="4194175" h="4216400">
                  <a:moveTo>
                    <a:pt x="3530663" y="2027770"/>
                  </a:moveTo>
                  <a:lnTo>
                    <a:pt x="3528974" y="2019300"/>
                  </a:lnTo>
                  <a:lnTo>
                    <a:pt x="3525583" y="2019300"/>
                  </a:lnTo>
                  <a:lnTo>
                    <a:pt x="3530663" y="2027770"/>
                  </a:lnTo>
                  <a:close/>
                </a:path>
                <a:path w="4194175" h="4216400">
                  <a:moveTo>
                    <a:pt x="3530663" y="2019300"/>
                  </a:moveTo>
                  <a:lnTo>
                    <a:pt x="3527285" y="2006600"/>
                  </a:lnTo>
                  <a:lnTo>
                    <a:pt x="3525583" y="2006600"/>
                  </a:lnTo>
                  <a:lnTo>
                    <a:pt x="3529812" y="2019300"/>
                  </a:lnTo>
                  <a:lnTo>
                    <a:pt x="3530663" y="2019300"/>
                  </a:lnTo>
                  <a:close/>
                </a:path>
                <a:path w="4194175" h="4216400">
                  <a:moveTo>
                    <a:pt x="3533203" y="2032000"/>
                  </a:moveTo>
                  <a:lnTo>
                    <a:pt x="3530663" y="2027770"/>
                  </a:lnTo>
                  <a:lnTo>
                    <a:pt x="3531514" y="2032000"/>
                  </a:lnTo>
                  <a:lnTo>
                    <a:pt x="3533203" y="2032000"/>
                  </a:lnTo>
                  <a:close/>
                </a:path>
                <a:path w="4194175" h="4216400">
                  <a:moveTo>
                    <a:pt x="3536581" y="1993900"/>
                  </a:moveTo>
                  <a:lnTo>
                    <a:pt x="3534892" y="1993900"/>
                  </a:lnTo>
                  <a:lnTo>
                    <a:pt x="3535743" y="2006600"/>
                  </a:lnTo>
                  <a:lnTo>
                    <a:pt x="3536581" y="1993900"/>
                  </a:lnTo>
                  <a:close/>
                </a:path>
                <a:path w="4194175" h="4216400">
                  <a:moveTo>
                    <a:pt x="3536581" y="1796846"/>
                  </a:moveTo>
                  <a:lnTo>
                    <a:pt x="3532352" y="1796008"/>
                  </a:lnTo>
                  <a:lnTo>
                    <a:pt x="3532352" y="1796846"/>
                  </a:lnTo>
                  <a:lnTo>
                    <a:pt x="3536581" y="1796846"/>
                  </a:lnTo>
                  <a:close/>
                </a:path>
                <a:path w="4194175" h="4216400">
                  <a:moveTo>
                    <a:pt x="3541661" y="1812925"/>
                  </a:moveTo>
                  <a:lnTo>
                    <a:pt x="3539972" y="1811223"/>
                  </a:lnTo>
                  <a:lnTo>
                    <a:pt x="3539121" y="1812074"/>
                  </a:lnTo>
                  <a:lnTo>
                    <a:pt x="3539972" y="1812925"/>
                  </a:lnTo>
                  <a:lnTo>
                    <a:pt x="3541661" y="1812925"/>
                  </a:lnTo>
                  <a:close/>
                </a:path>
                <a:path w="4194175" h="4216400">
                  <a:moveTo>
                    <a:pt x="3543350" y="1828800"/>
                  </a:moveTo>
                  <a:lnTo>
                    <a:pt x="3535629" y="1828800"/>
                  </a:lnTo>
                  <a:lnTo>
                    <a:pt x="3539972" y="1841500"/>
                  </a:lnTo>
                  <a:lnTo>
                    <a:pt x="3543350" y="1828800"/>
                  </a:lnTo>
                  <a:close/>
                </a:path>
                <a:path w="4194175" h="4216400">
                  <a:moveTo>
                    <a:pt x="3544201" y="809637"/>
                  </a:moveTo>
                  <a:lnTo>
                    <a:pt x="3541661" y="800100"/>
                  </a:lnTo>
                  <a:lnTo>
                    <a:pt x="3544201" y="812800"/>
                  </a:lnTo>
                  <a:lnTo>
                    <a:pt x="3544201" y="809637"/>
                  </a:lnTo>
                  <a:close/>
                </a:path>
                <a:path w="4194175" h="4216400">
                  <a:moveTo>
                    <a:pt x="3727754" y="241300"/>
                  </a:moveTo>
                  <a:lnTo>
                    <a:pt x="3720985" y="241300"/>
                  </a:lnTo>
                  <a:lnTo>
                    <a:pt x="3721951" y="248551"/>
                  </a:lnTo>
                  <a:lnTo>
                    <a:pt x="3727754" y="241300"/>
                  </a:lnTo>
                  <a:close/>
                </a:path>
                <a:path w="4194175" h="4216400">
                  <a:moveTo>
                    <a:pt x="3770896" y="317500"/>
                  </a:moveTo>
                  <a:lnTo>
                    <a:pt x="3768356" y="317500"/>
                  </a:lnTo>
                  <a:lnTo>
                    <a:pt x="3764965" y="330200"/>
                  </a:lnTo>
                  <a:lnTo>
                    <a:pt x="3768115" y="330200"/>
                  </a:lnTo>
                  <a:lnTo>
                    <a:pt x="3770896" y="317500"/>
                  </a:lnTo>
                  <a:close/>
                </a:path>
                <a:path w="4194175" h="4216400">
                  <a:moveTo>
                    <a:pt x="3840251" y="2692400"/>
                  </a:moveTo>
                  <a:lnTo>
                    <a:pt x="3838321" y="2690698"/>
                  </a:lnTo>
                  <a:lnTo>
                    <a:pt x="3838206" y="2692400"/>
                  </a:lnTo>
                  <a:lnTo>
                    <a:pt x="3840251" y="2692400"/>
                  </a:lnTo>
                  <a:close/>
                </a:path>
                <a:path w="4194175" h="4216400">
                  <a:moveTo>
                    <a:pt x="3903688" y="469900"/>
                  </a:moveTo>
                  <a:lnTo>
                    <a:pt x="3902849" y="469900"/>
                  </a:lnTo>
                  <a:lnTo>
                    <a:pt x="3900525" y="473075"/>
                  </a:lnTo>
                  <a:lnTo>
                    <a:pt x="3903688" y="469900"/>
                  </a:lnTo>
                  <a:close/>
                </a:path>
                <a:path w="4194175" h="4216400">
                  <a:moveTo>
                    <a:pt x="3964597" y="2311400"/>
                  </a:moveTo>
                  <a:lnTo>
                    <a:pt x="3957828" y="2311400"/>
                  </a:lnTo>
                  <a:lnTo>
                    <a:pt x="3964597" y="2324100"/>
                  </a:lnTo>
                  <a:lnTo>
                    <a:pt x="3964597" y="2311400"/>
                  </a:lnTo>
                  <a:close/>
                </a:path>
                <a:path w="4194175" h="4216400">
                  <a:moveTo>
                    <a:pt x="3967975" y="558800"/>
                  </a:moveTo>
                  <a:lnTo>
                    <a:pt x="3967137" y="546100"/>
                  </a:lnTo>
                  <a:lnTo>
                    <a:pt x="3964940" y="554316"/>
                  </a:lnTo>
                  <a:lnTo>
                    <a:pt x="3967975" y="558800"/>
                  </a:lnTo>
                  <a:close/>
                </a:path>
                <a:path w="4194175" h="4216400">
                  <a:moveTo>
                    <a:pt x="3973055" y="2349500"/>
                  </a:moveTo>
                  <a:lnTo>
                    <a:pt x="3972204" y="2336800"/>
                  </a:lnTo>
                  <a:lnTo>
                    <a:pt x="3962971" y="2336800"/>
                  </a:lnTo>
                  <a:lnTo>
                    <a:pt x="3973055" y="2349500"/>
                  </a:lnTo>
                  <a:close/>
                </a:path>
                <a:path w="4194175" h="4216400">
                  <a:moveTo>
                    <a:pt x="3995051" y="584200"/>
                  </a:moveTo>
                  <a:lnTo>
                    <a:pt x="3994200" y="584200"/>
                  </a:lnTo>
                  <a:lnTo>
                    <a:pt x="3994048" y="585368"/>
                  </a:lnTo>
                  <a:lnTo>
                    <a:pt x="3995051" y="584200"/>
                  </a:lnTo>
                  <a:close/>
                </a:path>
                <a:path w="4194175" h="4216400">
                  <a:moveTo>
                    <a:pt x="4061028" y="1930400"/>
                  </a:moveTo>
                  <a:lnTo>
                    <a:pt x="4057637" y="1917700"/>
                  </a:lnTo>
                  <a:lnTo>
                    <a:pt x="4040403" y="1917700"/>
                  </a:lnTo>
                  <a:lnTo>
                    <a:pt x="4047312" y="1930400"/>
                  </a:lnTo>
                  <a:lnTo>
                    <a:pt x="4033113" y="1930400"/>
                  </a:lnTo>
                  <a:lnTo>
                    <a:pt x="4045801" y="1943100"/>
                  </a:lnTo>
                  <a:lnTo>
                    <a:pt x="4037342" y="1943100"/>
                  </a:lnTo>
                  <a:lnTo>
                    <a:pt x="4044950" y="1955800"/>
                  </a:lnTo>
                  <a:lnTo>
                    <a:pt x="4053408" y="1943100"/>
                  </a:lnTo>
                  <a:lnTo>
                    <a:pt x="4059593" y="1943100"/>
                  </a:lnTo>
                  <a:lnTo>
                    <a:pt x="4054259" y="1930400"/>
                  </a:lnTo>
                  <a:lnTo>
                    <a:pt x="4061028" y="1930400"/>
                  </a:lnTo>
                  <a:close/>
                </a:path>
                <a:path w="4194175" h="4216400">
                  <a:moveTo>
                    <a:pt x="4065549" y="1917700"/>
                  </a:moveTo>
                  <a:lnTo>
                    <a:pt x="4056799" y="1905000"/>
                  </a:lnTo>
                  <a:lnTo>
                    <a:pt x="4055948" y="1905000"/>
                  </a:lnTo>
                  <a:lnTo>
                    <a:pt x="4064406" y="1917700"/>
                  </a:lnTo>
                  <a:lnTo>
                    <a:pt x="4065549" y="1917700"/>
                  </a:lnTo>
                  <a:close/>
                </a:path>
                <a:path w="4194175" h="4216400">
                  <a:moveTo>
                    <a:pt x="4073715" y="1943100"/>
                  </a:moveTo>
                  <a:lnTo>
                    <a:pt x="4070324" y="1930400"/>
                  </a:lnTo>
                  <a:lnTo>
                    <a:pt x="4067784" y="1930400"/>
                  </a:lnTo>
                  <a:lnTo>
                    <a:pt x="4073715" y="1943100"/>
                  </a:lnTo>
                  <a:close/>
                </a:path>
                <a:path w="4194175" h="4216400">
                  <a:moveTo>
                    <a:pt x="4074160" y="1930400"/>
                  </a:moveTo>
                  <a:lnTo>
                    <a:pt x="4070959" y="1917700"/>
                  </a:lnTo>
                  <a:lnTo>
                    <a:pt x="4066946" y="1917700"/>
                  </a:lnTo>
                  <a:lnTo>
                    <a:pt x="4071175" y="1930400"/>
                  </a:lnTo>
                  <a:lnTo>
                    <a:pt x="4074160" y="1930400"/>
                  </a:lnTo>
                  <a:close/>
                </a:path>
                <a:path w="4194175" h="4216400">
                  <a:moveTo>
                    <a:pt x="4118038" y="1665084"/>
                  </a:moveTo>
                  <a:lnTo>
                    <a:pt x="4117746" y="1663700"/>
                  </a:lnTo>
                  <a:lnTo>
                    <a:pt x="4117378" y="1663700"/>
                  </a:lnTo>
                  <a:lnTo>
                    <a:pt x="4118038" y="1665084"/>
                  </a:lnTo>
                  <a:close/>
                </a:path>
                <a:path w="4194175" h="4216400">
                  <a:moveTo>
                    <a:pt x="4165066" y="1511300"/>
                  </a:moveTo>
                  <a:lnTo>
                    <a:pt x="4159986" y="1498600"/>
                  </a:lnTo>
                  <a:lnTo>
                    <a:pt x="4155757" y="1498600"/>
                  </a:lnTo>
                  <a:lnTo>
                    <a:pt x="4165066" y="1511300"/>
                  </a:lnTo>
                  <a:close/>
                </a:path>
                <a:path w="4194175" h="4216400">
                  <a:moveTo>
                    <a:pt x="4193819" y="1714500"/>
                  </a:moveTo>
                  <a:lnTo>
                    <a:pt x="4155757" y="1651000"/>
                  </a:lnTo>
                  <a:lnTo>
                    <a:pt x="4154919" y="1651000"/>
                  </a:lnTo>
                  <a:lnTo>
                    <a:pt x="4144759" y="1638300"/>
                  </a:lnTo>
                  <a:lnTo>
                    <a:pt x="4159148" y="1638300"/>
                  </a:lnTo>
                  <a:lnTo>
                    <a:pt x="4160697" y="1625600"/>
                  </a:lnTo>
                  <a:lnTo>
                    <a:pt x="4134612" y="1625600"/>
                  </a:lnTo>
                  <a:lnTo>
                    <a:pt x="4130383" y="1612900"/>
                  </a:lnTo>
                  <a:lnTo>
                    <a:pt x="4141597" y="1612900"/>
                  </a:lnTo>
                  <a:lnTo>
                    <a:pt x="4135145" y="1600200"/>
                  </a:lnTo>
                  <a:lnTo>
                    <a:pt x="4147299" y="1600200"/>
                  </a:lnTo>
                  <a:lnTo>
                    <a:pt x="4144759" y="1612900"/>
                  </a:lnTo>
                  <a:lnTo>
                    <a:pt x="4147299" y="1612900"/>
                  </a:lnTo>
                  <a:lnTo>
                    <a:pt x="4152722" y="1600200"/>
                  </a:lnTo>
                  <a:lnTo>
                    <a:pt x="4154919" y="1600200"/>
                  </a:lnTo>
                  <a:lnTo>
                    <a:pt x="4151922" y="1587500"/>
                  </a:lnTo>
                  <a:lnTo>
                    <a:pt x="4146880" y="1574800"/>
                  </a:lnTo>
                  <a:lnTo>
                    <a:pt x="4141825" y="1574800"/>
                  </a:lnTo>
                  <a:lnTo>
                    <a:pt x="4138841" y="1562100"/>
                  </a:lnTo>
                  <a:lnTo>
                    <a:pt x="4155757" y="1562100"/>
                  </a:lnTo>
                  <a:lnTo>
                    <a:pt x="4153522" y="1549400"/>
                  </a:lnTo>
                  <a:lnTo>
                    <a:pt x="4156926" y="1536700"/>
                  </a:lnTo>
                  <a:lnTo>
                    <a:pt x="4163961" y="1524000"/>
                  </a:lnTo>
                  <a:lnTo>
                    <a:pt x="4172674" y="1524000"/>
                  </a:lnTo>
                  <a:lnTo>
                    <a:pt x="4156608" y="1511300"/>
                  </a:lnTo>
                  <a:lnTo>
                    <a:pt x="4150690" y="1511300"/>
                  </a:lnTo>
                  <a:lnTo>
                    <a:pt x="4149839" y="1498600"/>
                  </a:lnTo>
                  <a:lnTo>
                    <a:pt x="4155757" y="1498600"/>
                  </a:lnTo>
                  <a:lnTo>
                    <a:pt x="4148988" y="1485900"/>
                  </a:lnTo>
                  <a:lnTo>
                    <a:pt x="4147934" y="1473200"/>
                  </a:lnTo>
                  <a:lnTo>
                    <a:pt x="4160837" y="1473200"/>
                  </a:lnTo>
                  <a:lnTo>
                    <a:pt x="4158907" y="1460500"/>
                  </a:lnTo>
                  <a:lnTo>
                    <a:pt x="4146461" y="1460500"/>
                  </a:lnTo>
                  <a:lnTo>
                    <a:pt x="4141089" y="1460500"/>
                  </a:lnTo>
                  <a:lnTo>
                    <a:pt x="4143921" y="1447800"/>
                  </a:lnTo>
                  <a:lnTo>
                    <a:pt x="4146461" y="1460500"/>
                  </a:lnTo>
                  <a:lnTo>
                    <a:pt x="4149128" y="1447800"/>
                  </a:lnTo>
                  <a:lnTo>
                    <a:pt x="4149420" y="1422400"/>
                  </a:lnTo>
                  <a:lnTo>
                    <a:pt x="4152874" y="1409700"/>
                  </a:lnTo>
                  <a:lnTo>
                    <a:pt x="4165066" y="1409700"/>
                  </a:lnTo>
                  <a:lnTo>
                    <a:pt x="4156646" y="1397000"/>
                  </a:lnTo>
                  <a:lnTo>
                    <a:pt x="4157980" y="1397000"/>
                  </a:lnTo>
                  <a:lnTo>
                    <a:pt x="4157573" y="1384300"/>
                  </a:lnTo>
                  <a:lnTo>
                    <a:pt x="4154309" y="1384300"/>
                  </a:lnTo>
                  <a:lnTo>
                    <a:pt x="4162310" y="1371600"/>
                  </a:lnTo>
                  <a:lnTo>
                    <a:pt x="4176903" y="1371600"/>
                  </a:lnTo>
                  <a:lnTo>
                    <a:pt x="4174401" y="1358900"/>
                  </a:lnTo>
                  <a:lnTo>
                    <a:pt x="4170146" y="1358900"/>
                  </a:lnTo>
                  <a:lnTo>
                    <a:pt x="4152379" y="1346200"/>
                  </a:lnTo>
                  <a:lnTo>
                    <a:pt x="4155757" y="1346200"/>
                  </a:lnTo>
                  <a:lnTo>
                    <a:pt x="4154525" y="1333500"/>
                  </a:lnTo>
                  <a:lnTo>
                    <a:pt x="4168254" y="1333500"/>
                  </a:lnTo>
                  <a:lnTo>
                    <a:pt x="4176064" y="1320800"/>
                  </a:lnTo>
                  <a:lnTo>
                    <a:pt x="4161675" y="1308100"/>
                  </a:lnTo>
                  <a:lnTo>
                    <a:pt x="4163377" y="1308100"/>
                  </a:lnTo>
                  <a:lnTo>
                    <a:pt x="4173524" y="1295400"/>
                  </a:lnTo>
                  <a:lnTo>
                    <a:pt x="4169295" y="1282700"/>
                  </a:lnTo>
                  <a:lnTo>
                    <a:pt x="4181271" y="1282700"/>
                  </a:lnTo>
                  <a:lnTo>
                    <a:pt x="4179024" y="1270000"/>
                  </a:lnTo>
                  <a:lnTo>
                    <a:pt x="4176141" y="1257300"/>
                  </a:lnTo>
                  <a:lnTo>
                    <a:pt x="4174375" y="1244600"/>
                  </a:lnTo>
                  <a:lnTo>
                    <a:pt x="4168229" y="1257300"/>
                  </a:lnTo>
                  <a:lnTo>
                    <a:pt x="4151172" y="1257300"/>
                  </a:lnTo>
                  <a:lnTo>
                    <a:pt x="4146461" y="1244600"/>
                  </a:lnTo>
                  <a:lnTo>
                    <a:pt x="4163377" y="1244600"/>
                  </a:lnTo>
                  <a:lnTo>
                    <a:pt x="4168444" y="1231900"/>
                  </a:lnTo>
                  <a:lnTo>
                    <a:pt x="4171835" y="1244600"/>
                  </a:lnTo>
                  <a:lnTo>
                    <a:pt x="4174375" y="1244600"/>
                  </a:lnTo>
                  <a:lnTo>
                    <a:pt x="4178604" y="1244600"/>
                  </a:lnTo>
                  <a:lnTo>
                    <a:pt x="4176433" y="1231900"/>
                  </a:lnTo>
                  <a:lnTo>
                    <a:pt x="4183837" y="1231900"/>
                  </a:lnTo>
                  <a:lnTo>
                    <a:pt x="4176903" y="1219200"/>
                  </a:lnTo>
                  <a:lnTo>
                    <a:pt x="4180421" y="1219200"/>
                  </a:lnTo>
                  <a:lnTo>
                    <a:pt x="4177754" y="1206500"/>
                  </a:lnTo>
                  <a:lnTo>
                    <a:pt x="4175087" y="1206500"/>
                  </a:lnTo>
                  <a:lnTo>
                    <a:pt x="4173524" y="1193800"/>
                  </a:lnTo>
                  <a:lnTo>
                    <a:pt x="4148150" y="1193800"/>
                  </a:lnTo>
                  <a:lnTo>
                    <a:pt x="4152404" y="1181100"/>
                  </a:lnTo>
                  <a:lnTo>
                    <a:pt x="4157446" y="1168400"/>
                  </a:lnTo>
                  <a:lnTo>
                    <a:pt x="4161231" y="1168400"/>
                  </a:lnTo>
                  <a:lnTo>
                    <a:pt x="4161675" y="1155700"/>
                  </a:lnTo>
                  <a:lnTo>
                    <a:pt x="4151426" y="1155700"/>
                  </a:lnTo>
                  <a:lnTo>
                    <a:pt x="4155135" y="1143000"/>
                  </a:lnTo>
                  <a:lnTo>
                    <a:pt x="4158551" y="1143000"/>
                  </a:lnTo>
                  <a:lnTo>
                    <a:pt x="4155871" y="1130300"/>
                  </a:lnTo>
                  <a:lnTo>
                    <a:pt x="4151439" y="1130300"/>
                  </a:lnTo>
                  <a:lnTo>
                    <a:pt x="4143921" y="1117600"/>
                  </a:lnTo>
                  <a:lnTo>
                    <a:pt x="4138003" y="1130300"/>
                  </a:lnTo>
                  <a:lnTo>
                    <a:pt x="4134510" y="1130300"/>
                  </a:lnTo>
                  <a:lnTo>
                    <a:pt x="4134510" y="1231900"/>
                  </a:lnTo>
                  <a:lnTo>
                    <a:pt x="4133837" y="1231900"/>
                  </a:lnTo>
                  <a:lnTo>
                    <a:pt x="4130383" y="1219200"/>
                  </a:lnTo>
                  <a:lnTo>
                    <a:pt x="4133126" y="1219200"/>
                  </a:lnTo>
                  <a:lnTo>
                    <a:pt x="4134510" y="1231900"/>
                  </a:lnTo>
                  <a:lnTo>
                    <a:pt x="4134510" y="1130300"/>
                  </a:lnTo>
                  <a:lnTo>
                    <a:pt x="4131233" y="1130300"/>
                  </a:lnTo>
                  <a:lnTo>
                    <a:pt x="4128693" y="1117600"/>
                  </a:lnTo>
                  <a:lnTo>
                    <a:pt x="4139501" y="1117600"/>
                  </a:lnTo>
                  <a:lnTo>
                    <a:pt x="4140111" y="1104900"/>
                  </a:lnTo>
                  <a:lnTo>
                    <a:pt x="4144530" y="1104900"/>
                  </a:lnTo>
                  <a:lnTo>
                    <a:pt x="4150690" y="1092200"/>
                  </a:lnTo>
                  <a:lnTo>
                    <a:pt x="4155935" y="1079500"/>
                  </a:lnTo>
                  <a:lnTo>
                    <a:pt x="4159034" y="1079500"/>
                  </a:lnTo>
                  <a:lnTo>
                    <a:pt x="4158183" y="1066800"/>
                  </a:lnTo>
                  <a:lnTo>
                    <a:pt x="4151528" y="1066800"/>
                  </a:lnTo>
                  <a:lnTo>
                    <a:pt x="4134612" y="1054100"/>
                  </a:lnTo>
                  <a:lnTo>
                    <a:pt x="4153217" y="1054100"/>
                  </a:lnTo>
                  <a:lnTo>
                    <a:pt x="4142244" y="1041400"/>
                  </a:lnTo>
                  <a:lnTo>
                    <a:pt x="4141482" y="1028700"/>
                  </a:lnTo>
                  <a:lnTo>
                    <a:pt x="4142155" y="1028700"/>
                  </a:lnTo>
                  <a:lnTo>
                    <a:pt x="4135463" y="1016000"/>
                  </a:lnTo>
                  <a:lnTo>
                    <a:pt x="4151147" y="1003300"/>
                  </a:lnTo>
                  <a:lnTo>
                    <a:pt x="4148671" y="990600"/>
                  </a:lnTo>
                  <a:lnTo>
                    <a:pt x="4143197" y="977900"/>
                  </a:lnTo>
                  <a:lnTo>
                    <a:pt x="4149839" y="965200"/>
                  </a:lnTo>
                  <a:lnTo>
                    <a:pt x="4133773" y="965200"/>
                  </a:lnTo>
                  <a:lnTo>
                    <a:pt x="4128935" y="952500"/>
                  </a:lnTo>
                  <a:lnTo>
                    <a:pt x="4126788" y="952500"/>
                  </a:lnTo>
                  <a:lnTo>
                    <a:pt x="4126865" y="939800"/>
                  </a:lnTo>
                  <a:lnTo>
                    <a:pt x="4128693" y="927100"/>
                  </a:lnTo>
                  <a:lnTo>
                    <a:pt x="4130967" y="914400"/>
                  </a:lnTo>
                  <a:lnTo>
                    <a:pt x="4133558" y="901700"/>
                  </a:lnTo>
                  <a:lnTo>
                    <a:pt x="4135831" y="889000"/>
                  </a:lnTo>
                  <a:lnTo>
                    <a:pt x="4137152" y="876300"/>
                  </a:lnTo>
                  <a:lnTo>
                    <a:pt x="4105008" y="876300"/>
                  </a:lnTo>
                  <a:lnTo>
                    <a:pt x="4105008" y="1663700"/>
                  </a:lnTo>
                  <a:lnTo>
                    <a:pt x="4104157" y="1676400"/>
                  </a:lnTo>
                  <a:lnTo>
                    <a:pt x="4099090" y="1676400"/>
                  </a:lnTo>
                  <a:lnTo>
                    <a:pt x="4099039" y="1663700"/>
                  </a:lnTo>
                  <a:lnTo>
                    <a:pt x="4105008" y="1663700"/>
                  </a:lnTo>
                  <a:lnTo>
                    <a:pt x="4105008" y="876300"/>
                  </a:lnTo>
                  <a:lnTo>
                    <a:pt x="4102531" y="876300"/>
                  </a:lnTo>
                  <a:lnTo>
                    <a:pt x="4105859" y="863600"/>
                  </a:lnTo>
                  <a:lnTo>
                    <a:pt x="4116209" y="863600"/>
                  </a:lnTo>
                  <a:lnTo>
                    <a:pt x="4111040" y="850900"/>
                  </a:lnTo>
                  <a:lnTo>
                    <a:pt x="4107929" y="838200"/>
                  </a:lnTo>
                  <a:lnTo>
                    <a:pt x="4105859" y="838200"/>
                  </a:lnTo>
                  <a:lnTo>
                    <a:pt x="4103801" y="825500"/>
                  </a:lnTo>
                  <a:lnTo>
                    <a:pt x="4100880" y="825500"/>
                  </a:lnTo>
                  <a:lnTo>
                    <a:pt x="4096220" y="812800"/>
                  </a:lnTo>
                  <a:lnTo>
                    <a:pt x="4093172" y="812800"/>
                  </a:lnTo>
                  <a:lnTo>
                    <a:pt x="4098239" y="800100"/>
                  </a:lnTo>
                  <a:lnTo>
                    <a:pt x="4099090" y="812800"/>
                  </a:lnTo>
                  <a:lnTo>
                    <a:pt x="4102912" y="800100"/>
                  </a:lnTo>
                  <a:lnTo>
                    <a:pt x="4099826" y="800100"/>
                  </a:lnTo>
                  <a:lnTo>
                    <a:pt x="4092778" y="787400"/>
                  </a:lnTo>
                  <a:lnTo>
                    <a:pt x="4084713" y="800100"/>
                  </a:lnTo>
                  <a:lnTo>
                    <a:pt x="4084713" y="787400"/>
                  </a:lnTo>
                  <a:lnTo>
                    <a:pt x="4092778" y="787400"/>
                  </a:lnTo>
                  <a:lnTo>
                    <a:pt x="4097883" y="787400"/>
                  </a:lnTo>
                  <a:lnTo>
                    <a:pt x="4092219" y="774700"/>
                  </a:lnTo>
                  <a:lnTo>
                    <a:pt x="4090200" y="774700"/>
                  </a:lnTo>
                  <a:lnTo>
                    <a:pt x="4087012" y="762000"/>
                  </a:lnTo>
                  <a:lnTo>
                    <a:pt x="4080484" y="774700"/>
                  </a:lnTo>
                  <a:lnTo>
                    <a:pt x="4080637" y="762000"/>
                  </a:lnTo>
                  <a:lnTo>
                    <a:pt x="4077309" y="762000"/>
                  </a:lnTo>
                  <a:lnTo>
                    <a:pt x="4074287" y="749300"/>
                  </a:lnTo>
                  <a:lnTo>
                    <a:pt x="4068064" y="749300"/>
                  </a:lnTo>
                  <a:lnTo>
                    <a:pt x="4067467" y="736600"/>
                  </a:lnTo>
                  <a:lnTo>
                    <a:pt x="4067137" y="736600"/>
                  </a:lnTo>
                  <a:lnTo>
                    <a:pt x="4069588" y="723900"/>
                  </a:lnTo>
                  <a:lnTo>
                    <a:pt x="4064406" y="723900"/>
                  </a:lnTo>
                  <a:lnTo>
                    <a:pt x="4062717" y="711200"/>
                  </a:lnTo>
                  <a:lnTo>
                    <a:pt x="4070324" y="711200"/>
                  </a:lnTo>
                  <a:lnTo>
                    <a:pt x="4064406" y="698500"/>
                  </a:lnTo>
                  <a:lnTo>
                    <a:pt x="4052570" y="711200"/>
                  </a:lnTo>
                  <a:lnTo>
                    <a:pt x="4058450" y="698500"/>
                  </a:lnTo>
                  <a:lnTo>
                    <a:pt x="4050766" y="698500"/>
                  </a:lnTo>
                  <a:lnTo>
                    <a:pt x="4044835" y="685800"/>
                  </a:lnTo>
                  <a:lnTo>
                    <a:pt x="4055948" y="673100"/>
                  </a:lnTo>
                  <a:lnTo>
                    <a:pt x="4042283" y="673100"/>
                  </a:lnTo>
                  <a:lnTo>
                    <a:pt x="4030357" y="660400"/>
                  </a:lnTo>
                  <a:lnTo>
                    <a:pt x="4020020" y="660400"/>
                  </a:lnTo>
                  <a:lnTo>
                    <a:pt x="4011117" y="647700"/>
                  </a:lnTo>
                  <a:lnTo>
                    <a:pt x="4031716" y="647700"/>
                  </a:lnTo>
                  <a:lnTo>
                    <a:pt x="4019258" y="635000"/>
                  </a:lnTo>
                  <a:lnTo>
                    <a:pt x="4009491" y="635000"/>
                  </a:lnTo>
                  <a:lnTo>
                    <a:pt x="4005199" y="622300"/>
                  </a:lnTo>
                  <a:lnTo>
                    <a:pt x="4012806" y="622300"/>
                  </a:lnTo>
                  <a:lnTo>
                    <a:pt x="4010266" y="609600"/>
                  </a:lnTo>
                  <a:lnTo>
                    <a:pt x="4007739" y="609600"/>
                  </a:lnTo>
                  <a:lnTo>
                    <a:pt x="4004665" y="598093"/>
                  </a:lnTo>
                  <a:lnTo>
                    <a:pt x="4004665" y="1435100"/>
                  </a:lnTo>
                  <a:lnTo>
                    <a:pt x="3999280" y="1435100"/>
                  </a:lnTo>
                  <a:lnTo>
                    <a:pt x="4002722" y="1422400"/>
                  </a:lnTo>
                  <a:lnTo>
                    <a:pt x="4004665" y="1435100"/>
                  </a:lnTo>
                  <a:lnTo>
                    <a:pt x="4004665" y="598093"/>
                  </a:lnTo>
                  <a:lnTo>
                    <a:pt x="4004348" y="596900"/>
                  </a:lnTo>
                  <a:lnTo>
                    <a:pt x="3992511" y="596900"/>
                  </a:lnTo>
                  <a:lnTo>
                    <a:pt x="3994048" y="585368"/>
                  </a:lnTo>
                  <a:lnTo>
                    <a:pt x="3987000" y="593585"/>
                  </a:lnTo>
                  <a:lnTo>
                    <a:pt x="3987000" y="1219200"/>
                  </a:lnTo>
                  <a:lnTo>
                    <a:pt x="3984891" y="1231900"/>
                  </a:lnTo>
                  <a:lnTo>
                    <a:pt x="3982351" y="1231900"/>
                  </a:lnTo>
                  <a:lnTo>
                    <a:pt x="3982351" y="1841500"/>
                  </a:lnTo>
                  <a:lnTo>
                    <a:pt x="3980662" y="1854200"/>
                  </a:lnTo>
                  <a:lnTo>
                    <a:pt x="3973055" y="1854200"/>
                  </a:lnTo>
                  <a:lnTo>
                    <a:pt x="3969664" y="1841500"/>
                  </a:lnTo>
                  <a:lnTo>
                    <a:pt x="3982351" y="1841500"/>
                  </a:lnTo>
                  <a:lnTo>
                    <a:pt x="3982351" y="1231900"/>
                  </a:lnTo>
                  <a:lnTo>
                    <a:pt x="3967137" y="1231900"/>
                  </a:lnTo>
                  <a:lnTo>
                    <a:pt x="3967137" y="1219200"/>
                  </a:lnTo>
                  <a:lnTo>
                    <a:pt x="3987000" y="1219200"/>
                  </a:lnTo>
                  <a:lnTo>
                    <a:pt x="3987000" y="593585"/>
                  </a:lnTo>
                  <a:lnTo>
                    <a:pt x="3984155" y="596900"/>
                  </a:lnTo>
                  <a:lnTo>
                    <a:pt x="3966476" y="596900"/>
                  </a:lnTo>
                  <a:lnTo>
                    <a:pt x="3969880" y="584200"/>
                  </a:lnTo>
                  <a:lnTo>
                    <a:pt x="3974871" y="584200"/>
                  </a:lnTo>
                  <a:lnTo>
                    <a:pt x="3993350" y="571500"/>
                  </a:lnTo>
                  <a:lnTo>
                    <a:pt x="3968826" y="571500"/>
                  </a:lnTo>
                  <a:lnTo>
                    <a:pt x="3973893" y="558800"/>
                  </a:lnTo>
                  <a:lnTo>
                    <a:pt x="3967975" y="558800"/>
                  </a:lnTo>
                  <a:lnTo>
                    <a:pt x="3963746" y="558800"/>
                  </a:lnTo>
                  <a:lnTo>
                    <a:pt x="3964940" y="554316"/>
                  </a:lnTo>
                  <a:lnTo>
                    <a:pt x="3959390" y="546100"/>
                  </a:lnTo>
                  <a:lnTo>
                    <a:pt x="3938714" y="546100"/>
                  </a:lnTo>
                  <a:lnTo>
                    <a:pt x="3935831" y="533400"/>
                  </a:lnTo>
                  <a:lnTo>
                    <a:pt x="3946055" y="533400"/>
                  </a:lnTo>
                  <a:lnTo>
                    <a:pt x="3948417" y="520700"/>
                  </a:lnTo>
                  <a:lnTo>
                    <a:pt x="3957828" y="520700"/>
                  </a:lnTo>
                  <a:lnTo>
                    <a:pt x="3949369" y="508000"/>
                  </a:lnTo>
                  <a:lnTo>
                    <a:pt x="3942600" y="520700"/>
                  </a:lnTo>
                  <a:lnTo>
                    <a:pt x="3934142" y="520700"/>
                  </a:lnTo>
                  <a:lnTo>
                    <a:pt x="3934142" y="1612900"/>
                  </a:lnTo>
                  <a:lnTo>
                    <a:pt x="3923144" y="1612900"/>
                  </a:lnTo>
                  <a:lnTo>
                    <a:pt x="3918915" y="1600200"/>
                  </a:lnTo>
                  <a:lnTo>
                    <a:pt x="3932948" y="1600200"/>
                  </a:lnTo>
                  <a:lnTo>
                    <a:pt x="3934142" y="1612900"/>
                  </a:lnTo>
                  <a:lnTo>
                    <a:pt x="3934142" y="520700"/>
                  </a:lnTo>
                  <a:lnTo>
                    <a:pt x="3927970" y="520700"/>
                  </a:lnTo>
                  <a:lnTo>
                    <a:pt x="3927373" y="508000"/>
                  </a:lnTo>
                  <a:lnTo>
                    <a:pt x="3918229" y="508000"/>
                  </a:lnTo>
                  <a:lnTo>
                    <a:pt x="3918229" y="2400300"/>
                  </a:lnTo>
                  <a:lnTo>
                    <a:pt x="3910558" y="2400300"/>
                  </a:lnTo>
                  <a:lnTo>
                    <a:pt x="3903688" y="2387600"/>
                  </a:lnTo>
                  <a:lnTo>
                    <a:pt x="3918229" y="2400300"/>
                  </a:lnTo>
                  <a:lnTo>
                    <a:pt x="3918229" y="508000"/>
                  </a:lnTo>
                  <a:lnTo>
                    <a:pt x="3915219" y="508000"/>
                  </a:lnTo>
                  <a:lnTo>
                    <a:pt x="3908348" y="520700"/>
                  </a:lnTo>
                  <a:lnTo>
                    <a:pt x="3906228" y="520700"/>
                  </a:lnTo>
                  <a:lnTo>
                    <a:pt x="3906228" y="1409700"/>
                  </a:lnTo>
                  <a:lnTo>
                    <a:pt x="3898620" y="1409700"/>
                  </a:lnTo>
                  <a:lnTo>
                    <a:pt x="3904538" y="1397000"/>
                  </a:lnTo>
                  <a:lnTo>
                    <a:pt x="3906228" y="1409700"/>
                  </a:lnTo>
                  <a:lnTo>
                    <a:pt x="3906228" y="520700"/>
                  </a:lnTo>
                  <a:lnTo>
                    <a:pt x="3905389" y="520700"/>
                  </a:lnTo>
                  <a:lnTo>
                    <a:pt x="3899458" y="508000"/>
                  </a:lnTo>
                  <a:lnTo>
                    <a:pt x="3893540" y="508000"/>
                  </a:lnTo>
                  <a:lnTo>
                    <a:pt x="3895229" y="495300"/>
                  </a:lnTo>
                  <a:lnTo>
                    <a:pt x="3907282" y="495300"/>
                  </a:lnTo>
                  <a:lnTo>
                    <a:pt x="3913784" y="482600"/>
                  </a:lnTo>
                  <a:lnTo>
                    <a:pt x="3893540" y="482600"/>
                  </a:lnTo>
                  <a:lnTo>
                    <a:pt x="3900525" y="473075"/>
                  </a:lnTo>
                  <a:lnTo>
                    <a:pt x="3891000" y="482600"/>
                  </a:lnTo>
                  <a:lnTo>
                    <a:pt x="3892689" y="469900"/>
                  </a:lnTo>
                  <a:lnTo>
                    <a:pt x="3891851" y="469900"/>
                  </a:lnTo>
                  <a:lnTo>
                    <a:pt x="3888600" y="457200"/>
                  </a:lnTo>
                  <a:lnTo>
                    <a:pt x="3888460" y="457200"/>
                  </a:lnTo>
                  <a:lnTo>
                    <a:pt x="3888460" y="1943100"/>
                  </a:lnTo>
                  <a:lnTo>
                    <a:pt x="3883393" y="1943100"/>
                  </a:lnTo>
                  <a:lnTo>
                    <a:pt x="3879164" y="1955800"/>
                  </a:lnTo>
                  <a:lnTo>
                    <a:pt x="3867315" y="1955800"/>
                  </a:lnTo>
                  <a:lnTo>
                    <a:pt x="3867315" y="2628900"/>
                  </a:lnTo>
                  <a:lnTo>
                    <a:pt x="3864597" y="2628900"/>
                  </a:lnTo>
                  <a:lnTo>
                    <a:pt x="3858018" y="2616200"/>
                  </a:lnTo>
                  <a:lnTo>
                    <a:pt x="3860558" y="2616200"/>
                  </a:lnTo>
                  <a:lnTo>
                    <a:pt x="3867315" y="2628900"/>
                  </a:lnTo>
                  <a:lnTo>
                    <a:pt x="3867315" y="1955800"/>
                  </a:lnTo>
                  <a:lnTo>
                    <a:pt x="3862247" y="1955800"/>
                  </a:lnTo>
                  <a:lnTo>
                    <a:pt x="3866502" y="1943100"/>
                  </a:lnTo>
                  <a:lnTo>
                    <a:pt x="3870274" y="1943100"/>
                  </a:lnTo>
                  <a:lnTo>
                    <a:pt x="3875328" y="1930400"/>
                  </a:lnTo>
                  <a:lnTo>
                    <a:pt x="3883393" y="1930400"/>
                  </a:lnTo>
                  <a:lnTo>
                    <a:pt x="3888460" y="1943100"/>
                  </a:lnTo>
                  <a:lnTo>
                    <a:pt x="3888460" y="457200"/>
                  </a:lnTo>
                  <a:lnTo>
                    <a:pt x="3876383" y="457200"/>
                  </a:lnTo>
                  <a:lnTo>
                    <a:pt x="3874084" y="444500"/>
                  </a:lnTo>
                  <a:lnTo>
                    <a:pt x="3888714" y="444500"/>
                  </a:lnTo>
                  <a:lnTo>
                    <a:pt x="3895229" y="431800"/>
                  </a:lnTo>
                  <a:lnTo>
                    <a:pt x="3872395" y="431800"/>
                  </a:lnTo>
                  <a:lnTo>
                    <a:pt x="3861219" y="419100"/>
                  </a:lnTo>
                  <a:lnTo>
                    <a:pt x="3858018" y="419100"/>
                  </a:lnTo>
                  <a:lnTo>
                    <a:pt x="3858018" y="1130300"/>
                  </a:lnTo>
                  <a:lnTo>
                    <a:pt x="3851249" y="1117600"/>
                  </a:lnTo>
                  <a:lnTo>
                    <a:pt x="3851249" y="1130300"/>
                  </a:lnTo>
                  <a:lnTo>
                    <a:pt x="3845331" y="1130300"/>
                  </a:lnTo>
                  <a:lnTo>
                    <a:pt x="3845331" y="2387600"/>
                  </a:lnTo>
                  <a:lnTo>
                    <a:pt x="3843629" y="2400300"/>
                  </a:lnTo>
                  <a:lnTo>
                    <a:pt x="3826713" y="2400300"/>
                  </a:lnTo>
                  <a:lnTo>
                    <a:pt x="3827564" y="2387600"/>
                  </a:lnTo>
                  <a:lnTo>
                    <a:pt x="3845331" y="2387600"/>
                  </a:lnTo>
                  <a:lnTo>
                    <a:pt x="3845331" y="1130300"/>
                  </a:lnTo>
                  <a:lnTo>
                    <a:pt x="3842791" y="1130300"/>
                  </a:lnTo>
                  <a:lnTo>
                    <a:pt x="3844899" y="1117600"/>
                  </a:lnTo>
                  <a:lnTo>
                    <a:pt x="3845649" y="1117600"/>
                  </a:lnTo>
                  <a:lnTo>
                    <a:pt x="3843896" y="1112710"/>
                  </a:lnTo>
                  <a:lnTo>
                    <a:pt x="3847020" y="1104900"/>
                  </a:lnTo>
                  <a:lnTo>
                    <a:pt x="3848709" y="1117600"/>
                  </a:lnTo>
                  <a:lnTo>
                    <a:pt x="3851249" y="1117600"/>
                  </a:lnTo>
                  <a:lnTo>
                    <a:pt x="3852938" y="1117600"/>
                  </a:lnTo>
                  <a:lnTo>
                    <a:pt x="3858018" y="1130300"/>
                  </a:lnTo>
                  <a:lnTo>
                    <a:pt x="3858018" y="419100"/>
                  </a:lnTo>
                  <a:lnTo>
                    <a:pt x="3850513" y="419100"/>
                  </a:lnTo>
                  <a:lnTo>
                    <a:pt x="3850513" y="1092200"/>
                  </a:lnTo>
                  <a:lnTo>
                    <a:pt x="3837711" y="1092200"/>
                  </a:lnTo>
                  <a:lnTo>
                    <a:pt x="3834333" y="1079500"/>
                  </a:lnTo>
                  <a:lnTo>
                    <a:pt x="3830942" y="1079500"/>
                  </a:lnTo>
                  <a:lnTo>
                    <a:pt x="3828415" y="1079500"/>
                  </a:lnTo>
                  <a:lnTo>
                    <a:pt x="3823335" y="1066800"/>
                  </a:lnTo>
                  <a:lnTo>
                    <a:pt x="3830942" y="1079500"/>
                  </a:lnTo>
                  <a:lnTo>
                    <a:pt x="3833114" y="1066800"/>
                  </a:lnTo>
                  <a:lnTo>
                    <a:pt x="3833063" y="1054100"/>
                  </a:lnTo>
                  <a:lnTo>
                    <a:pt x="3832377" y="1054100"/>
                  </a:lnTo>
                  <a:lnTo>
                    <a:pt x="3832644" y="1041400"/>
                  </a:lnTo>
                  <a:lnTo>
                    <a:pt x="3838562" y="1041400"/>
                  </a:lnTo>
                  <a:lnTo>
                    <a:pt x="3838016" y="1054100"/>
                  </a:lnTo>
                  <a:lnTo>
                    <a:pt x="3841204" y="1054100"/>
                  </a:lnTo>
                  <a:lnTo>
                    <a:pt x="3843909" y="1066800"/>
                  </a:lnTo>
                  <a:lnTo>
                    <a:pt x="3841940" y="1066800"/>
                  </a:lnTo>
                  <a:lnTo>
                    <a:pt x="3849027" y="1079500"/>
                  </a:lnTo>
                  <a:lnTo>
                    <a:pt x="3850513" y="1092200"/>
                  </a:lnTo>
                  <a:lnTo>
                    <a:pt x="3850513" y="419100"/>
                  </a:lnTo>
                  <a:lnTo>
                    <a:pt x="3846804" y="419100"/>
                  </a:lnTo>
                  <a:lnTo>
                    <a:pt x="3849878" y="406400"/>
                  </a:lnTo>
                  <a:lnTo>
                    <a:pt x="3847858" y="406400"/>
                  </a:lnTo>
                  <a:lnTo>
                    <a:pt x="3858857" y="393700"/>
                  </a:lnTo>
                  <a:lnTo>
                    <a:pt x="3835387" y="393700"/>
                  </a:lnTo>
                  <a:lnTo>
                    <a:pt x="3835171" y="393458"/>
                  </a:lnTo>
                  <a:lnTo>
                    <a:pt x="3835171" y="1028700"/>
                  </a:lnTo>
                  <a:lnTo>
                    <a:pt x="3828199" y="1028700"/>
                  </a:lnTo>
                  <a:lnTo>
                    <a:pt x="3828199" y="1041400"/>
                  </a:lnTo>
                  <a:lnTo>
                    <a:pt x="3825024" y="1041400"/>
                  </a:lnTo>
                  <a:lnTo>
                    <a:pt x="3825024" y="1028700"/>
                  </a:lnTo>
                  <a:lnTo>
                    <a:pt x="3814876" y="1041400"/>
                  </a:lnTo>
                  <a:lnTo>
                    <a:pt x="3819106" y="1028700"/>
                  </a:lnTo>
                  <a:lnTo>
                    <a:pt x="3825024" y="1028700"/>
                  </a:lnTo>
                  <a:lnTo>
                    <a:pt x="3826421" y="1028700"/>
                  </a:lnTo>
                  <a:lnTo>
                    <a:pt x="3828199" y="1041400"/>
                  </a:lnTo>
                  <a:lnTo>
                    <a:pt x="3828199" y="1028700"/>
                  </a:lnTo>
                  <a:lnTo>
                    <a:pt x="3827564" y="1028700"/>
                  </a:lnTo>
                  <a:lnTo>
                    <a:pt x="3827564" y="1016000"/>
                  </a:lnTo>
                  <a:lnTo>
                    <a:pt x="3831793" y="1016000"/>
                  </a:lnTo>
                  <a:lnTo>
                    <a:pt x="3835171" y="1028700"/>
                  </a:lnTo>
                  <a:lnTo>
                    <a:pt x="3835171" y="393458"/>
                  </a:lnTo>
                  <a:lnTo>
                    <a:pt x="3827322" y="384568"/>
                  </a:lnTo>
                  <a:lnTo>
                    <a:pt x="3827322" y="1003300"/>
                  </a:lnTo>
                  <a:lnTo>
                    <a:pt x="3823335" y="1003300"/>
                  </a:lnTo>
                  <a:lnTo>
                    <a:pt x="3818255" y="990600"/>
                  </a:lnTo>
                  <a:lnTo>
                    <a:pt x="3819741" y="990600"/>
                  </a:lnTo>
                  <a:lnTo>
                    <a:pt x="3827322" y="1003300"/>
                  </a:lnTo>
                  <a:lnTo>
                    <a:pt x="3827322" y="384568"/>
                  </a:lnTo>
                  <a:lnTo>
                    <a:pt x="3825024" y="381952"/>
                  </a:lnTo>
                  <a:lnTo>
                    <a:pt x="3825024" y="977900"/>
                  </a:lnTo>
                  <a:lnTo>
                    <a:pt x="3819956" y="977900"/>
                  </a:lnTo>
                  <a:lnTo>
                    <a:pt x="3816273" y="990600"/>
                  </a:lnTo>
                  <a:lnTo>
                    <a:pt x="3811536" y="990600"/>
                  </a:lnTo>
                  <a:lnTo>
                    <a:pt x="3806939" y="977900"/>
                  </a:lnTo>
                  <a:lnTo>
                    <a:pt x="3806964" y="965200"/>
                  </a:lnTo>
                  <a:lnTo>
                    <a:pt x="3814026" y="952500"/>
                  </a:lnTo>
                  <a:lnTo>
                    <a:pt x="3816566" y="952500"/>
                  </a:lnTo>
                  <a:lnTo>
                    <a:pt x="3818255" y="965200"/>
                  </a:lnTo>
                  <a:lnTo>
                    <a:pt x="3820795" y="965200"/>
                  </a:lnTo>
                  <a:lnTo>
                    <a:pt x="3825024" y="977900"/>
                  </a:lnTo>
                  <a:lnTo>
                    <a:pt x="3825024" y="381952"/>
                  </a:lnTo>
                  <a:lnTo>
                    <a:pt x="3824186" y="381000"/>
                  </a:lnTo>
                  <a:lnTo>
                    <a:pt x="3830942" y="381000"/>
                  </a:lnTo>
                  <a:lnTo>
                    <a:pt x="3832644" y="368300"/>
                  </a:lnTo>
                  <a:lnTo>
                    <a:pt x="3810647" y="368300"/>
                  </a:lnTo>
                  <a:lnTo>
                    <a:pt x="3810647" y="939800"/>
                  </a:lnTo>
                  <a:lnTo>
                    <a:pt x="3799560" y="939800"/>
                  </a:lnTo>
                  <a:lnTo>
                    <a:pt x="3804729" y="927100"/>
                  </a:lnTo>
                  <a:lnTo>
                    <a:pt x="3798874" y="927100"/>
                  </a:lnTo>
                  <a:lnTo>
                    <a:pt x="3798874" y="939800"/>
                  </a:lnTo>
                  <a:lnTo>
                    <a:pt x="3794569" y="952500"/>
                  </a:lnTo>
                  <a:lnTo>
                    <a:pt x="3786962" y="952500"/>
                  </a:lnTo>
                  <a:lnTo>
                    <a:pt x="3781044" y="942632"/>
                  </a:lnTo>
                  <a:lnTo>
                    <a:pt x="3781044" y="1270000"/>
                  </a:lnTo>
                  <a:lnTo>
                    <a:pt x="3777653" y="1282700"/>
                  </a:lnTo>
                  <a:lnTo>
                    <a:pt x="3776815" y="1282700"/>
                  </a:lnTo>
                  <a:lnTo>
                    <a:pt x="3776815" y="2603500"/>
                  </a:lnTo>
                  <a:lnTo>
                    <a:pt x="3767086" y="2603500"/>
                  </a:lnTo>
                  <a:lnTo>
                    <a:pt x="3765156" y="2616200"/>
                  </a:lnTo>
                  <a:lnTo>
                    <a:pt x="3767505" y="2628900"/>
                  </a:lnTo>
                  <a:lnTo>
                    <a:pt x="3752545" y="2616200"/>
                  </a:lnTo>
                  <a:lnTo>
                    <a:pt x="3751859" y="2603500"/>
                  </a:lnTo>
                  <a:lnTo>
                    <a:pt x="3761321" y="2590800"/>
                  </a:lnTo>
                  <a:lnTo>
                    <a:pt x="3776815" y="2603500"/>
                  </a:lnTo>
                  <a:lnTo>
                    <a:pt x="3776815" y="1282700"/>
                  </a:lnTo>
                  <a:lnTo>
                    <a:pt x="3767505" y="1282700"/>
                  </a:lnTo>
                  <a:lnTo>
                    <a:pt x="3767505" y="1270000"/>
                  </a:lnTo>
                  <a:lnTo>
                    <a:pt x="3781044" y="1270000"/>
                  </a:lnTo>
                  <a:lnTo>
                    <a:pt x="3781044" y="942632"/>
                  </a:lnTo>
                  <a:lnTo>
                    <a:pt x="3779355" y="939800"/>
                  </a:lnTo>
                  <a:lnTo>
                    <a:pt x="3798874" y="939800"/>
                  </a:lnTo>
                  <a:lnTo>
                    <a:pt x="3798874" y="927100"/>
                  </a:lnTo>
                  <a:lnTo>
                    <a:pt x="3778847" y="927100"/>
                  </a:lnTo>
                  <a:lnTo>
                    <a:pt x="3778504" y="914400"/>
                  </a:lnTo>
                  <a:lnTo>
                    <a:pt x="3780193" y="914400"/>
                  </a:lnTo>
                  <a:lnTo>
                    <a:pt x="3770884" y="901700"/>
                  </a:lnTo>
                  <a:lnTo>
                    <a:pt x="3785425" y="901700"/>
                  </a:lnTo>
                  <a:lnTo>
                    <a:pt x="3776180" y="889000"/>
                  </a:lnTo>
                  <a:lnTo>
                    <a:pt x="3769779" y="889000"/>
                  </a:lnTo>
                  <a:lnTo>
                    <a:pt x="3772585" y="876300"/>
                  </a:lnTo>
                  <a:lnTo>
                    <a:pt x="3777653" y="889000"/>
                  </a:lnTo>
                  <a:lnTo>
                    <a:pt x="3786111" y="889000"/>
                  </a:lnTo>
                  <a:lnTo>
                    <a:pt x="3795420" y="876300"/>
                  </a:lnTo>
                  <a:lnTo>
                    <a:pt x="3806926" y="876300"/>
                  </a:lnTo>
                  <a:lnTo>
                    <a:pt x="3803878" y="889000"/>
                  </a:lnTo>
                  <a:lnTo>
                    <a:pt x="3792207" y="889000"/>
                  </a:lnTo>
                  <a:lnTo>
                    <a:pt x="3796588" y="901700"/>
                  </a:lnTo>
                  <a:lnTo>
                    <a:pt x="3800170" y="901700"/>
                  </a:lnTo>
                  <a:lnTo>
                    <a:pt x="3803027" y="914400"/>
                  </a:lnTo>
                  <a:lnTo>
                    <a:pt x="3805415" y="914400"/>
                  </a:lnTo>
                  <a:lnTo>
                    <a:pt x="3807472" y="927100"/>
                  </a:lnTo>
                  <a:lnTo>
                    <a:pt x="3809212" y="927100"/>
                  </a:lnTo>
                  <a:lnTo>
                    <a:pt x="3810647" y="939800"/>
                  </a:lnTo>
                  <a:lnTo>
                    <a:pt x="3810647" y="368300"/>
                  </a:lnTo>
                  <a:lnTo>
                    <a:pt x="3808958" y="368300"/>
                  </a:lnTo>
                  <a:lnTo>
                    <a:pt x="3813073" y="355600"/>
                  </a:lnTo>
                  <a:lnTo>
                    <a:pt x="3806101" y="355600"/>
                  </a:lnTo>
                  <a:lnTo>
                    <a:pt x="3798798" y="342900"/>
                  </a:lnTo>
                  <a:lnTo>
                    <a:pt x="3782745" y="342900"/>
                  </a:lnTo>
                  <a:lnTo>
                    <a:pt x="3785273" y="330200"/>
                  </a:lnTo>
                  <a:lnTo>
                    <a:pt x="3792042" y="330200"/>
                  </a:lnTo>
                  <a:lnTo>
                    <a:pt x="3778504" y="318262"/>
                  </a:lnTo>
                  <a:lnTo>
                    <a:pt x="3778504" y="355600"/>
                  </a:lnTo>
                  <a:lnTo>
                    <a:pt x="3769195" y="368300"/>
                  </a:lnTo>
                  <a:lnTo>
                    <a:pt x="3765816" y="355600"/>
                  </a:lnTo>
                  <a:lnTo>
                    <a:pt x="3778504" y="355600"/>
                  </a:lnTo>
                  <a:lnTo>
                    <a:pt x="3778504" y="318262"/>
                  </a:lnTo>
                  <a:lnTo>
                    <a:pt x="3777653" y="317500"/>
                  </a:lnTo>
                  <a:lnTo>
                    <a:pt x="3773347" y="330200"/>
                  </a:lnTo>
                  <a:lnTo>
                    <a:pt x="3770757" y="330200"/>
                  </a:lnTo>
                  <a:lnTo>
                    <a:pt x="3768356" y="342900"/>
                  </a:lnTo>
                  <a:lnTo>
                    <a:pt x="3759708" y="342900"/>
                  </a:lnTo>
                  <a:lnTo>
                    <a:pt x="3764546" y="330200"/>
                  </a:lnTo>
                  <a:lnTo>
                    <a:pt x="3762425" y="330200"/>
                  </a:lnTo>
                  <a:lnTo>
                    <a:pt x="3764229" y="317500"/>
                  </a:lnTo>
                  <a:lnTo>
                    <a:pt x="3757777" y="330200"/>
                  </a:lnTo>
                  <a:lnTo>
                    <a:pt x="3748049" y="330200"/>
                  </a:lnTo>
                  <a:lnTo>
                    <a:pt x="3753129" y="317500"/>
                  </a:lnTo>
                  <a:lnTo>
                    <a:pt x="3748049" y="317500"/>
                  </a:lnTo>
                  <a:lnTo>
                    <a:pt x="3739591" y="330200"/>
                  </a:lnTo>
                  <a:lnTo>
                    <a:pt x="3739591" y="749300"/>
                  </a:lnTo>
                  <a:lnTo>
                    <a:pt x="3728593" y="762000"/>
                  </a:lnTo>
                  <a:lnTo>
                    <a:pt x="3726904" y="762000"/>
                  </a:lnTo>
                  <a:lnTo>
                    <a:pt x="3725214" y="749300"/>
                  </a:lnTo>
                  <a:lnTo>
                    <a:pt x="3739591" y="749300"/>
                  </a:lnTo>
                  <a:lnTo>
                    <a:pt x="3739591" y="330200"/>
                  </a:lnTo>
                  <a:lnTo>
                    <a:pt x="3738753" y="317500"/>
                  </a:lnTo>
                  <a:lnTo>
                    <a:pt x="3734524" y="317500"/>
                  </a:lnTo>
                  <a:lnTo>
                    <a:pt x="3738753" y="304800"/>
                  </a:lnTo>
                  <a:lnTo>
                    <a:pt x="3741280" y="317500"/>
                  </a:lnTo>
                  <a:lnTo>
                    <a:pt x="3745509" y="304800"/>
                  </a:lnTo>
                  <a:lnTo>
                    <a:pt x="3749865" y="304800"/>
                  </a:lnTo>
                  <a:lnTo>
                    <a:pt x="3751122" y="292100"/>
                  </a:lnTo>
                  <a:lnTo>
                    <a:pt x="3749738" y="292100"/>
                  </a:lnTo>
                  <a:lnTo>
                    <a:pt x="3748900" y="279400"/>
                  </a:lnTo>
                  <a:lnTo>
                    <a:pt x="3747211" y="292100"/>
                  </a:lnTo>
                  <a:lnTo>
                    <a:pt x="3724579" y="292100"/>
                  </a:lnTo>
                  <a:lnTo>
                    <a:pt x="3724579" y="2768600"/>
                  </a:lnTo>
                  <a:lnTo>
                    <a:pt x="3720134" y="2768600"/>
                  </a:lnTo>
                  <a:lnTo>
                    <a:pt x="3722992" y="2755900"/>
                  </a:lnTo>
                  <a:lnTo>
                    <a:pt x="3724579" y="2768600"/>
                  </a:lnTo>
                  <a:lnTo>
                    <a:pt x="3724579" y="292100"/>
                  </a:lnTo>
                  <a:lnTo>
                    <a:pt x="3720985" y="292100"/>
                  </a:lnTo>
                  <a:lnTo>
                    <a:pt x="3720985" y="723900"/>
                  </a:lnTo>
                  <a:lnTo>
                    <a:pt x="3713365" y="723900"/>
                  </a:lnTo>
                  <a:lnTo>
                    <a:pt x="3713365" y="711200"/>
                  </a:lnTo>
                  <a:lnTo>
                    <a:pt x="3719296" y="711200"/>
                  </a:lnTo>
                  <a:lnTo>
                    <a:pt x="3720985" y="723900"/>
                  </a:lnTo>
                  <a:lnTo>
                    <a:pt x="3720985" y="292100"/>
                  </a:lnTo>
                  <a:lnTo>
                    <a:pt x="3720185" y="292100"/>
                  </a:lnTo>
                  <a:lnTo>
                    <a:pt x="3723944" y="279400"/>
                  </a:lnTo>
                  <a:lnTo>
                    <a:pt x="3731133" y="279400"/>
                  </a:lnTo>
                  <a:lnTo>
                    <a:pt x="3732822" y="266700"/>
                  </a:lnTo>
                  <a:lnTo>
                    <a:pt x="3733673" y="266700"/>
                  </a:lnTo>
                  <a:lnTo>
                    <a:pt x="3737051" y="254000"/>
                  </a:lnTo>
                  <a:lnTo>
                    <a:pt x="3732047" y="266700"/>
                  </a:lnTo>
                  <a:lnTo>
                    <a:pt x="3731234" y="254000"/>
                  </a:lnTo>
                  <a:lnTo>
                    <a:pt x="3722674" y="254000"/>
                  </a:lnTo>
                  <a:lnTo>
                    <a:pt x="3721951" y="248551"/>
                  </a:lnTo>
                  <a:lnTo>
                    <a:pt x="3717594" y="254000"/>
                  </a:lnTo>
                  <a:lnTo>
                    <a:pt x="3707346" y="254000"/>
                  </a:lnTo>
                  <a:lnTo>
                    <a:pt x="3705758" y="248488"/>
                  </a:lnTo>
                  <a:lnTo>
                    <a:pt x="3705758" y="2286000"/>
                  </a:lnTo>
                  <a:lnTo>
                    <a:pt x="3705187" y="2298700"/>
                  </a:lnTo>
                  <a:lnTo>
                    <a:pt x="3693922" y="2298700"/>
                  </a:lnTo>
                  <a:lnTo>
                    <a:pt x="3693922" y="2514600"/>
                  </a:lnTo>
                  <a:lnTo>
                    <a:pt x="3691382" y="2514600"/>
                  </a:lnTo>
                  <a:lnTo>
                    <a:pt x="3691382" y="2565400"/>
                  </a:lnTo>
                  <a:lnTo>
                    <a:pt x="3688118" y="2578100"/>
                  </a:lnTo>
                  <a:lnTo>
                    <a:pt x="3683165" y="2578100"/>
                  </a:lnTo>
                  <a:lnTo>
                    <a:pt x="3687991" y="2590800"/>
                  </a:lnTo>
                  <a:lnTo>
                    <a:pt x="3679215" y="2590800"/>
                  </a:lnTo>
                  <a:lnTo>
                    <a:pt x="3676929" y="2578100"/>
                  </a:lnTo>
                  <a:lnTo>
                    <a:pt x="3676154" y="2565400"/>
                  </a:lnTo>
                  <a:lnTo>
                    <a:pt x="3691382" y="2565400"/>
                  </a:lnTo>
                  <a:lnTo>
                    <a:pt x="3691382" y="2514600"/>
                  </a:lnTo>
                  <a:lnTo>
                    <a:pt x="3684613" y="2514600"/>
                  </a:lnTo>
                  <a:lnTo>
                    <a:pt x="3687991" y="2527300"/>
                  </a:lnTo>
                  <a:lnTo>
                    <a:pt x="3680383" y="2527300"/>
                  </a:lnTo>
                  <a:lnTo>
                    <a:pt x="3676154" y="2514600"/>
                  </a:lnTo>
                  <a:lnTo>
                    <a:pt x="3682492" y="2514600"/>
                  </a:lnTo>
                  <a:lnTo>
                    <a:pt x="3687813" y="2501900"/>
                  </a:lnTo>
                  <a:lnTo>
                    <a:pt x="3693922" y="2514600"/>
                  </a:lnTo>
                  <a:lnTo>
                    <a:pt x="3693922" y="2298700"/>
                  </a:lnTo>
                  <a:lnTo>
                    <a:pt x="3687991" y="2298700"/>
                  </a:lnTo>
                  <a:lnTo>
                    <a:pt x="3687991" y="2286000"/>
                  </a:lnTo>
                  <a:lnTo>
                    <a:pt x="3705758" y="2286000"/>
                  </a:lnTo>
                  <a:lnTo>
                    <a:pt x="3705758" y="248488"/>
                  </a:lnTo>
                  <a:lnTo>
                    <a:pt x="3703688" y="241300"/>
                  </a:lnTo>
                  <a:lnTo>
                    <a:pt x="3696449" y="241300"/>
                  </a:lnTo>
                  <a:lnTo>
                    <a:pt x="3696449" y="660400"/>
                  </a:lnTo>
                  <a:lnTo>
                    <a:pt x="3696449" y="669925"/>
                  </a:lnTo>
                  <a:lnTo>
                    <a:pt x="3693922" y="660400"/>
                  </a:lnTo>
                  <a:lnTo>
                    <a:pt x="3696449" y="660400"/>
                  </a:lnTo>
                  <a:lnTo>
                    <a:pt x="3696449" y="241300"/>
                  </a:lnTo>
                  <a:lnTo>
                    <a:pt x="3694760" y="241300"/>
                  </a:lnTo>
                  <a:lnTo>
                    <a:pt x="3694760" y="495300"/>
                  </a:lnTo>
                  <a:lnTo>
                    <a:pt x="3689693" y="495300"/>
                  </a:lnTo>
                  <a:lnTo>
                    <a:pt x="3693922" y="508000"/>
                  </a:lnTo>
                  <a:lnTo>
                    <a:pt x="3690493" y="508000"/>
                  </a:lnTo>
                  <a:lnTo>
                    <a:pt x="3690493" y="653732"/>
                  </a:lnTo>
                  <a:lnTo>
                    <a:pt x="3688918" y="647700"/>
                  </a:lnTo>
                  <a:lnTo>
                    <a:pt x="3689693" y="647700"/>
                  </a:lnTo>
                  <a:lnTo>
                    <a:pt x="3690493" y="653732"/>
                  </a:lnTo>
                  <a:lnTo>
                    <a:pt x="3690493" y="508000"/>
                  </a:lnTo>
                  <a:lnTo>
                    <a:pt x="3686124" y="508000"/>
                  </a:lnTo>
                  <a:lnTo>
                    <a:pt x="3686124" y="642569"/>
                  </a:lnTo>
                  <a:lnTo>
                    <a:pt x="3685451" y="641337"/>
                  </a:lnTo>
                  <a:lnTo>
                    <a:pt x="3685451" y="1587500"/>
                  </a:lnTo>
                  <a:lnTo>
                    <a:pt x="3676993" y="1600200"/>
                  </a:lnTo>
                  <a:lnTo>
                    <a:pt x="3667061" y="1600200"/>
                  </a:lnTo>
                  <a:lnTo>
                    <a:pt x="3666794" y="1587500"/>
                  </a:lnTo>
                  <a:lnTo>
                    <a:pt x="3685451" y="1587500"/>
                  </a:lnTo>
                  <a:lnTo>
                    <a:pt x="3685451" y="641337"/>
                  </a:lnTo>
                  <a:lnTo>
                    <a:pt x="3681996" y="635000"/>
                  </a:lnTo>
                  <a:lnTo>
                    <a:pt x="3684613" y="635000"/>
                  </a:lnTo>
                  <a:lnTo>
                    <a:pt x="3686124" y="642569"/>
                  </a:lnTo>
                  <a:lnTo>
                    <a:pt x="3686124" y="508000"/>
                  </a:lnTo>
                  <a:lnTo>
                    <a:pt x="3653586" y="508000"/>
                  </a:lnTo>
                  <a:lnTo>
                    <a:pt x="3650513" y="504266"/>
                  </a:lnTo>
                  <a:lnTo>
                    <a:pt x="3650513" y="850900"/>
                  </a:lnTo>
                  <a:lnTo>
                    <a:pt x="3645700" y="863600"/>
                  </a:lnTo>
                  <a:lnTo>
                    <a:pt x="3637242" y="863600"/>
                  </a:lnTo>
                  <a:lnTo>
                    <a:pt x="3637242" y="1358900"/>
                  </a:lnTo>
                  <a:lnTo>
                    <a:pt x="3633863" y="1371600"/>
                  </a:lnTo>
                  <a:lnTo>
                    <a:pt x="3622014" y="1371600"/>
                  </a:lnTo>
                  <a:lnTo>
                    <a:pt x="3622865" y="1358900"/>
                  </a:lnTo>
                  <a:lnTo>
                    <a:pt x="3637242" y="1358900"/>
                  </a:lnTo>
                  <a:lnTo>
                    <a:pt x="3637242" y="863600"/>
                  </a:lnTo>
                  <a:lnTo>
                    <a:pt x="3633647" y="863600"/>
                  </a:lnTo>
                  <a:lnTo>
                    <a:pt x="3636708" y="850900"/>
                  </a:lnTo>
                  <a:lnTo>
                    <a:pt x="3650513" y="850900"/>
                  </a:lnTo>
                  <a:lnTo>
                    <a:pt x="3650513" y="504266"/>
                  </a:lnTo>
                  <a:lnTo>
                    <a:pt x="3649472" y="502996"/>
                  </a:lnTo>
                  <a:lnTo>
                    <a:pt x="3649472" y="774700"/>
                  </a:lnTo>
                  <a:lnTo>
                    <a:pt x="3646652" y="787400"/>
                  </a:lnTo>
                  <a:lnTo>
                    <a:pt x="3643160" y="787400"/>
                  </a:lnTo>
                  <a:lnTo>
                    <a:pt x="3649472" y="774700"/>
                  </a:lnTo>
                  <a:lnTo>
                    <a:pt x="3649472" y="502996"/>
                  </a:lnTo>
                  <a:lnTo>
                    <a:pt x="3643160" y="495300"/>
                  </a:lnTo>
                  <a:lnTo>
                    <a:pt x="3652164" y="495300"/>
                  </a:lnTo>
                  <a:lnTo>
                    <a:pt x="3666325" y="482600"/>
                  </a:lnTo>
                  <a:lnTo>
                    <a:pt x="3693922" y="482600"/>
                  </a:lnTo>
                  <a:lnTo>
                    <a:pt x="3694760" y="495300"/>
                  </a:lnTo>
                  <a:lnTo>
                    <a:pt x="3694760" y="241300"/>
                  </a:lnTo>
                  <a:lnTo>
                    <a:pt x="3672128" y="241300"/>
                  </a:lnTo>
                  <a:lnTo>
                    <a:pt x="3663073" y="254000"/>
                  </a:lnTo>
                  <a:lnTo>
                    <a:pt x="3651618" y="254000"/>
                  </a:lnTo>
                  <a:lnTo>
                    <a:pt x="3655009" y="241300"/>
                  </a:lnTo>
                  <a:lnTo>
                    <a:pt x="3665156" y="241300"/>
                  </a:lnTo>
                  <a:lnTo>
                    <a:pt x="3666007" y="228600"/>
                  </a:lnTo>
                  <a:lnTo>
                    <a:pt x="3659238" y="228600"/>
                  </a:lnTo>
                  <a:lnTo>
                    <a:pt x="3661778" y="215900"/>
                  </a:lnTo>
                  <a:lnTo>
                    <a:pt x="3659238" y="215900"/>
                  </a:lnTo>
                  <a:lnTo>
                    <a:pt x="3657879" y="215900"/>
                  </a:lnTo>
                  <a:lnTo>
                    <a:pt x="3645700" y="215900"/>
                  </a:lnTo>
                  <a:lnTo>
                    <a:pt x="3652469" y="203200"/>
                  </a:lnTo>
                  <a:lnTo>
                    <a:pt x="3645611" y="203200"/>
                  </a:lnTo>
                  <a:lnTo>
                    <a:pt x="3645598" y="215900"/>
                  </a:lnTo>
                  <a:lnTo>
                    <a:pt x="3638092" y="215900"/>
                  </a:lnTo>
                  <a:lnTo>
                    <a:pt x="3640620" y="203200"/>
                  </a:lnTo>
                  <a:lnTo>
                    <a:pt x="3638753" y="203200"/>
                  </a:lnTo>
                  <a:lnTo>
                    <a:pt x="3631323" y="215900"/>
                  </a:lnTo>
                  <a:lnTo>
                    <a:pt x="3634702" y="215900"/>
                  </a:lnTo>
                  <a:lnTo>
                    <a:pt x="3630117" y="228600"/>
                  </a:lnTo>
                  <a:lnTo>
                    <a:pt x="3648240" y="228600"/>
                  </a:lnTo>
                  <a:lnTo>
                    <a:pt x="3656952" y="218541"/>
                  </a:lnTo>
                  <a:lnTo>
                    <a:pt x="3653421" y="228600"/>
                  </a:lnTo>
                  <a:lnTo>
                    <a:pt x="3645700" y="236220"/>
                  </a:lnTo>
                  <a:lnTo>
                    <a:pt x="3644011" y="241300"/>
                  </a:lnTo>
                  <a:lnTo>
                    <a:pt x="3640620" y="241300"/>
                  </a:lnTo>
                  <a:lnTo>
                    <a:pt x="3645700" y="236220"/>
                  </a:lnTo>
                  <a:lnTo>
                    <a:pt x="3648240" y="228600"/>
                  </a:lnTo>
                  <a:lnTo>
                    <a:pt x="3635552" y="241300"/>
                  </a:lnTo>
                  <a:lnTo>
                    <a:pt x="3628783" y="241300"/>
                  </a:lnTo>
                  <a:lnTo>
                    <a:pt x="3622014" y="228600"/>
                  </a:lnTo>
                  <a:lnTo>
                    <a:pt x="3621062" y="228600"/>
                  </a:lnTo>
                  <a:lnTo>
                    <a:pt x="3621062" y="1739900"/>
                  </a:lnTo>
                  <a:lnTo>
                    <a:pt x="3617569" y="1752600"/>
                  </a:lnTo>
                  <a:lnTo>
                    <a:pt x="3607638" y="1752600"/>
                  </a:lnTo>
                  <a:lnTo>
                    <a:pt x="3607638" y="2082800"/>
                  </a:lnTo>
                  <a:lnTo>
                    <a:pt x="3607638" y="2540000"/>
                  </a:lnTo>
                  <a:lnTo>
                    <a:pt x="3602558" y="2552700"/>
                  </a:lnTo>
                  <a:lnTo>
                    <a:pt x="3592411" y="2552700"/>
                  </a:lnTo>
                  <a:lnTo>
                    <a:pt x="3589909" y="2540000"/>
                  </a:lnTo>
                  <a:lnTo>
                    <a:pt x="3607638" y="2540000"/>
                  </a:lnTo>
                  <a:lnTo>
                    <a:pt x="3607638" y="2082800"/>
                  </a:lnTo>
                  <a:lnTo>
                    <a:pt x="3605098" y="2095500"/>
                  </a:lnTo>
                  <a:lnTo>
                    <a:pt x="3595789" y="2095500"/>
                  </a:lnTo>
                  <a:lnTo>
                    <a:pt x="3595789" y="2463800"/>
                  </a:lnTo>
                  <a:lnTo>
                    <a:pt x="3595789" y="2476500"/>
                  </a:lnTo>
                  <a:lnTo>
                    <a:pt x="3589871" y="2476500"/>
                  </a:lnTo>
                  <a:lnTo>
                    <a:pt x="3589871" y="2463800"/>
                  </a:lnTo>
                  <a:lnTo>
                    <a:pt x="3595789" y="2463800"/>
                  </a:lnTo>
                  <a:lnTo>
                    <a:pt x="3595789" y="2095500"/>
                  </a:lnTo>
                  <a:lnTo>
                    <a:pt x="3594951" y="2082800"/>
                  </a:lnTo>
                  <a:lnTo>
                    <a:pt x="3607638" y="2082800"/>
                  </a:lnTo>
                  <a:lnTo>
                    <a:pt x="3607638" y="1752600"/>
                  </a:lnTo>
                  <a:lnTo>
                    <a:pt x="3606787" y="1739900"/>
                  </a:lnTo>
                  <a:lnTo>
                    <a:pt x="3621062" y="1739900"/>
                  </a:lnTo>
                  <a:lnTo>
                    <a:pt x="3621062" y="228600"/>
                  </a:lnTo>
                  <a:lnTo>
                    <a:pt x="3614267" y="228600"/>
                  </a:lnTo>
                  <a:lnTo>
                    <a:pt x="3606368" y="215900"/>
                  </a:lnTo>
                  <a:lnTo>
                    <a:pt x="3599180" y="215900"/>
                  </a:lnTo>
                  <a:lnTo>
                    <a:pt x="3599180" y="1612900"/>
                  </a:lnTo>
                  <a:lnTo>
                    <a:pt x="3583000" y="1612900"/>
                  </a:lnTo>
                  <a:lnTo>
                    <a:pt x="3581412" y="1615884"/>
                  </a:lnTo>
                  <a:lnTo>
                    <a:pt x="3581412" y="2209800"/>
                  </a:lnTo>
                  <a:lnTo>
                    <a:pt x="3579609" y="2222500"/>
                  </a:lnTo>
                  <a:lnTo>
                    <a:pt x="3575177" y="2222500"/>
                  </a:lnTo>
                  <a:lnTo>
                    <a:pt x="3571544" y="2209800"/>
                  </a:lnTo>
                  <a:lnTo>
                    <a:pt x="3581412" y="2209800"/>
                  </a:lnTo>
                  <a:lnTo>
                    <a:pt x="3581412" y="1615884"/>
                  </a:lnTo>
                  <a:lnTo>
                    <a:pt x="3576218" y="1625600"/>
                  </a:lnTo>
                  <a:lnTo>
                    <a:pt x="3572954" y="1625600"/>
                  </a:lnTo>
                  <a:lnTo>
                    <a:pt x="3572954" y="1905000"/>
                  </a:lnTo>
                  <a:lnTo>
                    <a:pt x="3551809" y="1905000"/>
                  </a:lnTo>
                  <a:lnTo>
                    <a:pt x="3551809" y="2146300"/>
                  </a:lnTo>
                  <a:lnTo>
                    <a:pt x="3550120" y="2159000"/>
                  </a:lnTo>
                  <a:lnTo>
                    <a:pt x="3543350" y="2159000"/>
                  </a:lnTo>
                  <a:lnTo>
                    <a:pt x="3543350" y="2362200"/>
                  </a:lnTo>
                  <a:lnTo>
                    <a:pt x="3528123" y="2362200"/>
                  </a:lnTo>
                  <a:lnTo>
                    <a:pt x="3533203" y="2349500"/>
                  </a:lnTo>
                  <a:lnTo>
                    <a:pt x="3542500" y="2349500"/>
                  </a:lnTo>
                  <a:lnTo>
                    <a:pt x="3543350" y="2362200"/>
                  </a:lnTo>
                  <a:lnTo>
                    <a:pt x="3543350" y="2159000"/>
                  </a:lnTo>
                  <a:lnTo>
                    <a:pt x="3541661" y="2159000"/>
                  </a:lnTo>
                  <a:lnTo>
                    <a:pt x="3540810" y="2146300"/>
                  </a:lnTo>
                  <a:lnTo>
                    <a:pt x="3551809" y="2146300"/>
                  </a:lnTo>
                  <a:lnTo>
                    <a:pt x="3551809" y="1905000"/>
                  </a:lnTo>
                  <a:lnTo>
                    <a:pt x="3539972" y="1905000"/>
                  </a:lnTo>
                  <a:lnTo>
                    <a:pt x="3545890" y="1917700"/>
                  </a:lnTo>
                  <a:lnTo>
                    <a:pt x="3540810" y="1917700"/>
                  </a:lnTo>
                  <a:lnTo>
                    <a:pt x="3537432" y="1905000"/>
                  </a:lnTo>
                  <a:lnTo>
                    <a:pt x="3530663" y="1905000"/>
                  </a:lnTo>
                  <a:lnTo>
                    <a:pt x="3532822" y="1917700"/>
                  </a:lnTo>
                  <a:lnTo>
                    <a:pt x="3525075" y="1917700"/>
                  </a:lnTo>
                  <a:lnTo>
                    <a:pt x="3531514" y="1930400"/>
                  </a:lnTo>
                  <a:lnTo>
                    <a:pt x="3527234" y="1930400"/>
                  </a:lnTo>
                  <a:lnTo>
                    <a:pt x="3529076" y="1943100"/>
                  </a:lnTo>
                  <a:lnTo>
                    <a:pt x="3531070" y="1943100"/>
                  </a:lnTo>
                  <a:lnTo>
                    <a:pt x="3532352" y="1955800"/>
                  </a:lnTo>
                  <a:lnTo>
                    <a:pt x="3545471" y="1955800"/>
                  </a:lnTo>
                  <a:lnTo>
                    <a:pt x="3549485" y="1968500"/>
                  </a:lnTo>
                  <a:lnTo>
                    <a:pt x="3541661" y="1968500"/>
                  </a:lnTo>
                  <a:lnTo>
                    <a:pt x="3540810" y="1981200"/>
                  </a:lnTo>
                  <a:lnTo>
                    <a:pt x="3537432" y="1981200"/>
                  </a:lnTo>
                  <a:lnTo>
                    <a:pt x="3542030" y="1993900"/>
                  </a:lnTo>
                  <a:lnTo>
                    <a:pt x="3536581" y="1993900"/>
                  </a:lnTo>
                  <a:lnTo>
                    <a:pt x="3545890" y="2006600"/>
                  </a:lnTo>
                  <a:lnTo>
                    <a:pt x="3550970" y="2019300"/>
                  </a:lnTo>
                  <a:lnTo>
                    <a:pt x="3532340" y="2019300"/>
                  </a:lnTo>
                  <a:lnTo>
                    <a:pt x="3534791" y="2032000"/>
                  </a:lnTo>
                  <a:lnTo>
                    <a:pt x="3537077" y="2032000"/>
                  </a:lnTo>
                  <a:lnTo>
                    <a:pt x="3539121" y="2044700"/>
                  </a:lnTo>
                  <a:lnTo>
                    <a:pt x="3536581" y="2044700"/>
                  </a:lnTo>
                  <a:lnTo>
                    <a:pt x="3535743" y="2042604"/>
                  </a:lnTo>
                  <a:lnTo>
                    <a:pt x="3535743" y="2209800"/>
                  </a:lnTo>
                  <a:lnTo>
                    <a:pt x="3534270" y="2222500"/>
                  </a:lnTo>
                  <a:lnTo>
                    <a:pt x="3530981" y="2222500"/>
                  </a:lnTo>
                  <a:lnTo>
                    <a:pt x="3525621" y="2235200"/>
                  </a:lnTo>
                  <a:lnTo>
                    <a:pt x="3519665" y="2235200"/>
                  </a:lnTo>
                  <a:lnTo>
                    <a:pt x="3519665" y="2857500"/>
                  </a:lnTo>
                  <a:lnTo>
                    <a:pt x="3511207" y="2857500"/>
                  </a:lnTo>
                  <a:lnTo>
                    <a:pt x="3506127" y="2844800"/>
                  </a:lnTo>
                  <a:lnTo>
                    <a:pt x="3517976" y="2844800"/>
                  </a:lnTo>
                  <a:lnTo>
                    <a:pt x="3519665" y="2857500"/>
                  </a:lnTo>
                  <a:lnTo>
                    <a:pt x="3519665" y="2235200"/>
                  </a:lnTo>
                  <a:lnTo>
                    <a:pt x="3517976" y="2235200"/>
                  </a:lnTo>
                  <a:lnTo>
                    <a:pt x="3515398" y="2222500"/>
                  </a:lnTo>
                  <a:lnTo>
                    <a:pt x="3518293" y="2222500"/>
                  </a:lnTo>
                  <a:lnTo>
                    <a:pt x="3525469" y="2209800"/>
                  </a:lnTo>
                  <a:lnTo>
                    <a:pt x="3535743" y="2209800"/>
                  </a:lnTo>
                  <a:lnTo>
                    <a:pt x="3535743" y="2042604"/>
                  </a:lnTo>
                  <a:lnTo>
                    <a:pt x="3531514" y="2032000"/>
                  </a:lnTo>
                  <a:lnTo>
                    <a:pt x="3526434" y="2032000"/>
                  </a:lnTo>
                  <a:lnTo>
                    <a:pt x="3529812" y="2044700"/>
                  </a:lnTo>
                  <a:lnTo>
                    <a:pt x="3522980" y="2032000"/>
                  </a:lnTo>
                  <a:lnTo>
                    <a:pt x="3519563" y="2019300"/>
                  </a:lnTo>
                  <a:lnTo>
                    <a:pt x="3519360" y="2019300"/>
                  </a:lnTo>
                  <a:lnTo>
                    <a:pt x="3519436" y="2030603"/>
                  </a:lnTo>
                  <a:lnTo>
                    <a:pt x="3519665" y="2032000"/>
                  </a:lnTo>
                  <a:lnTo>
                    <a:pt x="3520681" y="2044700"/>
                  </a:lnTo>
                  <a:lnTo>
                    <a:pt x="3521354" y="2044700"/>
                  </a:lnTo>
                  <a:lnTo>
                    <a:pt x="3521354" y="2057400"/>
                  </a:lnTo>
                  <a:lnTo>
                    <a:pt x="3517976" y="2057400"/>
                  </a:lnTo>
                  <a:lnTo>
                    <a:pt x="3517976" y="2044700"/>
                  </a:lnTo>
                  <a:lnTo>
                    <a:pt x="3516287" y="2044700"/>
                  </a:lnTo>
                  <a:lnTo>
                    <a:pt x="3514598" y="2032000"/>
                  </a:lnTo>
                  <a:lnTo>
                    <a:pt x="3513493" y="2019300"/>
                  </a:lnTo>
                  <a:lnTo>
                    <a:pt x="3512794" y="2006600"/>
                  </a:lnTo>
                  <a:lnTo>
                    <a:pt x="3512566" y="1993900"/>
                  </a:lnTo>
                  <a:lnTo>
                    <a:pt x="3511423" y="2006600"/>
                  </a:lnTo>
                  <a:lnTo>
                    <a:pt x="3507321" y="2044700"/>
                  </a:lnTo>
                  <a:lnTo>
                    <a:pt x="3505581" y="2044700"/>
                  </a:lnTo>
                  <a:lnTo>
                    <a:pt x="3506139" y="2032000"/>
                  </a:lnTo>
                  <a:lnTo>
                    <a:pt x="3508667" y="2019300"/>
                  </a:lnTo>
                  <a:lnTo>
                    <a:pt x="3509937" y="2019300"/>
                  </a:lnTo>
                  <a:lnTo>
                    <a:pt x="3511207" y="2006600"/>
                  </a:lnTo>
                  <a:lnTo>
                    <a:pt x="3507829" y="2019300"/>
                  </a:lnTo>
                  <a:lnTo>
                    <a:pt x="3504438" y="2019300"/>
                  </a:lnTo>
                  <a:lnTo>
                    <a:pt x="3504438" y="2006600"/>
                  </a:lnTo>
                  <a:lnTo>
                    <a:pt x="3503599" y="2008009"/>
                  </a:lnTo>
                  <a:lnTo>
                    <a:pt x="3503599" y="2743200"/>
                  </a:lnTo>
                  <a:lnTo>
                    <a:pt x="3494290" y="2743200"/>
                  </a:lnTo>
                  <a:lnTo>
                    <a:pt x="3494290" y="2730500"/>
                  </a:lnTo>
                  <a:lnTo>
                    <a:pt x="3499370" y="2730500"/>
                  </a:lnTo>
                  <a:lnTo>
                    <a:pt x="3503599" y="2743200"/>
                  </a:lnTo>
                  <a:lnTo>
                    <a:pt x="3503599" y="2008009"/>
                  </a:lnTo>
                  <a:lnTo>
                    <a:pt x="3501402" y="2011680"/>
                  </a:lnTo>
                  <a:lnTo>
                    <a:pt x="3502749" y="2006600"/>
                  </a:lnTo>
                  <a:lnTo>
                    <a:pt x="3501059" y="2006600"/>
                  </a:lnTo>
                  <a:lnTo>
                    <a:pt x="3499929" y="2006600"/>
                  </a:lnTo>
                  <a:lnTo>
                    <a:pt x="3501402" y="1998472"/>
                  </a:lnTo>
                  <a:lnTo>
                    <a:pt x="3499802" y="2000859"/>
                  </a:lnTo>
                  <a:lnTo>
                    <a:pt x="3497630" y="2002612"/>
                  </a:lnTo>
                  <a:lnTo>
                    <a:pt x="3497630" y="2004123"/>
                  </a:lnTo>
                  <a:lnTo>
                    <a:pt x="3495979" y="2006600"/>
                  </a:lnTo>
                  <a:lnTo>
                    <a:pt x="3495154" y="2006600"/>
                  </a:lnTo>
                  <a:lnTo>
                    <a:pt x="3497630" y="2004123"/>
                  </a:lnTo>
                  <a:lnTo>
                    <a:pt x="3497630" y="2002612"/>
                  </a:lnTo>
                  <a:lnTo>
                    <a:pt x="3496830" y="2003247"/>
                  </a:lnTo>
                  <a:lnTo>
                    <a:pt x="3493478" y="2006600"/>
                  </a:lnTo>
                  <a:lnTo>
                    <a:pt x="3489210" y="2006600"/>
                  </a:lnTo>
                  <a:lnTo>
                    <a:pt x="3493439" y="1993900"/>
                  </a:lnTo>
                  <a:lnTo>
                    <a:pt x="3485832" y="1993900"/>
                  </a:lnTo>
                  <a:lnTo>
                    <a:pt x="3484981" y="1981200"/>
                  </a:lnTo>
                  <a:lnTo>
                    <a:pt x="3473145" y="1993900"/>
                  </a:lnTo>
                  <a:lnTo>
                    <a:pt x="3484702" y="1981200"/>
                  </a:lnTo>
                  <a:lnTo>
                    <a:pt x="3484981" y="1981200"/>
                  </a:lnTo>
                  <a:lnTo>
                    <a:pt x="3486886" y="1981200"/>
                  </a:lnTo>
                  <a:lnTo>
                    <a:pt x="3482429" y="1968500"/>
                  </a:lnTo>
                  <a:lnTo>
                    <a:pt x="3479914" y="1968500"/>
                  </a:lnTo>
                  <a:lnTo>
                    <a:pt x="3490061" y="1955800"/>
                  </a:lnTo>
                  <a:lnTo>
                    <a:pt x="3475329" y="1955800"/>
                  </a:lnTo>
                  <a:lnTo>
                    <a:pt x="3475571" y="1943100"/>
                  </a:lnTo>
                  <a:lnTo>
                    <a:pt x="3462464" y="1943100"/>
                  </a:lnTo>
                  <a:lnTo>
                    <a:pt x="3465093" y="1930400"/>
                  </a:lnTo>
                  <a:lnTo>
                    <a:pt x="3473996" y="1930400"/>
                  </a:lnTo>
                  <a:lnTo>
                    <a:pt x="3467316" y="1917700"/>
                  </a:lnTo>
                  <a:lnTo>
                    <a:pt x="3455555" y="1917700"/>
                  </a:lnTo>
                  <a:lnTo>
                    <a:pt x="3450310" y="1905000"/>
                  </a:lnTo>
                  <a:lnTo>
                    <a:pt x="3444379" y="1905000"/>
                  </a:lnTo>
                  <a:lnTo>
                    <a:pt x="3444379" y="2641600"/>
                  </a:lnTo>
                  <a:lnTo>
                    <a:pt x="3433394" y="2641600"/>
                  </a:lnTo>
                  <a:lnTo>
                    <a:pt x="3433394" y="3251200"/>
                  </a:lnTo>
                  <a:lnTo>
                    <a:pt x="3430003" y="3251200"/>
                  </a:lnTo>
                  <a:lnTo>
                    <a:pt x="3430854" y="3238500"/>
                  </a:lnTo>
                  <a:lnTo>
                    <a:pt x="3433394" y="3251200"/>
                  </a:lnTo>
                  <a:lnTo>
                    <a:pt x="3433394" y="2641600"/>
                  </a:lnTo>
                  <a:lnTo>
                    <a:pt x="3427463" y="2641600"/>
                  </a:lnTo>
                  <a:lnTo>
                    <a:pt x="3429165" y="2628900"/>
                  </a:lnTo>
                  <a:lnTo>
                    <a:pt x="3443998" y="2628900"/>
                  </a:lnTo>
                  <a:lnTo>
                    <a:pt x="3444379" y="2641600"/>
                  </a:lnTo>
                  <a:lnTo>
                    <a:pt x="3444379" y="1905000"/>
                  </a:lnTo>
                  <a:lnTo>
                    <a:pt x="3443541" y="1905000"/>
                  </a:lnTo>
                  <a:lnTo>
                    <a:pt x="3441001" y="1892300"/>
                  </a:lnTo>
                  <a:lnTo>
                    <a:pt x="3437623" y="1892300"/>
                  </a:lnTo>
                  <a:lnTo>
                    <a:pt x="3435921" y="1883791"/>
                  </a:lnTo>
                  <a:lnTo>
                    <a:pt x="3435921" y="2413000"/>
                  </a:lnTo>
                  <a:lnTo>
                    <a:pt x="3426625" y="2413000"/>
                  </a:lnTo>
                  <a:lnTo>
                    <a:pt x="3425774" y="2400300"/>
                  </a:lnTo>
                  <a:lnTo>
                    <a:pt x="3425774" y="2438400"/>
                  </a:lnTo>
                  <a:lnTo>
                    <a:pt x="3424936" y="2451100"/>
                  </a:lnTo>
                  <a:lnTo>
                    <a:pt x="3422396" y="2451100"/>
                  </a:lnTo>
                  <a:lnTo>
                    <a:pt x="3424085" y="2438400"/>
                  </a:lnTo>
                  <a:lnTo>
                    <a:pt x="3425774" y="2438400"/>
                  </a:lnTo>
                  <a:lnTo>
                    <a:pt x="3425774" y="2400300"/>
                  </a:lnTo>
                  <a:lnTo>
                    <a:pt x="3435921" y="2413000"/>
                  </a:lnTo>
                  <a:lnTo>
                    <a:pt x="3435921" y="1883791"/>
                  </a:lnTo>
                  <a:lnTo>
                    <a:pt x="3435083" y="1879600"/>
                  </a:lnTo>
                  <a:lnTo>
                    <a:pt x="3435921" y="1879600"/>
                  </a:lnTo>
                  <a:lnTo>
                    <a:pt x="3439312" y="1866900"/>
                  </a:lnTo>
                  <a:lnTo>
                    <a:pt x="3446919" y="1879600"/>
                  </a:lnTo>
                  <a:lnTo>
                    <a:pt x="3451148" y="1879600"/>
                  </a:lnTo>
                  <a:lnTo>
                    <a:pt x="3446424" y="1866900"/>
                  </a:lnTo>
                  <a:lnTo>
                    <a:pt x="3445675" y="1854454"/>
                  </a:lnTo>
                  <a:lnTo>
                    <a:pt x="3444252" y="1841500"/>
                  </a:lnTo>
                  <a:lnTo>
                    <a:pt x="3444379" y="1841500"/>
                  </a:lnTo>
                  <a:lnTo>
                    <a:pt x="3443541" y="1828800"/>
                  </a:lnTo>
                  <a:lnTo>
                    <a:pt x="3440150" y="1828800"/>
                  </a:lnTo>
                  <a:lnTo>
                    <a:pt x="3441725" y="1836661"/>
                  </a:lnTo>
                  <a:lnTo>
                    <a:pt x="3437623" y="1828812"/>
                  </a:lnTo>
                  <a:lnTo>
                    <a:pt x="3419005" y="1828812"/>
                  </a:lnTo>
                  <a:lnTo>
                    <a:pt x="3419005" y="2921000"/>
                  </a:lnTo>
                  <a:lnTo>
                    <a:pt x="3417316" y="2933700"/>
                  </a:lnTo>
                  <a:lnTo>
                    <a:pt x="3408007" y="2933700"/>
                  </a:lnTo>
                  <a:lnTo>
                    <a:pt x="3408007" y="2921000"/>
                  </a:lnTo>
                  <a:lnTo>
                    <a:pt x="3419005" y="2921000"/>
                  </a:lnTo>
                  <a:lnTo>
                    <a:pt x="3419005" y="1828812"/>
                  </a:lnTo>
                  <a:lnTo>
                    <a:pt x="3418167" y="1828812"/>
                  </a:lnTo>
                  <a:lnTo>
                    <a:pt x="3418167" y="2413000"/>
                  </a:lnTo>
                  <a:lnTo>
                    <a:pt x="3418167" y="2425700"/>
                  </a:lnTo>
                  <a:lnTo>
                    <a:pt x="3417316" y="2425700"/>
                  </a:lnTo>
                  <a:lnTo>
                    <a:pt x="3417316" y="2413000"/>
                  </a:lnTo>
                  <a:lnTo>
                    <a:pt x="3418167" y="2413000"/>
                  </a:lnTo>
                  <a:lnTo>
                    <a:pt x="3418167" y="1828812"/>
                  </a:lnTo>
                  <a:lnTo>
                    <a:pt x="3408007" y="1828812"/>
                  </a:lnTo>
                  <a:lnTo>
                    <a:pt x="3408007" y="2159000"/>
                  </a:lnTo>
                  <a:lnTo>
                    <a:pt x="3401784" y="2159000"/>
                  </a:lnTo>
                  <a:lnTo>
                    <a:pt x="3398393" y="2151189"/>
                  </a:lnTo>
                  <a:lnTo>
                    <a:pt x="3398393" y="3022600"/>
                  </a:lnTo>
                  <a:lnTo>
                    <a:pt x="3393630" y="3022600"/>
                  </a:lnTo>
                  <a:lnTo>
                    <a:pt x="3393630" y="3009900"/>
                  </a:lnTo>
                  <a:lnTo>
                    <a:pt x="3398393" y="3022600"/>
                  </a:lnTo>
                  <a:lnTo>
                    <a:pt x="3398393" y="2151189"/>
                  </a:lnTo>
                  <a:lnTo>
                    <a:pt x="3396272" y="2146300"/>
                  </a:lnTo>
                  <a:lnTo>
                    <a:pt x="3392195" y="2146300"/>
                  </a:lnTo>
                  <a:lnTo>
                    <a:pt x="3390252" y="2133600"/>
                  </a:lnTo>
                  <a:lnTo>
                    <a:pt x="3396805" y="2133600"/>
                  </a:lnTo>
                  <a:lnTo>
                    <a:pt x="3402723" y="2146300"/>
                  </a:lnTo>
                  <a:lnTo>
                    <a:pt x="3407168" y="2146300"/>
                  </a:lnTo>
                  <a:lnTo>
                    <a:pt x="3408007" y="2159000"/>
                  </a:lnTo>
                  <a:lnTo>
                    <a:pt x="3408007" y="1828812"/>
                  </a:lnTo>
                  <a:lnTo>
                    <a:pt x="3389084" y="1828812"/>
                  </a:lnTo>
                  <a:lnTo>
                    <a:pt x="3389084" y="2501900"/>
                  </a:lnTo>
                  <a:lnTo>
                    <a:pt x="3387534" y="2514600"/>
                  </a:lnTo>
                  <a:lnTo>
                    <a:pt x="3384334" y="2514600"/>
                  </a:lnTo>
                  <a:lnTo>
                    <a:pt x="3388258" y="2501900"/>
                  </a:lnTo>
                  <a:lnTo>
                    <a:pt x="3389084" y="2501900"/>
                  </a:lnTo>
                  <a:lnTo>
                    <a:pt x="3389084" y="1828812"/>
                  </a:lnTo>
                  <a:lnTo>
                    <a:pt x="3380943" y="1828812"/>
                  </a:lnTo>
                  <a:lnTo>
                    <a:pt x="3380943" y="2260600"/>
                  </a:lnTo>
                  <a:lnTo>
                    <a:pt x="3378822" y="2273300"/>
                  </a:lnTo>
                  <a:lnTo>
                    <a:pt x="3373437" y="2273300"/>
                  </a:lnTo>
                  <a:lnTo>
                    <a:pt x="3368217" y="2286000"/>
                  </a:lnTo>
                  <a:lnTo>
                    <a:pt x="3366566" y="2286000"/>
                  </a:lnTo>
                  <a:lnTo>
                    <a:pt x="3365995" y="2294521"/>
                  </a:lnTo>
                  <a:lnTo>
                    <a:pt x="3359658" y="2286000"/>
                  </a:lnTo>
                  <a:lnTo>
                    <a:pt x="3359480" y="2273300"/>
                  </a:lnTo>
                  <a:lnTo>
                    <a:pt x="3367074" y="2260600"/>
                  </a:lnTo>
                  <a:lnTo>
                    <a:pt x="3380943" y="2260600"/>
                  </a:lnTo>
                  <a:lnTo>
                    <a:pt x="3380943" y="1828812"/>
                  </a:lnTo>
                  <a:lnTo>
                    <a:pt x="3349650" y="1828812"/>
                  </a:lnTo>
                  <a:lnTo>
                    <a:pt x="3349650" y="2641600"/>
                  </a:lnTo>
                  <a:lnTo>
                    <a:pt x="3349650" y="2654300"/>
                  </a:lnTo>
                  <a:lnTo>
                    <a:pt x="3348799" y="2654300"/>
                  </a:lnTo>
                  <a:lnTo>
                    <a:pt x="3348799" y="2641600"/>
                  </a:lnTo>
                  <a:lnTo>
                    <a:pt x="3349650" y="2641600"/>
                  </a:lnTo>
                  <a:lnTo>
                    <a:pt x="3349650" y="1828812"/>
                  </a:lnTo>
                  <a:lnTo>
                    <a:pt x="3328505" y="1828812"/>
                  </a:lnTo>
                  <a:lnTo>
                    <a:pt x="3328505" y="2565400"/>
                  </a:lnTo>
                  <a:lnTo>
                    <a:pt x="3301428" y="2565400"/>
                  </a:lnTo>
                  <a:lnTo>
                    <a:pt x="3299307" y="2578100"/>
                  </a:lnTo>
                  <a:lnTo>
                    <a:pt x="3301542" y="2590800"/>
                  </a:lnTo>
                  <a:lnTo>
                    <a:pt x="3325114" y="2590800"/>
                  </a:lnTo>
                  <a:lnTo>
                    <a:pt x="3322421" y="2603500"/>
                  </a:lnTo>
                  <a:lnTo>
                    <a:pt x="3326549" y="2603500"/>
                  </a:lnTo>
                  <a:lnTo>
                    <a:pt x="3327654" y="2616200"/>
                  </a:lnTo>
                  <a:lnTo>
                    <a:pt x="3317506" y="2616200"/>
                  </a:lnTo>
                  <a:lnTo>
                    <a:pt x="3312909" y="2603500"/>
                  </a:lnTo>
                  <a:lnTo>
                    <a:pt x="3310737" y="2603500"/>
                  </a:lnTo>
                  <a:lnTo>
                    <a:pt x="3310737" y="3009900"/>
                  </a:lnTo>
                  <a:lnTo>
                    <a:pt x="3309886" y="3022600"/>
                  </a:lnTo>
                  <a:lnTo>
                    <a:pt x="3305657" y="3022600"/>
                  </a:lnTo>
                  <a:lnTo>
                    <a:pt x="3305657" y="3009900"/>
                  </a:lnTo>
                  <a:lnTo>
                    <a:pt x="3310737" y="3009900"/>
                  </a:lnTo>
                  <a:lnTo>
                    <a:pt x="3310737" y="2603500"/>
                  </a:lnTo>
                  <a:lnTo>
                    <a:pt x="3308070" y="2603500"/>
                  </a:lnTo>
                  <a:lnTo>
                    <a:pt x="3307359" y="2616200"/>
                  </a:lnTo>
                  <a:lnTo>
                    <a:pt x="3298050" y="2606624"/>
                  </a:lnTo>
                  <a:lnTo>
                    <a:pt x="3298050" y="2832100"/>
                  </a:lnTo>
                  <a:lnTo>
                    <a:pt x="3294672" y="2832100"/>
                  </a:lnTo>
                  <a:lnTo>
                    <a:pt x="3294672" y="3048000"/>
                  </a:lnTo>
                  <a:lnTo>
                    <a:pt x="3285363" y="3048000"/>
                  </a:lnTo>
                  <a:lnTo>
                    <a:pt x="3285363" y="3035300"/>
                  </a:lnTo>
                  <a:lnTo>
                    <a:pt x="3293821" y="3035300"/>
                  </a:lnTo>
                  <a:lnTo>
                    <a:pt x="3294672" y="3048000"/>
                  </a:lnTo>
                  <a:lnTo>
                    <a:pt x="3294672" y="2832100"/>
                  </a:lnTo>
                  <a:lnTo>
                    <a:pt x="3284309" y="2832100"/>
                  </a:lnTo>
                  <a:lnTo>
                    <a:pt x="3284651" y="2819400"/>
                  </a:lnTo>
                  <a:lnTo>
                    <a:pt x="3296361" y="2819400"/>
                  </a:lnTo>
                  <a:lnTo>
                    <a:pt x="3298050" y="2832100"/>
                  </a:lnTo>
                  <a:lnTo>
                    <a:pt x="3298050" y="2606624"/>
                  </a:lnTo>
                  <a:lnTo>
                    <a:pt x="3282670" y="2590800"/>
                  </a:lnTo>
                  <a:lnTo>
                    <a:pt x="3278009" y="2578100"/>
                  </a:lnTo>
                  <a:lnTo>
                    <a:pt x="3287801" y="2552700"/>
                  </a:lnTo>
                  <a:lnTo>
                    <a:pt x="3306483" y="2552700"/>
                  </a:lnTo>
                  <a:lnTo>
                    <a:pt x="3328505" y="2565400"/>
                  </a:lnTo>
                  <a:lnTo>
                    <a:pt x="3328505" y="1828812"/>
                  </a:lnTo>
                  <a:lnTo>
                    <a:pt x="3304819" y="1828812"/>
                  </a:lnTo>
                  <a:lnTo>
                    <a:pt x="3304819" y="2374900"/>
                  </a:lnTo>
                  <a:lnTo>
                    <a:pt x="3304819" y="2387600"/>
                  </a:lnTo>
                  <a:lnTo>
                    <a:pt x="3297199" y="2387600"/>
                  </a:lnTo>
                  <a:lnTo>
                    <a:pt x="3297199" y="2374900"/>
                  </a:lnTo>
                  <a:lnTo>
                    <a:pt x="3304819" y="2374900"/>
                  </a:lnTo>
                  <a:lnTo>
                    <a:pt x="3304819" y="1828812"/>
                  </a:lnTo>
                  <a:lnTo>
                    <a:pt x="3287052" y="1828812"/>
                  </a:lnTo>
                  <a:lnTo>
                    <a:pt x="3287052" y="2349500"/>
                  </a:lnTo>
                  <a:lnTo>
                    <a:pt x="3280283" y="2349500"/>
                  </a:lnTo>
                  <a:lnTo>
                    <a:pt x="3281134" y="2336800"/>
                  </a:lnTo>
                  <a:lnTo>
                    <a:pt x="3287052" y="2349500"/>
                  </a:lnTo>
                  <a:lnTo>
                    <a:pt x="3287052" y="1828812"/>
                  </a:lnTo>
                  <a:lnTo>
                    <a:pt x="3280283" y="1828812"/>
                  </a:lnTo>
                  <a:lnTo>
                    <a:pt x="3280283" y="2019300"/>
                  </a:lnTo>
                  <a:lnTo>
                    <a:pt x="3272155" y="2019300"/>
                  </a:lnTo>
                  <a:lnTo>
                    <a:pt x="3272155" y="3086100"/>
                  </a:lnTo>
                  <a:lnTo>
                    <a:pt x="3260826" y="3086100"/>
                  </a:lnTo>
                  <a:lnTo>
                    <a:pt x="3260826" y="3263900"/>
                  </a:lnTo>
                  <a:lnTo>
                    <a:pt x="3259988" y="3276600"/>
                  </a:lnTo>
                  <a:lnTo>
                    <a:pt x="3245599" y="3276600"/>
                  </a:lnTo>
                  <a:lnTo>
                    <a:pt x="3242221" y="3263900"/>
                  </a:lnTo>
                  <a:lnTo>
                    <a:pt x="3242005" y="3276600"/>
                  </a:lnTo>
                  <a:lnTo>
                    <a:pt x="3239897" y="3289300"/>
                  </a:lnTo>
                  <a:lnTo>
                    <a:pt x="3241268" y="3289300"/>
                  </a:lnTo>
                  <a:lnTo>
                    <a:pt x="3251530" y="3302000"/>
                  </a:lnTo>
                  <a:lnTo>
                    <a:pt x="3233953" y="3302000"/>
                  </a:lnTo>
                  <a:lnTo>
                    <a:pt x="3230803" y="3276600"/>
                  </a:lnTo>
                  <a:lnTo>
                    <a:pt x="3240341" y="3263900"/>
                  </a:lnTo>
                  <a:lnTo>
                    <a:pt x="3242221" y="3263900"/>
                  </a:lnTo>
                  <a:lnTo>
                    <a:pt x="3260826" y="3263900"/>
                  </a:lnTo>
                  <a:lnTo>
                    <a:pt x="3260826" y="3086100"/>
                  </a:lnTo>
                  <a:lnTo>
                    <a:pt x="3251530" y="3086100"/>
                  </a:lnTo>
                  <a:lnTo>
                    <a:pt x="3240532" y="3086100"/>
                  </a:lnTo>
                  <a:lnTo>
                    <a:pt x="3239681" y="3079712"/>
                  </a:lnTo>
                  <a:lnTo>
                    <a:pt x="3239681" y="3098800"/>
                  </a:lnTo>
                  <a:lnTo>
                    <a:pt x="3239681" y="3111500"/>
                  </a:lnTo>
                  <a:lnTo>
                    <a:pt x="3238843" y="3111500"/>
                  </a:lnTo>
                  <a:lnTo>
                    <a:pt x="3238843" y="3124200"/>
                  </a:lnTo>
                  <a:lnTo>
                    <a:pt x="3235452" y="3111500"/>
                  </a:lnTo>
                  <a:lnTo>
                    <a:pt x="3229660" y="3104235"/>
                  </a:lnTo>
                  <a:lnTo>
                    <a:pt x="3232073" y="3111500"/>
                  </a:lnTo>
                  <a:lnTo>
                    <a:pt x="3221926" y="3111500"/>
                  </a:lnTo>
                  <a:lnTo>
                    <a:pt x="3221926" y="3124200"/>
                  </a:lnTo>
                  <a:lnTo>
                    <a:pt x="3219589" y="3124200"/>
                  </a:lnTo>
                  <a:lnTo>
                    <a:pt x="3219589" y="3149600"/>
                  </a:lnTo>
                  <a:lnTo>
                    <a:pt x="3218954" y="3162300"/>
                  </a:lnTo>
                  <a:lnTo>
                    <a:pt x="3216300" y="3153435"/>
                  </a:lnTo>
                  <a:lnTo>
                    <a:pt x="3216300" y="3162300"/>
                  </a:lnTo>
                  <a:lnTo>
                    <a:pt x="3210395" y="3175000"/>
                  </a:lnTo>
                  <a:lnTo>
                    <a:pt x="3203067" y="3175000"/>
                  </a:lnTo>
                  <a:lnTo>
                    <a:pt x="3202470" y="3173666"/>
                  </a:lnTo>
                  <a:lnTo>
                    <a:pt x="3202470" y="3200400"/>
                  </a:lnTo>
                  <a:lnTo>
                    <a:pt x="3199930" y="3200400"/>
                  </a:lnTo>
                  <a:lnTo>
                    <a:pt x="3199079" y="3187700"/>
                  </a:lnTo>
                  <a:lnTo>
                    <a:pt x="3196539" y="3187700"/>
                  </a:lnTo>
                  <a:lnTo>
                    <a:pt x="3195929" y="3186176"/>
                  </a:lnTo>
                  <a:lnTo>
                    <a:pt x="3195929" y="3225800"/>
                  </a:lnTo>
                  <a:lnTo>
                    <a:pt x="3193059" y="3238500"/>
                  </a:lnTo>
                  <a:lnTo>
                    <a:pt x="3177832" y="3238500"/>
                  </a:lnTo>
                  <a:lnTo>
                    <a:pt x="3180461" y="3225800"/>
                  </a:lnTo>
                  <a:lnTo>
                    <a:pt x="3183013" y="3225800"/>
                  </a:lnTo>
                  <a:lnTo>
                    <a:pt x="3191472" y="3213100"/>
                  </a:lnTo>
                  <a:lnTo>
                    <a:pt x="3190621" y="3225800"/>
                  </a:lnTo>
                  <a:lnTo>
                    <a:pt x="3195929" y="3225800"/>
                  </a:lnTo>
                  <a:lnTo>
                    <a:pt x="3195929" y="3186176"/>
                  </a:lnTo>
                  <a:lnTo>
                    <a:pt x="3194850" y="3183471"/>
                  </a:lnTo>
                  <a:lnTo>
                    <a:pt x="3194850" y="3187700"/>
                  </a:lnTo>
                  <a:lnTo>
                    <a:pt x="3187801" y="3175000"/>
                  </a:lnTo>
                  <a:lnTo>
                    <a:pt x="3191472" y="3175000"/>
                  </a:lnTo>
                  <a:lnTo>
                    <a:pt x="3194850" y="3183471"/>
                  </a:lnTo>
                  <a:lnTo>
                    <a:pt x="3194850" y="3175000"/>
                  </a:lnTo>
                  <a:lnTo>
                    <a:pt x="3196539" y="3175000"/>
                  </a:lnTo>
                  <a:lnTo>
                    <a:pt x="3200768" y="3187700"/>
                  </a:lnTo>
                  <a:lnTo>
                    <a:pt x="3202470" y="3200400"/>
                  </a:lnTo>
                  <a:lnTo>
                    <a:pt x="3202470" y="3173666"/>
                  </a:lnTo>
                  <a:lnTo>
                    <a:pt x="3197390" y="3162300"/>
                  </a:lnTo>
                  <a:lnTo>
                    <a:pt x="3216300" y="3162300"/>
                  </a:lnTo>
                  <a:lnTo>
                    <a:pt x="3216300" y="3153435"/>
                  </a:lnTo>
                  <a:lnTo>
                    <a:pt x="3215157" y="3149600"/>
                  </a:lnTo>
                  <a:lnTo>
                    <a:pt x="3219589" y="3149600"/>
                  </a:lnTo>
                  <a:lnTo>
                    <a:pt x="3219589" y="3124200"/>
                  </a:lnTo>
                  <a:lnTo>
                    <a:pt x="3212617" y="3124200"/>
                  </a:lnTo>
                  <a:lnTo>
                    <a:pt x="3210928" y="3111500"/>
                  </a:lnTo>
                  <a:lnTo>
                    <a:pt x="3217697" y="3111500"/>
                  </a:lnTo>
                  <a:lnTo>
                    <a:pt x="3221926" y="3124200"/>
                  </a:lnTo>
                  <a:lnTo>
                    <a:pt x="3221926" y="3111500"/>
                  </a:lnTo>
                  <a:lnTo>
                    <a:pt x="3218535" y="3111500"/>
                  </a:lnTo>
                  <a:lnTo>
                    <a:pt x="3226625" y="3100451"/>
                  </a:lnTo>
                  <a:lnTo>
                    <a:pt x="3225304" y="3098800"/>
                  </a:lnTo>
                  <a:lnTo>
                    <a:pt x="3227844" y="3098800"/>
                  </a:lnTo>
                  <a:lnTo>
                    <a:pt x="3239681" y="3098800"/>
                  </a:lnTo>
                  <a:lnTo>
                    <a:pt x="3239681" y="3079712"/>
                  </a:lnTo>
                  <a:lnTo>
                    <a:pt x="3238843" y="3073400"/>
                  </a:lnTo>
                  <a:lnTo>
                    <a:pt x="3245599" y="3073400"/>
                  </a:lnTo>
                  <a:lnTo>
                    <a:pt x="3251530" y="3086100"/>
                  </a:lnTo>
                  <a:lnTo>
                    <a:pt x="3249828" y="3073400"/>
                  </a:lnTo>
                  <a:lnTo>
                    <a:pt x="3265906" y="3073400"/>
                  </a:lnTo>
                  <a:lnTo>
                    <a:pt x="3272155" y="3086100"/>
                  </a:lnTo>
                  <a:lnTo>
                    <a:pt x="3272155" y="2019300"/>
                  </a:lnTo>
                  <a:lnTo>
                    <a:pt x="3268446" y="2019300"/>
                  </a:lnTo>
                  <a:lnTo>
                    <a:pt x="3268446" y="3073400"/>
                  </a:lnTo>
                  <a:lnTo>
                    <a:pt x="3266757" y="3073400"/>
                  </a:lnTo>
                  <a:lnTo>
                    <a:pt x="3265906" y="3060700"/>
                  </a:lnTo>
                  <a:lnTo>
                    <a:pt x="3266757" y="3060700"/>
                  </a:lnTo>
                  <a:lnTo>
                    <a:pt x="3268446" y="3073400"/>
                  </a:lnTo>
                  <a:lnTo>
                    <a:pt x="3268446" y="2019300"/>
                  </a:lnTo>
                  <a:lnTo>
                    <a:pt x="3262528" y="2019300"/>
                  </a:lnTo>
                  <a:lnTo>
                    <a:pt x="3251974" y="2032000"/>
                  </a:lnTo>
                  <a:lnTo>
                    <a:pt x="3244761" y="2032000"/>
                  </a:lnTo>
                  <a:lnTo>
                    <a:pt x="3249358" y="2019300"/>
                  </a:lnTo>
                  <a:lnTo>
                    <a:pt x="3258718" y="2019300"/>
                  </a:lnTo>
                  <a:lnTo>
                    <a:pt x="3269983" y="2006600"/>
                  </a:lnTo>
                  <a:lnTo>
                    <a:pt x="3280283" y="2019300"/>
                  </a:lnTo>
                  <a:lnTo>
                    <a:pt x="3280283" y="1828812"/>
                  </a:lnTo>
                  <a:lnTo>
                    <a:pt x="3266757" y="1828812"/>
                  </a:lnTo>
                  <a:lnTo>
                    <a:pt x="3266757" y="1917700"/>
                  </a:lnTo>
                  <a:lnTo>
                    <a:pt x="3250679" y="1917700"/>
                  </a:lnTo>
                  <a:lnTo>
                    <a:pt x="3249841" y="1905000"/>
                  </a:lnTo>
                  <a:lnTo>
                    <a:pt x="3265906" y="1905000"/>
                  </a:lnTo>
                  <a:lnTo>
                    <a:pt x="3266757" y="1917700"/>
                  </a:lnTo>
                  <a:lnTo>
                    <a:pt x="3266757" y="1828812"/>
                  </a:lnTo>
                  <a:lnTo>
                    <a:pt x="3256597" y="1828812"/>
                  </a:lnTo>
                  <a:lnTo>
                    <a:pt x="3256597" y="1866900"/>
                  </a:lnTo>
                  <a:lnTo>
                    <a:pt x="3250679" y="1879600"/>
                  </a:lnTo>
                  <a:lnTo>
                    <a:pt x="3244761" y="1879600"/>
                  </a:lnTo>
                  <a:lnTo>
                    <a:pt x="3237217" y="1866900"/>
                  </a:lnTo>
                  <a:lnTo>
                    <a:pt x="3256597" y="1866900"/>
                  </a:lnTo>
                  <a:lnTo>
                    <a:pt x="3256597" y="1828812"/>
                  </a:lnTo>
                  <a:lnTo>
                    <a:pt x="3221926" y="1828812"/>
                  </a:lnTo>
                  <a:lnTo>
                    <a:pt x="3221926" y="2235200"/>
                  </a:lnTo>
                  <a:lnTo>
                    <a:pt x="3200768" y="2235200"/>
                  </a:lnTo>
                  <a:lnTo>
                    <a:pt x="3200768" y="2438400"/>
                  </a:lnTo>
                  <a:lnTo>
                    <a:pt x="3193351" y="2438400"/>
                  </a:lnTo>
                  <a:lnTo>
                    <a:pt x="3193351" y="3162300"/>
                  </a:lnTo>
                  <a:lnTo>
                    <a:pt x="3184702" y="3162300"/>
                  </a:lnTo>
                  <a:lnTo>
                    <a:pt x="3182162" y="3149600"/>
                  </a:lnTo>
                  <a:lnTo>
                    <a:pt x="3186392" y="3149600"/>
                  </a:lnTo>
                  <a:lnTo>
                    <a:pt x="3193351" y="3162300"/>
                  </a:lnTo>
                  <a:lnTo>
                    <a:pt x="3193351" y="2438400"/>
                  </a:lnTo>
                  <a:lnTo>
                    <a:pt x="3189782" y="2438400"/>
                  </a:lnTo>
                  <a:lnTo>
                    <a:pt x="3191472" y="2425700"/>
                  </a:lnTo>
                  <a:lnTo>
                    <a:pt x="3198241" y="2425700"/>
                  </a:lnTo>
                  <a:lnTo>
                    <a:pt x="3200768" y="2438400"/>
                  </a:lnTo>
                  <a:lnTo>
                    <a:pt x="3200768" y="2235200"/>
                  </a:lnTo>
                  <a:lnTo>
                    <a:pt x="3199206" y="2235200"/>
                  </a:lnTo>
                  <a:lnTo>
                    <a:pt x="3194850" y="2247900"/>
                  </a:lnTo>
                  <a:lnTo>
                    <a:pt x="3188932" y="2247900"/>
                  </a:lnTo>
                  <a:lnTo>
                    <a:pt x="3188932" y="3124200"/>
                  </a:lnTo>
                  <a:lnTo>
                    <a:pt x="3188932" y="3136900"/>
                  </a:lnTo>
                  <a:lnTo>
                    <a:pt x="3183013" y="3136900"/>
                  </a:lnTo>
                  <a:lnTo>
                    <a:pt x="3183013" y="3124200"/>
                  </a:lnTo>
                  <a:lnTo>
                    <a:pt x="3188932" y="3124200"/>
                  </a:lnTo>
                  <a:lnTo>
                    <a:pt x="3188932" y="2247900"/>
                  </a:lnTo>
                  <a:lnTo>
                    <a:pt x="3180473" y="2247900"/>
                  </a:lnTo>
                  <a:lnTo>
                    <a:pt x="3180473" y="3162300"/>
                  </a:lnTo>
                  <a:lnTo>
                    <a:pt x="3179622" y="3175000"/>
                  </a:lnTo>
                  <a:lnTo>
                    <a:pt x="3169069" y="3175000"/>
                  </a:lnTo>
                  <a:lnTo>
                    <a:pt x="3167469" y="3162300"/>
                  </a:lnTo>
                  <a:lnTo>
                    <a:pt x="3180473" y="3162300"/>
                  </a:lnTo>
                  <a:lnTo>
                    <a:pt x="3180473" y="2247900"/>
                  </a:lnTo>
                  <a:lnTo>
                    <a:pt x="3179622" y="2247900"/>
                  </a:lnTo>
                  <a:lnTo>
                    <a:pt x="3179622" y="2425700"/>
                  </a:lnTo>
                  <a:lnTo>
                    <a:pt x="3177921" y="2438400"/>
                  </a:lnTo>
                  <a:lnTo>
                    <a:pt x="3175508" y="2451100"/>
                  </a:lnTo>
                  <a:lnTo>
                    <a:pt x="3165246" y="2451100"/>
                  </a:lnTo>
                  <a:lnTo>
                    <a:pt x="3165246" y="2832100"/>
                  </a:lnTo>
                  <a:lnTo>
                    <a:pt x="3150019" y="2832100"/>
                  </a:lnTo>
                  <a:lnTo>
                    <a:pt x="3150019" y="2819400"/>
                  </a:lnTo>
                  <a:lnTo>
                    <a:pt x="3161868" y="2819400"/>
                  </a:lnTo>
                  <a:lnTo>
                    <a:pt x="3165246" y="2832100"/>
                  </a:lnTo>
                  <a:lnTo>
                    <a:pt x="3165246" y="2451100"/>
                  </a:lnTo>
                  <a:lnTo>
                    <a:pt x="3161868" y="2451100"/>
                  </a:lnTo>
                  <a:lnTo>
                    <a:pt x="3161779" y="2438400"/>
                  </a:lnTo>
                  <a:lnTo>
                    <a:pt x="3165665" y="2425700"/>
                  </a:lnTo>
                  <a:lnTo>
                    <a:pt x="3179622" y="2425700"/>
                  </a:lnTo>
                  <a:lnTo>
                    <a:pt x="3179622" y="2247900"/>
                  </a:lnTo>
                  <a:lnTo>
                    <a:pt x="3176054" y="2247900"/>
                  </a:lnTo>
                  <a:lnTo>
                    <a:pt x="3171164" y="2235200"/>
                  </a:lnTo>
                  <a:lnTo>
                    <a:pt x="3176841" y="2222500"/>
                  </a:lnTo>
                  <a:lnTo>
                    <a:pt x="3207207" y="2222500"/>
                  </a:lnTo>
                  <a:lnTo>
                    <a:pt x="3221926" y="2235200"/>
                  </a:lnTo>
                  <a:lnTo>
                    <a:pt x="3221926" y="1828812"/>
                  </a:lnTo>
                  <a:lnTo>
                    <a:pt x="3221075" y="1828812"/>
                  </a:lnTo>
                  <a:lnTo>
                    <a:pt x="3221075" y="1955800"/>
                  </a:lnTo>
                  <a:lnTo>
                    <a:pt x="3215995" y="1955800"/>
                  </a:lnTo>
                  <a:lnTo>
                    <a:pt x="3215995" y="2159000"/>
                  </a:lnTo>
                  <a:lnTo>
                    <a:pt x="3194012" y="2159000"/>
                  </a:lnTo>
                  <a:lnTo>
                    <a:pt x="3194012" y="2146300"/>
                  </a:lnTo>
                  <a:lnTo>
                    <a:pt x="3215157" y="2146300"/>
                  </a:lnTo>
                  <a:lnTo>
                    <a:pt x="3215995" y="2159000"/>
                  </a:lnTo>
                  <a:lnTo>
                    <a:pt x="3215995" y="1955800"/>
                  </a:lnTo>
                  <a:lnTo>
                    <a:pt x="3213468" y="1955800"/>
                  </a:lnTo>
                  <a:lnTo>
                    <a:pt x="3215157" y="1968500"/>
                  </a:lnTo>
                  <a:lnTo>
                    <a:pt x="3206800" y="1968500"/>
                  </a:lnTo>
                  <a:lnTo>
                    <a:pt x="3206699" y="1955800"/>
                  </a:lnTo>
                  <a:lnTo>
                    <a:pt x="3212300" y="1943100"/>
                  </a:lnTo>
                  <a:lnTo>
                    <a:pt x="3221075" y="1955800"/>
                  </a:lnTo>
                  <a:lnTo>
                    <a:pt x="3221075" y="1828812"/>
                  </a:lnTo>
                  <a:lnTo>
                    <a:pt x="3196971" y="1828812"/>
                  </a:lnTo>
                  <a:lnTo>
                    <a:pt x="3196971" y="2057400"/>
                  </a:lnTo>
                  <a:lnTo>
                    <a:pt x="3180473" y="2057400"/>
                  </a:lnTo>
                  <a:lnTo>
                    <a:pt x="3185553" y="2044700"/>
                  </a:lnTo>
                  <a:lnTo>
                    <a:pt x="3193643" y="2044700"/>
                  </a:lnTo>
                  <a:lnTo>
                    <a:pt x="3196971" y="2057400"/>
                  </a:lnTo>
                  <a:lnTo>
                    <a:pt x="3196971" y="1828812"/>
                  </a:lnTo>
                  <a:lnTo>
                    <a:pt x="3145790" y="1828812"/>
                  </a:lnTo>
                  <a:lnTo>
                    <a:pt x="3145790" y="2895600"/>
                  </a:lnTo>
                  <a:lnTo>
                    <a:pt x="3144101" y="2895600"/>
                  </a:lnTo>
                  <a:lnTo>
                    <a:pt x="3144101" y="3200400"/>
                  </a:lnTo>
                  <a:lnTo>
                    <a:pt x="3136074" y="3213100"/>
                  </a:lnTo>
                  <a:lnTo>
                    <a:pt x="3128772" y="3225800"/>
                  </a:lnTo>
                  <a:lnTo>
                    <a:pt x="3128276" y="3238500"/>
                  </a:lnTo>
                  <a:lnTo>
                    <a:pt x="3124644" y="3238500"/>
                  </a:lnTo>
                  <a:lnTo>
                    <a:pt x="3124644" y="3556000"/>
                  </a:lnTo>
                  <a:lnTo>
                    <a:pt x="3114497" y="3543300"/>
                  </a:lnTo>
                  <a:lnTo>
                    <a:pt x="3122955" y="3543300"/>
                  </a:lnTo>
                  <a:lnTo>
                    <a:pt x="3124644" y="3556000"/>
                  </a:lnTo>
                  <a:lnTo>
                    <a:pt x="3124644" y="3238500"/>
                  </a:lnTo>
                  <a:lnTo>
                    <a:pt x="3123400" y="3238500"/>
                  </a:lnTo>
                  <a:lnTo>
                    <a:pt x="3116402" y="3225800"/>
                  </a:lnTo>
                  <a:lnTo>
                    <a:pt x="3122396" y="3200400"/>
                  </a:lnTo>
                  <a:lnTo>
                    <a:pt x="3144101" y="3200400"/>
                  </a:lnTo>
                  <a:lnTo>
                    <a:pt x="3144101" y="2895600"/>
                  </a:lnTo>
                  <a:lnTo>
                    <a:pt x="3140722" y="2895600"/>
                  </a:lnTo>
                  <a:lnTo>
                    <a:pt x="3142856" y="2882900"/>
                  </a:lnTo>
                  <a:lnTo>
                    <a:pt x="3145790" y="2895600"/>
                  </a:lnTo>
                  <a:lnTo>
                    <a:pt x="3145790" y="1828812"/>
                  </a:lnTo>
                  <a:lnTo>
                    <a:pt x="3131413" y="1828812"/>
                  </a:lnTo>
                  <a:lnTo>
                    <a:pt x="3131413" y="2997200"/>
                  </a:lnTo>
                  <a:lnTo>
                    <a:pt x="3131413" y="3009900"/>
                  </a:lnTo>
                  <a:lnTo>
                    <a:pt x="3118726" y="3009900"/>
                  </a:lnTo>
                  <a:lnTo>
                    <a:pt x="3119577" y="2997200"/>
                  </a:lnTo>
                  <a:lnTo>
                    <a:pt x="3131413" y="2997200"/>
                  </a:lnTo>
                  <a:lnTo>
                    <a:pt x="3131413" y="1828812"/>
                  </a:lnTo>
                  <a:lnTo>
                    <a:pt x="3128873" y="1828812"/>
                  </a:lnTo>
                  <a:lnTo>
                    <a:pt x="3128873" y="2184400"/>
                  </a:lnTo>
                  <a:lnTo>
                    <a:pt x="3127184" y="2184400"/>
                  </a:lnTo>
                  <a:lnTo>
                    <a:pt x="3127184" y="2794000"/>
                  </a:lnTo>
                  <a:lnTo>
                    <a:pt x="3112808" y="2794000"/>
                  </a:lnTo>
                  <a:lnTo>
                    <a:pt x="3111106" y="2781300"/>
                  </a:lnTo>
                  <a:lnTo>
                    <a:pt x="3126333" y="2781300"/>
                  </a:lnTo>
                  <a:lnTo>
                    <a:pt x="3127184" y="2794000"/>
                  </a:lnTo>
                  <a:lnTo>
                    <a:pt x="3127184" y="2184400"/>
                  </a:lnTo>
                  <a:lnTo>
                    <a:pt x="3120288" y="2184400"/>
                  </a:lnTo>
                  <a:lnTo>
                    <a:pt x="3113443" y="2197100"/>
                  </a:lnTo>
                  <a:lnTo>
                    <a:pt x="3111982" y="2209800"/>
                  </a:lnTo>
                  <a:lnTo>
                    <a:pt x="3119577" y="2222500"/>
                  </a:lnTo>
                  <a:lnTo>
                    <a:pt x="3100921" y="2209800"/>
                  </a:lnTo>
                  <a:lnTo>
                    <a:pt x="3099168" y="2184400"/>
                  </a:lnTo>
                  <a:lnTo>
                    <a:pt x="3109938" y="2171700"/>
                  </a:lnTo>
                  <a:lnTo>
                    <a:pt x="3128873" y="2184400"/>
                  </a:lnTo>
                  <a:lnTo>
                    <a:pt x="3128873" y="1828812"/>
                  </a:lnTo>
                  <a:lnTo>
                    <a:pt x="3095040" y="1828812"/>
                  </a:lnTo>
                  <a:lnTo>
                    <a:pt x="3095040" y="2400300"/>
                  </a:lnTo>
                  <a:lnTo>
                    <a:pt x="3090811" y="2413000"/>
                  </a:lnTo>
                  <a:lnTo>
                    <a:pt x="3084893" y="2413000"/>
                  </a:lnTo>
                  <a:lnTo>
                    <a:pt x="3085731" y="2400300"/>
                  </a:lnTo>
                  <a:lnTo>
                    <a:pt x="3095040" y="2400300"/>
                  </a:lnTo>
                  <a:lnTo>
                    <a:pt x="3095040" y="1828812"/>
                  </a:lnTo>
                  <a:lnTo>
                    <a:pt x="3082353" y="1828812"/>
                  </a:lnTo>
                  <a:lnTo>
                    <a:pt x="3082353" y="2794000"/>
                  </a:lnTo>
                  <a:lnTo>
                    <a:pt x="3082353" y="2806700"/>
                  </a:lnTo>
                  <a:lnTo>
                    <a:pt x="3078975" y="2806700"/>
                  </a:lnTo>
                  <a:lnTo>
                    <a:pt x="3078975" y="3429000"/>
                  </a:lnTo>
                  <a:lnTo>
                    <a:pt x="3076435" y="3441700"/>
                  </a:lnTo>
                  <a:lnTo>
                    <a:pt x="3068815" y="3429000"/>
                  </a:lnTo>
                  <a:lnTo>
                    <a:pt x="3078975" y="3429000"/>
                  </a:lnTo>
                  <a:lnTo>
                    <a:pt x="3078975" y="2806700"/>
                  </a:lnTo>
                  <a:lnTo>
                    <a:pt x="3072206" y="2806700"/>
                  </a:lnTo>
                  <a:lnTo>
                    <a:pt x="3073044" y="2794000"/>
                  </a:lnTo>
                  <a:lnTo>
                    <a:pt x="3082353" y="2794000"/>
                  </a:lnTo>
                  <a:lnTo>
                    <a:pt x="3082353" y="1828812"/>
                  </a:lnTo>
                  <a:lnTo>
                    <a:pt x="3077273" y="1828812"/>
                  </a:lnTo>
                  <a:lnTo>
                    <a:pt x="3077273" y="2095500"/>
                  </a:lnTo>
                  <a:lnTo>
                    <a:pt x="3075584" y="2108200"/>
                  </a:lnTo>
                  <a:lnTo>
                    <a:pt x="3072206" y="2108200"/>
                  </a:lnTo>
                  <a:lnTo>
                    <a:pt x="3073044" y="2095500"/>
                  </a:lnTo>
                  <a:lnTo>
                    <a:pt x="3077273" y="2095500"/>
                  </a:lnTo>
                  <a:lnTo>
                    <a:pt x="3077273" y="1828812"/>
                  </a:lnTo>
                  <a:lnTo>
                    <a:pt x="3062046" y="1828812"/>
                  </a:lnTo>
                  <a:lnTo>
                    <a:pt x="3062046" y="2870200"/>
                  </a:lnTo>
                  <a:lnTo>
                    <a:pt x="3062046" y="2882900"/>
                  </a:lnTo>
                  <a:lnTo>
                    <a:pt x="3061208" y="2882900"/>
                  </a:lnTo>
                  <a:lnTo>
                    <a:pt x="3061208" y="2870200"/>
                  </a:lnTo>
                  <a:lnTo>
                    <a:pt x="3062046" y="2870200"/>
                  </a:lnTo>
                  <a:lnTo>
                    <a:pt x="3062046" y="1828812"/>
                  </a:lnTo>
                  <a:lnTo>
                    <a:pt x="3050209" y="1828812"/>
                  </a:lnTo>
                  <a:lnTo>
                    <a:pt x="3050209" y="1841500"/>
                  </a:lnTo>
                  <a:lnTo>
                    <a:pt x="3047200" y="1854200"/>
                  </a:lnTo>
                  <a:lnTo>
                    <a:pt x="3043440" y="1847519"/>
                  </a:lnTo>
                  <a:lnTo>
                    <a:pt x="3043440" y="2819400"/>
                  </a:lnTo>
                  <a:lnTo>
                    <a:pt x="3035122" y="2806700"/>
                  </a:lnTo>
                  <a:lnTo>
                    <a:pt x="3041307" y="2806700"/>
                  </a:lnTo>
                  <a:lnTo>
                    <a:pt x="3043440" y="2819400"/>
                  </a:lnTo>
                  <a:lnTo>
                    <a:pt x="3043440" y="1847519"/>
                  </a:lnTo>
                  <a:lnTo>
                    <a:pt x="3040062" y="1841500"/>
                  </a:lnTo>
                  <a:lnTo>
                    <a:pt x="3040062" y="2527300"/>
                  </a:lnTo>
                  <a:lnTo>
                    <a:pt x="3030537" y="2527300"/>
                  </a:lnTo>
                  <a:lnTo>
                    <a:pt x="3030537" y="3124200"/>
                  </a:lnTo>
                  <a:lnTo>
                    <a:pt x="3028086" y="3136900"/>
                  </a:lnTo>
                  <a:lnTo>
                    <a:pt x="3021444" y="3136900"/>
                  </a:lnTo>
                  <a:lnTo>
                    <a:pt x="3021444" y="3644900"/>
                  </a:lnTo>
                  <a:lnTo>
                    <a:pt x="3015526" y="3644900"/>
                  </a:lnTo>
                  <a:lnTo>
                    <a:pt x="3012986" y="3632200"/>
                  </a:lnTo>
                  <a:lnTo>
                    <a:pt x="3019755" y="3632200"/>
                  </a:lnTo>
                  <a:lnTo>
                    <a:pt x="3021444" y="3644900"/>
                  </a:lnTo>
                  <a:lnTo>
                    <a:pt x="3021444" y="3136900"/>
                  </a:lnTo>
                  <a:lnTo>
                    <a:pt x="3019755" y="3136900"/>
                  </a:lnTo>
                  <a:lnTo>
                    <a:pt x="3019755" y="3124200"/>
                  </a:lnTo>
                  <a:lnTo>
                    <a:pt x="3030537" y="3124200"/>
                  </a:lnTo>
                  <a:lnTo>
                    <a:pt x="3030537" y="2527300"/>
                  </a:lnTo>
                  <a:lnTo>
                    <a:pt x="3017215" y="2527300"/>
                  </a:lnTo>
                  <a:lnTo>
                    <a:pt x="3017215" y="3162300"/>
                  </a:lnTo>
                  <a:lnTo>
                    <a:pt x="3005620" y="3162300"/>
                  </a:lnTo>
                  <a:lnTo>
                    <a:pt x="3016377" y="3149600"/>
                  </a:lnTo>
                  <a:lnTo>
                    <a:pt x="3017215" y="3162300"/>
                  </a:lnTo>
                  <a:lnTo>
                    <a:pt x="3017215" y="2527300"/>
                  </a:lnTo>
                  <a:lnTo>
                    <a:pt x="3016377" y="2527300"/>
                  </a:lnTo>
                  <a:lnTo>
                    <a:pt x="3016377" y="2514600"/>
                  </a:lnTo>
                  <a:lnTo>
                    <a:pt x="3035173" y="2514600"/>
                  </a:lnTo>
                  <a:lnTo>
                    <a:pt x="3040062" y="2527300"/>
                  </a:lnTo>
                  <a:lnTo>
                    <a:pt x="3040062" y="1841500"/>
                  </a:lnTo>
                  <a:lnTo>
                    <a:pt x="3050209" y="1841500"/>
                  </a:lnTo>
                  <a:lnTo>
                    <a:pt x="3050209" y="1828812"/>
                  </a:lnTo>
                  <a:lnTo>
                    <a:pt x="3030182" y="1828800"/>
                  </a:lnTo>
                  <a:lnTo>
                    <a:pt x="3397021" y="1828800"/>
                  </a:lnTo>
                  <a:lnTo>
                    <a:pt x="3412286" y="1816100"/>
                  </a:lnTo>
                  <a:lnTo>
                    <a:pt x="3430003" y="1816100"/>
                  </a:lnTo>
                  <a:lnTo>
                    <a:pt x="3431692" y="1803400"/>
                  </a:lnTo>
                  <a:lnTo>
                    <a:pt x="3428581" y="1803400"/>
                  </a:lnTo>
                  <a:lnTo>
                    <a:pt x="3426625" y="1790700"/>
                  </a:lnTo>
                  <a:lnTo>
                    <a:pt x="3422688" y="1790700"/>
                  </a:lnTo>
                  <a:lnTo>
                    <a:pt x="3423234" y="1778000"/>
                  </a:lnTo>
                  <a:lnTo>
                    <a:pt x="3425164" y="1778000"/>
                  </a:lnTo>
                  <a:lnTo>
                    <a:pt x="3415842" y="1765300"/>
                  </a:lnTo>
                  <a:lnTo>
                    <a:pt x="3408730" y="1752600"/>
                  </a:lnTo>
                  <a:lnTo>
                    <a:pt x="3421202" y="1752600"/>
                  </a:lnTo>
                  <a:lnTo>
                    <a:pt x="3424936" y="1739900"/>
                  </a:lnTo>
                  <a:lnTo>
                    <a:pt x="3437623" y="1739900"/>
                  </a:lnTo>
                  <a:lnTo>
                    <a:pt x="3430854" y="1727200"/>
                  </a:lnTo>
                  <a:lnTo>
                    <a:pt x="3421545" y="1739900"/>
                  </a:lnTo>
                  <a:lnTo>
                    <a:pt x="3419132" y="1727200"/>
                  </a:lnTo>
                  <a:lnTo>
                    <a:pt x="3410483" y="1727200"/>
                  </a:lnTo>
                  <a:lnTo>
                    <a:pt x="3411397" y="1714500"/>
                  </a:lnTo>
                  <a:lnTo>
                    <a:pt x="3390252" y="1714500"/>
                  </a:lnTo>
                  <a:lnTo>
                    <a:pt x="3386861" y="1701800"/>
                  </a:lnTo>
                  <a:lnTo>
                    <a:pt x="3391941" y="1701800"/>
                  </a:lnTo>
                  <a:lnTo>
                    <a:pt x="3384334" y="1689100"/>
                  </a:lnTo>
                  <a:lnTo>
                    <a:pt x="3407626" y="1689100"/>
                  </a:lnTo>
                  <a:lnTo>
                    <a:pt x="3404095" y="1676400"/>
                  </a:lnTo>
                  <a:lnTo>
                    <a:pt x="3400412" y="1676400"/>
                  </a:lnTo>
                  <a:lnTo>
                    <a:pt x="3391090" y="1663700"/>
                  </a:lnTo>
                  <a:lnTo>
                    <a:pt x="3390646" y="1663700"/>
                  </a:lnTo>
                  <a:lnTo>
                    <a:pt x="3391941" y="1651000"/>
                  </a:lnTo>
                  <a:lnTo>
                    <a:pt x="3397872" y="1651000"/>
                  </a:lnTo>
                  <a:lnTo>
                    <a:pt x="3395929" y="1644370"/>
                  </a:lnTo>
                  <a:lnTo>
                    <a:pt x="3400399" y="1648815"/>
                  </a:lnTo>
                  <a:lnTo>
                    <a:pt x="3408007" y="1643748"/>
                  </a:lnTo>
                  <a:lnTo>
                    <a:pt x="3395751" y="1643748"/>
                  </a:lnTo>
                  <a:lnTo>
                    <a:pt x="3394164" y="1638300"/>
                  </a:lnTo>
                  <a:lnTo>
                    <a:pt x="3390608" y="1638300"/>
                  </a:lnTo>
                  <a:lnTo>
                    <a:pt x="3391090" y="1625600"/>
                  </a:lnTo>
                  <a:lnTo>
                    <a:pt x="3413937" y="1625600"/>
                  </a:lnTo>
                  <a:lnTo>
                    <a:pt x="3406851" y="1612900"/>
                  </a:lnTo>
                  <a:lnTo>
                    <a:pt x="3397224" y="1600200"/>
                  </a:lnTo>
                  <a:lnTo>
                    <a:pt x="3389198" y="1600200"/>
                  </a:lnTo>
                  <a:lnTo>
                    <a:pt x="3386861" y="1587500"/>
                  </a:lnTo>
                  <a:lnTo>
                    <a:pt x="3378517" y="1587500"/>
                  </a:lnTo>
                  <a:lnTo>
                    <a:pt x="3385058" y="1574800"/>
                  </a:lnTo>
                  <a:lnTo>
                    <a:pt x="3395319" y="1574800"/>
                  </a:lnTo>
                  <a:lnTo>
                    <a:pt x="3394494" y="1562100"/>
                  </a:lnTo>
                  <a:lnTo>
                    <a:pt x="3389299" y="1549400"/>
                  </a:lnTo>
                  <a:lnTo>
                    <a:pt x="3381413" y="1549400"/>
                  </a:lnTo>
                  <a:lnTo>
                    <a:pt x="3372485" y="1536700"/>
                  </a:lnTo>
                  <a:lnTo>
                    <a:pt x="3382632" y="1536700"/>
                  </a:lnTo>
                  <a:lnTo>
                    <a:pt x="3382632" y="1524000"/>
                  </a:lnTo>
                  <a:lnTo>
                    <a:pt x="3375876" y="1524000"/>
                  </a:lnTo>
                  <a:lnTo>
                    <a:pt x="3376714" y="1511300"/>
                  </a:lnTo>
                  <a:lnTo>
                    <a:pt x="3365716" y="1524000"/>
                  </a:lnTo>
                  <a:lnTo>
                    <a:pt x="3375876" y="1511300"/>
                  </a:lnTo>
                  <a:lnTo>
                    <a:pt x="3376714" y="1511300"/>
                  </a:lnTo>
                  <a:lnTo>
                    <a:pt x="3381794" y="1511300"/>
                  </a:lnTo>
                  <a:lnTo>
                    <a:pt x="3378403" y="1498600"/>
                  </a:lnTo>
                  <a:lnTo>
                    <a:pt x="3371685" y="1485900"/>
                  </a:lnTo>
                  <a:lnTo>
                    <a:pt x="3369627" y="1485900"/>
                  </a:lnTo>
                  <a:lnTo>
                    <a:pt x="3372180" y="1473200"/>
                  </a:lnTo>
                  <a:lnTo>
                    <a:pt x="3387712" y="1473200"/>
                  </a:lnTo>
                  <a:lnTo>
                    <a:pt x="3382632" y="1460500"/>
                  </a:lnTo>
                  <a:lnTo>
                    <a:pt x="3373602" y="1460500"/>
                  </a:lnTo>
                  <a:lnTo>
                    <a:pt x="3380105" y="1447800"/>
                  </a:lnTo>
                  <a:lnTo>
                    <a:pt x="3358692" y="1447800"/>
                  </a:lnTo>
                  <a:lnTo>
                    <a:pt x="3358692" y="1460500"/>
                  </a:lnTo>
                  <a:lnTo>
                    <a:pt x="3354717" y="1460500"/>
                  </a:lnTo>
                  <a:lnTo>
                    <a:pt x="3354717" y="1498600"/>
                  </a:lnTo>
                  <a:lnTo>
                    <a:pt x="3341192" y="1498600"/>
                  </a:lnTo>
                  <a:lnTo>
                    <a:pt x="3341192" y="1485900"/>
                  </a:lnTo>
                  <a:lnTo>
                    <a:pt x="3352190" y="1485900"/>
                  </a:lnTo>
                  <a:lnTo>
                    <a:pt x="3354717" y="1498600"/>
                  </a:lnTo>
                  <a:lnTo>
                    <a:pt x="3354717" y="1460500"/>
                  </a:lnTo>
                  <a:lnTo>
                    <a:pt x="3352190" y="1460500"/>
                  </a:lnTo>
                  <a:lnTo>
                    <a:pt x="3352190" y="1447800"/>
                  </a:lnTo>
                  <a:lnTo>
                    <a:pt x="3358692" y="1460500"/>
                  </a:lnTo>
                  <a:lnTo>
                    <a:pt x="3358692" y="1447800"/>
                  </a:lnTo>
                  <a:lnTo>
                    <a:pt x="3356953" y="1447800"/>
                  </a:lnTo>
                  <a:lnTo>
                    <a:pt x="3358946" y="1435100"/>
                  </a:lnTo>
                  <a:lnTo>
                    <a:pt x="3354717" y="1435100"/>
                  </a:lnTo>
                  <a:lnTo>
                    <a:pt x="3357257" y="1422400"/>
                  </a:lnTo>
                  <a:lnTo>
                    <a:pt x="3360166" y="1422400"/>
                  </a:lnTo>
                  <a:lnTo>
                    <a:pt x="3364877" y="1409700"/>
                  </a:lnTo>
                  <a:lnTo>
                    <a:pt x="3368256" y="1422400"/>
                  </a:lnTo>
                  <a:lnTo>
                    <a:pt x="3387712" y="1422400"/>
                  </a:lnTo>
                  <a:lnTo>
                    <a:pt x="3397021" y="1409700"/>
                  </a:lnTo>
                  <a:lnTo>
                    <a:pt x="3391941" y="1409700"/>
                  </a:lnTo>
                  <a:lnTo>
                    <a:pt x="3375571" y="1397000"/>
                  </a:lnTo>
                  <a:lnTo>
                    <a:pt x="3373221" y="1397000"/>
                  </a:lnTo>
                  <a:lnTo>
                    <a:pt x="3373272" y="1384300"/>
                  </a:lnTo>
                  <a:lnTo>
                    <a:pt x="3402939" y="1384300"/>
                  </a:lnTo>
                  <a:lnTo>
                    <a:pt x="3414242" y="1371600"/>
                  </a:lnTo>
                  <a:lnTo>
                    <a:pt x="3441001" y="1371600"/>
                  </a:lnTo>
                  <a:lnTo>
                    <a:pt x="3431133" y="1384300"/>
                  </a:lnTo>
                  <a:lnTo>
                    <a:pt x="3429685" y="1384300"/>
                  </a:lnTo>
                  <a:lnTo>
                    <a:pt x="3426180" y="1397000"/>
                  </a:lnTo>
                  <a:lnTo>
                    <a:pt x="3434169" y="1397000"/>
                  </a:lnTo>
                  <a:lnTo>
                    <a:pt x="3428212" y="1409700"/>
                  </a:lnTo>
                  <a:lnTo>
                    <a:pt x="3425139" y="1409700"/>
                  </a:lnTo>
                  <a:lnTo>
                    <a:pt x="3420148" y="1417853"/>
                  </a:lnTo>
                  <a:lnTo>
                    <a:pt x="3424085" y="1422400"/>
                  </a:lnTo>
                  <a:lnTo>
                    <a:pt x="3430003" y="1409700"/>
                  </a:lnTo>
                  <a:lnTo>
                    <a:pt x="3440150" y="1409700"/>
                  </a:lnTo>
                  <a:lnTo>
                    <a:pt x="3431641" y="1422400"/>
                  </a:lnTo>
                  <a:lnTo>
                    <a:pt x="3448621" y="1422400"/>
                  </a:lnTo>
                  <a:lnTo>
                    <a:pt x="3447770" y="1435100"/>
                  </a:lnTo>
                  <a:lnTo>
                    <a:pt x="3456762" y="1435100"/>
                  </a:lnTo>
                  <a:lnTo>
                    <a:pt x="3461982" y="1447800"/>
                  </a:lnTo>
                  <a:lnTo>
                    <a:pt x="3475494" y="1447800"/>
                  </a:lnTo>
                  <a:lnTo>
                    <a:pt x="3482238" y="1435100"/>
                  </a:lnTo>
                  <a:lnTo>
                    <a:pt x="3495979" y="1435100"/>
                  </a:lnTo>
                  <a:lnTo>
                    <a:pt x="3501669" y="1435100"/>
                  </a:lnTo>
                  <a:lnTo>
                    <a:pt x="3496830" y="1447800"/>
                  </a:lnTo>
                  <a:lnTo>
                    <a:pt x="3495979" y="1435100"/>
                  </a:lnTo>
                  <a:lnTo>
                    <a:pt x="3491750" y="1447800"/>
                  </a:lnTo>
                  <a:lnTo>
                    <a:pt x="3489109" y="1447800"/>
                  </a:lnTo>
                  <a:lnTo>
                    <a:pt x="3495383" y="1460500"/>
                  </a:lnTo>
                  <a:lnTo>
                    <a:pt x="3473996" y="1460500"/>
                  </a:lnTo>
                  <a:lnTo>
                    <a:pt x="3477374" y="1447800"/>
                  </a:lnTo>
                  <a:lnTo>
                    <a:pt x="3466604" y="1460500"/>
                  </a:lnTo>
                  <a:lnTo>
                    <a:pt x="3458260" y="1460500"/>
                  </a:lnTo>
                  <a:lnTo>
                    <a:pt x="3462998" y="1457655"/>
                  </a:lnTo>
                  <a:lnTo>
                    <a:pt x="3456267" y="1459915"/>
                  </a:lnTo>
                  <a:lnTo>
                    <a:pt x="3451771" y="1460500"/>
                  </a:lnTo>
                  <a:lnTo>
                    <a:pt x="3450310" y="1460500"/>
                  </a:lnTo>
                  <a:lnTo>
                    <a:pt x="3450399" y="1461236"/>
                  </a:lnTo>
                  <a:lnTo>
                    <a:pt x="3449790" y="1461579"/>
                  </a:lnTo>
                  <a:lnTo>
                    <a:pt x="3450844" y="1464462"/>
                  </a:lnTo>
                  <a:lnTo>
                    <a:pt x="3452050" y="1473200"/>
                  </a:lnTo>
                  <a:lnTo>
                    <a:pt x="3461245" y="1473200"/>
                  </a:lnTo>
                  <a:lnTo>
                    <a:pt x="3462147" y="1479740"/>
                  </a:lnTo>
                  <a:lnTo>
                    <a:pt x="3462147" y="1473200"/>
                  </a:lnTo>
                  <a:lnTo>
                    <a:pt x="3473996" y="1473200"/>
                  </a:lnTo>
                  <a:lnTo>
                    <a:pt x="3473996" y="1485900"/>
                  </a:lnTo>
                  <a:lnTo>
                    <a:pt x="3474948" y="1485900"/>
                  </a:lnTo>
                  <a:lnTo>
                    <a:pt x="3480485" y="1473200"/>
                  </a:lnTo>
                  <a:lnTo>
                    <a:pt x="3487521" y="1473200"/>
                  </a:lnTo>
                  <a:lnTo>
                    <a:pt x="3491382" y="1485900"/>
                  </a:lnTo>
                  <a:lnTo>
                    <a:pt x="3479698" y="1498600"/>
                  </a:lnTo>
                  <a:lnTo>
                    <a:pt x="3468967" y="1498600"/>
                  </a:lnTo>
                  <a:lnTo>
                    <a:pt x="3475685" y="1511300"/>
                  </a:lnTo>
                  <a:lnTo>
                    <a:pt x="3486442" y="1498600"/>
                  </a:lnTo>
                  <a:lnTo>
                    <a:pt x="3503511" y="1498600"/>
                  </a:lnTo>
                  <a:lnTo>
                    <a:pt x="3501910" y="1511300"/>
                  </a:lnTo>
                  <a:lnTo>
                    <a:pt x="3495459" y="1511300"/>
                  </a:lnTo>
                  <a:lnTo>
                    <a:pt x="3502761" y="1524000"/>
                  </a:lnTo>
                  <a:lnTo>
                    <a:pt x="3505289" y="1524000"/>
                  </a:lnTo>
                  <a:lnTo>
                    <a:pt x="3488372" y="1536700"/>
                  </a:lnTo>
                  <a:lnTo>
                    <a:pt x="3494913" y="1536700"/>
                  </a:lnTo>
                  <a:lnTo>
                    <a:pt x="3503282" y="1549400"/>
                  </a:lnTo>
                  <a:lnTo>
                    <a:pt x="3511804" y="1549400"/>
                  </a:lnTo>
                  <a:lnTo>
                    <a:pt x="3518827" y="1562100"/>
                  </a:lnTo>
                  <a:lnTo>
                    <a:pt x="3502749" y="1562100"/>
                  </a:lnTo>
                  <a:lnTo>
                    <a:pt x="3509530" y="1574800"/>
                  </a:lnTo>
                  <a:lnTo>
                    <a:pt x="3510686" y="1587500"/>
                  </a:lnTo>
                  <a:lnTo>
                    <a:pt x="3507867" y="1600200"/>
                  </a:lnTo>
                  <a:lnTo>
                    <a:pt x="3502749" y="1612900"/>
                  </a:lnTo>
                  <a:lnTo>
                    <a:pt x="3519665" y="1625600"/>
                  </a:lnTo>
                  <a:lnTo>
                    <a:pt x="3512896" y="1625600"/>
                  </a:lnTo>
                  <a:lnTo>
                    <a:pt x="3525012" y="1638300"/>
                  </a:lnTo>
                  <a:lnTo>
                    <a:pt x="3534892" y="1638300"/>
                  </a:lnTo>
                  <a:lnTo>
                    <a:pt x="3539071" y="1651000"/>
                  </a:lnTo>
                  <a:lnTo>
                    <a:pt x="3534041" y="1663700"/>
                  </a:lnTo>
                  <a:lnTo>
                    <a:pt x="3532035" y="1663700"/>
                  </a:lnTo>
                  <a:lnTo>
                    <a:pt x="3542715" y="1676400"/>
                  </a:lnTo>
                  <a:lnTo>
                    <a:pt x="3546741" y="1676400"/>
                  </a:lnTo>
                  <a:lnTo>
                    <a:pt x="3547338" y="1689100"/>
                  </a:lnTo>
                  <a:lnTo>
                    <a:pt x="3550335" y="1701800"/>
                  </a:lnTo>
                  <a:lnTo>
                    <a:pt x="3549827" y="1714500"/>
                  </a:lnTo>
                  <a:lnTo>
                    <a:pt x="3539972" y="1727200"/>
                  </a:lnTo>
                  <a:lnTo>
                    <a:pt x="3549269" y="1739900"/>
                  </a:lnTo>
                  <a:lnTo>
                    <a:pt x="3549065" y="1739900"/>
                  </a:lnTo>
                  <a:lnTo>
                    <a:pt x="3550437" y="1752600"/>
                  </a:lnTo>
                  <a:lnTo>
                    <a:pt x="3555111" y="1752600"/>
                  </a:lnTo>
                  <a:lnTo>
                    <a:pt x="3547795" y="1765300"/>
                  </a:lnTo>
                  <a:lnTo>
                    <a:pt x="3541420" y="1765300"/>
                  </a:lnTo>
                  <a:lnTo>
                    <a:pt x="3534892" y="1778000"/>
                  </a:lnTo>
                  <a:lnTo>
                    <a:pt x="3559429" y="1778000"/>
                  </a:lnTo>
                  <a:lnTo>
                    <a:pt x="3542512" y="1790700"/>
                  </a:lnTo>
                  <a:lnTo>
                    <a:pt x="3541661" y="1790700"/>
                  </a:lnTo>
                  <a:lnTo>
                    <a:pt x="3546741" y="1803400"/>
                  </a:lnTo>
                  <a:lnTo>
                    <a:pt x="3547580" y="1803400"/>
                  </a:lnTo>
                  <a:lnTo>
                    <a:pt x="3554349" y="1790700"/>
                  </a:lnTo>
                  <a:lnTo>
                    <a:pt x="3558578" y="1790700"/>
                  </a:lnTo>
                  <a:lnTo>
                    <a:pt x="3560432" y="1803400"/>
                  </a:lnTo>
                  <a:lnTo>
                    <a:pt x="3555619" y="1803400"/>
                  </a:lnTo>
                  <a:lnTo>
                    <a:pt x="3547630" y="1816100"/>
                  </a:lnTo>
                  <a:lnTo>
                    <a:pt x="3545040" y="1816100"/>
                  </a:lnTo>
                  <a:lnTo>
                    <a:pt x="3550120" y="1828800"/>
                  </a:lnTo>
                  <a:lnTo>
                    <a:pt x="3543350" y="1828800"/>
                  </a:lnTo>
                  <a:lnTo>
                    <a:pt x="3550120" y="1841500"/>
                  </a:lnTo>
                  <a:lnTo>
                    <a:pt x="3545573" y="1841500"/>
                  </a:lnTo>
                  <a:lnTo>
                    <a:pt x="3546005" y="1854200"/>
                  </a:lnTo>
                  <a:lnTo>
                    <a:pt x="3536581" y="1854200"/>
                  </a:lnTo>
                  <a:lnTo>
                    <a:pt x="3536683" y="1867585"/>
                  </a:lnTo>
                  <a:lnTo>
                    <a:pt x="3538905" y="1879600"/>
                  </a:lnTo>
                  <a:lnTo>
                    <a:pt x="3541585" y="1879600"/>
                  </a:lnTo>
                  <a:lnTo>
                    <a:pt x="3542512" y="1892300"/>
                  </a:lnTo>
                  <a:lnTo>
                    <a:pt x="3565626" y="1892300"/>
                  </a:lnTo>
                  <a:lnTo>
                    <a:pt x="3572954" y="1905000"/>
                  </a:lnTo>
                  <a:lnTo>
                    <a:pt x="3572954" y="1625600"/>
                  </a:lnTo>
                  <a:lnTo>
                    <a:pt x="3566185" y="1625600"/>
                  </a:lnTo>
                  <a:lnTo>
                    <a:pt x="3567176" y="1600200"/>
                  </a:lnTo>
                  <a:lnTo>
                    <a:pt x="3592004" y="1600200"/>
                  </a:lnTo>
                  <a:lnTo>
                    <a:pt x="3599180" y="1612900"/>
                  </a:lnTo>
                  <a:lnTo>
                    <a:pt x="3599180" y="215900"/>
                  </a:lnTo>
                  <a:lnTo>
                    <a:pt x="3590721" y="215900"/>
                  </a:lnTo>
                  <a:lnTo>
                    <a:pt x="3596068" y="203200"/>
                  </a:lnTo>
                  <a:lnTo>
                    <a:pt x="3601415" y="190500"/>
                  </a:lnTo>
                  <a:lnTo>
                    <a:pt x="3610914" y="177800"/>
                  </a:lnTo>
                  <a:lnTo>
                    <a:pt x="3617722" y="165100"/>
                  </a:lnTo>
                  <a:lnTo>
                    <a:pt x="3620325" y="152400"/>
                  </a:lnTo>
                  <a:lnTo>
                    <a:pt x="3605098" y="165100"/>
                  </a:lnTo>
                  <a:lnTo>
                    <a:pt x="3609327" y="152400"/>
                  </a:lnTo>
                  <a:lnTo>
                    <a:pt x="3615791" y="152400"/>
                  </a:lnTo>
                  <a:lnTo>
                    <a:pt x="3613239" y="139700"/>
                  </a:lnTo>
                  <a:lnTo>
                    <a:pt x="3608946" y="152400"/>
                  </a:lnTo>
                  <a:lnTo>
                    <a:pt x="3606787" y="152400"/>
                  </a:lnTo>
                  <a:lnTo>
                    <a:pt x="3608489" y="139700"/>
                  </a:lnTo>
                  <a:lnTo>
                    <a:pt x="3593985" y="149161"/>
                  </a:lnTo>
                  <a:lnTo>
                    <a:pt x="3597173" y="139700"/>
                  </a:lnTo>
                  <a:lnTo>
                    <a:pt x="3600323" y="139700"/>
                  </a:lnTo>
                  <a:lnTo>
                    <a:pt x="3600869" y="127000"/>
                  </a:lnTo>
                  <a:lnTo>
                    <a:pt x="3595484" y="139700"/>
                  </a:lnTo>
                  <a:lnTo>
                    <a:pt x="3592639" y="150037"/>
                  </a:lnTo>
                  <a:lnTo>
                    <a:pt x="3589032" y="152400"/>
                  </a:lnTo>
                  <a:lnTo>
                    <a:pt x="3585362" y="152400"/>
                  </a:lnTo>
                  <a:lnTo>
                    <a:pt x="3587229" y="139700"/>
                  </a:lnTo>
                  <a:lnTo>
                    <a:pt x="3589032" y="139700"/>
                  </a:lnTo>
                  <a:lnTo>
                    <a:pt x="3591560" y="127000"/>
                  </a:lnTo>
                  <a:lnTo>
                    <a:pt x="3586505" y="139700"/>
                  </a:lnTo>
                  <a:lnTo>
                    <a:pt x="3572116" y="139700"/>
                  </a:lnTo>
                  <a:lnTo>
                    <a:pt x="3571964" y="127000"/>
                  </a:lnTo>
                  <a:lnTo>
                    <a:pt x="3566287" y="127000"/>
                  </a:lnTo>
                  <a:lnTo>
                    <a:pt x="3570414" y="114300"/>
                  </a:lnTo>
                  <a:lnTo>
                    <a:pt x="3566185" y="114300"/>
                  </a:lnTo>
                  <a:lnTo>
                    <a:pt x="3555200" y="127000"/>
                  </a:lnTo>
                  <a:lnTo>
                    <a:pt x="3554184" y="127000"/>
                  </a:lnTo>
                  <a:lnTo>
                    <a:pt x="3554184" y="876300"/>
                  </a:lnTo>
                  <a:lnTo>
                    <a:pt x="3540264" y="876300"/>
                  </a:lnTo>
                  <a:lnTo>
                    <a:pt x="3533406" y="863600"/>
                  </a:lnTo>
                  <a:lnTo>
                    <a:pt x="3531514" y="863600"/>
                  </a:lnTo>
                  <a:lnTo>
                    <a:pt x="3532632" y="872058"/>
                  </a:lnTo>
                  <a:lnTo>
                    <a:pt x="3528123" y="863600"/>
                  </a:lnTo>
                  <a:lnTo>
                    <a:pt x="3521354" y="863600"/>
                  </a:lnTo>
                  <a:lnTo>
                    <a:pt x="3521354" y="901700"/>
                  </a:lnTo>
                  <a:lnTo>
                    <a:pt x="3517976" y="901700"/>
                  </a:lnTo>
                  <a:lnTo>
                    <a:pt x="3514598" y="889000"/>
                  </a:lnTo>
                  <a:lnTo>
                    <a:pt x="3518827" y="889000"/>
                  </a:lnTo>
                  <a:lnTo>
                    <a:pt x="3521354" y="901700"/>
                  </a:lnTo>
                  <a:lnTo>
                    <a:pt x="3521354" y="863600"/>
                  </a:lnTo>
                  <a:lnTo>
                    <a:pt x="3516388" y="863600"/>
                  </a:lnTo>
                  <a:lnTo>
                    <a:pt x="3517468" y="868489"/>
                  </a:lnTo>
                  <a:lnTo>
                    <a:pt x="3512896" y="863600"/>
                  </a:lnTo>
                  <a:lnTo>
                    <a:pt x="3503599" y="863600"/>
                  </a:lnTo>
                  <a:lnTo>
                    <a:pt x="3503599" y="876300"/>
                  </a:lnTo>
                  <a:lnTo>
                    <a:pt x="3495141" y="876300"/>
                  </a:lnTo>
                  <a:lnTo>
                    <a:pt x="3489210" y="863600"/>
                  </a:lnTo>
                  <a:lnTo>
                    <a:pt x="3484143" y="863600"/>
                  </a:lnTo>
                  <a:lnTo>
                    <a:pt x="3486899" y="876300"/>
                  </a:lnTo>
                  <a:lnTo>
                    <a:pt x="3488474" y="876300"/>
                  </a:lnTo>
                  <a:lnTo>
                    <a:pt x="3493439" y="889000"/>
                  </a:lnTo>
                  <a:lnTo>
                    <a:pt x="3495141" y="889000"/>
                  </a:lnTo>
                  <a:lnTo>
                    <a:pt x="3495141" y="901700"/>
                  </a:lnTo>
                  <a:lnTo>
                    <a:pt x="3492601" y="901700"/>
                  </a:lnTo>
                  <a:lnTo>
                    <a:pt x="3492208" y="889000"/>
                  </a:lnTo>
                  <a:lnTo>
                    <a:pt x="3489426" y="889000"/>
                  </a:lnTo>
                  <a:lnTo>
                    <a:pt x="3485705" y="876300"/>
                  </a:lnTo>
                  <a:lnTo>
                    <a:pt x="3482314" y="876300"/>
                  </a:lnTo>
                  <a:lnTo>
                    <a:pt x="3483724" y="889000"/>
                  </a:lnTo>
                  <a:lnTo>
                    <a:pt x="3479063" y="889000"/>
                  </a:lnTo>
                  <a:lnTo>
                    <a:pt x="3478225" y="901700"/>
                  </a:lnTo>
                  <a:lnTo>
                    <a:pt x="3475685" y="901700"/>
                  </a:lnTo>
                  <a:lnTo>
                    <a:pt x="3475685" y="1117600"/>
                  </a:lnTo>
                  <a:lnTo>
                    <a:pt x="3473996" y="1130300"/>
                  </a:lnTo>
                  <a:lnTo>
                    <a:pt x="3468916" y="1130300"/>
                  </a:lnTo>
                  <a:lnTo>
                    <a:pt x="3467227" y="1117600"/>
                  </a:lnTo>
                  <a:lnTo>
                    <a:pt x="3475685" y="1117600"/>
                  </a:lnTo>
                  <a:lnTo>
                    <a:pt x="3475685" y="901700"/>
                  </a:lnTo>
                  <a:lnTo>
                    <a:pt x="3474834" y="901700"/>
                  </a:lnTo>
                  <a:lnTo>
                    <a:pt x="3473272" y="889000"/>
                  </a:lnTo>
                  <a:lnTo>
                    <a:pt x="3474593" y="889000"/>
                  </a:lnTo>
                  <a:lnTo>
                    <a:pt x="3473996" y="876300"/>
                  </a:lnTo>
                  <a:lnTo>
                    <a:pt x="3471710" y="889000"/>
                  </a:lnTo>
                  <a:lnTo>
                    <a:pt x="3470287" y="889000"/>
                  </a:lnTo>
                  <a:lnTo>
                    <a:pt x="3468395" y="901700"/>
                  </a:lnTo>
                  <a:lnTo>
                    <a:pt x="3464687" y="889000"/>
                  </a:lnTo>
                  <a:lnTo>
                    <a:pt x="3468916" y="889000"/>
                  </a:lnTo>
                  <a:lnTo>
                    <a:pt x="3464090" y="876300"/>
                  </a:lnTo>
                  <a:lnTo>
                    <a:pt x="3457918" y="876300"/>
                  </a:lnTo>
                  <a:lnTo>
                    <a:pt x="3447770" y="863600"/>
                  </a:lnTo>
                  <a:lnTo>
                    <a:pt x="3451148" y="876300"/>
                  </a:lnTo>
                  <a:lnTo>
                    <a:pt x="3453688" y="889000"/>
                  </a:lnTo>
                  <a:lnTo>
                    <a:pt x="3450310" y="889000"/>
                  </a:lnTo>
                  <a:lnTo>
                    <a:pt x="3450310" y="1409700"/>
                  </a:lnTo>
                  <a:lnTo>
                    <a:pt x="3441852" y="1409700"/>
                  </a:lnTo>
                  <a:lnTo>
                    <a:pt x="3444379" y="1397000"/>
                  </a:lnTo>
                  <a:lnTo>
                    <a:pt x="3449459" y="1397000"/>
                  </a:lnTo>
                  <a:lnTo>
                    <a:pt x="3450310" y="1409700"/>
                  </a:lnTo>
                  <a:lnTo>
                    <a:pt x="3450310" y="889000"/>
                  </a:lnTo>
                  <a:lnTo>
                    <a:pt x="3441852" y="889000"/>
                  </a:lnTo>
                  <a:lnTo>
                    <a:pt x="3442690" y="901700"/>
                  </a:lnTo>
                  <a:lnTo>
                    <a:pt x="3441725" y="889000"/>
                  </a:lnTo>
                  <a:lnTo>
                    <a:pt x="3437572" y="889000"/>
                  </a:lnTo>
                  <a:lnTo>
                    <a:pt x="3434232" y="876300"/>
                  </a:lnTo>
                  <a:lnTo>
                    <a:pt x="3425774" y="876300"/>
                  </a:lnTo>
                  <a:lnTo>
                    <a:pt x="3425774" y="863600"/>
                  </a:lnTo>
                  <a:lnTo>
                    <a:pt x="3424567" y="876300"/>
                  </a:lnTo>
                  <a:lnTo>
                    <a:pt x="3421227" y="863600"/>
                  </a:lnTo>
                  <a:lnTo>
                    <a:pt x="3418040" y="876300"/>
                  </a:lnTo>
                  <a:lnTo>
                    <a:pt x="3415627" y="876300"/>
                  </a:lnTo>
                  <a:lnTo>
                    <a:pt x="3415627" y="889000"/>
                  </a:lnTo>
                  <a:lnTo>
                    <a:pt x="3410547" y="889000"/>
                  </a:lnTo>
                  <a:lnTo>
                    <a:pt x="3410547" y="927100"/>
                  </a:lnTo>
                  <a:lnTo>
                    <a:pt x="3408857" y="927100"/>
                  </a:lnTo>
                  <a:lnTo>
                    <a:pt x="3408857" y="1358900"/>
                  </a:lnTo>
                  <a:lnTo>
                    <a:pt x="3408857" y="1371600"/>
                  </a:lnTo>
                  <a:lnTo>
                    <a:pt x="3392792" y="1371600"/>
                  </a:lnTo>
                  <a:lnTo>
                    <a:pt x="3392995" y="1358900"/>
                  </a:lnTo>
                  <a:lnTo>
                    <a:pt x="3408857" y="1358900"/>
                  </a:lnTo>
                  <a:lnTo>
                    <a:pt x="3408857" y="927100"/>
                  </a:lnTo>
                  <a:lnTo>
                    <a:pt x="3406317" y="927100"/>
                  </a:lnTo>
                  <a:lnTo>
                    <a:pt x="3405479" y="914400"/>
                  </a:lnTo>
                  <a:lnTo>
                    <a:pt x="3408007" y="914400"/>
                  </a:lnTo>
                  <a:lnTo>
                    <a:pt x="3410547" y="927100"/>
                  </a:lnTo>
                  <a:lnTo>
                    <a:pt x="3410547" y="889000"/>
                  </a:lnTo>
                  <a:lnTo>
                    <a:pt x="3396170" y="889000"/>
                  </a:lnTo>
                  <a:lnTo>
                    <a:pt x="3396170" y="1320800"/>
                  </a:lnTo>
                  <a:lnTo>
                    <a:pt x="3392792" y="1333500"/>
                  </a:lnTo>
                  <a:lnTo>
                    <a:pt x="3391090" y="1333500"/>
                  </a:lnTo>
                  <a:lnTo>
                    <a:pt x="3390252" y="1320800"/>
                  </a:lnTo>
                  <a:lnTo>
                    <a:pt x="3396170" y="1320800"/>
                  </a:lnTo>
                  <a:lnTo>
                    <a:pt x="3396170" y="889000"/>
                  </a:lnTo>
                  <a:lnTo>
                    <a:pt x="3389401" y="876300"/>
                  </a:lnTo>
                  <a:lnTo>
                    <a:pt x="3390252" y="901700"/>
                  </a:lnTo>
                  <a:lnTo>
                    <a:pt x="3389223" y="901700"/>
                  </a:lnTo>
                  <a:lnTo>
                    <a:pt x="3390252" y="914400"/>
                  </a:lnTo>
                  <a:lnTo>
                    <a:pt x="3391916" y="927100"/>
                  </a:lnTo>
                  <a:lnTo>
                    <a:pt x="3392792" y="939800"/>
                  </a:lnTo>
                  <a:lnTo>
                    <a:pt x="3391090" y="939800"/>
                  </a:lnTo>
                  <a:lnTo>
                    <a:pt x="3386023" y="927100"/>
                  </a:lnTo>
                  <a:lnTo>
                    <a:pt x="3384334" y="914400"/>
                  </a:lnTo>
                  <a:lnTo>
                    <a:pt x="3384334" y="1308100"/>
                  </a:lnTo>
                  <a:lnTo>
                    <a:pt x="3382632" y="1320800"/>
                  </a:lnTo>
                  <a:lnTo>
                    <a:pt x="3379254" y="1320800"/>
                  </a:lnTo>
                  <a:lnTo>
                    <a:pt x="3374174" y="1308100"/>
                  </a:lnTo>
                  <a:lnTo>
                    <a:pt x="3384334" y="1308100"/>
                  </a:lnTo>
                  <a:lnTo>
                    <a:pt x="3384334" y="914400"/>
                  </a:lnTo>
                  <a:lnTo>
                    <a:pt x="3381794" y="914400"/>
                  </a:lnTo>
                  <a:lnTo>
                    <a:pt x="3381794" y="1282700"/>
                  </a:lnTo>
                  <a:lnTo>
                    <a:pt x="3380943" y="1295400"/>
                  </a:lnTo>
                  <a:lnTo>
                    <a:pt x="3380105" y="1295400"/>
                  </a:lnTo>
                  <a:lnTo>
                    <a:pt x="3378403" y="1290307"/>
                  </a:lnTo>
                  <a:lnTo>
                    <a:pt x="3378403" y="1295400"/>
                  </a:lnTo>
                  <a:lnTo>
                    <a:pt x="3375025" y="1295400"/>
                  </a:lnTo>
                  <a:lnTo>
                    <a:pt x="3375025" y="1282700"/>
                  </a:lnTo>
                  <a:lnTo>
                    <a:pt x="3378403" y="1295400"/>
                  </a:lnTo>
                  <a:lnTo>
                    <a:pt x="3378403" y="1290307"/>
                  </a:lnTo>
                  <a:lnTo>
                    <a:pt x="3375863" y="1282700"/>
                  </a:lnTo>
                  <a:lnTo>
                    <a:pt x="3381794" y="1282700"/>
                  </a:lnTo>
                  <a:lnTo>
                    <a:pt x="3381794" y="914400"/>
                  </a:lnTo>
                  <a:lnTo>
                    <a:pt x="3380105" y="914400"/>
                  </a:lnTo>
                  <a:lnTo>
                    <a:pt x="3380105" y="952500"/>
                  </a:lnTo>
                  <a:lnTo>
                    <a:pt x="3370796" y="952500"/>
                  </a:lnTo>
                  <a:lnTo>
                    <a:pt x="3370796" y="939800"/>
                  </a:lnTo>
                  <a:lnTo>
                    <a:pt x="3369945" y="937247"/>
                  </a:lnTo>
                  <a:lnTo>
                    <a:pt x="3369945" y="952500"/>
                  </a:lnTo>
                  <a:lnTo>
                    <a:pt x="3369145" y="952500"/>
                  </a:lnTo>
                  <a:lnTo>
                    <a:pt x="3369145" y="1206500"/>
                  </a:lnTo>
                  <a:lnTo>
                    <a:pt x="3364026" y="1206500"/>
                  </a:lnTo>
                  <a:lnTo>
                    <a:pt x="3366046" y="1193800"/>
                  </a:lnTo>
                  <a:lnTo>
                    <a:pt x="3368789" y="1193800"/>
                  </a:lnTo>
                  <a:lnTo>
                    <a:pt x="3369145" y="1206500"/>
                  </a:lnTo>
                  <a:lnTo>
                    <a:pt x="3369145" y="952500"/>
                  </a:lnTo>
                  <a:lnTo>
                    <a:pt x="3362858" y="952500"/>
                  </a:lnTo>
                  <a:lnTo>
                    <a:pt x="3356241" y="962583"/>
                  </a:lnTo>
                  <a:lnTo>
                    <a:pt x="3355568" y="952500"/>
                  </a:lnTo>
                  <a:lnTo>
                    <a:pt x="3357257" y="952500"/>
                  </a:lnTo>
                  <a:lnTo>
                    <a:pt x="3360648" y="939800"/>
                  </a:lnTo>
                  <a:lnTo>
                    <a:pt x="3369945" y="952500"/>
                  </a:lnTo>
                  <a:lnTo>
                    <a:pt x="3369945" y="937247"/>
                  </a:lnTo>
                  <a:lnTo>
                    <a:pt x="3366566" y="927100"/>
                  </a:lnTo>
                  <a:lnTo>
                    <a:pt x="3369106" y="927100"/>
                  </a:lnTo>
                  <a:lnTo>
                    <a:pt x="3371634" y="927100"/>
                  </a:lnTo>
                  <a:lnTo>
                    <a:pt x="3380105" y="952500"/>
                  </a:lnTo>
                  <a:lnTo>
                    <a:pt x="3380105" y="914400"/>
                  </a:lnTo>
                  <a:lnTo>
                    <a:pt x="3380092" y="939800"/>
                  </a:lnTo>
                  <a:lnTo>
                    <a:pt x="3378403" y="939800"/>
                  </a:lnTo>
                  <a:lnTo>
                    <a:pt x="3377565" y="927100"/>
                  </a:lnTo>
                  <a:lnTo>
                    <a:pt x="3380092" y="939800"/>
                  </a:lnTo>
                  <a:lnTo>
                    <a:pt x="3380092" y="914400"/>
                  </a:lnTo>
                  <a:lnTo>
                    <a:pt x="3374174" y="914400"/>
                  </a:lnTo>
                  <a:lnTo>
                    <a:pt x="3374174" y="927100"/>
                  </a:lnTo>
                  <a:lnTo>
                    <a:pt x="3372485" y="927100"/>
                  </a:lnTo>
                  <a:lnTo>
                    <a:pt x="3370796" y="914400"/>
                  </a:lnTo>
                  <a:lnTo>
                    <a:pt x="3369106" y="914400"/>
                  </a:lnTo>
                  <a:lnTo>
                    <a:pt x="3369106" y="901700"/>
                  </a:lnTo>
                  <a:lnTo>
                    <a:pt x="3365716" y="914400"/>
                  </a:lnTo>
                  <a:lnTo>
                    <a:pt x="3361486" y="914400"/>
                  </a:lnTo>
                  <a:lnTo>
                    <a:pt x="3360648" y="901700"/>
                  </a:lnTo>
                  <a:lnTo>
                    <a:pt x="3359797" y="901700"/>
                  </a:lnTo>
                  <a:lnTo>
                    <a:pt x="3360648" y="914400"/>
                  </a:lnTo>
                  <a:lnTo>
                    <a:pt x="3358108" y="914400"/>
                  </a:lnTo>
                  <a:lnTo>
                    <a:pt x="3358946" y="901700"/>
                  </a:lnTo>
                  <a:lnTo>
                    <a:pt x="3358108" y="901700"/>
                  </a:lnTo>
                  <a:lnTo>
                    <a:pt x="3358108" y="889000"/>
                  </a:lnTo>
                  <a:lnTo>
                    <a:pt x="3357257" y="891755"/>
                  </a:lnTo>
                  <a:lnTo>
                    <a:pt x="3357257" y="914400"/>
                  </a:lnTo>
                  <a:lnTo>
                    <a:pt x="3357257" y="927100"/>
                  </a:lnTo>
                  <a:lnTo>
                    <a:pt x="3356419" y="927100"/>
                  </a:lnTo>
                  <a:lnTo>
                    <a:pt x="3357257" y="914400"/>
                  </a:lnTo>
                  <a:lnTo>
                    <a:pt x="3357257" y="891755"/>
                  </a:lnTo>
                  <a:lnTo>
                    <a:pt x="3356419" y="894461"/>
                  </a:lnTo>
                  <a:lnTo>
                    <a:pt x="3356419" y="901700"/>
                  </a:lnTo>
                  <a:lnTo>
                    <a:pt x="3356419" y="914400"/>
                  </a:lnTo>
                  <a:lnTo>
                    <a:pt x="3355568" y="914400"/>
                  </a:lnTo>
                  <a:lnTo>
                    <a:pt x="3356419" y="901700"/>
                  </a:lnTo>
                  <a:lnTo>
                    <a:pt x="3356419" y="894461"/>
                  </a:lnTo>
                  <a:lnTo>
                    <a:pt x="3355467" y="897521"/>
                  </a:lnTo>
                  <a:lnTo>
                    <a:pt x="3355467" y="963752"/>
                  </a:lnTo>
                  <a:lnTo>
                    <a:pt x="3346259" y="977900"/>
                  </a:lnTo>
                  <a:lnTo>
                    <a:pt x="3345421" y="977900"/>
                  </a:lnTo>
                  <a:lnTo>
                    <a:pt x="3349650" y="965200"/>
                  </a:lnTo>
                  <a:lnTo>
                    <a:pt x="3352190" y="965200"/>
                  </a:lnTo>
                  <a:lnTo>
                    <a:pt x="3354717" y="952500"/>
                  </a:lnTo>
                  <a:lnTo>
                    <a:pt x="3355467" y="963752"/>
                  </a:lnTo>
                  <a:lnTo>
                    <a:pt x="3355467" y="897521"/>
                  </a:lnTo>
                  <a:lnTo>
                    <a:pt x="3354171" y="901700"/>
                  </a:lnTo>
                  <a:lnTo>
                    <a:pt x="3345967" y="914400"/>
                  </a:lnTo>
                  <a:lnTo>
                    <a:pt x="3345015" y="914400"/>
                  </a:lnTo>
                  <a:lnTo>
                    <a:pt x="3348164" y="901700"/>
                  </a:lnTo>
                  <a:lnTo>
                    <a:pt x="3350361" y="901700"/>
                  </a:lnTo>
                  <a:lnTo>
                    <a:pt x="3350488" y="889000"/>
                  </a:lnTo>
                  <a:lnTo>
                    <a:pt x="3346615" y="901700"/>
                  </a:lnTo>
                  <a:lnTo>
                    <a:pt x="3344253" y="901700"/>
                  </a:lnTo>
                  <a:lnTo>
                    <a:pt x="3342043" y="914400"/>
                  </a:lnTo>
                  <a:lnTo>
                    <a:pt x="3340341" y="914400"/>
                  </a:lnTo>
                  <a:lnTo>
                    <a:pt x="3340341" y="1689100"/>
                  </a:lnTo>
                  <a:lnTo>
                    <a:pt x="3331349" y="1701800"/>
                  </a:lnTo>
                  <a:lnTo>
                    <a:pt x="3322256" y="1714500"/>
                  </a:lnTo>
                  <a:lnTo>
                    <a:pt x="3313277" y="1727200"/>
                  </a:lnTo>
                  <a:lnTo>
                    <a:pt x="3316160" y="1714500"/>
                  </a:lnTo>
                  <a:lnTo>
                    <a:pt x="3319703" y="1689100"/>
                  </a:lnTo>
                  <a:lnTo>
                    <a:pt x="3340341" y="1689100"/>
                  </a:lnTo>
                  <a:lnTo>
                    <a:pt x="3340341" y="914400"/>
                  </a:lnTo>
                  <a:lnTo>
                    <a:pt x="3337801" y="914400"/>
                  </a:lnTo>
                  <a:lnTo>
                    <a:pt x="3339490" y="901700"/>
                  </a:lnTo>
                  <a:lnTo>
                    <a:pt x="3336963" y="901700"/>
                  </a:lnTo>
                  <a:lnTo>
                    <a:pt x="3339490" y="889000"/>
                  </a:lnTo>
                  <a:lnTo>
                    <a:pt x="3337852" y="889000"/>
                  </a:lnTo>
                  <a:lnTo>
                    <a:pt x="3334004" y="901700"/>
                  </a:lnTo>
                  <a:lnTo>
                    <a:pt x="3323323" y="901700"/>
                  </a:lnTo>
                  <a:lnTo>
                    <a:pt x="3323323" y="1219200"/>
                  </a:lnTo>
                  <a:lnTo>
                    <a:pt x="3316655" y="1219200"/>
                  </a:lnTo>
                  <a:lnTo>
                    <a:pt x="3321532" y="1206500"/>
                  </a:lnTo>
                  <a:lnTo>
                    <a:pt x="3323323" y="1219200"/>
                  </a:lnTo>
                  <a:lnTo>
                    <a:pt x="3323323" y="901700"/>
                  </a:lnTo>
                  <a:lnTo>
                    <a:pt x="3321316" y="901700"/>
                  </a:lnTo>
                  <a:lnTo>
                    <a:pt x="3319068" y="889000"/>
                  </a:lnTo>
                  <a:lnTo>
                    <a:pt x="3321735" y="876300"/>
                  </a:lnTo>
                  <a:lnTo>
                    <a:pt x="3318345" y="889000"/>
                  </a:lnTo>
                  <a:lnTo>
                    <a:pt x="3309886" y="901700"/>
                  </a:lnTo>
                  <a:lnTo>
                    <a:pt x="3306508" y="901700"/>
                  </a:lnTo>
                  <a:lnTo>
                    <a:pt x="3311017" y="889000"/>
                  </a:lnTo>
                  <a:lnTo>
                    <a:pt x="3307677" y="876300"/>
                  </a:lnTo>
                  <a:lnTo>
                    <a:pt x="3303536" y="876300"/>
                  </a:lnTo>
                  <a:lnTo>
                    <a:pt x="3305657" y="863600"/>
                  </a:lnTo>
                  <a:lnTo>
                    <a:pt x="3299739" y="876300"/>
                  </a:lnTo>
                  <a:lnTo>
                    <a:pt x="3281972" y="876300"/>
                  </a:lnTo>
                  <a:lnTo>
                    <a:pt x="3279444" y="889000"/>
                  </a:lnTo>
                  <a:lnTo>
                    <a:pt x="3274364" y="889000"/>
                  </a:lnTo>
                  <a:lnTo>
                    <a:pt x="3275076" y="878370"/>
                  </a:lnTo>
                  <a:lnTo>
                    <a:pt x="3271723" y="889000"/>
                  </a:lnTo>
                  <a:lnTo>
                    <a:pt x="3268446" y="889000"/>
                  </a:lnTo>
                  <a:lnTo>
                    <a:pt x="3271824" y="876300"/>
                  </a:lnTo>
                  <a:lnTo>
                    <a:pt x="3271621" y="876300"/>
                  </a:lnTo>
                  <a:lnTo>
                    <a:pt x="3276054" y="863600"/>
                  </a:lnTo>
                  <a:lnTo>
                    <a:pt x="3269284" y="876300"/>
                  </a:lnTo>
                  <a:lnTo>
                    <a:pt x="3269831" y="876300"/>
                  </a:lnTo>
                  <a:lnTo>
                    <a:pt x="3265906" y="889000"/>
                  </a:lnTo>
                  <a:lnTo>
                    <a:pt x="3267557" y="889000"/>
                  </a:lnTo>
                  <a:lnTo>
                    <a:pt x="3262528" y="901700"/>
                  </a:lnTo>
                  <a:lnTo>
                    <a:pt x="3265906" y="889000"/>
                  </a:lnTo>
                  <a:lnTo>
                    <a:pt x="3268446" y="876300"/>
                  </a:lnTo>
                  <a:lnTo>
                    <a:pt x="3267595" y="876300"/>
                  </a:lnTo>
                  <a:lnTo>
                    <a:pt x="3262528" y="889000"/>
                  </a:lnTo>
                  <a:lnTo>
                    <a:pt x="3267291" y="876300"/>
                  </a:lnTo>
                  <a:lnTo>
                    <a:pt x="3273348" y="863600"/>
                  </a:lnTo>
                  <a:lnTo>
                    <a:pt x="3276054" y="863600"/>
                  </a:lnTo>
                  <a:lnTo>
                    <a:pt x="3276727" y="863600"/>
                  </a:lnTo>
                  <a:lnTo>
                    <a:pt x="3273196" y="876300"/>
                  </a:lnTo>
                  <a:lnTo>
                    <a:pt x="3275215" y="876300"/>
                  </a:lnTo>
                  <a:lnTo>
                    <a:pt x="3277743" y="863600"/>
                  </a:lnTo>
                  <a:lnTo>
                    <a:pt x="3278594" y="863600"/>
                  </a:lnTo>
                  <a:lnTo>
                    <a:pt x="3279749" y="854964"/>
                  </a:lnTo>
                  <a:lnTo>
                    <a:pt x="3273196" y="863600"/>
                  </a:lnTo>
                  <a:lnTo>
                    <a:pt x="3264738" y="876300"/>
                  </a:lnTo>
                  <a:lnTo>
                    <a:pt x="3263366" y="876300"/>
                  </a:lnTo>
                  <a:lnTo>
                    <a:pt x="3269627" y="863600"/>
                  </a:lnTo>
                  <a:lnTo>
                    <a:pt x="3267595" y="863600"/>
                  </a:lnTo>
                  <a:lnTo>
                    <a:pt x="3267595" y="850900"/>
                  </a:lnTo>
                  <a:lnTo>
                    <a:pt x="3260915" y="863600"/>
                  </a:lnTo>
                  <a:lnTo>
                    <a:pt x="3265906" y="863600"/>
                  </a:lnTo>
                  <a:lnTo>
                    <a:pt x="3266859" y="863600"/>
                  </a:lnTo>
                  <a:lnTo>
                    <a:pt x="3264319" y="869569"/>
                  </a:lnTo>
                  <a:lnTo>
                    <a:pt x="3265906" y="863600"/>
                  </a:lnTo>
                  <a:lnTo>
                    <a:pt x="3259137" y="876300"/>
                  </a:lnTo>
                  <a:lnTo>
                    <a:pt x="3248139" y="876300"/>
                  </a:lnTo>
                  <a:lnTo>
                    <a:pt x="3248901" y="873429"/>
                  </a:lnTo>
                  <a:lnTo>
                    <a:pt x="3246450" y="876300"/>
                  </a:lnTo>
                  <a:lnTo>
                    <a:pt x="3244405" y="876300"/>
                  </a:lnTo>
                  <a:lnTo>
                    <a:pt x="3251530" y="863600"/>
                  </a:lnTo>
                  <a:lnTo>
                    <a:pt x="3244240" y="863600"/>
                  </a:lnTo>
                  <a:lnTo>
                    <a:pt x="3244240" y="876300"/>
                  </a:lnTo>
                  <a:lnTo>
                    <a:pt x="3230384" y="886498"/>
                  </a:lnTo>
                  <a:lnTo>
                    <a:pt x="3230384" y="1041400"/>
                  </a:lnTo>
                  <a:lnTo>
                    <a:pt x="3218332" y="1041400"/>
                  </a:lnTo>
                  <a:lnTo>
                    <a:pt x="3220859" y="1028700"/>
                  </a:lnTo>
                  <a:lnTo>
                    <a:pt x="3230384" y="1041400"/>
                  </a:lnTo>
                  <a:lnTo>
                    <a:pt x="3230384" y="886498"/>
                  </a:lnTo>
                  <a:lnTo>
                    <a:pt x="3230156" y="886663"/>
                  </a:lnTo>
                  <a:lnTo>
                    <a:pt x="3236709" y="876300"/>
                  </a:lnTo>
                  <a:lnTo>
                    <a:pt x="3244240" y="876300"/>
                  </a:lnTo>
                  <a:lnTo>
                    <a:pt x="3244240" y="863600"/>
                  </a:lnTo>
                  <a:lnTo>
                    <a:pt x="3239706" y="863600"/>
                  </a:lnTo>
                  <a:lnTo>
                    <a:pt x="3251733" y="850900"/>
                  </a:lnTo>
                  <a:lnTo>
                    <a:pt x="3262807" y="838200"/>
                  </a:lnTo>
                  <a:lnTo>
                    <a:pt x="3251530" y="838200"/>
                  </a:lnTo>
                  <a:lnTo>
                    <a:pt x="3246336" y="825500"/>
                  </a:lnTo>
                  <a:lnTo>
                    <a:pt x="3227844" y="825500"/>
                  </a:lnTo>
                  <a:lnTo>
                    <a:pt x="3244761" y="812800"/>
                  </a:lnTo>
                  <a:lnTo>
                    <a:pt x="3238220" y="812800"/>
                  </a:lnTo>
                  <a:lnTo>
                    <a:pt x="3229851" y="800100"/>
                  </a:lnTo>
                  <a:lnTo>
                    <a:pt x="3225304" y="800100"/>
                  </a:lnTo>
                  <a:lnTo>
                    <a:pt x="3229533" y="787400"/>
                  </a:lnTo>
                  <a:lnTo>
                    <a:pt x="3221799" y="787400"/>
                  </a:lnTo>
                  <a:lnTo>
                    <a:pt x="3219069" y="774700"/>
                  </a:lnTo>
                  <a:lnTo>
                    <a:pt x="3219666" y="762000"/>
                  </a:lnTo>
                  <a:lnTo>
                    <a:pt x="3221926" y="749300"/>
                  </a:lnTo>
                  <a:lnTo>
                    <a:pt x="3214306" y="749300"/>
                  </a:lnTo>
                  <a:lnTo>
                    <a:pt x="3213836" y="736600"/>
                  </a:lnTo>
                  <a:lnTo>
                    <a:pt x="3209861" y="749300"/>
                  </a:lnTo>
                  <a:lnTo>
                    <a:pt x="3206699" y="749300"/>
                  </a:lnTo>
                  <a:lnTo>
                    <a:pt x="3206699" y="1371600"/>
                  </a:lnTo>
                  <a:lnTo>
                    <a:pt x="3203308" y="1384300"/>
                  </a:lnTo>
                  <a:lnTo>
                    <a:pt x="3190621" y="1384300"/>
                  </a:lnTo>
                  <a:lnTo>
                    <a:pt x="3191472" y="1371600"/>
                  </a:lnTo>
                  <a:lnTo>
                    <a:pt x="3206699" y="1371600"/>
                  </a:lnTo>
                  <a:lnTo>
                    <a:pt x="3206699" y="749300"/>
                  </a:lnTo>
                  <a:lnTo>
                    <a:pt x="3205848" y="749300"/>
                  </a:lnTo>
                  <a:lnTo>
                    <a:pt x="3205848" y="800100"/>
                  </a:lnTo>
                  <a:lnTo>
                    <a:pt x="3200768" y="800100"/>
                  </a:lnTo>
                  <a:lnTo>
                    <a:pt x="3204159" y="787400"/>
                  </a:lnTo>
                  <a:lnTo>
                    <a:pt x="3205848" y="800100"/>
                  </a:lnTo>
                  <a:lnTo>
                    <a:pt x="3205848" y="749300"/>
                  </a:lnTo>
                  <a:lnTo>
                    <a:pt x="3196539" y="749300"/>
                  </a:lnTo>
                  <a:lnTo>
                    <a:pt x="3205010" y="736600"/>
                  </a:lnTo>
                  <a:lnTo>
                    <a:pt x="3186074" y="736600"/>
                  </a:lnTo>
                  <a:lnTo>
                    <a:pt x="3179267" y="723900"/>
                  </a:lnTo>
                  <a:lnTo>
                    <a:pt x="3180473" y="711200"/>
                  </a:lnTo>
                  <a:lnTo>
                    <a:pt x="3171164" y="711200"/>
                  </a:lnTo>
                  <a:lnTo>
                    <a:pt x="3162477" y="723900"/>
                  </a:lnTo>
                  <a:lnTo>
                    <a:pt x="3161868" y="711200"/>
                  </a:lnTo>
                  <a:lnTo>
                    <a:pt x="3159328" y="698500"/>
                  </a:lnTo>
                  <a:lnTo>
                    <a:pt x="3159328" y="1181100"/>
                  </a:lnTo>
                  <a:lnTo>
                    <a:pt x="3159328" y="1193800"/>
                  </a:lnTo>
                  <a:lnTo>
                    <a:pt x="3154248" y="1193800"/>
                  </a:lnTo>
                  <a:lnTo>
                    <a:pt x="3154248" y="1358900"/>
                  </a:lnTo>
                  <a:lnTo>
                    <a:pt x="3134791" y="1358900"/>
                  </a:lnTo>
                  <a:lnTo>
                    <a:pt x="3134791" y="1346200"/>
                  </a:lnTo>
                  <a:lnTo>
                    <a:pt x="3152559" y="1346200"/>
                  </a:lnTo>
                  <a:lnTo>
                    <a:pt x="3154248" y="1358900"/>
                  </a:lnTo>
                  <a:lnTo>
                    <a:pt x="3154248" y="1193800"/>
                  </a:lnTo>
                  <a:lnTo>
                    <a:pt x="3149181" y="1193800"/>
                  </a:lnTo>
                  <a:lnTo>
                    <a:pt x="3152559" y="1181100"/>
                  </a:lnTo>
                  <a:lnTo>
                    <a:pt x="3159328" y="1181100"/>
                  </a:lnTo>
                  <a:lnTo>
                    <a:pt x="3159328" y="698500"/>
                  </a:lnTo>
                  <a:lnTo>
                    <a:pt x="3154248" y="698500"/>
                  </a:lnTo>
                  <a:lnTo>
                    <a:pt x="3165246" y="685800"/>
                  </a:lnTo>
                  <a:lnTo>
                    <a:pt x="3153410" y="698500"/>
                  </a:lnTo>
                  <a:lnTo>
                    <a:pt x="3155099" y="685800"/>
                  </a:lnTo>
                  <a:lnTo>
                    <a:pt x="3150019" y="685800"/>
                  </a:lnTo>
                  <a:lnTo>
                    <a:pt x="3145790" y="673100"/>
                  </a:lnTo>
                  <a:lnTo>
                    <a:pt x="3183013" y="673100"/>
                  </a:lnTo>
                  <a:lnTo>
                    <a:pt x="3185553" y="660400"/>
                  </a:lnTo>
                  <a:lnTo>
                    <a:pt x="3182289" y="660400"/>
                  </a:lnTo>
                  <a:lnTo>
                    <a:pt x="3179686" y="655662"/>
                  </a:lnTo>
                  <a:lnTo>
                    <a:pt x="3176917" y="647700"/>
                  </a:lnTo>
                  <a:lnTo>
                    <a:pt x="3182391" y="647700"/>
                  </a:lnTo>
                  <a:lnTo>
                    <a:pt x="3186392" y="660400"/>
                  </a:lnTo>
                  <a:lnTo>
                    <a:pt x="3184702" y="647700"/>
                  </a:lnTo>
                  <a:lnTo>
                    <a:pt x="3188932" y="647700"/>
                  </a:lnTo>
                  <a:lnTo>
                    <a:pt x="3190621" y="660400"/>
                  </a:lnTo>
                  <a:lnTo>
                    <a:pt x="3204260" y="660400"/>
                  </a:lnTo>
                  <a:lnTo>
                    <a:pt x="3200781" y="647700"/>
                  </a:lnTo>
                  <a:lnTo>
                    <a:pt x="3205010" y="660400"/>
                  </a:lnTo>
                  <a:lnTo>
                    <a:pt x="3210928" y="647700"/>
                  </a:lnTo>
                  <a:lnTo>
                    <a:pt x="3209239" y="647700"/>
                  </a:lnTo>
                  <a:lnTo>
                    <a:pt x="3214306" y="635000"/>
                  </a:lnTo>
                  <a:lnTo>
                    <a:pt x="3208502" y="635000"/>
                  </a:lnTo>
                  <a:lnTo>
                    <a:pt x="3205950" y="622300"/>
                  </a:lnTo>
                  <a:lnTo>
                    <a:pt x="3204197" y="622300"/>
                  </a:lnTo>
                  <a:lnTo>
                    <a:pt x="3200781" y="609600"/>
                  </a:lnTo>
                  <a:lnTo>
                    <a:pt x="3207207" y="609600"/>
                  </a:lnTo>
                  <a:lnTo>
                    <a:pt x="3214205" y="622300"/>
                  </a:lnTo>
                  <a:lnTo>
                    <a:pt x="3220402" y="622300"/>
                  </a:lnTo>
                  <a:lnTo>
                    <a:pt x="3224453" y="609600"/>
                  </a:lnTo>
                  <a:lnTo>
                    <a:pt x="3222764" y="609600"/>
                  </a:lnTo>
                  <a:lnTo>
                    <a:pt x="3216846" y="596900"/>
                  </a:lnTo>
                  <a:lnTo>
                    <a:pt x="3223298" y="596900"/>
                  </a:lnTo>
                  <a:lnTo>
                    <a:pt x="3226778" y="609600"/>
                  </a:lnTo>
                  <a:lnTo>
                    <a:pt x="3232912" y="609600"/>
                  </a:lnTo>
                  <a:lnTo>
                    <a:pt x="3235452" y="596900"/>
                  </a:lnTo>
                  <a:lnTo>
                    <a:pt x="3236303" y="584200"/>
                  </a:lnTo>
                  <a:lnTo>
                    <a:pt x="3263862" y="584200"/>
                  </a:lnTo>
                  <a:lnTo>
                    <a:pt x="3268764" y="596900"/>
                  </a:lnTo>
                  <a:lnTo>
                    <a:pt x="3271609" y="584200"/>
                  </a:lnTo>
                  <a:lnTo>
                    <a:pt x="3271824" y="584200"/>
                  </a:lnTo>
                  <a:lnTo>
                    <a:pt x="3271824" y="571500"/>
                  </a:lnTo>
                  <a:lnTo>
                    <a:pt x="3274364" y="571500"/>
                  </a:lnTo>
                  <a:lnTo>
                    <a:pt x="3280283" y="584200"/>
                  </a:lnTo>
                  <a:lnTo>
                    <a:pt x="3279444" y="571500"/>
                  </a:lnTo>
                  <a:lnTo>
                    <a:pt x="3298050" y="571500"/>
                  </a:lnTo>
                  <a:lnTo>
                    <a:pt x="3300590" y="584200"/>
                  </a:lnTo>
                  <a:lnTo>
                    <a:pt x="3309048" y="584200"/>
                  </a:lnTo>
                  <a:lnTo>
                    <a:pt x="3313277" y="571500"/>
                  </a:lnTo>
                  <a:lnTo>
                    <a:pt x="3314966" y="584200"/>
                  </a:lnTo>
                  <a:lnTo>
                    <a:pt x="3314966" y="571500"/>
                  </a:lnTo>
                  <a:lnTo>
                    <a:pt x="3316452" y="571500"/>
                  </a:lnTo>
                  <a:lnTo>
                    <a:pt x="3316630" y="584200"/>
                  </a:lnTo>
                  <a:lnTo>
                    <a:pt x="3316655" y="571500"/>
                  </a:lnTo>
                  <a:lnTo>
                    <a:pt x="3322574" y="558800"/>
                  </a:lnTo>
                  <a:lnTo>
                    <a:pt x="3329343" y="571500"/>
                  </a:lnTo>
                  <a:lnTo>
                    <a:pt x="3332734" y="571500"/>
                  </a:lnTo>
                  <a:lnTo>
                    <a:pt x="3335350" y="584200"/>
                  </a:lnTo>
                  <a:lnTo>
                    <a:pt x="3337166" y="584200"/>
                  </a:lnTo>
                  <a:lnTo>
                    <a:pt x="3338677" y="596900"/>
                  </a:lnTo>
                  <a:lnTo>
                    <a:pt x="3345446" y="596900"/>
                  </a:lnTo>
                  <a:lnTo>
                    <a:pt x="3354514" y="584200"/>
                  </a:lnTo>
                  <a:lnTo>
                    <a:pt x="3361994" y="571500"/>
                  </a:lnTo>
                  <a:lnTo>
                    <a:pt x="3362337" y="584200"/>
                  </a:lnTo>
                  <a:lnTo>
                    <a:pt x="3358108" y="584200"/>
                  </a:lnTo>
                  <a:lnTo>
                    <a:pt x="3354717" y="596900"/>
                  </a:lnTo>
                  <a:lnTo>
                    <a:pt x="3365716" y="596900"/>
                  </a:lnTo>
                  <a:lnTo>
                    <a:pt x="3374174" y="609600"/>
                  </a:lnTo>
                  <a:lnTo>
                    <a:pt x="3380105" y="609600"/>
                  </a:lnTo>
                  <a:lnTo>
                    <a:pt x="3377946" y="622300"/>
                  </a:lnTo>
                  <a:lnTo>
                    <a:pt x="3387598" y="622300"/>
                  </a:lnTo>
                  <a:lnTo>
                    <a:pt x="3394481" y="609600"/>
                  </a:lnTo>
                  <a:lnTo>
                    <a:pt x="3395319" y="609600"/>
                  </a:lnTo>
                  <a:lnTo>
                    <a:pt x="3387712" y="622300"/>
                  </a:lnTo>
                  <a:lnTo>
                    <a:pt x="3391090" y="622300"/>
                  </a:lnTo>
                  <a:lnTo>
                    <a:pt x="3389973" y="630758"/>
                  </a:lnTo>
                  <a:lnTo>
                    <a:pt x="3392792" y="622300"/>
                  </a:lnTo>
                  <a:lnTo>
                    <a:pt x="3391941" y="635000"/>
                  </a:lnTo>
                  <a:lnTo>
                    <a:pt x="3402088" y="622300"/>
                  </a:lnTo>
                  <a:lnTo>
                    <a:pt x="3402660" y="635000"/>
                  </a:lnTo>
                  <a:lnTo>
                    <a:pt x="3426625" y="635000"/>
                  </a:lnTo>
                  <a:lnTo>
                    <a:pt x="3416033" y="647700"/>
                  </a:lnTo>
                  <a:lnTo>
                    <a:pt x="3426625" y="647700"/>
                  </a:lnTo>
                  <a:lnTo>
                    <a:pt x="3419856" y="660400"/>
                  </a:lnTo>
                  <a:lnTo>
                    <a:pt x="3425647" y="660400"/>
                  </a:lnTo>
                  <a:lnTo>
                    <a:pt x="3425355" y="673100"/>
                  </a:lnTo>
                  <a:lnTo>
                    <a:pt x="3435870" y="673100"/>
                  </a:lnTo>
                  <a:lnTo>
                    <a:pt x="3427463" y="685800"/>
                  </a:lnTo>
                  <a:lnTo>
                    <a:pt x="3450196" y="685800"/>
                  </a:lnTo>
                  <a:lnTo>
                    <a:pt x="3459467" y="698500"/>
                  </a:lnTo>
                  <a:lnTo>
                    <a:pt x="3448012" y="698500"/>
                  </a:lnTo>
                  <a:lnTo>
                    <a:pt x="3459403" y="711200"/>
                  </a:lnTo>
                  <a:lnTo>
                    <a:pt x="3470605" y="711200"/>
                  </a:lnTo>
                  <a:lnTo>
                    <a:pt x="3468916" y="723900"/>
                  </a:lnTo>
                  <a:lnTo>
                    <a:pt x="3463099" y="723900"/>
                  </a:lnTo>
                  <a:lnTo>
                    <a:pt x="3466160" y="736600"/>
                  </a:lnTo>
                  <a:lnTo>
                    <a:pt x="3470605" y="736600"/>
                  </a:lnTo>
                  <a:lnTo>
                    <a:pt x="3472294" y="749300"/>
                  </a:lnTo>
                  <a:lnTo>
                    <a:pt x="3479063" y="749300"/>
                  </a:lnTo>
                  <a:lnTo>
                    <a:pt x="3475685" y="736600"/>
                  </a:lnTo>
                  <a:lnTo>
                    <a:pt x="3504323" y="736600"/>
                  </a:lnTo>
                  <a:lnTo>
                    <a:pt x="3499891" y="749300"/>
                  </a:lnTo>
                  <a:lnTo>
                    <a:pt x="3493719" y="749300"/>
                  </a:lnTo>
                  <a:lnTo>
                    <a:pt x="3488791" y="752475"/>
                  </a:lnTo>
                  <a:lnTo>
                    <a:pt x="3487521" y="762000"/>
                  </a:lnTo>
                  <a:lnTo>
                    <a:pt x="3500640" y="762000"/>
                  </a:lnTo>
                  <a:lnTo>
                    <a:pt x="3501059" y="774700"/>
                  </a:lnTo>
                  <a:lnTo>
                    <a:pt x="3510254" y="774700"/>
                  </a:lnTo>
                  <a:lnTo>
                    <a:pt x="3518306" y="787400"/>
                  </a:lnTo>
                  <a:lnTo>
                    <a:pt x="3507486" y="787400"/>
                  </a:lnTo>
                  <a:lnTo>
                    <a:pt x="3504234" y="800100"/>
                  </a:lnTo>
                  <a:lnTo>
                    <a:pt x="3512058" y="800100"/>
                  </a:lnTo>
                  <a:lnTo>
                    <a:pt x="3515436" y="812800"/>
                  </a:lnTo>
                  <a:lnTo>
                    <a:pt x="3520516" y="812800"/>
                  </a:lnTo>
                  <a:lnTo>
                    <a:pt x="3522205" y="800100"/>
                  </a:lnTo>
                  <a:lnTo>
                    <a:pt x="3541661" y="800100"/>
                  </a:lnTo>
                  <a:lnTo>
                    <a:pt x="3544214" y="800100"/>
                  </a:lnTo>
                  <a:lnTo>
                    <a:pt x="3544201" y="809637"/>
                  </a:lnTo>
                  <a:lnTo>
                    <a:pt x="3545040" y="812800"/>
                  </a:lnTo>
                  <a:lnTo>
                    <a:pt x="3548430" y="812800"/>
                  </a:lnTo>
                  <a:lnTo>
                    <a:pt x="3544201" y="825500"/>
                  </a:lnTo>
                  <a:lnTo>
                    <a:pt x="3537445" y="812800"/>
                  </a:lnTo>
                  <a:lnTo>
                    <a:pt x="3524745" y="812800"/>
                  </a:lnTo>
                  <a:lnTo>
                    <a:pt x="3526434" y="825500"/>
                  </a:lnTo>
                  <a:lnTo>
                    <a:pt x="3535743" y="825500"/>
                  </a:lnTo>
                  <a:lnTo>
                    <a:pt x="3541661" y="838200"/>
                  </a:lnTo>
                  <a:lnTo>
                    <a:pt x="3540810" y="838200"/>
                  </a:lnTo>
                  <a:lnTo>
                    <a:pt x="3543350" y="850900"/>
                  </a:lnTo>
                  <a:lnTo>
                    <a:pt x="3539972" y="850900"/>
                  </a:lnTo>
                  <a:lnTo>
                    <a:pt x="3528237" y="838200"/>
                  </a:lnTo>
                  <a:lnTo>
                    <a:pt x="3523056" y="838200"/>
                  </a:lnTo>
                  <a:lnTo>
                    <a:pt x="3538270" y="850900"/>
                  </a:lnTo>
                  <a:lnTo>
                    <a:pt x="3544201" y="863600"/>
                  </a:lnTo>
                  <a:lnTo>
                    <a:pt x="3554184" y="876300"/>
                  </a:lnTo>
                  <a:lnTo>
                    <a:pt x="3554184" y="127000"/>
                  </a:lnTo>
                  <a:lnTo>
                    <a:pt x="3550970" y="127000"/>
                  </a:lnTo>
                  <a:lnTo>
                    <a:pt x="3557701" y="114300"/>
                  </a:lnTo>
                  <a:lnTo>
                    <a:pt x="3551199" y="101600"/>
                  </a:lnTo>
                  <a:lnTo>
                    <a:pt x="3556038" y="88900"/>
                  </a:lnTo>
                  <a:lnTo>
                    <a:pt x="3545370" y="101600"/>
                  </a:lnTo>
                  <a:lnTo>
                    <a:pt x="3533203" y="101600"/>
                  </a:lnTo>
                  <a:lnTo>
                    <a:pt x="3533203" y="215900"/>
                  </a:lnTo>
                  <a:lnTo>
                    <a:pt x="3521443" y="228600"/>
                  </a:lnTo>
                  <a:lnTo>
                    <a:pt x="3488372" y="228600"/>
                  </a:lnTo>
                  <a:lnTo>
                    <a:pt x="3496805" y="215900"/>
                  </a:lnTo>
                  <a:lnTo>
                    <a:pt x="3533203" y="215900"/>
                  </a:lnTo>
                  <a:lnTo>
                    <a:pt x="3533203" y="101600"/>
                  </a:lnTo>
                  <a:lnTo>
                    <a:pt x="3521354" y="101600"/>
                  </a:lnTo>
                  <a:lnTo>
                    <a:pt x="3523894" y="88900"/>
                  </a:lnTo>
                  <a:lnTo>
                    <a:pt x="3523056" y="88900"/>
                  </a:lnTo>
                  <a:lnTo>
                    <a:pt x="3515715" y="101600"/>
                  </a:lnTo>
                  <a:lnTo>
                    <a:pt x="3508781" y="101600"/>
                  </a:lnTo>
                  <a:lnTo>
                    <a:pt x="3501999" y="114300"/>
                  </a:lnTo>
                  <a:lnTo>
                    <a:pt x="3495141" y="114300"/>
                  </a:lnTo>
                  <a:lnTo>
                    <a:pt x="3498786" y="101600"/>
                  </a:lnTo>
                  <a:lnTo>
                    <a:pt x="3504019" y="88900"/>
                  </a:lnTo>
                  <a:lnTo>
                    <a:pt x="3498431" y="88900"/>
                  </a:lnTo>
                  <a:lnTo>
                    <a:pt x="3494290" y="101600"/>
                  </a:lnTo>
                  <a:lnTo>
                    <a:pt x="3494595" y="88900"/>
                  </a:lnTo>
                  <a:lnTo>
                    <a:pt x="3495840" y="88900"/>
                  </a:lnTo>
                  <a:lnTo>
                    <a:pt x="3498519" y="76200"/>
                  </a:lnTo>
                  <a:lnTo>
                    <a:pt x="3492436" y="88900"/>
                  </a:lnTo>
                  <a:lnTo>
                    <a:pt x="3482454" y="88900"/>
                  </a:lnTo>
                  <a:lnTo>
                    <a:pt x="3483254" y="76200"/>
                  </a:lnTo>
                  <a:lnTo>
                    <a:pt x="3480752" y="76200"/>
                  </a:lnTo>
                  <a:lnTo>
                    <a:pt x="3480752" y="67919"/>
                  </a:lnTo>
                  <a:lnTo>
                    <a:pt x="3478174" y="76200"/>
                  </a:lnTo>
                  <a:lnTo>
                    <a:pt x="3473996" y="88900"/>
                  </a:lnTo>
                  <a:lnTo>
                    <a:pt x="3469995" y="76200"/>
                  </a:lnTo>
                  <a:lnTo>
                    <a:pt x="3471240" y="76200"/>
                  </a:lnTo>
                  <a:lnTo>
                    <a:pt x="3474707" y="63500"/>
                  </a:lnTo>
                  <a:lnTo>
                    <a:pt x="3464788" y="63500"/>
                  </a:lnTo>
                  <a:lnTo>
                    <a:pt x="3459175" y="76200"/>
                  </a:lnTo>
                  <a:lnTo>
                    <a:pt x="3456228" y="76200"/>
                  </a:lnTo>
                  <a:lnTo>
                    <a:pt x="3458768" y="63500"/>
                  </a:lnTo>
                  <a:lnTo>
                    <a:pt x="3451275" y="76200"/>
                  </a:lnTo>
                  <a:lnTo>
                    <a:pt x="3438461" y="76200"/>
                  </a:lnTo>
                  <a:lnTo>
                    <a:pt x="3438461" y="215900"/>
                  </a:lnTo>
                  <a:lnTo>
                    <a:pt x="3438461" y="228600"/>
                  </a:lnTo>
                  <a:lnTo>
                    <a:pt x="3432543" y="228600"/>
                  </a:lnTo>
                  <a:lnTo>
                    <a:pt x="3432543" y="215900"/>
                  </a:lnTo>
                  <a:lnTo>
                    <a:pt x="3438461" y="215900"/>
                  </a:lnTo>
                  <a:lnTo>
                    <a:pt x="3438461" y="76200"/>
                  </a:lnTo>
                  <a:lnTo>
                    <a:pt x="3427120" y="76200"/>
                  </a:lnTo>
                  <a:lnTo>
                    <a:pt x="3424936" y="88900"/>
                  </a:lnTo>
                  <a:lnTo>
                    <a:pt x="3424085" y="88900"/>
                  </a:lnTo>
                  <a:lnTo>
                    <a:pt x="3424085" y="127000"/>
                  </a:lnTo>
                  <a:lnTo>
                    <a:pt x="3414776" y="127000"/>
                  </a:lnTo>
                  <a:lnTo>
                    <a:pt x="3420694" y="114300"/>
                  </a:lnTo>
                  <a:lnTo>
                    <a:pt x="3424085" y="127000"/>
                  </a:lnTo>
                  <a:lnTo>
                    <a:pt x="3424085" y="88900"/>
                  </a:lnTo>
                  <a:lnTo>
                    <a:pt x="3422739" y="88900"/>
                  </a:lnTo>
                  <a:lnTo>
                    <a:pt x="3420694" y="101600"/>
                  </a:lnTo>
                  <a:lnTo>
                    <a:pt x="3415627" y="101600"/>
                  </a:lnTo>
                  <a:lnTo>
                    <a:pt x="3417316" y="88900"/>
                  </a:lnTo>
                  <a:lnTo>
                    <a:pt x="3419957" y="76200"/>
                  </a:lnTo>
                  <a:lnTo>
                    <a:pt x="3419005" y="76200"/>
                  </a:lnTo>
                  <a:lnTo>
                    <a:pt x="3418865" y="76200"/>
                  </a:lnTo>
                  <a:lnTo>
                    <a:pt x="3411715" y="88900"/>
                  </a:lnTo>
                  <a:lnTo>
                    <a:pt x="3402088" y="88900"/>
                  </a:lnTo>
                  <a:lnTo>
                    <a:pt x="3406317" y="76200"/>
                  </a:lnTo>
                  <a:lnTo>
                    <a:pt x="3413506" y="76200"/>
                  </a:lnTo>
                  <a:lnTo>
                    <a:pt x="3413937" y="63500"/>
                  </a:lnTo>
                  <a:lnTo>
                    <a:pt x="3419005" y="76200"/>
                  </a:lnTo>
                  <a:lnTo>
                    <a:pt x="3421176" y="63500"/>
                  </a:lnTo>
                  <a:lnTo>
                    <a:pt x="3425190" y="63500"/>
                  </a:lnTo>
                  <a:lnTo>
                    <a:pt x="3428314" y="50800"/>
                  </a:lnTo>
                  <a:lnTo>
                    <a:pt x="3422358" y="38100"/>
                  </a:lnTo>
                  <a:lnTo>
                    <a:pt x="3416782" y="38100"/>
                  </a:lnTo>
                  <a:lnTo>
                    <a:pt x="3411067" y="50800"/>
                  </a:lnTo>
                  <a:lnTo>
                    <a:pt x="3404628" y="38100"/>
                  </a:lnTo>
                  <a:lnTo>
                    <a:pt x="3401745" y="50800"/>
                  </a:lnTo>
                  <a:lnTo>
                    <a:pt x="3399980" y="50800"/>
                  </a:lnTo>
                  <a:lnTo>
                    <a:pt x="3398202" y="63500"/>
                  </a:lnTo>
                  <a:lnTo>
                    <a:pt x="3387217" y="63500"/>
                  </a:lnTo>
                  <a:lnTo>
                    <a:pt x="3386975" y="50800"/>
                  </a:lnTo>
                  <a:lnTo>
                    <a:pt x="3386874" y="38100"/>
                  </a:lnTo>
                  <a:lnTo>
                    <a:pt x="3379254" y="38100"/>
                  </a:lnTo>
                  <a:lnTo>
                    <a:pt x="3374580" y="50800"/>
                  </a:lnTo>
                  <a:lnTo>
                    <a:pt x="3369741" y="50800"/>
                  </a:lnTo>
                  <a:lnTo>
                    <a:pt x="3365220" y="63500"/>
                  </a:lnTo>
                  <a:lnTo>
                    <a:pt x="3361486" y="63500"/>
                  </a:lnTo>
                  <a:lnTo>
                    <a:pt x="3369945" y="38100"/>
                  </a:lnTo>
                  <a:lnTo>
                    <a:pt x="3363798" y="38100"/>
                  </a:lnTo>
                  <a:lnTo>
                    <a:pt x="3358845" y="50800"/>
                  </a:lnTo>
                  <a:lnTo>
                    <a:pt x="3349650" y="50800"/>
                  </a:lnTo>
                  <a:lnTo>
                    <a:pt x="3353879" y="38100"/>
                  </a:lnTo>
                  <a:lnTo>
                    <a:pt x="3352711" y="38100"/>
                  </a:lnTo>
                  <a:lnTo>
                    <a:pt x="3349180" y="50800"/>
                  </a:lnTo>
                  <a:lnTo>
                    <a:pt x="3345421" y="50800"/>
                  </a:lnTo>
                  <a:lnTo>
                    <a:pt x="3348799" y="38100"/>
                  </a:lnTo>
                  <a:lnTo>
                    <a:pt x="3326244" y="38100"/>
                  </a:lnTo>
                  <a:lnTo>
                    <a:pt x="3326244" y="50800"/>
                  </a:lnTo>
                  <a:lnTo>
                    <a:pt x="3313150" y="50800"/>
                  </a:lnTo>
                  <a:lnTo>
                    <a:pt x="3313277" y="38100"/>
                  </a:lnTo>
                  <a:lnTo>
                    <a:pt x="3326244" y="50800"/>
                  </a:lnTo>
                  <a:lnTo>
                    <a:pt x="3326244" y="38100"/>
                  </a:lnTo>
                  <a:lnTo>
                    <a:pt x="3314966" y="38100"/>
                  </a:lnTo>
                  <a:lnTo>
                    <a:pt x="3313277" y="25400"/>
                  </a:lnTo>
                  <a:lnTo>
                    <a:pt x="3292970" y="25400"/>
                  </a:lnTo>
                  <a:lnTo>
                    <a:pt x="3292970" y="50800"/>
                  </a:lnTo>
                  <a:lnTo>
                    <a:pt x="3288741" y="50800"/>
                  </a:lnTo>
                  <a:lnTo>
                    <a:pt x="3287052" y="38100"/>
                  </a:lnTo>
                  <a:lnTo>
                    <a:pt x="3291281" y="38100"/>
                  </a:lnTo>
                  <a:lnTo>
                    <a:pt x="3292970" y="50800"/>
                  </a:lnTo>
                  <a:lnTo>
                    <a:pt x="3292970" y="25400"/>
                  </a:lnTo>
                  <a:lnTo>
                    <a:pt x="3289592" y="25400"/>
                  </a:lnTo>
                  <a:lnTo>
                    <a:pt x="3284029" y="12700"/>
                  </a:lnTo>
                  <a:lnTo>
                    <a:pt x="3273526" y="12700"/>
                  </a:lnTo>
                  <a:lnTo>
                    <a:pt x="3268446" y="0"/>
                  </a:lnTo>
                  <a:lnTo>
                    <a:pt x="3259988" y="25400"/>
                  </a:lnTo>
                  <a:lnTo>
                    <a:pt x="3258299" y="25400"/>
                  </a:lnTo>
                  <a:lnTo>
                    <a:pt x="3258299" y="12700"/>
                  </a:lnTo>
                  <a:lnTo>
                    <a:pt x="3257550" y="12700"/>
                  </a:lnTo>
                  <a:lnTo>
                    <a:pt x="3256902" y="25400"/>
                  </a:lnTo>
                  <a:lnTo>
                    <a:pt x="3251530" y="25400"/>
                  </a:lnTo>
                  <a:lnTo>
                    <a:pt x="3251530" y="16776"/>
                  </a:lnTo>
                  <a:lnTo>
                    <a:pt x="3244392" y="25400"/>
                  </a:lnTo>
                  <a:lnTo>
                    <a:pt x="3237141" y="25400"/>
                  </a:lnTo>
                  <a:lnTo>
                    <a:pt x="3237141" y="444500"/>
                  </a:lnTo>
                  <a:lnTo>
                    <a:pt x="3233763" y="444500"/>
                  </a:lnTo>
                  <a:lnTo>
                    <a:pt x="3233763" y="584200"/>
                  </a:lnTo>
                  <a:lnTo>
                    <a:pt x="3229533" y="584200"/>
                  </a:lnTo>
                  <a:lnTo>
                    <a:pt x="3226993" y="571500"/>
                  </a:lnTo>
                  <a:lnTo>
                    <a:pt x="3233763" y="584200"/>
                  </a:lnTo>
                  <a:lnTo>
                    <a:pt x="3233763" y="444500"/>
                  </a:lnTo>
                  <a:lnTo>
                    <a:pt x="3221075" y="444500"/>
                  </a:lnTo>
                  <a:lnTo>
                    <a:pt x="3220224" y="431800"/>
                  </a:lnTo>
                  <a:lnTo>
                    <a:pt x="3236303" y="431800"/>
                  </a:lnTo>
                  <a:lnTo>
                    <a:pt x="3237141" y="444500"/>
                  </a:lnTo>
                  <a:lnTo>
                    <a:pt x="3237141" y="25400"/>
                  </a:lnTo>
                  <a:lnTo>
                    <a:pt x="3213468" y="25400"/>
                  </a:lnTo>
                  <a:lnTo>
                    <a:pt x="3213468" y="88900"/>
                  </a:lnTo>
                  <a:lnTo>
                    <a:pt x="3201720" y="88900"/>
                  </a:lnTo>
                  <a:lnTo>
                    <a:pt x="3201720" y="444500"/>
                  </a:lnTo>
                  <a:lnTo>
                    <a:pt x="3197593" y="457200"/>
                  </a:lnTo>
                  <a:lnTo>
                    <a:pt x="3188932" y="457200"/>
                  </a:lnTo>
                  <a:lnTo>
                    <a:pt x="3186392" y="444500"/>
                  </a:lnTo>
                  <a:lnTo>
                    <a:pt x="3201720" y="444500"/>
                  </a:lnTo>
                  <a:lnTo>
                    <a:pt x="3201720" y="88900"/>
                  </a:lnTo>
                  <a:lnTo>
                    <a:pt x="3198241" y="88900"/>
                  </a:lnTo>
                  <a:lnTo>
                    <a:pt x="3200768" y="76200"/>
                  </a:lnTo>
                  <a:lnTo>
                    <a:pt x="3211766" y="76200"/>
                  </a:lnTo>
                  <a:lnTo>
                    <a:pt x="3213468" y="88900"/>
                  </a:lnTo>
                  <a:lnTo>
                    <a:pt x="3213468" y="25400"/>
                  </a:lnTo>
                  <a:lnTo>
                    <a:pt x="3215995" y="12700"/>
                  </a:lnTo>
                  <a:lnTo>
                    <a:pt x="3210712" y="12700"/>
                  </a:lnTo>
                  <a:lnTo>
                    <a:pt x="3206064" y="25400"/>
                  </a:lnTo>
                  <a:lnTo>
                    <a:pt x="3201720" y="38100"/>
                  </a:lnTo>
                  <a:lnTo>
                    <a:pt x="3197390" y="25400"/>
                  </a:lnTo>
                  <a:lnTo>
                    <a:pt x="3185553" y="25400"/>
                  </a:lnTo>
                  <a:lnTo>
                    <a:pt x="3185553" y="127000"/>
                  </a:lnTo>
                  <a:lnTo>
                    <a:pt x="3182670" y="139700"/>
                  </a:lnTo>
                  <a:lnTo>
                    <a:pt x="3176270" y="139700"/>
                  </a:lnTo>
                  <a:lnTo>
                    <a:pt x="3176244" y="152400"/>
                  </a:lnTo>
                  <a:lnTo>
                    <a:pt x="3164141" y="152400"/>
                  </a:lnTo>
                  <a:lnTo>
                    <a:pt x="3165030" y="139700"/>
                  </a:lnTo>
                  <a:lnTo>
                    <a:pt x="3173869" y="127000"/>
                  </a:lnTo>
                  <a:lnTo>
                    <a:pt x="3185553" y="127000"/>
                  </a:lnTo>
                  <a:lnTo>
                    <a:pt x="3185553" y="25400"/>
                  </a:lnTo>
                  <a:lnTo>
                    <a:pt x="3159226" y="25400"/>
                  </a:lnTo>
                  <a:lnTo>
                    <a:pt x="3153575" y="12700"/>
                  </a:lnTo>
                  <a:lnTo>
                    <a:pt x="3132264" y="12700"/>
                  </a:lnTo>
                  <a:lnTo>
                    <a:pt x="3132264" y="1778000"/>
                  </a:lnTo>
                  <a:lnTo>
                    <a:pt x="3120733" y="1778000"/>
                  </a:lnTo>
                  <a:lnTo>
                    <a:pt x="3114776" y="1790700"/>
                  </a:lnTo>
                  <a:lnTo>
                    <a:pt x="3103473" y="1790700"/>
                  </a:lnTo>
                  <a:lnTo>
                    <a:pt x="3107093" y="1778000"/>
                  </a:lnTo>
                  <a:lnTo>
                    <a:pt x="3118015" y="1765300"/>
                  </a:lnTo>
                  <a:lnTo>
                    <a:pt x="3132264" y="1778000"/>
                  </a:lnTo>
                  <a:lnTo>
                    <a:pt x="3132264" y="12700"/>
                  </a:lnTo>
                  <a:lnTo>
                    <a:pt x="3128873" y="25400"/>
                  </a:lnTo>
                  <a:lnTo>
                    <a:pt x="3123298" y="25400"/>
                  </a:lnTo>
                  <a:lnTo>
                    <a:pt x="3119780" y="12700"/>
                  </a:lnTo>
                  <a:lnTo>
                    <a:pt x="3115310" y="0"/>
                  </a:lnTo>
                  <a:lnTo>
                    <a:pt x="3104108" y="0"/>
                  </a:lnTo>
                  <a:lnTo>
                    <a:pt x="3101810" y="12700"/>
                  </a:lnTo>
                  <a:lnTo>
                    <a:pt x="3099511" y="12700"/>
                  </a:lnTo>
                  <a:lnTo>
                    <a:pt x="3096730" y="25400"/>
                  </a:lnTo>
                  <a:lnTo>
                    <a:pt x="3096730" y="0"/>
                  </a:lnTo>
                  <a:lnTo>
                    <a:pt x="3090811" y="25400"/>
                  </a:lnTo>
                  <a:lnTo>
                    <a:pt x="3086582" y="0"/>
                  </a:lnTo>
                  <a:lnTo>
                    <a:pt x="3082353" y="0"/>
                  </a:lnTo>
                  <a:lnTo>
                    <a:pt x="3084042" y="12700"/>
                  </a:lnTo>
                  <a:lnTo>
                    <a:pt x="3086582" y="12700"/>
                  </a:lnTo>
                  <a:lnTo>
                    <a:pt x="3080956" y="25400"/>
                  </a:lnTo>
                  <a:lnTo>
                    <a:pt x="3080664" y="24765"/>
                  </a:lnTo>
                  <a:lnTo>
                    <a:pt x="3080664" y="1536700"/>
                  </a:lnTo>
                  <a:lnTo>
                    <a:pt x="3075190" y="1536700"/>
                  </a:lnTo>
                  <a:lnTo>
                    <a:pt x="3067977" y="1549400"/>
                  </a:lnTo>
                  <a:lnTo>
                    <a:pt x="3063290" y="1549400"/>
                  </a:lnTo>
                  <a:lnTo>
                    <a:pt x="3065437" y="1562100"/>
                  </a:lnTo>
                  <a:lnTo>
                    <a:pt x="3048520" y="1562100"/>
                  </a:lnTo>
                  <a:lnTo>
                    <a:pt x="3047428" y="1574800"/>
                  </a:lnTo>
                  <a:lnTo>
                    <a:pt x="3047466" y="1587500"/>
                  </a:lnTo>
                  <a:lnTo>
                    <a:pt x="3043999" y="1600200"/>
                  </a:lnTo>
                  <a:lnTo>
                    <a:pt x="3032442" y="1612900"/>
                  </a:lnTo>
                  <a:lnTo>
                    <a:pt x="3040862" y="1612900"/>
                  </a:lnTo>
                  <a:lnTo>
                    <a:pt x="3039529" y="1625600"/>
                  </a:lnTo>
                  <a:lnTo>
                    <a:pt x="3039935" y="1625600"/>
                  </a:lnTo>
                  <a:lnTo>
                    <a:pt x="3053588" y="1638300"/>
                  </a:lnTo>
                  <a:lnTo>
                    <a:pt x="3035084" y="1638300"/>
                  </a:lnTo>
                  <a:lnTo>
                    <a:pt x="3027781" y="1651000"/>
                  </a:lnTo>
                  <a:lnTo>
                    <a:pt x="3019755" y="1651000"/>
                  </a:lnTo>
                  <a:lnTo>
                    <a:pt x="3022257" y="1663700"/>
                  </a:lnTo>
                  <a:lnTo>
                    <a:pt x="3025686" y="1663700"/>
                  </a:lnTo>
                  <a:lnTo>
                    <a:pt x="3043440" y="1676400"/>
                  </a:lnTo>
                  <a:lnTo>
                    <a:pt x="3040062" y="1676400"/>
                  </a:lnTo>
                  <a:lnTo>
                    <a:pt x="3041154" y="1689100"/>
                  </a:lnTo>
                  <a:lnTo>
                    <a:pt x="3035516" y="1689100"/>
                  </a:lnTo>
                  <a:lnTo>
                    <a:pt x="3026854" y="1701800"/>
                  </a:lnTo>
                  <a:lnTo>
                    <a:pt x="3018917" y="1701800"/>
                  </a:lnTo>
                  <a:lnTo>
                    <a:pt x="3032442" y="1714500"/>
                  </a:lnTo>
                  <a:lnTo>
                    <a:pt x="3013252" y="1714500"/>
                  </a:lnTo>
                  <a:lnTo>
                    <a:pt x="3017215" y="1727200"/>
                  </a:lnTo>
                  <a:lnTo>
                    <a:pt x="3021876" y="1727200"/>
                  </a:lnTo>
                  <a:lnTo>
                    <a:pt x="3021482" y="1739900"/>
                  </a:lnTo>
                  <a:lnTo>
                    <a:pt x="3011297" y="1739900"/>
                  </a:lnTo>
                  <a:lnTo>
                    <a:pt x="3010027" y="1752600"/>
                  </a:lnTo>
                  <a:lnTo>
                    <a:pt x="3011297" y="1765300"/>
                  </a:lnTo>
                  <a:lnTo>
                    <a:pt x="3013202" y="1778000"/>
                  </a:lnTo>
                  <a:lnTo>
                    <a:pt x="3013837" y="1790700"/>
                  </a:lnTo>
                  <a:lnTo>
                    <a:pt x="3010458" y="1790700"/>
                  </a:lnTo>
                  <a:lnTo>
                    <a:pt x="3010458" y="1803400"/>
                  </a:lnTo>
                  <a:lnTo>
                    <a:pt x="3022828" y="1803400"/>
                  </a:lnTo>
                  <a:lnTo>
                    <a:pt x="3026753" y="1816100"/>
                  </a:lnTo>
                  <a:lnTo>
                    <a:pt x="3021444" y="1816100"/>
                  </a:lnTo>
                  <a:lnTo>
                    <a:pt x="3023984" y="1828800"/>
                  </a:lnTo>
                  <a:lnTo>
                    <a:pt x="3021457" y="1828800"/>
                  </a:lnTo>
                  <a:lnTo>
                    <a:pt x="3023984" y="1841500"/>
                  </a:lnTo>
                  <a:lnTo>
                    <a:pt x="3028213" y="1854200"/>
                  </a:lnTo>
                  <a:lnTo>
                    <a:pt x="3033293" y="1854200"/>
                  </a:lnTo>
                  <a:lnTo>
                    <a:pt x="3034982" y="1866900"/>
                  </a:lnTo>
                  <a:lnTo>
                    <a:pt x="3034982" y="2108200"/>
                  </a:lnTo>
                  <a:lnTo>
                    <a:pt x="3021444" y="2108200"/>
                  </a:lnTo>
                  <a:lnTo>
                    <a:pt x="3023146" y="2120900"/>
                  </a:lnTo>
                  <a:lnTo>
                    <a:pt x="3014649" y="2120900"/>
                  </a:lnTo>
                  <a:lnTo>
                    <a:pt x="3017964" y="2108200"/>
                  </a:lnTo>
                  <a:lnTo>
                    <a:pt x="3027464" y="2095500"/>
                  </a:lnTo>
                  <a:lnTo>
                    <a:pt x="3034982" y="2108200"/>
                  </a:lnTo>
                  <a:lnTo>
                    <a:pt x="3034982" y="1866900"/>
                  </a:lnTo>
                  <a:lnTo>
                    <a:pt x="3032671" y="1866900"/>
                  </a:lnTo>
                  <a:lnTo>
                    <a:pt x="3028213" y="1854200"/>
                  </a:lnTo>
                  <a:lnTo>
                    <a:pt x="3027375" y="1854200"/>
                  </a:lnTo>
                  <a:lnTo>
                    <a:pt x="3031604" y="1866900"/>
                  </a:lnTo>
                  <a:lnTo>
                    <a:pt x="3026524" y="1854200"/>
                  </a:lnTo>
                  <a:lnTo>
                    <a:pt x="3022295" y="1854200"/>
                  </a:lnTo>
                  <a:lnTo>
                    <a:pt x="3018917" y="1841500"/>
                  </a:lnTo>
                  <a:lnTo>
                    <a:pt x="3014688" y="1841500"/>
                  </a:lnTo>
                  <a:lnTo>
                    <a:pt x="3017215" y="1854200"/>
                  </a:lnTo>
                  <a:lnTo>
                    <a:pt x="3015907" y="1854200"/>
                  </a:lnTo>
                  <a:lnTo>
                    <a:pt x="3017748" y="1866900"/>
                  </a:lnTo>
                  <a:lnTo>
                    <a:pt x="3015907" y="1866900"/>
                  </a:lnTo>
                  <a:lnTo>
                    <a:pt x="3018066" y="1879600"/>
                  </a:lnTo>
                  <a:lnTo>
                    <a:pt x="3009912" y="1841500"/>
                  </a:lnTo>
                  <a:lnTo>
                    <a:pt x="3006267" y="1829295"/>
                  </a:lnTo>
                  <a:lnTo>
                    <a:pt x="3007347" y="1841500"/>
                  </a:lnTo>
                  <a:lnTo>
                    <a:pt x="3006775" y="1841500"/>
                  </a:lnTo>
                  <a:lnTo>
                    <a:pt x="3008287" y="1853857"/>
                  </a:lnTo>
                  <a:lnTo>
                    <a:pt x="3008388" y="1854454"/>
                  </a:lnTo>
                  <a:lnTo>
                    <a:pt x="3011297" y="1866900"/>
                  </a:lnTo>
                  <a:lnTo>
                    <a:pt x="3012148" y="1879600"/>
                  </a:lnTo>
                  <a:lnTo>
                    <a:pt x="3012148" y="1892300"/>
                  </a:lnTo>
                  <a:lnTo>
                    <a:pt x="3010395" y="1883537"/>
                  </a:lnTo>
                  <a:lnTo>
                    <a:pt x="3010395" y="2374900"/>
                  </a:lnTo>
                  <a:lnTo>
                    <a:pt x="3008338" y="2387600"/>
                  </a:lnTo>
                  <a:lnTo>
                    <a:pt x="3005645" y="2387600"/>
                  </a:lnTo>
                  <a:lnTo>
                    <a:pt x="3007068" y="2374900"/>
                  </a:lnTo>
                  <a:lnTo>
                    <a:pt x="3010395" y="2374900"/>
                  </a:lnTo>
                  <a:lnTo>
                    <a:pt x="3010395" y="1883537"/>
                  </a:lnTo>
                  <a:lnTo>
                    <a:pt x="3009608" y="1879600"/>
                  </a:lnTo>
                  <a:lnTo>
                    <a:pt x="3008757" y="1879600"/>
                  </a:lnTo>
                  <a:lnTo>
                    <a:pt x="3007068" y="1866900"/>
                  </a:lnTo>
                  <a:lnTo>
                    <a:pt x="3004591" y="1854454"/>
                  </a:lnTo>
                  <a:lnTo>
                    <a:pt x="3004502" y="1853857"/>
                  </a:lnTo>
                  <a:lnTo>
                    <a:pt x="3002178" y="1828800"/>
                  </a:lnTo>
                  <a:lnTo>
                    <a:pt x="3000298" y="1816100"/>
                  </a:lnTo>
                  <a:lnTo>
                    <a:pt x="2999143" y="1804187"/>
                  </a:lnTo>
                  <a:lnTo>
                    <a:pt x="2999600" y="1816100"/>
                  </a:lnTo>
                  <a:lnTo>
                    <a:pt x="3001073" y="1852282"/>
                  </a:lnTo>
                  <a:lnTo>
                    <a:pt x="3001149" y="1866900"/>
                  </a:lnTo>
                  <a:lnTo>
                    <a:pt x="3002000" y="1866900"/>
                  </a:lnTo>
                  <a:lnTo>
                    <a:pt x="3002000" y="1879600"/>
                  </a:lnTo>
                  <a:lnTo>
                    <a:pt x="3001149" y="1879600"/>
                  </a:lnTo>
                  <a:lnTo>
                    <a:pt x="3001480" y="1892300"/>
                  </a:lnTo>
                  <a:lnTo>
                    <a:pt x="3000933" y="1892300"/>
                  </a:lnTo>
                  <a:lnTo>
                    <a:pt x="3000933" y="3162300"/>
                  </a:lnTo>
                  <a:lnTo>
                    <a:pt x="2997771" y="3175000"/>
                  </a:lnTo>
                  <a:lnTo>
                    <a:pt x="2999460" y="3175000"/>
                  </a:lnTo>
                  <a:lnTo>
                    <a:pt x="2998609" y="3187700"/>
                  </a:lnTo>
                  <a:lnTo>
                    <a:pt x="2974924" y="3187700"/>
                  </a:lnTo>
                  <a:lnTo>
                    <a:pt x="2976118" y="3175000"/>
                  </a:lnTo>
                  <a:lnTo>
                    <a:pt x="2975635" y="3175000"/>
                  </a:lnTo>
                  <a:lnTo>
                    <a:pt x="2974924" y="3162300"/>
                  </a:lnTo>
                  <a:lnTo>
                    <a:pt x="3000933" y="3162300"/>
                  </a:lnTo>
                  <a:lnTo>
                    <a:pt x="3000933" y="1892300"/>
                  </a:lnTo>
                  <a:lnTo>
                    <a:pt x="3000552" y="1892300"/>
                  </a:lnTo>
                  <a:lnTo>
                    <a:pt x="2999460" y="1879600"/>
                  </a:lnTo>
                  <a:lnTo>
                    <a:pt x="2998609" y="1879600"/>
                  </a:lnTo>
                  <a:lnTo>
                    <a:pt x="2998609" y="2095500"/>
                  </a:lnTo>
                  <a:lnTo>
                    <a:pt x="2998609" y="2108200"/>
                  </a:lnTo>
                  <a:lnTo>
                    <a:pt x="2992691" y="2108200"/>
                  </a:lnTo>
                  <a:lnTo>
                    <a:pt x="2992691" y="2095500"/>
                  </a:lnTo>
                  <a:lnTo>
                    <a:pt x="2998609" y="2095500"/>
                  </a:lnTo>
                  <a:lnTo>
                    <a:pt x="2998609" y="1879600"/>
                  </a:lnTo>
                  <a:lnTo>
                    <a:pt x="2994380" y="1879600"/>
                  </a:lnTo>
                  <a:lnTo>
                    <a:pt x="2992691" y="1866900"/>
                  </a:lnTo>
                  <a:lnTo>
                    <a:pt x="2999460" y="1866900"/>
                  </a:lnTo>
                  <a:lnTo>
                    <a:pt x="2999244" y="1854200"/>
                  </a:lnTo>
                  <a:lnTo>
                    <a:pt x="2998609" y="1816100"/>
                  </a:lnTo>
                  <a:lnTo>
                    <a:pt x="2998330" y="1841500"/>
                  </a:lnTo>
                  <a:lnTo>
                    <a:pt x="2993098" y="1841500"/>
                  </a:lnTo>
                  <a:lnTo>
                    <a:pt x="2992247" y="1846656"/>
                  </a:lnTo>
                  <a:lnTo>
                    <a:pt x="2992590" y="1841500"/>
                  </a:lnTo>
                  <a:lnTo>
                    <a:pt x="2993263" y="1828800"/>
                  </a:lnTo>
                  <a:lnTo>
                    <a:pt x="2993542" y="1828800"/>
                  </a:lnTo>
                  <a:lnTo>
                    <a:pt x="2995231" y="1816100"/>
                  </a:lnTo>
                  <a:lnTo>
                    <a:pt x="2993542" y="1816100"/>
                  </a:lnTo>
                  <a:lnTo>
                    <a:pt x="2992628" y="1828800"/>
                  </a:lnTo>
                  <a:lnTo>
                    <a:pt x="2991320" y="1828800"/>
                  </a:lnTo>
                  <a:lnTo>
                    <a:pt x="2992691" y="1816100"/>
                  </a:lnTo>
                  <a:lnTo>
                    <a:pt x="2992094" y="1816100"/>
                  </a:lnTo>
                  <a:lnTo>
                    <a:pt x="2991002" y="1828800"/>
                  </a:lnTo>
                  <a:lnTo>
                    <a:pt x="2991840" y="1816100"/>
                  </a:lnTo>
                  <a:lnTo>
                    <a:pt x="2991002" y="1816100"/>
                  </a:lnTo>
                  <a:lnTo>
                    <a:pt x="2990583" y="1820659"/>
                  </a:lnTo>
                  <a:lnTo>
                    <a:pt x="2990583" y="1835150"/>
                  </a:lnTo>
                  <a:lnTo>
                    <a:pt x="2988462" y="1854200"/>
                  </a:lnTo>
                  <a:lnTo>
                    <a:pt x="2988881" y="1841500"/>
                  </a:lnTo>
                  <a:lnTo>
                    <a:pt x="2989846" y="1841500"/>
                  </a:lnTo>
                  <a:lnTo>
                    <a:pt x="2990583" y="1835150"/>
                  </a:lnTo>
                  <a:lnTo>
                    <a:pt x="2990583" y="1820659"/>
                  </a:lnTo>
                  <a:lnTo>
                    <a:pt x="2989834" y="1828800"/>
                  </a:lnTo>
                  <a:lnTo>
                    <a:pt x="2986773" y="1841500"/>
                  </a:lnTo>
                  <a:lnTo>
                    <a:pt x="2987611" y="1828800"/>
                  </a:lnTo>
                  <a:lnTo>
                    <a:pt x="2986773" y="1828800"/>
                  </a:lnTo>
                  <a:lnTo>
                    <a:pt x="2984233" y="1841500"/>
                  </a:lnTo>
                  <a:lnTo>
                    <a:pt x="2985922" y="1828800"/>
                  </a:lnTo>
                  <a:lnTo>
                    <a:pt x="2982633" y="1838680"/>
                  </a:lnTo>
                  <a:lnTo>
                    <a:pt x="2982544" y="1841500"/>
                  </a:lnTo>
                  <a:lnTo>
                    <a:pt x="2982544" y="1838960"/>
                  </a:lnTo>
                  <a:lnTo>
                    <a:pt x="2982544" y="1831733"/>
                  </a:lnTo>
                  <a:lnTo>
                    <a:pt x="2983420" y="1828812"/>
                  </a:lnTo>
                  <a:lnTo>
                    <a:pt x="2985605" y="1816100"/>
                  </a:lnTo>
                  <a:lnTo>
                    <a:pt x="2985808" y="1816100"/>
                  </a:lnTo>
                  <a:lnTo>
                    <a:pt x="2990151" y="1803400"/>
                  </a:lnTo>
                  <a:lnTo>
                    <a:pt x="2986773" y="1803400"/>
                  </a:lnTo>
                  <a:lnTo>
                    <a:pt x="2985084" y="1816100"/>
                  </a:lnTo>
                  <a:lnTo>
                    <a:pt x="2983509" y="1816100"/>
                  </a:lnTo>
                  <a:lnTo>
                    <a:pt x="2983128" y="1817001"/>
                  </a:lnTo>
                  <a:lnTo>
                    <a:pt x="2983280" y="1816100"/>
                  </a:lnTo>
                  <a:lnTo>
                    <a:pt x="2982607" y="1816100"/>
                  </a:lnTo>
                  <a:lnTo>
                    <a:pt x="2981693" y="1816100"/>
                  </a:lnTo>
                  <a:lnTo>
                    <a:pt x="2978200" y="1816100"/>
                  </a:lnTo>
                  <a:lnTo>
                    <a:pt x="2985922" y="1803400"/>
                  </a:lnTo>
                  <a:lnTo>
                    <a:pt x="2974924" y="1803400"/>
                  </a:lnTo>
                  <a:lnTo>
                    <a:pt x="2974924" y="2413000"/>
                  </a:lnTo>
                  <a:lnTo>
                    <a:pt x="2971800" y="2425700"/>
                  </a:lnTo>
                  <a:lnTo>
                    <a:pt x="2966364" y="2425700"/>
                  </a:lnTo>
                  <a:lnTo>
                    <a:pt x="2960776" y="2438400"/>
                  </a:lnTo>
                  <a:lnTo>
                    <a:pt x="2957169" y="2451100"/>
                  </a:lnTo>
                  <a:lnTo>
                    <a:pt x="2965729" y="2451100"/>
                  </a:lnTo>
                  <a:lnTo>
                    <a:pt x="2966466" y="2463800"/>
                  </a:lnTo>
                  <a:lnTo>
                    <a:pt x="2958744" y="2463800"/>
                  </a:lnTo>
                  <a:lnTo>
                    <a:pt x="2958744" y="2692400"/>
                  </a:lnTo>
                  <a:lnTo>
                    <a:pt x="2958427" y="2705100"/>
                  </a:lnTo>
                  <a:lnTo>
                    <a:pt x="2957588" y="2705100"/>
                  </a:lnTo>
                  <a:lnTo>
                    <a:pt x="2957588" y="3708400"/>
                  </a:lnTo>
                  <a:lnTo>
                    <a:pt x="2956318" y="3708400"/>
                  </a:lnTo>
                  <a:lnTo>
                    <a:pt x="2951645" y="3695700"/>
                  </a:lnTo>
                  <a:lnTo>
                    <a:pt x="2957588" y="3708400"/>
                  </a:lnTo>
                  <a:lnTo>
                    <a:pt x="2957588" y="2705100"/>
                  </a:lnTo>
                  <a:lnTo>
                    <a:pt x="2950603" y="2705100"/>
                  </a:lnTo>
                  <a:lnTo>
                    <a:pt x="2948051" y="2692400"/>
                  </a:lnTo>
                  <a:lnTo>
                    <a:pt x="2958744" y="2692400"/>
                  </a:lnTo>
                  <a:lnTo>
                    <a:pt x="2958744" y="2463800"/>
                  </a:lnTo>
                  <a:lnTo>
                    <a:pt x="2947860" y="2463800"/>
                  </a:lnTo>
                  <a:lnTo>
                    <a:pt x="2947860" y="3505200"/>
                  </a:lnTo>
                  <a:lnTo>
                    <a:pt x="2945561" y="3517900"/>
                  </a:lnTo>
                  <a:lnTo>
                    <a:pt x="2940875" y="3530600"/>
                  </a:lnTo>
                  <a:lnTo>
                    <a:pt x="2938551" y="3530600"/>
                  </a:lnTo>
                  <a:lnTo>
                    <a:pt x="2938551" y="3695700"/>
                  </a:lnTo>
                  <a:lnTo>
                    <a:pt x="2936862" y="3708400"/>
                  </a:lnTo>
                  <a:lnTo>
                    <a:pt x="2925546" y="3708400"/>
                  </a:lnTo>
                  <a:lnTo>
                    <a:pt x="2926715" y="3695700"/>
                  </a:lnTo>
                  <a:lnTo>
                    <a:pt x="2938551" y="3695700"/>
                  </a:lnTo>
                  <a:lnTo>
                    <a:pt x="2938551" y="3530600"/>
                  </a:lnTo>
                  <a:lnTo>
                    <a:pt x="2935249" y="3530600"/>
                  </a:lnTo>
                  <a:lnTo>
                    <a:pt x="2930093" y="3543300"/>
                  </a:lnTo>
                  <a:lnTo>
                    <a:pt x="2932519" y="3543300"/>
                  </a:lnTo>
                  <a:lnTo>
                    <a:pt x="2936760" y="3556000"/>
                  </a:lnTo>
                  <a:lnTo>
                    <a:pt x="2925381" y="3556000"/>
                  </a:lnTo>
                  <a:lnTo>
                    <a:pt x="2918358" y="3530600"/>
                  </a:lnTo>
                  <a:lnTo>
                    <a:pt x="2926092" y="3517900"/>
                  </a:lnTo>
                  <a:lnTo>
                    <a:pt x="2947860" y="3505200"/>
                  </a:lnTo>
                  <a:lnTo>
                    <a:pt x="2947860" y="2463800"/>
                  </a:lnTo>
                  <a:lnTo>
                    <a:pt x="2945320" y="2463800"/>
                  </a:lnTo>
                  <a:lnTo>
                    <a:pt x="2945320" y="2552700"/>
                  </a:lnTo>
                  <a:lnTo>
                    <a:pt x="2944482" y="2565400"/>
                  </a:lnTo>
                  <a:lnTo>
                    <a:pt x="2930093" y="2565400"/>
                  </a:lnTo>
                  <a:lnTo>
                    <a:pt x="2930093" y="2552700"/>
                  </a:lnTo>
                  <a:lnTo>
                    <a:pt x="2945320" y="2552700"/>
                  </a:lnTo>
                  <a:lnTo>
                    <a:pt x="2945320" y="2463800"/>
                  </a:lnTo>
                  <a:lnTo>
                    <a:pt x="2941726" y="2463800"/>
                  </a:lnTo>
                  <a:lnTo>
                    <a:pt x="2935782" y="2451100"/>
                  </a:lnTo>
                  <a:lnTo>
                    <a:pt x="2933484" y="2438400"/>
                  </a:lnTo>
                  <a:lnTo>
                    <a:pt x="2914091" y="2438400"/>
                  </a:lnTo>
                  <a:lnTo>
                    <a:pt x="2909798" y="2425700"/>
                  </a:lnTo>
                  <a:lnTo>
                    <a:pt x="2912338" y="2451100"/>
                  </a:lnTo>
                  <a:lnTo>
                    <a:pt x="2909798" y="2444750"/>
                  </a:lnTo>
                  <a:lnTo>
                    <a:pt x="2909798" y="2667000"/>
                  </a:lnTo>
                  <a:lnTo>
                    <a:pt x="2908312" y="2667000"/>
                  </a:lnTo>
                  <a:lnTo>
                    <a:pt x="2908312" y="2882900"/>
                  </a:lnTo>
                  <a:lnTo>
                    <a:pt x="2903880" y="2882900"/>
                  </a:lnTo>
                  <a:lnTo>
                    <a:pt x="2905544" y="2870200"/>
                  </a:lnTo>
                  <a:lnTo>
                    <a:pt x="2908312" y="2882900"/>
                  </a:lnTo>
                  <a:lnTo>
                    <a:pt x="2908312" y="2667000"/>
                  </a:lnTo>
                  <a:lnTo>
                    <a:pt x="2885262" y="2667000"/>
                  </a:lnTo>
                  <a:lnTo>
                    <a:pt x="2885643" y="2679700"/>
                  </a:lnTo>
                  <a:lnTo>
                    <a:pt x="2888335" y="2679700"/>
                  </a:lnTo>
                  <a:lnTo>
                    <a:pt x="2891396" y="2690888"/>
                  </a:lnTo>
                  <a:lnTo>
                    <a:pt x="2867812" y="2679700"/>
                  </a:lnTo>
                  <a:lnTo>
                    <a:pt x="2867507" y="2678620"/>
                  </a:lnTo>
                  <a:lnTo>
                    <a:pt x="2867507" y="2946400"/>
                  </a:lnTo>
                  <a:lnTo>
                    <a:pt x="2867507" y="2959100"/>
                  </a:lnTo>
                  <a:lnTo>
                    <a:pt x="2856509" y="2959100"/>
                  </a:lnTo>
                  <a:lnTo>
                    <a:pt x="2858198" y="2946400"/>
                  </a:lnTo>
                  <a:lnTo>
                    <a:pt x="2867507" y="2946400"/>
                  </a:lnTo>
                  <a:lnTo>
                    <a:pt x="2867507" y="2678620"/>
                  </a:lnTo>
                  <a:lnTo>
                    <a:pt x="2864243" y="2667000"/>
                  </a:lnTo>
                  <a:lnTo>
                    <a:pt x="2875572" y="2654300"/>
                  </a:lnTo>
                  <a:lnTo>
                    <a:pt x="2893517" y="2641600"/>
                  </a:lnTo>
                  <a:lnTo>
                    <a:pt x="2909798" y="2667000"/>
                  </a:lnTo>
                  <a:lnTo>
                    <a:pt x="2909798" y="2444750"/>
                  </a:lnTo>
                  <a:lnTo>
                    <a:pt x="2907258" y="2438400"/>
                  </a:lnTo>
                  <a:lnTo>
                    <a:pt x="2898800" y="2438400"/>
                  </a:lnTo>
                  <a:lnTo>
                    <a:pt x="2899283" y="2451100"/>
                  </a:lnTo>
                  <a:lnTo>
                    <a:pt x="2892564" y="2451100"/>
                  </a:lnTo>
                  <a:lnTo>
                    <a:pt x="2891180" y="2454414"/>
                  </a:lnTo>
                  <a:lnTo>
                    <a:pt x="2891180" y="2501900"/>
                  </a:lnTo>
                  <a:lnTo>
                    <a:pt x="2891180" y="2514600"/>
                  </a:lnTo>
                  <a:lnTo>
                    <a:pt x="2883674" y="2514600"/>
                  </a:lnTo>
                  <a:lnTo>
                    <a:pt x="2883585" y="2501900"/>
                  </a:lnTo>
                  <a:lnTo>
                    <a:pt x="2891180" y="2501900"/>
                  </a:lnTo>
                  <a:lnTo>
                    <a:pt x="2891180" y="2454414"/>
                  </a:lnTo>
                  <a:lnTo>
                    <a:pt x="2887256" y="2463800"/>
                  </a:lnTo>
                  <a:lnTo>
                    <a:pt x="2886951" y="2463800"/>
                  </a:lnTo>
                  <a:lnTo>
                    <a:pt x="2882354" y="2489200"/>
                  </a:lnTo>
                  <a:lnTo>
                    <a:pt x="2879979" y="2501900"/>
                  </a:lnTo>
                  <a:lnTo>
                    <a:pt x="2877921" y="2514600"/>
                  </a:lnTo>
                  <a:lnTo>
                    <a:pt x="2874264" y="2540000"/>
                  </a:lnTo>
                  <a:lnTo>
                    <a:pt x="2881820" y="2540000"/>
                  </a:lnTo>
                  <a:lnTo>
                    <a:pt x="2885160" y="2552700"/>
                  </a:lnTo>
                  <a:lnTo>
                    <a:pt x="2887713" y="2552700"/>
                  </a:lnTo>
                  <a:lnTo>
                    <a:pt x="2892882" y="2565400"/>
                  </a:lnTo>
                  <a:lnTo>
                    <a:pt x="2887395" y="2565400"/>
                  </a:lnTo>
                  <a:lnTo>
                    <a:pt x="2881350" y="2578100"/>
                  </a:lnTo>
                  <a:lnTo>
                    <a:pt x="2875153" y="2578100"/>
                  </a:lnTo>
                  <a:lnTo>
                    <a:pt x="2869196" y="2590800"/>
                  </a:lnTo>
                  <a:lnTo>
                    <a:pt x="2877655" y="2590800"/>
                  </a:lnTo>
                  <a:lnTo>
                    <a:pt x="2879344" y="2603500"/>
                  </a:lnTo>
                  <a:lnTo>
                    <a:pt x="2861576" y="2603500"/>
                  </a:lnTo>
                  <a:lnTo>
                    <a:pt x="2859887" y="2616200"/>
                  </a:lnTo>
                  <a:lnTo>
                    <a:pt x="2861576" y="2616200"/>
                  </a:lnTo>
                  <a:lnTo>
                    <a:pt x="2864688" y="2628900"/>
                  </a:lnTo>
                  <a:lnTo>
                    <a:pt x="2868815" y="2628900"/>
                  </a:lnTo>
                  <a:lnTo>
                    <a:pt x="2862110" y="2641600"/>
                  </a:lnTo>
                  <a:lnTo>
                    <a:pt x="2856839" y="2641600"/>
                  </a:lnTo>
                  <a:lnTo>
                    <a:pt x="2852280" y="2628900"/>
                  </a:lnTo>
                  <a:lnTo>
                    <a:pt x="2848584" y="2654300"/>
                  </a:lnTo>
                  <a:lnTo>
                    <a:pt x="2846247" y="2667000"/>
                  </a:lnTo>
                  <a:lnTo>
                    <a:pt x="2845016" y="2679700"/>
                  </a:lnTo>
                  <a:lnTo>
                    <a:pt x="2844660" y="2705100"/>
                  </a:lnTo>
                  <a:lnTo>
                    <a:pt x="2851429" y="2705100"/>
                  </a:lnTo>
                  <a:lnTo>
                    <a:pt x="2854820" y="2692400"/>
                  </a:lnTo>
                  <a:lnTo>
                    <a:pt x="2859049" y="2705100"/>
                  </a:lnTo>
                  <a:lnTo>
                    <a:pt x="2848889" y="2717800"/>
                  </a:lnTo>
                  <a:lnTo>
                    <a:pt x="2842971" y="2705100"/>
                  </a:lnTo>
                  <a:lnTo>
                    <a:pt x="2842133" y="2705100"/>
                  </a:lnTo>
                  <a:lnTo>
                    <a:pt x="2842018" y="2717800"/>
                  </a:lnTo>
                  <a:lnTo>
                    <a:pt x="2837472" y="2730500"/>
                  </a:lnTo>
                  <a:lnTo>
                    <a:pt x="2829750" y="2743200"/>
                  </a:lnTo>
                  <a:lnTo>
                    <a:pt x="2820136" y="2755900"/>
                  </a:lnTo>
                  <a:lnTo>
                    <a:pt x="2820555" y="2743200"/>
                  </a:lnTo>
                  <a:lnTo>
                    <a:pt x="2821609" y="2730500"/>
                  </a:lnTo>
                  <a:lnTo>
                    <a:pt x="2824365" y="2705100"/>
                  </a:lnTo>
                  <a:lnTo>
                    <a:pt x="2827591" y="2667000"/>
                  </a:lnTo>
                  <a:lnTo>
                    <a:pt x="2830499" y="2641600"/>
                  </a:lnTo>
                  <a:lnTo>
                    <a:pt x="2832455" y="2616200"/>
                  </a:lnTo>
                  <a:lnTo>
                    <a:pt x="2832824" y="2590800"/>
                  </a:lnTo>
                  <a:lnTo>
                    <a:pt x="2824200" y="2578100"/>
                  </a:lnTo>
                  <a:lnTo>
                    <a:pt x="2808287" y="2578100"/>
                  </a:lnTo>
                  <a:lnTo>
                    <a:pt x="2806598" y="2576334"/>
                  </a:lnTo>
                  <a:lnTo>
                    <a:pt x="2806598" y="2832100"/>
                  </a:lnTo>
                  <a:lnTo>
                    <a:pt x="2790710" y="2832100"/>
                  </a:lnTo>
                  <a:lnTo>
                    <a:pt x="2793060" y="2819400"/>
                  </a:lnTo>
                  <a:lnTo>
                    <a:pt x="2803220" y="2819400"/>
                  </a:lnTo>
                  <a:lnTo>
                    <a:pt x="2806598" y="2832100"/>
                  </a:lnTo>
                  <a:lnTo>
                    <a:pt x="2806598" y="2576334"/>
                  </a:lnTo>
                  <a:lnTo>
                    <a:pt x="2796184" y="2565400"/>
                  </a:lnTo>
                  <a:lnTo>
                    <a:pt x="2798991" y="2552700"/>
                  </a:lnTo>
                  <a:lnTo>
                    <a:pt x="2813558" y="2552700"/>
                  </a:lnTo>
                  <a:lnTo>
                    <a:pt x="2809138" y="2540000"/>
                  </a:lnTo>
                  <a:lnTo>
                    <a:pt x="2805353" y="2527300"/>
                  </a:lnTo>
                  <a:lnTo>
                    <a:pt x="2802369" y="2527300"/>
                  </a:lnTo>
                  <a:lnTo>
                    <a:pt x="2799613" y="2514600"/>
                  </a:lnTo>
                  <a:lnTo>
                    <a:pt x="2797403" y="2501900"/>
                  </a:lnTo>
                  <a:lnTo>
                    <a:pt x="2795359" y="2489200"/>
                  </a:lnTo>
                  <a:lnTo>
                    <a:pt x="2793060" y="2489200"/>
                  </a:lnTo>
                  <a:lnTo>
                    <a:pt x="2791002" y="2476500"/>
                  </a:lnTo>
                  <a:lnTo>
                    <a:pt x="2788628" y="2463800"/>
                  </a:lnTo>
                  <a:lnTo>
                    <a:pt x="2787878" y="2460269"/>
                  </a:lnTo>
                  <a:lnTo>
                    <a:pt x="2787878" y="2806700"/>
                  </a:lnTo>
                  <a:lnTo>
                    <a:pt x="2782074" y="2806700"/>
                  </a:lnTo>
                  <a:lnTo>
                    <a:pt x="2784602" y="2794000"/>
                  </a:lnTo>
                  <a:lnTo>
                    <a:pt x="2787878" y="2806700"/>
                  </a:lnTo>
                  <a:lnTo>
                    <a:pt x="2787878" y="2460269"/>
                  </a:lnTo>
                  <a:lnTo>
                    <a:pt x="2785935" y="2451100"/>
                  </a:lnTo>
                  <a:lnTo>
                    <a:pt x="2782913" y="2451100"/>
                  </a:lnTo>
                  <a:lnTo>
                    <a:pt x="2779420" y="2438400"/>
                  </a:lnTo>
                  <a:lnTo>
                    <a:pt x="2775305" y="2425700"/>
                  </a:lnTo>
                  <a:lnTo>
                    <a:pt x="2772346" y="2417813"/>
                  </a:lnTo>
                  <a:lnTo>
                    <a:pt x="2772346" y="3060700"/>
                  </a:lnTo>
                  <a:lnTo>
                    <a:pt x="2767584" y="3073400"/>
                  </a:lnTo>
                  <a:lnTo>
                    <a:pt x="2760916" y="3060700"/>
                  </a:lnTo>
                  <a:lnTo>
                    <a:pt x="2772346" y="3060700"/>
                  </a:lnTo>
                  <a:lnTo>
                    <a:pt x="2772346" y="2417813"/>
                  </a:lnTo>
                  <a:lnTo>
                    <a:pt x="2770543" y="2413000"/>
                  </a:lnTo>
                  <a:lnTo>
                    <a:pt x="2776994" y="2413000"/>
                  </a:lnTo>
                  <a:lnTo>
                    <a:pt x="2779026" y="2400300"/>
                  </a:lnTo>
                  <a:lnTo>
                    <a:pt x="2773616" y="2387600"/>
                  </a:lnTo>
                  <a:lnTo>
                    <a:pt x="2764383" y="2387600"/>
                  </a:lnTo>
                  <a:lnTo>
                    <a:pt x="2754998" y="2374900"/>
                  </a:lnTo>
                  <a:lnTo>
                    <a:pt x="2766847" y="2374900"/>
                  </a:lnTo>
                  <a:lnTo>
                    <a:pt x="2764472" y="2362200"/>
                  </a:lnTo>
                  <a:lnTo>
                    <a:pt x="2756801" y="2349500"/>
                  </a:lnTo>
                  <a:lnTo>
                    <a:pt x="2750553" y="2349500"/>
                  </a:lnTo>
                  <a:lnTo>
                    <a:pt x="2752458" y="2336800"/>
                  </a:lnTo>
                  <a:lnTo>
                    <a:pt x="2751620" y="2336800"/>
                  </a:lnTo>
                  <a:lnTo>
                    <a:pt x="2749080" y="2324100"/>
                  </a:lnTo>
                  <a:lnTo>
                    <a:pt x="2746857" y="2324100"/>
                  </a:lnTo>
                  <a:lnTo>
                    <a:pt x="2746857" y="3035300"/>
                  </a:lnTo>
                  <a:lnTo>
                    <a:pt x="2745308" y="3048000"/>
                  </a:lnTo>
                  <a:lnTo>
                    <a:pt x="2731351" y="3048000"/>
                  </a:lnTo>
                  <a:lnTo>
                    <a:pt x="2727934" y="3035300"/>
                  </a:lnTo>
                  <a:lnTo>
                    <a:pt x="2746857" y="3035300"/>
                  </a:lnTo>
                  <a:lnTo>
                    <a:pt x="2746857" y="2324100"/>
                  </a:lnTo>
                  <a:lnTo>
                    <a:pt x="2744851" y="2324100"/>
                  </a:lnTo>
                  <a:lnTo>
                    <a:pt x="2744851" y="2400300"/>
                  </a:lnTo>
                  <a:lnTo>
                    <a:pt x="2737815" y="2400300"/>
                  </a:lnTo>
                  <a:lnTo>
                    <a:pt x="2737243" y="2413000"/>
                  </a:lnTo>
                  <a:lnTo>
                    <a:pt x="2733014" y="2413000"/>
                  </a:lnTo>
                  <a:lnTo>
                    <a:pt x="2732163" y="2408745"/>
                  </a:lnTo>
                  <a:lnTo>
                    <a:pt x="2732163" y="2514600"/>
                  </a:lnTo>
                  <a:lnTo>
                    <a:pt x="2722016" y="2514600"/>
                  </a:lnTo>
                  <a:lnTo>
                    <a:pt x="2722854" y="2501900"/>
                  </a:lnTo>
                  <a:lnTo>
                    <a:pt x="2731312" y="2501900"/>
                  </a:lnTo>
                  <a:lnTo>
                    <a:pt x="2732163" y="2514600"/>
                  </a:lnTo>
                  <a:lnTo>
                    <a:pt x="2732163" y="2408745"/>
                  </a:lnTo>
                  <a:lnTo>
                    <a:pt x="2730474" y="2400300"/>
                  </a:lnTo>
                  <a:lnTo>
                    <a:pt x="2733852" y="2400300"/>
                  </a:lnTo>
                  <a:lnTo>
                    <a:pt x="2743162" y="2387600"/>
                  </a:lnTo>
                  <a:lnTo>
                    <a:pt x="2744851" y="2400300"/>
                  </a:lnTo>
                  <a:lnTo>
                    <a:pt x="2744851" y="2324100"/>
                  </a:lnTo>
                  <a:lnTo>
                    <a:pt x="2736392" y="2324100"/>
                  </a:lnTo>
                  <a:lnTo>
                    <a:pt x="2732887" y="2311400"/>
                  </a:lnTo>
                  <a:lnTo>
                    <a:pt x="2726131" y="2298700"/>
                  </a:lnTo>
                  <a:lnTo>
                    <a:pt x="2721445" y="2289225"/>
                  </a:lnTo>
                  <a:lnTo>
                    <a:pt x="2721445" y="3200400"/>
                  </a:lnTo>
                  <a:lnTo>
                    <a:pt x="2717876" y="3200400"/>
                  </a:lnTo>
                  <a:lnTo>
                    <a:pt x="2716085" y="3187700"/>
                  </a:lnTo>
                  <a:lnTo>
                    <a:pt x="2721445" y="3200400"/>
                  </a:lnTo>
                  <a:lnTo>
                    <a:pt x="2721445" y="2289225"/>
                  </a:lnTo>
                  <a:lnTo>
                    <a:pt x="2720327" y="2286952"/>
                  </a:lnTo>
                  <a:lnTo>
                    <a:pt x="2720327" y="2527300"/>
                  </a:lnTo>
                  <a:lnTo>
                    <a:pt x="2716085" y="2540000"/>
                  </a:lnTo>
                  <a:lnTo>
                    <a:pt x="2710167" y="2540000"/>
                  </a:lnTo>
                  <a:lnTo>
                    <a:pt x="2711018" y="2527300"/>
                  </a:lnTo>
                  <a:lnTo>
                    <a:pt x="2720327" y="2527300"/>
                  </a:lnTo>
                  <a:lnTo>
                    <a:pt x="2720327" y="2286952"/>
                  </a:lnTo>
                  <a:lnTo>
                    <a:pt x="2719857" y="2286000"/>
                  </a:lnTo>
                  <a:lnTo>
                    <a:pt x="2717787" y="2273300"/>
                  </a:lnTo>
                  <a:lnTo>
                    <a:pt x="2713558" y="2273300"/>
                  </a:lnTo>
                  <a:lnTo>
                    <a:pt x="2713558" y="2425700"/>
                  </a:lnTo>
                  <a:lnTo>
                    <a:pt x="2711526" y="2438400"/>
                  </a:lnTo>
                  <a:lnTo>
                    <a:pt x="2709430" y="2438400"/>
                  </a:lnTo>
                  <a:lnTo>
                    <a:pt x="2705582" y="2451100"/>
                  </a:lnTo>
                  <a:lnTo>
                    <a:pt x="2705100" y="2451100"/>
                  </a:lnTo>
                  <a:lnTo>
                    <a:pt x="2705100" y="2463800"/>
                  </a:lnTo>
                  <a:lnTo>
                    <a:pt x="2701404" y="2476500"/>
                  </a:lnTo>
                  <a:lnTo>
                    <a:pt x="2697480" y="2476500"/>
                  </a:lnTo>
                  <a:lnTo>
                    <a:pt x="2697480" y="3530600"/>
                  </a:lnTo>
                  <a:lnTo>
                    <a:pt x="2697480" y="3543300"/>
                  </a:lnTo>
                  <a:lnTo>
                    <a:pt x="2696641" y="3556000"/>
                  </a:lnTo>
                  <a:lnTo>
                    <a:pt x="2689021" y="3556000"/>
                  </a:lnTo>
                  <a:lnTo>
                    <a:pt x="2685643" y="3543300"/>
                  </a:lnTo>
                  <a:lnTo>
                    <a:pt x="2691561" y="3543300"/>
                  </a:lnTo>
                  <a:lnTo>
                    <a:pt x="2697480" y="3530600"/>
                  </a:lnTo>
                  <a:lnTo>
                    <a:pt x="2697480" y="2476500"/>
                  </a:lnTo>
                  <a:lnTo>
                    <a:pt x="2691180" y="2476500"/>
                  </a:lnTo>
                  <a:lnTo>
                    <a:pt x="2689872" y="2463800"/>
                  </a:lnTo>
                  <a:lnTo>
                    <a:pt x="2705100" y="2463800"/>
                  </a:lnTo>
                  <a:lnTo>
                    <a:pt x="2705100" y="2451100"/>
                  </a:lnTo>
                  <a:lnTo>
                    <a:pt x="2698331" y="2451100"/>
                  </a:lnTo>
                  <a:lnTo>
                    <a:pt x="2699283" y="2438400"/>
                  </a:lnTo>
                  <a:lnTo>
                    <a:pt x="2705938" y="2438400"/>
                  </a:lnTo>
                  <a:lnTo>
                    <a:pt x="2713558" y="2425700"/>
                  </a:lnTo>
                  <a:lnTo>
                    <a:pt x="2713558" y="2273300"/>
                  </a:lnTo>
                  <a:lnTo>
                    <a:pt x="2709888" y="2273300"/>
                  </a:lnTo>
                  <a:lnTo>
                    <a:pt x="2706052" y="2260600"/>
                  </a:lnTo>
                  <a:lnTo>
                    <a:pt x="2703626" y="2260600"/>
                  </a:lnTo>
                  <a:lnTo>
                    <a:pt x="2700020" y="2247900"/>
                  </a:lnTo>
                  <a:lnTo>
                    <a:pt x="2695562" y="2247900"/>
                  </a:lnTo>
                  <a:lnTo>
                    <a:pt x="2698851" y="2235200"/>
                  </a:lnTo>
                  <a:lnTo>
                    <a:pt x="2699131" y="2235200"/>
                  </a:lnTo>
                  <a:lnTo>
                    <a:pt x="2696641" y="2222500"/>
                  </a:lnTo>
                  <a:lnTo>
                    <a:pt x="2692603" y="2222500"/>
                  </a:lnTo>
                  <a:lnTo>
                    <a:pt x="2687231" y="2209800"/>
                  </a:lnTo>
                  <a:lnTo>
                    <a:pt x="2683954" y="2209800"/>
                  </a:lnTo>
                  <a:lnTo>
                    <a:pt x="2683954" y="3060700"/>
                  </a:lnTo>
                  <a:lnTo>
                    <a:pt x="2683954" y="3073400"/>
                  </a:lnTo>
                  <a:lnTo>
                    <a:pt x="2678773" y="3073400"/>
                  </a:lnTo>
                  <a:lnTo>
                    <a:pt x="2678773" y="3594100"/>
                  </a:lnTo>
                  <a:lnTo>
                    <a:pt x="2662796" y="3594100"/>
                  </a:lnTo>
                  <a:lnTo>
                    <a:pt x="2665336" y="3606800"/>
                  </a:lnTo>
                  <a:lnTo>
                    <a:pt x="2656040" y="3606800"/>
                  </a:lnTo>
                  <a:lnTo>
                    <a:pt x="2644927" y="3594100"/>
                  </a:lnTo>
                  <a:lnTo>
                    <a:pt x="2644190" y="3594100"/>
                  </a:lnTo>
                  <a:lnTo>
                    <a:pt x="2642184" y="3606800"/>
                  </a:lnTo>
                  <a:lnTo>
                    <a:pt x="2640457" y="3606800"/>
                  </a:lnTo>
                  <a:lnTo>
                    <a:pt x="2644190" y="3619500"/>
                  </a:lnTo>
                  <a:lnTo>
                    <a:pt x="2641650" y="3619500"/>
                  </a:lnTo>
                  <a:lnTo>
                    <a:pt x="2634043" y="3606800"/>
                  </a:lnTo>
                  <a:lnTo>
                    <a:pt x="2632354" y="3606800"/>
                  </a:lnTo>
                  <a:lnTo>
                    <a:pt x="2640812" y="3619500"/>
                  </a:lnTo>
                  <a:lnTo>
                    <a:pt x="2632672" y="3619500"/>
                  </a:lnTo>
                  <a:lnTo>
                    <a:pt x="2637142" y="3632200"/>
                  </a:lnTo>
                  <a:lnTo>
                    <a:pt x="2630652" y="3632200"/>
                  </a:lnTo>
                  <a:lnTo>
                    <a:pt x="2629814" y="3619500"/>
                  </a:lnTo>
                  <a:lnTo>
                    <a:pt x="2623172" y="3632200"/>
                  </a:lnTo>
                  <a:lnTo>
                    <a:pt x="2619235" y="3632200"/>
                  </a:lnTo>
                  <a:lnTo>
                    <a:pt x="2615298" y="3644900"/>
                  </a:lnTo>
                  <a:lnTo>
                    <a:pt x="2601849" y="3644900"/>
                  </a:lnTo>
                  <a:lnTo>
                    <a:pt x="2601684" y="3632200"/>
                  </a:lnTo>
                  <a:lnTo>
                    <a:pt x="2598521" y="3632200"/>
                  </a:lnTo>
                  <a:lnTo>
                    <a:pt x="2597670" y="3619500"/>
                  </a:lnTo>
                  <a:lnTo>
                    <a:pt x="2600617" y="3619500"/>
                  </a:lnTo>
                  <a:lnTo>
                    <a:pt x="2598521" y="3606800"/>
                  </a:lnTo>
                  <a:lnTo>
                    <a:pt x="2601899" y="3606800"/>
                  </a:lnTo>
                  <a:lnTo>
                    <a:pt x="2607818" y="3619500"/>
                  </a:lnTo>
                  <a:lnTo>
                    <a:pt x="2612301" y="3606800"/>
                  </a:lnTo>
                  <a:lnTo>
                    <a:pt x="2619552" y="3594100"/>
                  </a:lnTo>
                  <a:lnTo>
                    <a:pt x="2629827" y="3581400"/>
                  </a:lnTo>
                  <a:lnTo>
                    <a:pt x="2643352" y="3581400"/>
                  </a:lnTo>
                  <a:lnTo>
                    <a:pt x="2644190" y="3594100"/>
                  </a:lnTo>
                  <a:lnTo>
                    <a:pt x="2648343" y="3581400"/>
                  </a:lnTo>
                  <a:lnTo>
                    <a:pt x="2646311" y="3568700"/>
                  </a:lnTo>
                  <a:lnTo>
                    <a:pt x="2644902" y="3568700"/>
                  </a:lnTo>
                  <a:lnTo>
                    <a:pt x="2650960" y="3556000"/>
                  </a:lnTo>
                  <a:lnTo>
                    <a:pt x="2650960" y="3568700"/>
                  </a:lnTo>
                  <a:lnTo>
                    <a:pt x="2658567" y="3568700"/>
                  </a:lnTo>
                  <a:lnTo>
                    <a:pt x="2669743" y="3556711"/>
                  </a:lnTo>
                  <a:lnTo>
                    <a:pt x="2669883" y="3568700"/>
                  </a:lnTo>
                  <a:lnTo>
                    <a:pt x="2661958" y="3568700"/>
                  </a:lnTo>
                  <a:lnTo>
                    <a:pt x="2656878" y="3581400"/>
                  </a:lnTo>
                  <a:lnTo>
                    <a:pt x="2672804" y="3581400"/>
                  </a:lnTo>
                  <a:lnTo>
                    <a:pt x="2678773" y="3594100"/>
                  </a:lnTo>
                  <a:lnTo>
                    <a:pt x="2678773" y="3073400"/>
                  </a:lnTo>
                  <a:lnTo>
                    <a:pt x="2670416" y="3073400"/>
                  </a:lnTo>
                  <a:lnTo>
                    <a:pt x="2673794" y="3060700"/>
                  </a:lnTo>
                  <a:lnTo>
                    <a:pt x="2683954" y="3060700"/>
                  </a:lnTo>
                  <a:lnTo>
                    <a:pt x="2683954" y="2209800"/>
                  </a:lnTo>
                  <a:lnTo>
                    <a:pt x="2678646" y="2209800"/>
                  </a:lnTo>
                  <a:lnTo>
                    <a:pt x="2680043" y="2197100"/>
                  </a:lnTo>
                  <a:lnTo>
                    <a:pt x="2687332" y="2197100"/>
                  </a:lnTo>
                  <a:lnTo>
                    <a:pt x="2681554" y="2184400"/>
                  </a:lnTo>
                  <a:lnTo>
                    <a:pt x="2661107" y="2184400"/>
                  </a:lnTo>
                  <a:lnTo>
                    <a:pt x="2661107" y="2311400"/>
                  </a:lnTo>
                  <a:lnTo>
                    <a:pt x="2661107" y="2438400"/>
                  </a:lnTo>
                  <a:lnTo>
                    <a:pt x="2653322" y="2438400"/>
                  </a:lnTo>
                  <a:lnTo>
                    <a:pt x="2653322" y="2705100"/>
                  </a:lnTo>
                  <a:lnTo>
                    <a:pt x="2642501" y="2705100"/>
                  </a:lnTo>
                  <a:lnTo>
                    <a:pt x="2645473" y="2692400"/>
                  </a:lnTo>
                  <a:lnTo>
                    <a:pt x="2651696" y="2692400"/>
                  </a:lnTo>
                  <a:lnTo>
                    <a:pt x="2653322" y="2705100"/>
                  </a:lnTo>
                  <a:lnTo>
                    <a:pt x="2653322" y="2438400"/>
                  </a:lnTo>
                  <a:lnTo>
                    <a:pt x="2651810" y="2438400"/>
                  </a:lnTo>
                  <a:lnTo>
                    <a:pt x="2651810" y="2527300"/>
                  </a:lnTo>
                  <a:lnTo>
                    <a:pt x="2643416" y="2540000"/>
                  </a:lnTo>
                  <a:lnTo>
                    <a:pt x="2637955" y="2540000"/>
                  </a:lnTo>
                  <a:lnTo>
                    <a:pt x="2632659" y="2552700"/>
                  </a:lnTo>
                  <a:lnTo>
                    <a:pt x="2628963" y="2552700"/>
                  </a:lnTo>
                  <a:lnTo>
                    <a:pt x="2628963" y="2743200"/>
                  </a:lnTo>
                  <a:lnTo>
                    <a:pt x="2627274" y="2743200"/>
                  </a:lnTo>
                  <a:lnTo>
                    <a:pt x="2617965" y="2755900"/>
                  </a:lnTo>
                  <a:lnTo>
                    <a:pt x="2613736" y="2743200"/>
                  </a:lnTo>
                  <a:lnTo>
                    <a:pt x="2615438" y="2743200"/>
                  </a:lnTo>
                  <a:lnTo>
                    <a:pt x="2624734" y="2730500"/>
                  </a:lnTo>
                  <a:lnTo>
                    <a:pt x="2628963" y="2743200"/>
                  </a:lnTo>
                  <a:lnTo>
                    <a:pt x="2628963" y="2552700"/>
                  </a:lnTo>
                  <a:lnTo>
                    <a:pt x="2624734" y="2552700"/>
                  </a:lnTo>
                  <a:lnTo>
                    <a:pt x="2630995" y="2540000"/>
                  </a:lnTo>
                  <a:lnTo>
                    <a:pt x="2634780" y="2527300"/>
                  </a:lnTo>
                  <a:lnTo>
                    <a:pt x="2636520" y="2514600"/>
                  </a:lnTo>
                  <a:lnTo>
                    <a:pt x="2636583" y="2501900"/>
                  </a:lnTo>
                  <a:lnTo>
                    <a:pt x="2639555" y="2514600"/>
                  </a:lnTo>
                  <a:lnTo>
                    <a:pt x="2643873" y="2514600"/>
                  </a:lnTo>
                  <a:lnTo>
                    <a:pt x="2648356" y="2527300"/>
                  </a:lnTo>
                  <a:lnTo>
                    <a:pt x="2651810" y="2527300"/>
                  </a:lnTo>
                  <a:lnTo>
                    <a:pt x="2651810" y="2438400"/>
                  </a:lnTo>
                  <a:lnTo>
                    <a:pt x="2648420" y="2438400"/>
                  </a:lnTo>
                  <a:lnTo>
                    <a:pt x="2648420" y="2425700"/>
                  </a:lnTo>
                  <a:lnTo>
                    <a:pt x="2661107" y="2438400"/>
                  </a:lnTo>
                  <a:lnTo>
                    <a:pt x="2661107" y="2311400"/>
                  </a:lnTo>
                  <a:lnTo>
                    <a:pt x="2650960" y="2311400"/>
                  </a:lnTo>
                  <a:lnTo>
                    <a:pt x="2651810" y="2298700"/>
                  </a:lnTo>
                  <a:lnTo>
                    <a:pt x="2661107" y="2311400"/>
                  </a:lnTo>
                  <a:lnTo>
                    <a:pt x="2661107" y="2184400"/>
                  </a:lnTo>
                  <a:lnTo>
                    <a:pt x="2660269" y="2184400"/>
                  </a:lnTo>
                  <a:lnTo>
                    <a:pt x="2661678" y="2171700"/>
                  </a:lnTo>
                  <a:lnTo>
                    <a:pt x="2658249" y="2159000"/>
                  </a:lnTo>
                  <a:lnTo>
                    <a:pt x="2651823" y="2159000"/>
                  </a:lnTo>
                  <a:lnTo>
                    <a:pt x="2650960" y="2157565"/>
                  </a:lnTo>
                  <a:lnTo>
                    <a:pt x="2650960" y="2222500"/>
                  </a:lnTo>
                  <a:lnTo>
                    <a:pt x="2646400" y="2235200"/>
                  </a:lnTo>
                  <a:lnTo>
                    <a:pt x="2639123" y="2235200"/>
                  </a:lnTo>
                  <a:lnTo>
                    <a:pt x="2639123" y="2362200"/>
                  </a:lnTo>
                  <a:lnTo>
                    <a:pt x="2639123" y="2374900"/>
                  </a:lnTo>
                  <a:lnTo>
                    <a:pt x="2633192" y="2374900"/>
                  </a:lnTo>
                  <a:lnTo>
                    <a:pt x="2633192" y="2362200"/>
                  </a:lnTo>
                  <a:lnTo>
                    <a:pt x="2639123" y="2362200"/>
                  </a:lnTo>
                  <a:lnTo>
                    <a:pt x="2639123" y="2235200"/>
                  </a:lnTo>
                  <a:lnTo>
                    <a:pt x="2633192" y="2235200"/>
                  </a:lnTo>
                  <a:lnTo>
                    <a:pt x="2626029" y="2247900"/>
                  </a:lnTo>
                  <a:lnTo>
                    <a:pt x="2620937" y="2235200"/>
                  </a:lnTo>
                  <a:lnTo>
                    <a:pt x="2619641" y="2235200"/>
                  </a:lnTo>
                  <a:lnTo>
                    <a:pt x="2623896" y="2222500"/>
                  </a:lnTo>
                  <a:lnTo>
                    <a:pt x="2650960" y="2222500"/>
                  </a:lnTo>
                  <a:lnTo>
                    <a:pt x="2650960" y="2157565"/>
                  </a:lnTo>
                  <a:lnTo>
                    <a:pt x="2644190" y="2146300"/>
                  </a:lnTo>
                  <a:lnTo>
                    <a:pt x="2634043" y="2146300"/>
                  </a:lnTo>
                  <a:lnTo>
                    <a:pt x="2630652" y="2133600"/>
                  </a:lnTo>
                  <a:lnTo>
                    <a:pt x="2636583" y="2120900"/>
                  </a:lnTo>
                  <a:lnTo>
                    <a:pt x="2630233" y="2120900"/>
                  </a:lnTo>
                  <a:lnTo>
                    <a:pt x="2623896" y="2108200"/>
                  </a:lnTo>
                  <a:lnTo>
                    <a:pt x="2617546" y="2108200"/>
                  </a:lnTo>
                  <a:lnTo>
                    <a:pt x="2612898" y="2098890"/>
                  </a:lnTo>
                  <a:lnTo>
                    <a:pt x="2612898" y="3352800"/>
                  </a:lnTo>
                  <a:lnTo>
                    <a:pt x="2612047" y="3365500"/>
                  </a:lnTo>
                  <a:lnTo>
                    <a:pt x="2601899" y="3365500"/>
                  </a:lnTo>
                  <a:lnTo>
                    <a:pt x="2602750" y="3352800"/>
                  </a:lnTo>
                  <a:lnTo>
                    <a:pt x="2612898" y="3352800"/>
                  </a:lnTo>
                  <a:lnTo>
                    <a:pt x="2612898" y="2098890"/>
                  </a:lnTo>
                  <a:lnTo>
                    <a:pt x="2611209" y="2095500"/>
                  </a:lnTo>
                  <a:lnTo>
                    <a:pt x="2605367" y="2095500"/>
                  </a:lnTo>
                  <a:lnTo>
                    <a:pt x="2603589" y="2093620"/>
                  </a:lnTo>
                  <a:lnTo>
                    <a:pt x="2603589" y="2552700"/>
                  </a:lnTo>
                  <a:lnTo>
                    <a:pt x="2603589" y="2565400"/>
                  </a:lnTo>
                  <a:lnTo>
                    <a:pt x="2597670" y="2565400"/>
                  </a:lnTo>
                  <a:lnTo>
                    <a:pt x="2597670" y="2578100"/>
                  </a:lnTo>
                  <a:lnTo>
                    <a:pt x="2595130" y="2578100"/>
                  </a:lnTo>
                  <a:lnTo>
                    <a:pt x="2595130" y="3632200"/>
                  </a:lnTo>
                  <a:lnTo>
                    <a:pt x="2591752" y="3644900"/>
                  </a:lnTo>
                  <a:lnTo>
                    <a:pt x="2590901" y="3644900"/>
                  </a:lnTo>
                  <a:lnTo>
                    <a:pt x="2589212" y="3657600"/>
                  </a:lnTo>
                  <a:lnTo>
                    <a:pt x="2587523" y="3657600"/>
                  </a:lnTo>
                  <a:lnTo>
                    <a:pt x="2584132" y="3670300"/>
                  </a:lnTo>
                  <a:lnTo>
                    <a:pt x="2580754" y="3670300"/>
                  </a:lnTo>
                  <a:lnTo>
                    <a:pt x="2585529" y="3683000"/>
                  </a:lnTo>
                  <a:lnTo>
                    <a:pt x="2579903" y="3683000"/>
                  </a:lnTo>
                  <a:lnTo>
                    <a:pt x="2579903" y="3924300"/>
                  </a:lnTo>
                  <a:lnTo>
                    <a:pt x="2572296" y="3924300"/>
                  </a:lnTo>
                  <a:lnTo>
                    <a:pt x="2572296" y="3911600"/>
                  </a:lnTo>
                  <a:lnTo>
                    <a:pt x="2578214" y="3911600"/>
                  </a:lnTo>
                  <a:lnTo>
                    <a:pt x="2579903" y="3924300"/>
                  </a:lnTo>
                  <a:lnTo>
                    <a:pt x="2579903" y="3683000"/>
                  </a:lnTo>
                  <a:lnTo>
                    <a:pt x="2566378" y="3683000"/>
                  </a:lnTo>
                  <a:lnTo>
                    <a:pt x="2558618" y="3672408"/>
                  </a:lnTo>
                  <a:lnTo>
                    <a:pt x="2553627" y="3683000"/>
                  </a:lnTo>
                  <a:lnTo>
                    <a:pt x="2549880" y="3683000"/>
                  </a:lnTo>
                  <a:lnTo>
                    <a:pt x="2546756" y="3695700"/>
                  </a:lnTo>
                  <a:lnTo>
                    <a:pt x="2542692" y="3708400"/>
                  </a:lnTo>
                  <a:lnTo>
                    <a:pt x="2531694" y="3708400"/>
                  </a:lnTo>
                  <a:lnTo>
                    <a:pt x="2525039" y="3695700"/>
                  </a:lnTo>
                  <a:lnTo>
                    <a:pt x="2521547" y="3695700"/>
                  </a:lnTo>
                  <a:lnTo>
                    <a:pt x="2521547" y="3721100"/>
                  </a:lnTo>
                  <a:lnTo>
                    <a:pt x="2509697" y="3721100"/>
                  </a:lnTo>
                  <a:lnTo>
                    <a:pt x="2509697" y="3759200"/>
                  </a:lnTo>
                  <a:lnTo>
                    <a:pt x="2506319" y="3771900"/>
                  </a:lnTo>
                  <a:lnTo>
                    <a:pt x="2504630" y="3759200"/>
                  </a:lnTo>
                  <a:lnTo>
                    <a:pt x="2509697" y="3759200"/>
                  </a:lnTo>
                  <a:lnTo>
                    <a:pt x="2509697" y="3721100"/>
                  </a:lnTo>
                  <a:lnTo>
                    <a:pt x="2500388" y="3721100"/>
                  </a:lnTo>
                  <a:lnTo>
                    <a:pt x="2501163" y="3708400"/>
                  </a:lnTo>
                  <a:lnTo>
                    <a:pt x="2519007" y="3708400"/>
                  </a:lnTo>
                  <a:lnTo>
                    <a:pt x="2521547" y="3721100"/>
                  </a:lnTo>
                  <a:lnTo>
                    <a:pt x="2521547" y="3695700"/>
                  </a:lnTo>
                  <a:lnTo>
                    <a:pt x="2519743" y="3695700"/>
                  </a:lnTo>
                  <a:lnTo>
                    <a:pt x="2518727" y="3683000"/>
                  </a:lnTo>
                  <a:lnTo>
                    <a:pt x="2524925" y="3683000"/>
                  </a:lnTo>
                  <a:lnTo>
                    <a:pt x="2540152" y="3695700"/>
                  </a:lnTo>
                  <a:lnTo>
                    <a:pt x="2541206" y="3695700"/>
                  </a:lnTo>
                  <a:lnTo>
                    <a:pt x="2535923" y="3683000"/>
                  </a:lnTo>
                  <a:lnTo>
                    <a:pt x="2532532" y="3670300"/>
                  </a:lnTo>
                  <a:lnTo>
                    <a:pt x="2539301" y="3670300"/>
                  </a:lnTo>
                  <a:lnTo>
                    <a:pt x="2544381" y="3683000"/>
                  </a:lnTo>
                  <a:lnTo>
                    <a:pt x="2547124" y="3683000"/>
                  </a:lnTo>
                  <a:lnTo>
                    <a:pt x="2541740" y="3670300"/>
                  </a:lnTo>
                  <a:lnTo>
                    <a:pt x="2557068" y="3670300"/>
                  </a:lnTo>
                  <a:lnTo>
                    <a:pt x="2558618" y="3672408"/>
                  </a:lnTo>
                  <a:lnTo>
                    <a:pt x="2559608" y="3670300"/>
                  </a:lnTo>
                  <a:lnTo>
                    <a:pt x="2558834" y="3670300"/>
                  </a:lnTo>
                  <a:lnTo>
                    <a:pt x="2561221" y="3644900"/>
                  </a:lnTo>
                  <a:lnTo>
                    <a:pt x="2563838" y="3632200"/>
                  </a:lnTo>
                  <a:lnTo>
                    <a:pt x="2568067" y="3632200"/>
                  </a:lnTo>
                  <a:lnTo>
                    <a:pt x="2571445" y="3644900"/>
                  </a:lnTo>
                  <a:lnTo>
                    <a:pt x="2578214" y="3644900"/>
                  </a:lnTo>
                  <a:lnTo>
                    <a:pt x="2578214" y="3632200"/>
                  </a:lnTo>
                  <a:lnTo>
                    <a:pt x="2595130" y="3632200"/>
                  </a:lnTo>
                  <a:lnTo>
                    <a:pt x="2595130" y="2578100"/>
                  </a:lnTo>
                  <a:lnTo>
                    <a:pt x="2591752" y="2578100"/>
                  </a:lnTo>
                  <a:lnTo>
                    <a:pt x="2591752" y="2565400"/>
                  </a:lnTo>
                  <a:lnTo>
                    <a:pt x="2597670" y="2565400"/>
                  </a:lnTo>
                  <a:lnTo>
                    <a:pt x="2597670" y="2552700"/>
                  </a:lnTo>
                  <a:lnTo>
                    <a:pt x="2603589" y="2552700"/>
                  </a:lnTo>
                  <a:lnTo>
                    <a:pt x="2603589" y="2093620"/>
                  </a:lnTo>
                  <a:lnTo>
                    <a:pt x="2597670" y="2087359"/>
                  </a:lnTo>
                  <a:lnTo>
                    <a:pt x="2597670" y="2298700"/>
                  </a:lnTo>
                  <a:lnTo>
                    <a:pt x="2597670" y="2311400"/>
                  </a:lnTo>
                  <a:lnTo>
                    <a:pt x="2586672" y="2311400"/>
                  </a:lnTo>
                  <a:lnTo>
                    <a:pt x="2588361" y="2298700"/>
                  </a:lnTo>
                  <a:lnTo>
                    <a:pt x="2597670" y="2298700"/>
                  </a:lnTo>
                  <a:lnTo>
                    <a:pt x="2597670" y="2087359"/>
                  </a:lnTo>
                  <a:lnTo>
                    <a:pt x="2593365" y="2082800"/>
                  </a:lnTo>
                  <a:lnTo>
                    <a:pt x="2587523" y="2082800"/>
                  </a:lnTo>
                  <a:lnTo>
                    <a:pt x="2575890" y="2070100"/>
                  </a:lnTo>
                  <a:lnTo>
                    <a:pt x="2573985" y="2070100"/>
                  </a:lnTo>
                  <a:lnTo>
                    <a:pt x="2573985" y="2540000"/>
                  </a:lnTo>
                  <a:lnTo>
                    <a:pt x="2573985" y="2552700"/>
                  </a:lnTo>
                  <a:lnTo>
                    <a:pt x="2564676" y="2552700"/>
                  </a:lnTo>
                  <a:lnTo>
                    <a:pt x="2564676" y="2540000"/>
                  </a:lnTo>
                  <a:lnTo>
                    <a:pt x="2573985" y="2540000"/>
                  </a:lnTo>
                  <a:lnTo>
                    <a:pt x="2573985" y="2070100"/>
                  </a:lnTo>
                  <a:lnTo>
                    <a:pt x="2564892" y="2070100"/>
                  </a:lnTo>
                  <a:lnTo>
                    <a:pt x="2558211" y="2062162"/>
                  </a:lnTo>
                  <a:lnTo>
                    <a:pt x="2558211" y="2273300"/>
                  </a:lnTo>
                  <a:lnTo>
                    <a:pt x="2556218" y="2286000"/>
                  </a:lnTo>
                  <a:lnTo>
                    <a:pt x="2548610" y="2286000"/>
                  </a:lnTo>
                  <a:lnTo>
                    <a:pt x="2546070" y="2273300"/>
                  </a:lnTo>
                  <a:lnTo>
                    <a:pt x="2558211" y="2273300"/>
                  </a:lnTo>
                  <a:lnTo>
                    <a:pt x="2558211" y="2062162"/>
                  </a:lnTo>
                  <a:lnTo>
                    <a:pt x="2552941" y="2055901"/>
                  </a:lnTo>
                  <a:lnTo>
                    <a:pt x="2552941" y="2209800"/>
                  </a:lnTo>
                  <a:lnTo>
                    <a:pt x="2550388" y="2222500"/>
                  </a:lnTo>
                  <a:lnTo>
                    <a:pt x="2543530" y="2222500"/>
                  </a:lnTo>
                  <a:lnTo>
                    <a:pt x="2543530" y="2209800"/>
                  </a:lnTo>
                  <a:lnTo>
                    <a:pt x="2552941" y="2209800"/>
                  </a:lnTo>
                  <a:lnTo>
                    <a:pt x="2552941" y="2055901"/>
                  </a:lnTo>
                  <a:lnTo>
                    <a:pt x="2543530" y="2044700"/>
                  </a:lnTo>
                  <a:lnTo>
                    <a:pt x="2556637" y="2044700"/>
                  </a:lnTo>
                  <a:lnTo>
                    <a:pt x="2567114" y="2057400"/>
                  </a:lnTo>
                  <a:lnTo>
                    <a:pt x="2590063" y="2057400"/>
                  </a:lnTo>
                  <a:lnTo>
                    <a:pt x="2568016" y="2044700"/>
                  </a:lnTo>
                  <a:lnTo>
                    <a:pt x="2546921" y="2032000"/>
                  </a:lnTo>
                  <a:lnTo>
                    <a:pt x="2537168" y="2025548"/>
                  </a:lnTo>
                  <a:lnTo>
                    <a:pt x="2537168" y="2616200"/>
                  </a:lnTo>
                  <a:lnTo>
                    <a:pt x="2534437" y="2628900"/>
                  </a:lnTo>
                  <a:lnTo>
                    <a:pt x="2532672" y="2628900"/>
                  </a:lnTo>
                  <a:lnTo>
                    <a:pt x="2531694" y="2641600"/>
                  </a:lnTo>
                  <a:lnTo>
                    <a:pt x="2531618" y="2781300"/>
                  </a:lnTo>
                  <a:lnTo>
                    <a:pt x="2526614" y="2794000"/>
                  </a:lnTo>
                  <a:lnTo>
                    <a:pt x="2528278" y="2781300"/>
                  </a:lnTo>
                  <a:lnTo>
                    <a:pt x="2531618" y="2781300"/>
                  </a:lnTo>
                  <a:lnTo>
                    <a:pt x="2531618" y="2641600"/>
                  </a:lnTo>
                  <a:lnTo>
                    <a:pt x="2523159" y="2641600"/>
                  </a:lnTo>
                  <a:lnTo>
                    <a:pt x="2522601" y="2636570"/>
                  </a:lnTo>
                  <a:lnTo>
                    <a:pt x="2522601" y="3098800"/>
                  </a:lnTo>
                  <a:lnTo>
                    <a:pt x="2507932" y="3098800"/>
                  </a:lnTo>
                  <a:lnTo>
                    <a:pt x="2507932" y="3568700"/>
                  </a:lnTo>
                  <a:lnTo>
                    <a:pt x="2502928" y="3568700"/>
                  </a:lnTo>
                  <a:lnTo>
                    <a:pt x="2504592" y="3556000"/>
                  </a:lnTo>
                  <a:lnTo>
                    <a:pt x="2507373" y="3556000"/>
                  </a:lnTo>
                  <a:lnTo>
                    <a:pt x="2507932" y="3568700"/>
                  </a:lnTo>
                  <a:lnTo>
                    <a:pt x="2507932" y="3098800"/>
                  </a:lnTo>
                  <a:lnTo>
                    <a:pt x="2502331" y="3098800"/>
                  </a:lnTo>
                  <a:lnTo>
                    <a:pt x="2502331" y="3136900"/>
                  </a:lnTo>
                  <a:lnTo>
                    <a:pt x="2501239" y="3140722"/>
                  </a:lnTo>
                  <a:lnTo>
                    <a:pt x="2501239" y="3403600"/>
                  </a:lnTo>
                  <a:lnTo>
                    <a:pt x="2494292" y="3403600"/>
                  </a:lnTo>
                  <a:lnTo>
                    <a:pt x="2493632" y="3390900"/>
                  </a:lnTo>
                  <a:lnTo>
                    <a:pt x="2499550" y="3390900"/>
                  </a:lnTo>
                  <a:lnTo>
                    <a:pt x="2501239" y="3403600"/>
                  </a:lnTo>
                  <a:lnTo>
                    <a:pt x="2501239" y="3140722"/>
                  </a:lnTo>
                  <a:lnTo>
                    <a:pt x="2498699" y="3149600"/>
                  </a:lnTo>
                  <a:lnTo>
                    <a:pt x="2491092" y="3142462"/>
                  </a:lnTo>
                  <a:lnTo>
                    <a:pt x="2491092" y="3746500"/>
                  </a:lnTo>
                  <a:lnTo>
                    <a:pt x="2489403" y="3746500"/>
                  </a:lnTo>
                  <a:lnTo>
                    <a:pt x="2484323" y="3759200"/>
                  </a:lnTo>
                  <a:lnTo>
                    <a:pt x="2480945" y="3754983"/>
                  </a:lnTo>
                  <a:lnTo>
                    <a:pt x="2480945" y="3771900"/>
                  </a:lnTo>
                  <a:lnTo>
                    <a:pt x="2480094" y="3784600"/>
                  </a:lnTo>
                  <a:lnTo>
                    <a:pt x="2476716" y="3784600"/>
                  </a:lnTo>
                  <a:lnTo>
                    <a:pt x="2477554" y="3771900"/>
                  </a:lnTo>
                  <a:lnTo>
                    <a:pt x="2473325" y="3771900"/>
                  </a:lnTo>
                  <a:lnTo>
                    <a:pt x="2474176" y="3759200"/>
                  </a:lnTo>
                  <a:lnTo>
                    <a:pt x="2475014" y="3759200"/>
                  </a:lnTo>
                  <a:lnTo>
                    <a:pt x="2478405" y="3771900"/>
                  </a:lnTo>
                  <a:lnTo>
                    <a:pt x="2480945" y="3771900"/>
                  </a:lnTo>
                  <a:lnTo>
                    <a:pt x="2480945" y="3754983"/>
                  </a:lnTo>
                  <a:lnTo>
                    <a:pt x="2474176" y="3746500"/>
                  </a:lnTo>
                  <a:lnTo>
                    <a:pt x="2476716" y="3746500"/>
                  </a:lnTo>
                  <a:lnTo>
                    <a:pt x="2476398" y="3733800"/>
                  </a:lnTo>
                  <a:lnTo>
                    <a:pt x="2475446" y="3721100"/>
                  </a:lnTo>
                  <a:lnTo>
                    <a:pt x="2485288" y="3721100"/>
                  </a:lnTo>
                  <a:lnTo>
                    <a:pt x="2485059" y="3733800"/>
                  </a:lnTo>
                  <a:lnTo>
                    <a:pt x="2480945" y="3733800"/>
                  </a:lnTo>
                  <a:lnTo>
                    <a:pt x="2491092" y="3746500"/>
                  </a:lnTo>
                  <a:lnTo>
                    <a:pt x="2491092" y="3142462"/>
                  </a:lnTo>
                  <a:lnTo>
                    <a:pt x="2485174" y="3136900"/>
                  </a:lnTo>
                  <a:lnTo>
                    <a:pt x="2484323" y="3141154"/>
                  </a:lnTo>
                  <a:lnTo>
                    <a:pt x="2484323" y="3225800"/>
                  </a:lnTo>
                  <a:lnTo>
                    <a:pt x="2479243" y="3225800"/>
                  </a:lnTo>
                  <a:lnTo>
                    <a:pt x="2478405" y="3221596"/>
                  </a:lnTo>
                  <a:lnTo>
                    <a:pt x="2478405" y="3263900"/>
                  </a:lnTo>
                  <a:lnTo>
                    <a:pt x="2471636" y="3263900"/>
                  </a:lnTo>
                  <a:lnTo>
                    <a:pt x="2471636" y="3746500"/>
                  </a:lnTo>
                  <a:lnTo>
                    <a:pt x="2464866" y="3746500"/>
                  </a:lnTo>
                  <a:lnTo>
                    <a:pt x="2463177" y="3742271"/>
                  </a:lnTo>
                  <a:lnTo>
                    <a:pt x="2463177" y="3784600"/>
                  </a:lnTo>
                  <a:lnTo>
                    <a:pt x="2460637" y="3784600"/>
                  </a:lnTo>
                  <a:lnTo>
                    <a:pt x="2462326" y="3771900"/>
                  </a:lnTo>
                  <a:lnTo>
                    <a:pt x="2463177" y="3784600"/>
                  </a:lnTo>
                  <a:lnTo>
                    <a:pt x="2463177" y="3742271"/>
                  </a:lnTo>
                  <a:lnTo>
                    <a:pt x="2459799" y="3733800"/>
                  </a:lnTo>
                  <a:lnTo>
                    <a:pt x="2456015" y="3733800"/>
                  </a:lnTo>
                  <a:lnTo>
                    <a:pt x="2455354" y="3721100"/>
                  </a:lnTo>
                  <a:lnTo>
                    <a:pt x="2461488" y="3721100"/>
                  </a:lnTo>
                  <a:lnTo>
                    <a:pt x="2459799" y="3733800"/>
                  </a:lnTo>
                  <a:lnTo>
                    <a:pt x="2470785" y="3733800"/>
                  </a:lnTo>
                  <a:lnTo>
                    <a:pt x="2471636" y="3746500"/>
                  </a:lnTo>
                  <a:lnTo>
                    <a:pt x="2471636" y="3263900"/>
                  </a:lnTo>
                  <a:lnTo>
                    <a:pt x="2464028" y="3263900"/>
                  </a:lnTo>
                  <a:lnTo>
                    <a:pt x="2464028" y="3251200"/>
                  </a:lnTo>
                  <a:lnTo>
                    <a:pt x="2468257" y="3251200"/>
                  </a:lnTo>
                  <a:lnTo>
                    <a:pt x="2478405" y="3263900"/>
                  </a:lnTo>
                  <a:lnTo>
                    <a:pt x="2478405" y="3221596"/>
                  </a:lnTo>
                  <a:lnTo>
                    <a:pt x="2476716" y="3213100"/>
                  </a:lnTo>
                  <a:lnTo>
                    <a:pt x="2481783" y="3213100"/>
                  </a:lnTo>
                  <a:lnTo>
                    <a:pt x="2484323" y="3225800"/>
                  </a:lnTo>
                  <a:lnTo>
                    <a:pt x="2484323" y="3141154"/>
                  </a:lnTo>
                  <a:lnTo>
                    <a:pt x="2482634" y="3149600"/>
                  </a:lnTo>
                  <a:lnTo>
                    <a:pt x="2481783" y="3136900"/>
                  </a:lnTo>
                  <a:lnTo>
                    <a:pt x="2485174" y="3136900"/>
                  </a:lnTo>
                  <a:lnTo>
                    <a:pt x="2495321" y="3136900"/>
                  </a:lnTo>
                  <a:lnTo>
                    <a:pt x="2494508" y="3130397"/>
                  </a:lnTo>
                  <a:lnTo>
                    <a:pt x="2497963" y="3136900"/>
                  </a:lnTo>
                  <a:lnTo>
                    <a:pt x="2502331" y="3136900"/>
                  </a:lnTo>
                  <a:lnTo>
                    <a:pt x="2502331" y="3098800"/>
                  </a:lnTo>
                  <a:lnTo>
                    <a:pt x="2487701" y="3098800"/>
                  </a:lnTo>
                  <a:lnTo>
                    <a:pt x="2497010" y="3111500"/>
                  </a:lnTo>
                  <a:lnTo>
                    <a:pt x="2493835" y="3111500"/>
                  </a:lnTo>
                  <a:lnTo>
                    <a:pt x="2496299" y="3124200"/>
                  </a:lnTo>
                  <a:lnTo>
                    <a:pt x="2493734" y="3124200"/>
                  </a:lnTo>
                  <a:lnTo>
                    <a:pt x="2491206" y="3124200"/>
                  </a:lnTo>
                  <a:lnTo>
                    <a:pt x="2480094" y="3124200"/>
                  </a:lnTo>
                  <a:lnTo>
                    <a:pt x="2482634" y="3111500"/>
                  </a:lnTo>
                  <a:lnTo>
                    <a:pt x="2482634" y="3098800"/>
                  </a:lnTo>
                  <a:lnTo>
                    <a:pt x="2483472" y="3086100"/>
                  </a:lnTo>
                  <a:lnTo>
                    <a:pt x="2513292" y="3086100"/>
                  </a:lnTo>
                  <a:lnTo>
                    <a:pt x="2522601" y="3098800"/>
                  </a:lnTo>
                  <a:lnTo>
                    <a:pt x="2522601" y="2636570"/>
                  </a:lnTo>
                  <a:lnTo>
                    <a:pt x="2521750" y="2628900"/>
                  </a:lnTo>
                  <a:lnTo>
                    <a:pt x="2523845" y="2616200"/>
                  </a:lnTo>
                  <a:lnTo>
                    <a:pt x="2537168" y="2616200"/>
                  </a:lnTo>
                  <a:lnTo>
                    <a:pt x="2537168" y="2025548"/>
                  </a:lnTo>
                  <a:lnTo>
                    <a:pt x="2527731" y="2019300"/>
                  </a:lnTo>
                  <a:lnTo>
                    <a:pt x="2526614" y="2018436"/>
                  </a:lnTo>
                  <a:lnTo>
                    <a:pt x="2526614" y="2120900"/>
                  </a:lnTo>
                  <a:lnTo>
                    <a:pt x="2519845" y="2120900"/>
                  </a:lnTo>
                  <a:lnTo>
                    <a:pt x="2525776" y="2108200"/>
                  </a:lnTo>
                  <a:lnTo>
                    <a:pt x="2526614" y="2120900"/>
                  </a:lnTo>
                  <a:lnTo>
                    <a:pt x="2526614" y="2018436"/>
                  </a:lnTo>
                  <a:lnTo>
                    <a:pt x="2518156" y="2011870"/>
                  </a:lnTo>
                  <a:lnTo>
                    <a:pt x="2518156" y="2717800"/>
                  </a:lnTo>
                  <a:lnTo>
                    <a:pt x="2518156" y="2730500"/>
                  </a:lnTo>
                  <a:lnTo>
                    <a:pt x="2511387" y="2730500"/>
                  </a:lnTo>
                  <a:lnTo>
                    <a:pt x="2511387" y="2984500"/>
                  </a:lnTo>
                  <a:lnTo>
                    <a:pt x="2507157" y="2992450"/>
                  </a:lnTo>
                  <a:lnTo>
                    <a:pt x="2507157" y="3048000"/>
                  </a:lnTo>
                  <a:lnTo>
                    <a:pt x="2503779" y="3048000"/>
                  </a:lnTo>
                  <a:lnTo>
                    <a:pt x="2503779" y="3060700"/>
                  </a:lnTo>
                  <a:lnTo>
                    <a:pt x="2497010" y="3060700"/>
                  </a:lnTo>
                  <a:lnTo>
                    <a:pt x="2500401" y="3048000"/>
                  </a:lnTo>
                  <a:lnTo>
                    <a:pt x="2501239" y="3048000"/>
                  </a:lnTo>
                  <a:lnTo>
                    <a:pt x="2498699" y="3035300"/>
                  </a:lnTo>
                  <a:lnTo>
                    <a:pt x="2501239" y="3035300"/>
                  </a:lnTo>
                  <a:lnTo>
                    <a:pt x="2497010" y="3022600"/>
                  </a:lnTo>
                  <a:lnTo>
                    <a:pt x="2495321" y="3035300"/>
                  </a:lnTo>
                  <a:lnTo>
                    <a:pt x="2493632" y="3035300"/>
                  </a:lnTo>
                  <a:lnTo>
                    <a:pt x="2498699" y="3048000"/>
                  </a:lnTo>
                  <a:lnTo>
                    <a:pt x="2492781" y="3048000"/>
                  </a:lnTo>
                  <a:lnTo>
                    <a:pt x="2489403" y="3042932"/>
                  </a:lnTo>
                  <a:lnTo>
                    <a:pt x="2489403" y="3060700"/>
                  </a:lnTo>
                  <a:lnTo>
                    <a:pt x="2488552" y="3073400"/>
                  </a:lnTo>
                  <a:lnTo>
                    <a:pt x="2486863" y="3060700"/>
                  </a:lnTo>
                  <a:lnTo>
                    <a:pt x="2489403" y="3060700"/>
                  </a:lnTo>
                  <a:lnTo>
                    <a:pt x="2489403" y="3042932"/>
                  </a:lnTo>
                  <a:lnTo>
                    <a:pt x="2484323" y="3035300"/>
                  </a:lnTo>
                  <a:lnTo>
                    <a:pt x="2482634" y="3035300"/>
                  </a:lnTo>
                  <a:lnTo>
                    <a:pt x="2482634" y="3022600"/>
                  </a:lnTo>
                  <a:lnTo>
                    <a:pt x="2483472" y="3022600"/>
                  </a:lnTo>
                  <a:lnTo>
                    <a:pt x="2484323" y="3035300"/>
                  </a:lnTo>
                  <a:lnTo>
                    <a:pt x="2492781" y="3035300"/>
                  </a:lnTo>
                  <a:lnTo>
                    <a:pt x="2491092" y="3022600"/>
                  </a:lnTo>
                  <a:lnTo>
                    <a:pt x="2497010" y="3022600"/>
                  </a:lnTo>
                  <a:lnTo>
                    <a:pt x="2498699" y="3022600"/>
                  </a:lnTo>
                  <a:lnTo>
                    <a:pt x="2502928" y="3035300"/>
                  </a:lnTo>
                  <a:lnTo>
                    <a:pt x="2505468" y="3035300"/>
                  </a:lnTo>
                  <a:lnTo>
                    <a:pt x="2507157" y="3048000"/>
                  </a:lnTo>
                  <a:lnTo>
                    <a:pt x="2507157" y="2992450"/>
                  </a:lnTo>
                  <a:lnTo>
                    <a:pt x="2504630" y="2997200"/>
                  </a:lnTo>
                  <a:lnTo>
                    <a:pt x="2500401" y="2997200"/>
                  </a:lnTo>
                  <a:lnTo>
                    <a:pt x="2500401" y="2995498"/>
                  </a:lnTo>
                  <a:lnTo>
                    <a:pt x="2498699" y="2997200"/>
                  </a:lnTo>
                  <a:lnTo>
                    <a:pt x="2498699" y="2984500"/>
                  </a:lnTo>
                  <a:lnTo>
                    <a:pt x="2500401" y="2984500"/>
                  </a:lnTo>
                  <a:lnTo>
                    <a:pt x="2500401" y="2995498"/>
                  </a:lnTo>
                  <a:lnTo>
                    <a:pt x="2511387" y="2984500"/>
                  </a:lnTo>
                  <a:lnTo>
                    <a:pt x="2511387" y="2730500"/>
                  </a:lnTo>
                  <a:lnTo>
                    <a:pt x="2506319" y="2730500"/>
                  </a:lnTo>
                  <a:lnTo>
                    <a:pt x="2508859" y="2717800"/>
                  </a:lnTo>
                  <a:lnTo>
                    <a:pt x="2518156" y="2717800"/>
                  </a:lnTo>
                  <a:lnTo>
                    <a:pt x="2518156" y="2011870"/>
                  </a:lnTo>
                  <a:lnTo>
                    <a:pt x="2518029" y="2011768"/>
                  </a:lnTo>
                  <a:lnTo>
                    <a:pt x="2518029" y="2451100"/>
                  </a:lnTo>
                  <a:lnTo>
                    <a:pt x="2507297" y="2463800"/>
                  </a:lnTo>
                  <a:lnTo>
                    <a:pt x="2502090" y="2463800"/>
                  </a:lnTo>
                  <a:lnTo>
                    <a:pt x="2502928" y="2476500"/>
                  </a:lnTo>
                  <a:lnTo>
                    <a:pt x="2495639" y="2476500"/>
                  </a:lnTo>
                  <a:lnTo>
                    <a:pt x="2493200" y="2463800"/>
                  </a:lnTo>
                  <a:lnTo>
                    <a:pt x="2502827" y="2451100"/>
                  </a:lnTo>
                  <a:lnTo>
                    <a:pt x="2518029" y="2451100"/>
                  </a:lnTo>
                  <a:lnTo>
                    <a:pt x="2518029" y="2011768"/>
                  </a:lnTo>
                  <a:lnTo>
                    <a:pt x="2511387" y="2006600"/>
                  </a:lnTo>
                  <a:lnTo>
                    <a:pt x="2527465" y="2006600"/>
                  </a:lnTo>
                  <a:lnTo>
                    <a:pt x="2516136" y="1993900"/>
                  </a:lnTo>
                  <a:lnTo>
                    <a:pt x="2506002" y="1993900"/>
                  </a:lnTo>
                  <a:lnTo>
                    <a:pt x="2496655" y="1981200"/>
                  </a:lnTo>
                  <a:lnTo>
                    <a:pt x="2491092" y="1973313"/>
                  </a:lnTo>
                  <a:lnTo>
                    <a:pt x="2491092" y="2387600"/>
                  </a:lnTo>
                  <a:lnTo>
                    <a:pt x="2490635" y="2400300"/>
                  </a:lnTo>
                  <a:lnTo>
                    <a:pt x="2486012" y="2400300"/>
                  </a:lnTo>
                  <a:lnTo>
                    <a:pt x="2486012" y="2882900"/>
                  </a:lnTo>
                  <a:lnTo>
                    <a:pt x="2481783" y="2895600"/>
                  </a:lnTo>
                  <a:lnTo>
                    <a:pt x="2475014" y="2895600"/>
                  </a:lnTo>
                  <a:lnTo>
                    <a:pt x="2472486" y="2882900"/>
                  </a:lnTo>
                  <a:lnTo>
                    <a:pt x="2486012" y="2882900"/>
                  </a:lnTo>
                  <a:lnTo>
                    <a:pt x="2486012" y="2400300"/>
                  </a:lnTo>
                  <a:lnTo>
                    <a:pt x="2485174" y="2400300"/>
                  </a:lnTo>
                  <a:lnTo>
                    <a:pt x="2485174" y="2451100"/>
                  </a:lnTo>
                  <a:lnTo>
                    <a:pt x="2479992" y="2462199"/>
                  </a:lnTo>
                  <a:lnTo>
                    <a:pt x="2479992" y="2489200"/>
                  </a:lnTo>
                  <a:lnTo>
                    <a:pt x="2475865" y="2496883"/>
                  </a:lnTo>
                  <a:lnTo>
                    <a:pt x="2475865" y="2590800"/>
                  </a:lnTo>
                  <a:lnTo>
                    <a:pt x="2472486" y="2603500"/>
                  </a:lnTo>
                  <a:lnTo>
                    <a:pt x="2462123" y="2603500"/>
                  </a:lnTo>
                  <a:lnTo>
                    <a:pt x="2461780" y="2590800"/>
                  </a:lnTo>
                  <a:lnTo>
                    <a:pt x="2475865" y="2590800"/>
                  </a:lnTo>
                  <a:lnTo>
                    <a:pt x="2475865" y="2496883"/>
                  </a:lnTo>
                  <a:lnTo>
                    <a:pt x="2473160" y="2501900"/>
                  </a:lnTo>
                  <a:lnTo>
                    <a:pt x="2476373" y="2489200"/>
                  </a:lnTo>
                  <a:lnTo>
                    <a:pt x="2479992" y="2489200"/>
                  </a:lnTo>
                  <a:lnTo>
                    <a:pt x="2479992" y="2462199"/>
                  </a:lnTo>
                  <a:lnTo>
                    <a:pt x="2479243" y="2463800"/>
                  </a:lnTo>
                  <a:lnTo>
                    <a:pt x="2472880" y="2463800"/>
                  </a:lnTo>
                  <a:lnTo>
                    <a:pt x="2485174" y="2451100"/>
                  </a:lnTo>
                  <a:lnTo>
                    <a:pt x="2485174" y="2400300"/>
                  </a:lnTo>
                  <a:lnTo>
                    <a:pt x="2475014" y="2400300"/>
                  </a:lnTo>
                  <a:lnTo>
                    <a:pt x="2475865" y="2387600"/>
                  </a:lnTo>
                  <a:lnTo>
                    <a:pt x="2491092" y="2387600"/>
                  </a:lnTo>
                  <a:lnTo>
                    <a:pt x="2491092" y="1973313"/>
                  </a:lnTo>
                  <a:lnTo>
                    <a:pt x="2489403" y="1970925"/>
                  </a:lnTo>
                  <a:lnTo>
                    <a:pt x="2489403" y="2120900"/>
                  </a:lnTo>
                  <a:lnTo>
                    <a:pt x="2487701" y="2133600"/>
                  </a:lnTo>
                  <a:lnTo>
                    <a:pt x="2481783" y="2120900"/>
                  </a:lnTo>
                  <a:lnTo>
                    <a:pt x="2489403" y="2120900"/>
                  </a:lnTo>
                  <a:lnTo>
                    <a:pt x="2489403" y="1970925"/>
                  </a:lnTo>
                  <a:lnTo>
                    <a:pt x="2487701" y="1968500"/>
                  </a:lnTo>
                  <a:lnTo>
                    <a:pt x="2478621" y="1968500"/>
                  </a:lnTo>
                  <a:lnTo>
                    <a:pt x="2470175" y="1957362"/>
                  </a:lnTo>
                  <a:lnTo>
                    <a:pt x="2470175" y="2451100"/>
                  </a:lnTo>
                  <a:lnTo>
                    <a:pt x="2469946" y="2463800"/>
                  </a:lnTo>
                  <a:lnTo>
                    <a:pt x="2453551" y="2463800"/>
                  </a:lnTo>
                  <a:lnTo>
                    <a:pt x="2453868" y="2451100"/>
                  </a:lnTo>
                  <a:lnTo>
                    <a:pt x="2462326" y="2451100"/>
                  </a:lnTo>
                  <a:lnTo>
                    <a:pt x="2461488" y="2438400"/>
                  </a:lnTo>
                  <a:lnTo>
                    <a:pt x="2446261" y="2451100"/>
                  </a:lnTo>
                  <a:lnTo>
                    <a:pt x="2451328" y="2438400"/>
                  </a:lnTo>
                  <a:lnTo>
                    <a:pt x="2441181" y="2438400"/>
                  </a:lnTo>
                  <a:lnTo>
                    <a:pt x="2441181" y="3378200"/>
                  </a:lnTo>
                  <a:lnTo>
                    <a:pt x="2436952" y="3378200"/>
                  </a:lnTo>
                  <a:lnTo>
                    <a:pt x="2435263" y="3365500"/>
                  </a:lnTo>
                  <a:lnTo>
                    <a:pt x="2437803" y="3365500"/>
                  </a:lnTo>
                  <a:lnTo>
                    <a:pt x="2441181" y="3378200"/>
                  </a:lnTo>
                  <a:lnTo>
                    <a:pt x="2441181" y="2438400"/>
                  </a:lnTo>
                  <a:lnTo>
                    <a:pt x="2440508" y="2438400"/>
                  </a:lnTo>
                  <a:lnTo>
                    <a:pt x="2436114" y="2446096"/>
                  </a:lnTo>
                  <a:lnTo>
                    <a:pt x="2436114" y="2603500"/>
                  </a:lnTo>
                  <a:lnTo>
                    <a:pt x="2422575" y="2603500"/>
                  </a:lnTo>
                  <a:lnTo>
                    <a:pt x="2422575" y="2590800"/>
                  </a:lnTo>
                  <a:lnTo>
                    <a:pt x="2434412" y="2590800"/>
                  </a:lnTo>
                  <a:lnTo>
                    <a:pt x="2436114" y="2603500"/>
                  </a:lnTo>
                  <a:lnTo>
                    <a:pt x="2436114" y="2446096"/>
                  </a:lnTo>
                  <a:lnTo>
                    <a:pt x="2433256" y="2451100"/>
                  </a:lnTo>
                  <a:lnTo>
                    <a:pt x="2428697" y="2451100"/>
                  </a:lnTo>
                  <a:lnTo>
                    <a:pt x="2428494" y="2438400"/>
                  </a:lnTo>
                  <a:lnTo>
                    <a:pt x="2423426" y="2438400"/>
                  </a:lnTo>
                  <a:lnTo>
                    <a:pt x="2427655" y="2425700"/>
                  </a:lnTo>
                  <a:lnTo>
                    <a:pt x="2444419" y="2425700"/>
                  </a:lnTo>
                  <a:lnTo>
                    <a:pt x="2440660" y="2413000"/>
                  </a:lnTo>
                  <a:lnTo>
                    <a:pt x="2433574" y="2413000"/>
                  </a:lnTo>
                  <a:lnTo>
                    <a:pt x="2435263" y="2400300"/>
                  </a:lnTo>
                  <a:lnTo>
                    <a:pt x="2431034" y="2400300"/>
                  </a:lnTo>
                  <a:lnTo>
                    <a:pt x="2433294" y="2391829"/>
                  </a:lnTo>
                  <a:lnTo>
                    <a:pt x="2429345" y="2400300"/>
                  </a:lnTo>
                  <a:lnTo>
                    <a:pt x="2425115" y="2400300"/>
                  </a:lnTo>
                  <a:lnTo>
                    <a:pt x="2425115" y="2387600"/>
                  </a:lnTo>
                  <a:lnTo>
                    <a:pt x="2434412" y="2387600"/>
                  </a:lnTo>
                  <a:lnTo>
                    <a:pt x="2435263" y="2387600"/>
                  </a:lnTo>
                  <a:lnTo>
                    <a:pt x="2434729" y="2388755"/>
                  </a:lnTo>
                  <a:lnTo>
                    <a:pt x="2437803" y="2400300"/>
                  </a:lnTo>
                  <a:lnTo>
                    <a:pt x="2455519" y="2400300"/>
                  </a:lnTo>
                  <a:lnTo>
                    <a:pt x="2451328" y="2413000"/>
                  </a:lnTo>
                  <a:lnTo>
                    <a:pt x="2463177" y="2413000"/>
                  </a:lnTo>
                  <a:lnTo>
                    <a:pt x="2462326" y="2425700"/>
                  </a:lnTo>
                  <a:lnTo>
                    <a:pt x="2466556" y="2425700"/>
                  </a:lnTo>
                  <a:lnTo>
                    <a:pt x="2468257" y="2438400"/>
                  </a:lnTo>
                  <a:lnTo>
                    <a:pt x="2467406" y="2438400"/>
                  </a:lnTo>
                  <a:lnTo>
                    <a:pt x="2462326" y="2451100"/>
                  </a:lnTo>
                  <a:lnTo>
                    <a:pt x="2470175" y="2451100"/>
                  </a:lnTo>
                  <a:lnTo>
                    <a:pt x="2470175" y="1957362"/>
                  </a:lnTo>
                  <a:lnTo>
                    <a:pt x="2468994" y="1955800"/>
                  </a:lnTo>
                  <a:lnTo>
                    <a:pt x="2464028" y="1955800"/>
                  </a:lnTo>
                  <a:lnTo>
                    <a:pt x="2464028" y="2197100"/>
                  </a:lnTo>
                  <a:lnTo>
                    <a:pt x="2455697" y="2197100"/>
                  </a:lnTo>
                  <a:lnTo>
                    <a:pt x="2457043" y="2184400"/>
                  </a:lnTo>
                  <a:lnTo>
                    <a:pt x="2461882" y="2184400"/>
                  </a:lnTo>
                  <a:lnTo>
                    <a:pt x="2464028" y="2197100"/>
                  </a:lnTo>
                  <a:lnTo>
                    <a:pt x="2464028" y="1955800"/>
                  </a:lnTo>
                  <a:lnTo>
                    <a:pt x="2458567" y="1955800"/>
                  </a:lnTo>
                  <a:lnTo>
                    <a:pt x="2447950" y="1944039"/>
                  </a:lnTo>
                  <a:lnTo>
                    <a:pt x="2447950" y="2349500"/>
                  </a:lnTo>
                  <a:lnTo>
                    <a:pt x="2446261" y="2362200"/>
                  </a:lnTo>
                  <a:lnTo>
                    <a:pt x="2441181" y="2362200"/>
                  </a:lnTo>
                  <a:lnTo>
                    <a:pt x="2445410" y="2349500"/>
                  </a:lnTo>
                  <a:lnTo>
                    <a:pt x="2447950" y="2349500"/>
                  </a:lnTo>
                  <a:lnTo>
                    <a:pt x="2447950" y="1944039"/>
                  </a:lnTo>
                  <a:lnTo>
                    <a:pt x="2447798" y="1943862"/>
                  </a:lnTo>
                  <a:lnTo>
                    <a:pt x="2445347" y="1955800"/>
                  </a:lnTo>
                  <a:lnTo>
                    <a:pt x="2432723" y="1955800"/>
                  </a:lnTo>
                  <a:lnTo>
                    <a:pt x="2432723" y="2362200"/>
                  </a:lnTo>
                  <a:lnTo>
                    <a:pt x="2428494" y="2362200"/>
                  </a:lnTo>
                  <a:lnTo>
                    <a:pt x="2429345" y="2349500"/>
                  </a:lnTo>
                  <a:lnTo>
                    <a:pt x="2431885" y="2349500"/>
                  </a:lnTo>
                  <a:lnTo>
                    <a:pt x="2432723" y="2362200"/>
                  </a:lnTo>
                  <a:lnTo>
                    <a:pt x="2432723" y="1955800"/>
                  </a:lnTo>
                  <a:lnTo>
                    <a:pt x="2426805" y="1955800"/>
                  </a:lnTo>
                  <a:lnTo>
                    <a:pt x="2426805" y="2374900"/>
                  </a:lnTo>
                  <a:lnTo>
                    <a:pt x="2420035" y="2374900"/>
                  </a:lnTo>
                  <a:lnTo>
                    <a:pt x="2420035" y="2362200"/>
                  </a:lnTo>
                  <a:lnTo>
                    <a:pt x="2418346" y="2374900"/>
                  </a:lnTo>
                  <a:lnTo>
                    <a:pt x="2417495" y="2374900"/>
                  </a:lnTo>
                  <a:lnTo>
                    <a:pt x="2417495" y="3340100"/>
                  </a:lnTo>
                  <a:lnTo>
                    <a:pt x="2412428" y="3327400"/>
                  </a:lnTo>
                  <a:lnTo>
                    <a:pt x="2407348" y="3340100"/>
                  </a:lnTo>
                  <a:lnTo>
                    <a:pt x="2409037" y="3327400"/>
                  </a:lnTo>
                  <a:lnTo>
                    <a:pt x="2412428" y="3327400"/>
                  </a:lnTo>
                  <a:lnTo>
                    <a:pt x="2416657" y="3327400"/>
                  </a:lnTo>
                  <a:lnTo>
                    <a:pt x="2417495" y="3340100"/>
                  </a:lnTo>
                  <a:lnTo>
                    <a:pt x="2417495" y="2374900"/>
                  </a:lnTo>
                  <a:lnTo>
                    <a:pt x="2408682" y="2374900"/>
                  </a:lnTo>
                  <a:lnTo>
                    <a:pt x="2412746" y="2362200"/>
                  </a:lnTo>
                  <a:lnTo>
                    <a:pt x="2420035" y="2362200"/>
                  </a:lnTo>
                  <a:lnTo>
                    <a:pt x="2425115" y="2362200"/>
                  </a:lnTo>
                  <a:lnTo>
                    <a:pt x="2426805" y="2374900"/>
                  </a:lnTo>
                  <a:lnTo>
                    <a:pt x="2426805" y="1955800"/>
                  </a:lnTo>
                  <a:lnTo>
                    <a:pt x="2419197" y="1955800"/>
                  </a:lnTo>
                  <a:lnTo>
                    <a:pt x="2419197" y="2171700"/>
                  </a:lnTo>
                  <a:lnTo>
                    <a:pt x="2418346" y="2173414"/>
                  </a:lnTo>
                  <a:lnTo>
                    <a:pt x="2418346" y="2336800"/>
                  </a:lnTo>
                  <a:lnTo>
                    <a:pt x="2409126" y="2349500"/>
                  </a:lnTo>
                  <a:lnTo>
                    <a:pt x="2399106" y="2349500"/>
                  </a:lnTo>
                  <a:lnTo>
                    <a:pt x="2391943" y="2362200"/>
                  </a:lnTo>
                  <a:lnTo>
                    <a:pt x="2391283" y="2374900"/>
                  </a:lnTo>
                  <a:lnTo>
                    <a:pt x="2391283" y="2413000"/>
                  </a:lnTo>
                  <a:lnTo>
                    <a:pt x="2389581" y="2413000"/>
                  </a:lnTo>
                  <a:lnTo>
                    <a:pt x="2388743" y="2400300"/>
                  </a:lnTo>
                  <a:lnTo>
                    <a:pt x="2391283" y="2413000"/>
                  </a:lnTo>
                  <a:lnTo>
                    <a:pt x="2391283" y="2374900"/>
                  </a:lnTo>
                  <a:lnTo>
                    <a:pt x="2387054" y="2374900"/>
                  </a:lnTo>
                  <a:lnTo>
                    <a:pt x="2387054" y="2933700"/>
                  </a:lnTo>
                  <a:lnTo>
                    <a:pt x="2387054" y="2946400"/>
                  </a:lnTo>
                  <a:lnTo>
                    <a:pt x="2376055" y="2946400"/>
                  </a:lnTo>
                  <a:lnTo>
                    <a:pt x="2377744" y="2933700"/>
                  </a:lnTo>
                  <a:lnTo>
                    <a:pt x="2387054" y="2933700"/>
                  </a:lnTo>
                  <a:lnTo>
                    <a:pt x="2387054" y="2374900"/>
                  </a:lnTo>
                  <a:lnTo>
                    <a:pt x="2377744" y="2374900"/>
                  </a:lnTo>
                  <a:lnTo>
                    <a:pt x="2382278" y="2362200"/>
                  </a:lnTo>
                  <a:lnTo>
                    <a:pt x="2391803" y="2349500"/>
                  </a:lnTo>
                  <a:lnTo>
                    <a:pt x="2404033" y="2336800"/>
                  </a:lnTo>
                  <a:lnTo>
                    <a:pt x="2418346" y="2336800"/>
                  </a:lnTo>
                  <a:lnTo>
                    <a:pt x="2418346" y="2173414"/>
                  </a:lnTo>
                  <a:lnTo>
                    <a:pt x="2418245" y="2173617"/>
                  </a:lnTo>
                  <a:lnTo>
                    <a:pt x="2418245" y="2273300"/>
                  </a:lnTo>
                  <a:lnTo>
                    <a:pt x="2414117" y="2286000"/>
                  </a:lnTo>
                  <a:lnTo>
                    <a:pt x="2414968" y="2286000"/>
                  </a:lnTo>
                  <a:lnTo>
                    <a:pt x="2413266" y="2298700"/>
                  </a:lnTo>
                  <a:lnTo>
                    <a:pt x="2410726" y="2298700"/>
                  </a:lnTo>
                  <a:lnTo>
                    <a:pt x="2409888" y="2296604"/>
                  </a:lnTo>
                  <a:lnTo>
                    <a:pt x="2409888" y="2324100"/>
                  </a:lnTo>
                  <a:lnTo>
                    <a:pt x="2401430" y="2336800"/>
                  </a:lnTo>
                  <a:lnTo>
                    <a:pt x="2405659" y="2324100"/>
                  </a:lnTo>
                  <a:lnTo>
                    <a:pt x="2409888" y="2324100"/>
                  </a:lnTo>
                  <a:lnTo>
                    <a:pt x="2409888" y="2296604"/>
                  </a:lnTo>
                  <a:lnTo>
                    <a:pt x="2405659" y="2286000"/>
                  </a:lnTo>
                  <a:lnTo>
                    <a:pt x="2401214" y="2286000"/>
                  </a:lnTo>
                  <a:lnTo>
                    <a:pt x="2411577" y="2273300"/>
                  </a:lnTo>
                  <a:lnTo>
                    <a:pt x="2418245" y="2273300"/>
                  </a:lnTo>
                  <a:lnTo>
                    <a:pt x="2418245" y="2173617"/>
                  </a:lnTo>
                  <a:lnTo>
                    <a:pt x="2412873" y="2184400"/>
                  </a:lnTo>
                  <a:lnTo>
                    <a:pt x="2412288" y="2184400"/>
                  </a:lnTo>
                  <a:lnTo>
                    <a:pt x="2410726" y="2197100"/>
                  </a:lnTo>
                  <a:lnTo>
                    <a:pt x="2401189" y="2197100"/>
                  </a:lnTo>
                  <a:lnTo>
                    <a:pt x="2397201" y="2184400"/>
                  </a:lnTo>
                  <a:lnTo>
                    <a:pt x="2397645" y="2171700"/>
                  </a:lnTo>
                  <a:lnTo>
                    <a:pt x="2419197" y="2171700"/>
                  </a:lnTo>
                  <a:lnTo>
                    <a:pt x="2419197" y="1955800"/>
                  </a:lnTo>
                  <a:lnTo>
                    <a:pt x="2411234" y="1955800"/>
                  </a:lnTo>
                  <a:lnTo>
                    <a:pt x="2407348" y="1943100"/>
                  </a:lnTo>
                  <a:lnTo>
                    <a:pt x="2405367" y="1930400"/>
                  </a:lnTo>
                  <a:lnTo>
                    <a:pt x="2420035" y="1917700"/>
                  </a:lnTo>
                  <a:lnTo>
                    <a:pt x="2402268" y="1917700"/>
                  </a:lnTo>
                  <a:lnTo>
                    <a:pt x="2412428" y="1905000"/>
                  </a:lnTo>
                  <a:lnTo>
                    <a:pt x="2393162" y="1905000"/>
                  </a:lnTo>
                  <a:lnTo>
                    <a:pt x="2393162" y="2290876"/>
                  </a:lnTo>
                  <a:lnTo>
                    <a:pt x="2392121" y="2298700"/>
                  </a:lnTo>
                  <a:lnTo>
                    <a:pt x="2389581" y="2298700"/>
                  </a:lnTo>
                  <a:lnTo>
                    <a:pt x="2387892" y="2298700"/>
                  </a:lnTo>
                  <a:lnTo>
                    <a:pt x="2392972" y="2286000"/>
                  </a:lnTo>
                  <a:lnTo>
                    <a:pt x="2389581" y="2298700"/>
                  </a:lnTo>
                  <a:lnTo>
                    <a:pt x="2393162" y="2290876"/>
                  </a:lnTo>
                  <a:lnTo>
                    <a:pt x="2393162" y="1905000"/>
                  </a:lnTo>
                  <a:lnTo>
                    <a:pt x="2383663" y="1905000"/>
                  </a:lnTo>
                  <a:lnTo>
                    <a:pt x="2387892" y="1892300"/>
                  </a:lnTo>
                  <a:lnTo>
                    <a:pt x="2381123" y="1903882"/>
                  </a:lnTo>
                  <a:lnTo>
                    <a:pt x="2381123" y="2197100"/>
                  </a:lnTo>
                  <a:lnTo>
                    <a:pt x="2374989" y="2208631"/>
                  </a:lnTo>
                  <a:lnTo>
                    <a:pt x="2374989" y="2565400"/>
                  </a:lnTo>
                  <a:lnTo>
                    <a:pt x="2371826" y="2575776"/>
                  </a:lnTo>
                  <a:lnTo>
                    <a:pt x="2371826" y="3429000"/>
                  </a:lnTo>
                  <a:lnTo>
                    <a:pt x="2371826" y="3441700"/>
                  </a:lnTo>
                  <a:lnTo>
                    <a:pt x="2370975" y="3429000"/>
                  </a:lnTo>
                  <a:lnTo>
                    <a:pt x="2371826" y="3429000"/>
                  </a:lnTo>
                  <a:lnTo>
                    <a:pt x="2371826" y="2575776"/>
                  </a:lnTo>
                  <a:lnTo>
                    <a:pt x="2371115" y="2578100"/>
                  </a:lnTo>
                  <a:lnTo>
                    <a:pt x="2371826" y="2565400"/>
                  </a:lnTo>
                  <a:lnTo>
                    <a:pt x="2374989" y="2565400"/>
                  </a:lnTo>
                  <a:lnTo>
                    <a:pt x="2374989" y="2208631"/>
                  </a:lnTo>
                  <a:lnTo>
                    <a:pt x="2374366" y="2209800"/>
                  </a:lnTo>
                  <a:lnTo>
                    <a:pt x="2372664" y="2197100"/>
                  </a:lnTo>
                  <a:lnTo>
                    <a:pt x="2381123" y="2197100"/>
                  </a:lnTo>
                  <a:lnTo>
                    <a:pt x="2381123" y="1903882"/>
                  </a:lnTo>
                  <a:lnTo>
                    <a:pt x="2380462" y="1905000"/>
                  </a:lnTo>
                  <a:lnTo>
                    <a:pt x="2365057" y="1905000"/>
                  </a:lnTo>
                  <a:lnTo>
                    <a:pt x="2367597" y="1892300"/>
                  </a:lnTo>
                  <a:lnTo>
                    <a:pt x="2361146" y="1892300"/>
                  </a:lnTo>
                  <a:lnTo>
                    <a:pt x="2361146" y="3708400"/>
                  </a:lnTo>
                  <a:lnTo>
                    <a:pt x="2357932" y="3721100"/>
                  </a:lnTo>
                  <a:lnTo>
                    <a:pt x="2350681" y="3708400"/>
                  </a:lnTo>
                  <a:lnTo>
                    <a:pt x="2361146" y="3708400"/>
                  </a:lnTo>
                  <a:lnTo>
                    <a:pt x="2361146" y="1892300"/>
                  </a:lnTo>
                  <a:lnTo>
                    <a:pt x="2356027" y="1892300"/>
                  </a:lnTo>
                  <a:lnTo>
                    <a:pt x="2356027" y="2743200"/>
                  </a:lnTo>
                  <a:lnTo>
                    <a:pt x="2355431" y="2755900"/>
                  </a:lnTo>
                  <a:lnTo>
                    <a:pt x="2352459" y="2755900"/>
                  </a:lnTo>
                  <a:lnTo>
                    <a:pt x="2350681" y="2743200"/>
                  </a:lnTo>
                  <a:lnTo>
                    <a:pt x="2356027" y="2743200"/>
                  </a:lnTo>
                  <a:lnTo>
                    <a:pt x="2356027" y="1892300"/>
                  </a:lnTo>
                  <a:lnTo>
                    <a:pt x="2348141" y="1892300"/>
                  </a:lnTo>
                  <a:lnTo>
                    <a:pt x="2348141" y="2273300"/>
                  </a:lnTo>
                  <a:lnTo>
                    <a:pt x="2347290" y="2272563"/>
                  </a:lnTo>
                  <a:lnTo>
                    <a:pt x="2347290" y="3492500"/>
                  </a:lnTo>
                  <a:lnTo>
                    <a:pt x="2345347" y="3492500"/>
                  </a:lnTo>
                  <a:lnTo>
                    <a:pt x="2343175" y="3505200"/>
                  </a:lnTo>
                  <a:lnTo>
                    <a:pt x="2342413" y="3505200"/>
                  </a:lnTo>
                  <a:lnTo>
                    <a:pt x="2344750" y="3517900"/>
                  </a:lnTo>
                  <a:lnTo>
                    <a:pt x="2332825" y="3517900"/>
                  </a:lnTo>
                  <a:lnTo>
                    <a:pt x="2322868" y="3505200"/>
                  </a:lnTo>
                  <a:lnTo>
                    <a:pt x="2315616" y="3505200"/>
                  </a:lnTo>
                  <a:lnTo>
                    <a:pt x="2311768" y="3492500"/>
                  </a:lnTo>
                  <a:lnTo>
                    <a:pt x="2320404" y="3492500"/>
                  </a:lnTo>
                  <a:lnTo>
                    <a:pt x="2330158" y="3479800"/>
                  </a:lnTo>
                  <a:lnTo>
                    <a:pt x="2339606" y="3479800"/>
                  </a:lnTo>
                  <a:lnTo>
                    <a:pt x="2347290" y="3492500"/>
                  </a:lnTo>
                  <a:lnTo>
                    <a:pt x="2347290" y="2272563"/>
                  </a:lnTo>
                  <a:lnTo>
                    <a:pt x="2338832" y="2265108"/>
                  </a:lnTo>
                  <a:lnTo>
                    <a:pt x="2338832" y="2311400"/>
                  </a:lnTo>
                  <a:lnTo>
                    <a:pt x="2336850" y="2324100"/>
                  </a:lnTo>
                  <a:lnTo>
                    <a:pt x="2331008" y="2324100"/>
                  </a:lnTo>
                  <a:lnTo>
                    <a:pt x="2329078" y="2311400"/>
                  </a:lnTo>
                  <a:lnTo>
                    <a:pt x="2338832" y="2311400"/>
                  </a:lnTo>
                  <a:lnTo>
                    <a:pt x="2338832" y="2265108"/>
                  </a:lnTo>
                  <a:lnTo>
                    <a:pt x="2333714" y="2260600"/>
                  </a:lnTo>
                  <a:lnTo>
                    <a:pt x="2320963" y="2273300"/>
                  </a:lnTo>
                  <a:lnTo>
                    <a:pt x="2310079" y="2273300"/>
                  </a:lnTo>
                  <a:lnTo>
                    <a:pt x="2310079" y="2590800"/>
                  </a:lnTo>
                  <a:lnTo>
                    <a:pt x="2310079" y="2603500"/>
                  </a:lnTo>
                  <a:lnTo>
                    <a:pt x="2310079" y="3378200"/>
                  </a:lnTo>
                  <a:lnTo>
                    <a:pt x="2285542" y="3366312"/>
                  </a:lnTo>
                  <a:lnTo>
                    <a:pt x="2285542" y="4064000"/>
                  </a:lnTo>
                  <a:lnTo>
                    <a:pt x="2285542" y="4076700"/>
                  </a:lnTo>
                  <a:lnTo>
                    <a:pt x="2275179" y="4076700"/>
                  </a:lnTo>
                  <a:lnTo>
                    <a:pt x="2274125" y="4064000"/>
                  </a:lnTo>
                  <a:lnTo>
                    <a:pt x="2285542" y="4064000"/>
                  </a:lnTo>
                  <a:lnTo>
                    <a:pt x="2285542" y="3366312"/>
                  </a:lnTo>
                  <a:lnTo>
                    <a:pt x="2283866" y="3365500"/>
                  </a:lnTo>
                  <a:lnTo>
                    <a:pt x="2266619" y="3352800"/>
                  </a:lnTo>
                  <a:lnTo>
                    <a:pt x="2259050" y="3327400"/>
                  </a:lnTo>
                  <a:lnTo>
                    <a:pt x="2259977" y="3314700"/>
                  </a:lnTo>
                  <a:lnTo>
                    <a:pt x="2261857" y="3289300"/>
                  </a:lnTo>
                  <a:lnTo>
                    <a:pt x="2288933" y="3289300"/>
                  </a:lnTo>
                  <a:lnTo>
                    <a:pt x="2284234" y="3314700"/>
                  </a:lnTo>
                  <a:lnTo>
                    <a:pt x="2285644" y="3327400"/>
                  </a:lnTo>
                  <a:lnTo>
                    <a:pt x="2291664" y="3340100"/>
                  </a:lnTo>
                  <a:lnTo>
                    <a:pt x="2300770" y="3352800"/>
                  </a:lnTo>
                  <a:lnTo>
                    <a:pt x="2290622" y="3352800"/>
                  </a:lnTo>
                  <a:lnTo>
                    <a:pt x="2288933" y="3340100"/>
                  </a:lnTo>
                  <a:lnTo>
                    <a:pt x="2290089" y="3352800"/>
                  </a:lnTo>
                  <a:lnTo>
                    <a:pt x="2296960" y="3365500"/>
                  </a:lnTo>
                  <a:lnTo>
                    <a:pt x="2305100" y="3365500"/>
                  </a:lnTo>
                  <a:lnTo>
                    <a:pt x="2310079" y="3378200"/>
                  </a:lnTo>
                  <a:lnTo>
                    <a:pt x="2310079" y="2603500"/>
                  </a:lnTo>
                  <a:lnTo>
                    <a:pt x="2299919" y="2603500"/>
                  </a:lnTo>
                  <a:lnTo>
                    <a:pt x="2300770" y="2590800"/>
                  </a:lnTo>
                  <a:lnTo>
                    <a:pt x="2310079" y="2590800"/>
                  </a:lnTo>
                  <a:lnTo>
                    <a:pt x="2310079" y="2273300"/>
                  </a:lnTo>
                  <a:lnTo>
                    <a:pt x="2309952" y="2273300"/>
                  </a:lnTo>
                  <a:lnTo>
                    <a:pt x="2300770" y="2286000"/>
                  </a:lnTo>
                  <a:lnTo>
                    <a:pt x="2303310" y="2286000"/>
                  </a:lnTo>
                  <a:lnTo>
                    <a:pt x="2304999" y="2298700"/>
                  </a:lnTo>
                  <a:lnTo>
                    <a:pt x="2302357" y="2298700"/>
                  </a:lnTo>
                  <a:lnTo>
                    <a:pt x="2296312" y="2286000"/>
                  </a:lnTo>
                  <a:lnTo>
                    <a:pt x="2293162" y="2286000"/>
                  </a:lnTo>
                  <a:lnTo>
                    <a:pt x="2293162" y="2565400"/>
                  </a:lnTo>
                  <a:lnTo>
                    <a:pt x="2293162" y="2578100"/>
                  </a:lnTo>
                  <a:lnTo>
                    <a:pt x="2289098" y="2578100"/>
                  </a:lnTo>
                  <a:lnTo>
                    <a:pt x="2288933" y="2590800"/>
                  </a:lnTo>
                  <a:lnTo>
                    <a:pt x="2288933" y="3225800"/>
                  </a:lnTo>
                  <a:lnTo>
                    <a:pt x="2279586" y="3251200"/>
                  </a:lnTo>
                  <a:lnTo>
                    <a:pt x="2265807" y="3263900"/>
                  </a:lnTo>
                  <a:lnTo>
                    <a:pt x="2253716" y="3251200"/>
                  </a:lnTo>
                  <a:lnTo>
                    <a:pt x="2249449" y="3238500"/>
                  </a:lnTo>
                  <a:lnTo>
                    <a:pt x="2259152" y="3225800"/>
                  </a:lnTo>
                  <a:lnTo>
                    <a:pt x="2288933" y="3225800"/>
                  </a:lnTo>
                  <a:lnTo>
                    <a:pt x="2288933" y="2590800"/>
                  </a:lnTo>
                  <a:lnTo>
                    <a:pt x="2277986" y="2590800"/>
                  </a:lnTo>
                  <a:lnTo>
                    <a:pt x="2277986" y="2819400"/>
                  </a:lnTo>
                  <a:lnTo>
                    <a:pt x="2274760" y="2832100"/>
                  </a:lnTo>
                  <a:lnTo>
                    <a:pt x="2273122" y="2844800"/>
                  </a:lnTo>
                  <a:lnTo>
                    <a:pt x="2273706" y="2844800"/>
                  </a:lnTo>
                  <a:lnTo>
                    <a:pt x="2270315" y="2857500"/>
                  </a:lnTo>
                  <a:lnTo>
                    <a:pt x="2255939" y="2857500"/>
                  </a:lnTo>
                  <a:lnTo>
                    <a:pt x="2264397" y="2870200"/>
                  </a:lnTo>
                  <a:lnTo>
                    <a:pt x="2258479" y="2870200"/>
                  </a:lnTo>
                  <a:lnTo>
                    <a:pt x="2247747" y="2858744"/>
                  </a:lnTo>
                  <a:lnTo>
                    <a:pt x="2247747" y="4000500"/>
                  </a:lnTo>
                  <a:lnTo>
                    <a:pt x="2236482" y="4000500"/>
                  </a:lnTo>
                  <a:lnTo>
                    <a:pt x="2241562" y="3987800"/>
                  </a:lnTo>
                  <a:lnTo>
                    <a:pt x="2247747" y="4000500"/>
                  </a:lnTo>
                  <a:lnTo>
                    <a:pt x="2247747" y="2858744"/>
                  </a:lnTo>
                  <a:lnTo>
                    <a:pt x="2246592" y="2857500"/>
                  </a:lnTo>
                  <a:lnTo>
                    <a:pt x="2250973" y="2832100"/>
                  </a:lnTo>
                  <a:lnTo>
                    <a:pt x="2265019" y="2819400"/>
                  </a:lnTo>
                  <a:lnTo>
                    <a:pt x="2277986" y="2819400"/>
                  </a:lnTo>
                  <a:lnTo>
                    <a:pt x="2277986" y="2590800"/>
                  </a:lnTo>
                  <a:lnTo>
                    <a:pt x="2277084" y="2590800"/>
                  </a:lnTo>
                  <a:lnTo>
                    <a:pt x="2279294" y="2578100"/>
                  </a:lnTo>
                  <a:lnTo>
                    <a:pt x="2278773" y="2578100"/>
                  </a:lnTo>
                  <a:lnTo>
                    <a:pt x="2277935" y="2565400"/>
                  </a:lnTo>
                  <a:lnTo>
                    <a:pt x="2293162" y="2565400"/>
                  </a:lnTo>
                  <a:lnTo>
                    <a:pt x="2293162" y="2286000"/>
                  </a:lnTo>
                  <a:lnTo>
                    <a:pt x="2288933" y="2286000"/>
                  </a:lnTo>
                  <a:lnTo>
                    <a:pt x="2298535" y="2273300"/>
                  </a:lnTo>
                  <a:lnTo>
                    <a:pt x="2315680" y="2260600"/>
                  </a:lnTo>
                  <a:lnTo>
                    <a:pt x="2333714" y="2260600"/>
                  </a:lnTo>
                  <a:lnTo>
                    <a:pt x="2334247" y="2260600"/>
                  </a:lnTo>
                  <a:lnTo>
                    <a:pt x="2348141" y="2273300"/>
                  </a:lnTo>
                  <a:lnTo>
                    <a:pt x="2348141" y="1892300"/>
                  </a:lnTo>
                  <a:lnTo>
                    <a:pt x="2334399" y="1892300"/>
                  </a:lnTo>
                  <a:lnTo>
                    <a:pt x="2330589" y="1879600"/>
                  </a:lnTo>
                  <a:lnTo>
                    <a:pt x="2334704" y="1866900"/>
                  </a:lnTo>
                  <a:lnTo>
                    <a:pt x="2358288" y="1866900"/>
                  </a:lnTo>
                  <a:lnTo>
                    <a:pt x="2361666" y="1854200"/>
                  </a:lnTo>
                  <a:lnTo>
                    <a:pt x="2372664" y="1854200"/>
                  </a:lnTo>
                  <a:lnTo>
                    <a:pt x="2366746" y="1828800"/>
                  </a:lnTo>
                  <a:lnTo>
                    <a:pt x="2356599" y="1841500"/>
                  </a:lnTo>
                  <a:lnTo>
                    <a:pt x="2354808" y="1828800"/>
                  </a:lnTo>
                  <a:lnTo>
                    <a:pt x="2350566" y="1816100"/>
                  </a:lnTo>
                  <a:lnTo>
                    <a:pt x="2347442" y="1816100"/>
                  </a:lnTo>
                  <a:lnTo>
                    <a:pt x="2348979" y="1803400"/>
                  </a:lnTo>
                  <a:lnTo>
                    <a:pt x="2351519" y="1803400"/>
                  </a:lnTo>
                  <a:lnTo>
                    <a:pt x="2354910" y="1816100"/>
                  </a:lnTo>
                  <a:lnTo>
                    <a:pt x="2357437" y="1816100"/>
                  </a:lnTo>
                  <a:lnTo>
                    <a:pt x="2356434" y="1803400"/>
                  </a:lnTo>
                  <a:lnTo>
                    <a:pt x="2355062" y="1790700"/>
                  </a:lnTo>
                  <a:lnTo>
                    <a:pt x="2354059" y="1790700"/>
                  </a:lnTo>
                  <a:lnTo>
                    <a:pt x="2345601" y="1803400"/>
                  </a:lnTo>
                  <a:lnTo>
                    <a:pt x="2337333" y="1790700"/>
                  </a:lnTo>
                  <a:lnTo>
                    <a:pt x="2326144" y="1790700"/>
                  </a:lnTo>
                  <a:lnTo>
                    <a:pt x="2327186" y="1778000"/>
                  </a:lnTo>
                  <a:lnTo>
                    <a:pt x="2328786" y="1778000"/>
                  </a:lnTo>
                  <a:lnTo>
                    <a:pt x="2332456" y="1765300"/>
                  </a:lnTo>
                  <a:lnTo>
                    <a:pt x="2335288" y="1765300"/>
                  </a:lnTo>
                  <a:lnTo>
                    <a:pt x="2331859" y="1752600"/>
                  </a:lnTo>
                  <a:lnTo>
                    <a:pt x="2330640" y="1752600"/>
                  </a:lnTo>
                  <a:lnTo>
                    <a:pt x="2332913" y="1739900"/>
                  </a:lnTo>
                  <a:lnTo>
                    <a:pt x="2352179" y="1739900"/>
                  </a:lnTo>
                  <a:lnTo>
                    <a:pt x="2348319" y="1714500"/>
                  </a:lnTo>
                  <a:lnTo>
                    <a:pt x="2340521" y="1701800"/>
                  </a:lnTo>
                  <a:lnTo>
                    <a:pt x="2327833" y="1701800"/>
                  </a:lnTo>
                  <a:lnTo>
                    <a:pt x="2326944" y="1689100"/>
                  </a:lnTo>
                  <a:lnTo>
                    <a:pt x="2329535" y="1676400"/>
                  </a:lnTo>
                  <a:lnTo>
                    <a:pt x="2337993" y="1689100"/>
                  </a:lnTo>
                  <a:lnTo>
                    <a:pt x="2343315" y="1689100"/>
                  </a:lnTo>
                  <a:lnTo>
                    <a:pt x="2346452" y="1676400"/>
                  </a:lnTo>
                  <a:lnTo>
                    <a:pt x="2351519" y="1676400"/>
                  </a:lnTo>
                  <a:lnTo>
                    <a:pt x="2354592" y="1663700"/>
                  </a:lnTo>
                  <a:lnTo>
                    <a:pt x="2353843" y="1651000"/>
                  </a:lnTo>
                  <a:lnTo>
                    <a:pt x="2353424" y="1625600"/>
                  </a:lnTo>
                  <a:lnTo>
                    <a:pt x="2357437" y="1612900"/>
                  </a:lnTo>
                  <a:lnTo>
                    <a:pt x="2367038" y="1612900"/>
                  </a:lnTo>
                  <a:lnTo>
                    <a:pt x="2368867" y="1625600"/>
                  </a:lnTo>
                  <a:lnTo>
                    <a:pt x="2377744" y="1625600"/>
                  </a:lnTo>
                  <a:lnTo>
                    <a:pt x="2377160" y="1612900"/>
                  </a:lnTo>
                  <a:lnTo>
                    <a:pt x="2375624" y="1600200"/>
                  </a:lnTo>
                  <a:lnTo>
                    <a:pt x="2373465" y="1600200"/>
                  </a:lnTo>
                  <a:lnTo>
                    <a:pt x="2370975" y="1587500"/>
                  </a:lnTo>
                  <a:lnTo>
                    <a:pt x="2369439" y="1574800"/>
                  </a:lnTo>
                  <a:lnTo>
                    <a:pt x="2368867" y="1562100"/>
                  </a:lnTo>
                  <a:lnTo>
                    <a:pt x="2369553" y="1549400"/>
                  </a:lnTo>
                  <a:lnTo>
                    <a:pt x="2371826" y="1536700"/>
                  </a:lnTo>
                  <a:lnTo>
                    <a:pt x="2359279" y="1536700"/>
                  </a:lnTo>
                  <a:lnTo>
                    <a:pt x="2365591" y="1524000"/>
                  </a:lnTo>
                  <a:lnTo>
                    <a:pt x="2375217" y="1524000"/>
                  </a:lnTo>
                  <a:lnTo>
                    <a:pt x="2376055" y="1511300"/>
                  </a:lnTo>
                  <a:lnTo>
                    <a:pt x="2390444" y="1511300"/>
                  </a:lnTo>
                  <a:lnTo>
                    <a:pt x="2391803" y="1498600"/>
                  </a:lnTo>
                  <a:lnTo>
                    <a:pt x="2392057" y="1485900"/>
                  </a:lnTo>
                  <a:lnTo>
                    <a:pt x="2391283" y="1485900"/>
                  </a:lnTo>
                  <a:lnTo>
                    <a:pt x="2390432" y="1473200"/>
                  </a:lnTo>
                  <a:lnTo>
                    <a:pt x="2387892" y="1460500"/>
                  </a:lnTo>
                  <a:lnTo>
                    <a:pt x="2387054" y="1447800"/>
                  </a:lnTo>
                  <a:lnTo>
                    <a:pt x="2387054" y="1435100"/>
                  </a:lnTo>
                  <a:lnTo>
                    <a:pt x="2393810" y="1447800"/>
                  </a:lnTo>
                  <a:lnTo>
                    <a:pt x="2399563" y="1435100"/>
                  </a:lnTo>
                  <a:lnTo>
                    <a:pt x="2403652" y="1422400"/>
                  </a:lnTo>
                  <a:lnTo>
                    <a:pt x="2407259" y="1409700"/>
                  </a:lnTo>
                  <a:lnTo>
                    <a:pt x="2411577" y="1409700"/>
                  </a:lnTo>
                  <a:lnTo>
                    <a:pt x="2405659" y="1397000"/>
                  </a:lnTo>
                  <a:lnTo>
                    <a:pt x="2397201" y="1397000"/>
                  </a:lnTo>
                  <a:lnTo>
                    <a:pt x="2412212" y="1384300"/>
                  </a:lnTo>
                  <a:lnTo>
                    <a:pt x="2419616" y="1371600"/>
                  </a:lnTo>
                  <a:lnTo>
                    <a:pt x="2421940" y="1358900"/>
                  </a:lnTo>
                  <a:lnTo>
                    <a:pt x="2421725" y="1346200"/>
                  </a:lnTo>
                  <a:lnTo>
                    <a:pt x="2421534" y="1339850"/>
                  </a:lnTo>
                  <a:lnTo>
                    <a:pt x="2421471" y="1332420"/>
                  </a:lnTo>
                  <a:lnTo>
                    <a:pt x="2422995" y="1320800"/>
                  </a:lnTo>
                  <a:lnTo>
                    <a:pt x="2429103" y="1308100"/>
                  </a:lnTo>
                  <a:lnTo>
                    <a:pt x="2440749" y="1296644"/>
                  </a:lnTo>
                  <a:lnTo>
                    <a:pt x="2444572" y="1308100"/>
                  </a:lnTo>
                  <a:lnTo>
                    <a:pt x="2446261" y="1308100"/>
                  </a:lnTo>
                  <a:lnTo>
                    <a:pt x="2449639" y="1270000"/>
                  </a:lnTo>
                  <a:lnTo>
                    <a:pt x="2423426" y="1270000"/>
                  </a:lnTo>
                  <a:lnTo>
                    <a:pt x="2420886" y="1257300"/>
                  </a:lnTo>
                  <a:lnTo>
                    <a:pt x="2440343" y="1257300"/>
                  </a:lnTo>
                  <a:lnTo>
                    <a:pt x="2448052" y="1244600"/>
                  </a:lnTo>
                  <a:lnTo>
                    <a:pt x="2441181" y="1244600"/>
                  </a:lnTo>
                  <a:lnTo>
                    <a:pt x="2433675" y="1231900"/>
                  </a:lnTo>
                  <a:lnTo>
                    <a:pt x="2445410" y="1231900"/>
                  </a:lnTo>
                  <a:lnTo>
                    <a:pt x="2444572" y="1219200"/>
                  </a:lnTo>
                  <a:lnTo>
                    <a:pt x="2443086" y="1219200"/>
                  </a:lnTo>
                  <a:lnTo>
                    <a:pt x="2442553" y="1206500"/>
                  </a:lnTo>
                  <a:lnTo>
                    <a:pt x="2453348" y="1206500"/>
                  </a:lnTo>
                  <a:lnTo>
                    <a:pt x="2454198" y="1219200"/>
                  </a:lnTo>
                  <a:lnTo>
                    <a:pt x="2458948" y="1219200"/>
                  </a:lnTo>
                  <a:lnTo>
                    <a:pt x="2458008" y="1206500"/>
                  </a:lnTo>
                  <a:lnTo>
                    <a:pt x="2453983" y="1193800"/>
                  </a:lnTo>
                  <a:lnTo>
                    <a:pt x="2452649" y="1193800"/>
                  </a:lnTo>
                  <a:lnTo>
                    <a:pt x="2459799" y="1181100"/>
                  </a:lnTo>
                  <a:lnTo>
                    <a:pt x="2461488" y="1181100"/>
                  </a:lnTo>
                  <a:lnTo>
                    <a:pt x="2458948" y="1193800"/>
                  </a:lnTo>
                  <a:lnTo>
                    <a:pt x="2460637" y="1206500"/>
                  </a:lnTo>
                  <a:lnTo>
                    <a:pt x="2471940" y="1193800"/>
                  </a:lnTo>
                  <a:lnTo>
                    <a:pt x="2480272" y="1193800"/>
                  </a:lnTo>
                  <a:lnTo>
                    <a:pt x="2483472" y="1181100"/>
                  </a:lnTo>
                  <a:lnTo>
                    <a:pt x="2482634" y="1181100"/>
                  </a:lnTo>
                  <a:lnTo>
                    <a:pt x="2497861" y="1168400"/>
                  </a:lnTo>
                  <a:lnTo>
                    <a:pt x="2483091" y="1168400"/>
                  </a:lnTo>
                  <a:lnTo>
                    <a:pt x="2479776" y="1155700"/>
                  </a:lnTo>
                  <a:lnTo>
                    <a:pt x="2481783" y="1143000"/>
                  </a:lnTo>
                  <a:lnTo>
                    <a:pt x="2484424" y="1143000"/>
                  </a:lnTo>
                  <a:lnTo>
                    <a:pt x="2486444" y="1130300"/>
                  </a:lnTo>
                  <a:lnTo>
                    <a:pt x="2483472" y="1117600"/>
                  </a:lnTo>
                  <a:lnTo>
                    <a:pt x="2490774" y="1130300"/>
                  </a:lnTo>
                  <a:lnTo>
                    <a:pt x="2526614" y="1130300"/>
                  </a:lnTo>
                  <a:lnTo>
                    <a:pt x="2525750" y="1117600"/>
                  </a:lnTo>
                  <a:lnTo>
                    <a:pt x="2534462" y="1117600"/>
                  </a:lnTo>
                  <a:lnTo>
                    <a:pt x="2531694" y="1104900"/>
                  </a:lnTo>
                  <a:lnTo>
                    <a:pt x="2536774" y="1104900"/>
                  </a:lnTo>
                  <a:lnTo>
                    <a:pt x="2536774" y="1092200"/>
                  </a:lnTo>
                  <a:lnTo>
                    <a:pt x="2532532" y="1092200"/>
                  </a:lnTo>
                  <a:lnTo>
                    <a:pt x="2532532" y="1079500"/>
                  </a:lnTo>
                  <a:lnTo>
                    <a:pt x="2541841" y="1079500"/>
                  </a:lnTo>
                  <a:lnTo>
                    <a:pt x="2551988" y="1066800"/>
                  </a:lnTo>
                  <a:lnTo>
                    <a:pt x="2555379" y="1066800"/>
                  </a:lnTo>
                  <a:lnTo>
                    <a:pt x="2555379" y="1054100"/>
                  </a:lnTo>
                  <a:lnTo>
                    <a:pt x="2557919" y="1054100"/>
                  </a:lnTo>
                  <a:lnTo>
                    <a:pt x="2562148" y="1041400"/>
                  </a:lnTo>
                  <a:lnTo>
                    <a:pt x="2568905" y="1028700"/>
                  </a:lnTo>
                  <a:lnTo>
                    <a:pt x="2573134" y="1028700"/>
                  </a:lnTo>
                  <a:lnTo>
                    <a:pt x="2579065" y="1016000"/>
                  </a:lnTo>
                  <a:lnTo>
                    <a:pt x="2592590" y="1016000"/>
                  </a:lnTo>
                  <a:lnTo>
                    <a:pt x="2590901" y="1028700"/>
                  </a:lnTo>
                  <a:lnTo>
                    <a:pt x="2594521" y="1028700"/>
                  </a:lnTo>
                  <a:lnTo>
                    <a:pt x="2602115" y="1041400"/>
                  </a:lnTo>
                  <a:lnTo>
                    <a:pt x="2609380" y="1028700"/>
                  </a:lnTo>
                  <a:lnTo>
                    <a:pt x="2607818" y="1028700"/>
                  </a:lnTo>
                  <a:lnTo>
                    <a:pt x="2608669" y="1016000"/>
                  </a:lnTo>
                  <a:lnTo>
                    <a:pt x="2623045" y="1016000"/>
                  </a:lnTo>
                  <a:lnTo>
                    <a:pt x="2618816" y="1028700"/>
                  </a:lnTo>
                  <a:lnTo>
                    <a:pt x="2614587" y="1028700"/>
                  </a:lnTo>
                  <a:lnTo>
                    <a:pt x="2617127" y="1041400"/>
                  </a:lnTo>
                  <a:lnTo>
                    <a:pt x="2622194" y="1041400"/>
                  </a:lnTo>
                  <a:lnTo>
                    <a:pt x="2623896" y="1028700"/>
                  </a:lnTo>
                  <a:lnTo>
                    <a:pt x="2625585" y="1028700"/>
                  </a:lnTo>
                  <a:lnTo>
                    <a:pt x="2627274" y="1016000"/>
                  </a:lnTo>
                  <a:lnTo>
                    <a:pt x="2667876" y="1016000"/>
                  </a:lnTo>
                  <a:lnTo>
                    <a:pt x="2688183" y="1028700"/>
                  </a:lnTo>
                  <a:lnTo>
                    <a:pt x="2687548" y="1028700"/>
                  </a:lnTo>
                  <a:lnTo>
                    <a:pt x="2680563" y="1041400"/>
                  </a:lnTo>
                  <a:lnTo>
                    <a:pt x="2682252" y="1041400"/>
                  </a:lnTo>
                  <a:lnTo>
                    <a:pt x="2689021" y="1054100"/>
                  </a:lnTo>
                  <a:lnTo>
                    <a:pt x="2688183" y="1054100"/>
                  </a:lnTo>
                  <a:lnTo>
                    <a:pt x="2682252" y="1060932"/>
                  </a:lnTo>
                  <a:lnTo>
                    <a:pt x="2682252" y="1066800"/>
                  </a:lnTo>
                  <a:lnTo>
                    <a:pt x="2677185" y="1066800"/>
                  </a:lnTo>
                  <a:lnTo>
                    <a:pt x="2667038" y="1066800"/>
                  </a:lnTo>
                  <a:lnTo>
                    <a:pt x="2687332" y="1092200"/>
                  </a:lnTo>
                  <a:lnTo>
                    <a:pt x="2689872" y="1092200"/>
                  </a:lnTo>
                  <a:lnTo>
                    <a:pt x="2681198" y="1104900"/>
                  </a:lnTo>
                  <a:lnTo>
                    <a:pt x="2672740" y="1104900"/>
                  </a:lnTo>
                  <a:lnTo>
                    <a:pt x="2675496" y="1117600"/>
                  </a:lnTo>
                  <a:lnTo>
                    <a:pt x="2668727" y="1117600"/>
                  </a:lnTo>
                  <a:lnTo>
                    <a:pt x="2665336" y="1104900"/>
                  </a:lnTo>
                  <a:lnTo>
                    <a:pt x="2662796" y="1104900"/>
                  </a:lnTo>
                  <a:lnTo>
                    <a:pt x="2665234" y="1117600"/>
                  </a:lnTo>
                  <a:lnTo>
                    <a:pt x="2665768" y="1117600"/>
                  </a:lnTo>
                  <a:lnTo>
                    <a:pt x="2667558" y="1130300"/>
                  </a:lnTo>
                  <a:lnTo>
                    <a:pt x="2673794" y="1130300"/>
                  </a:lnTo>
                  <a:lnTo>
                    <a:pt x="2666390" y="1143000"/>
                  </a:lnTo>
                  <a:lnTo>
                    <a:pt x="2663964" y="1155700"/>
                  </a:lnTo>
                  <a:lnTo>
                    <a:pt x="2648420" y="1155700"/>
                  </a:lnTo>
                  <a:lnTo>
                    <a:pt x="2653080" y="1168400"/>
                  </a:lnTo>
                  <a:lnTo>
                    <a:pt x="2658364" y="1168400"/>
                  </a:lnTo>
                  <a:lnTo>
                    <a:pt x="2662694" y="1181100"/>
                  </a:lnTo>
                  <a:lnTo>
                    <a:pt x="2664498" y="1193800"/>
                  </a:lnTo>
                  <a:lnTo>
                    <a:pt x="2656497" y="1181100"/>
                  </a:lnTo>
                  <a:lnTo>
                    <a:pt x="2651912" y="1181100"/>
                  </a:lnTo>
                  <a:lnTo>
                    <a:pt x="2649385" y="1193800"/>
                  </a:lnTo>
                  <a:lnTo>
                    <a:pt x="2647581" y="1193800"/>
                  </a:lnTo>
                  <a:lnTo>
                    <a:pt x="2645613" y="1206500"/>
                  </a:lnTo>
                  <a:lnTo>
                    <a:pt x="2628125" y="1206500"/>
                  </a:lnTo>
                  <a:lnTo>
                    <a:pt x="2639593" y="1219200"/>
                  </a:lnTo>
                  <a:lnTo>
                    <a:pt x="2641866" y="1244600"/>
                  </a:lnTo>
                  <a:lnTo>
                    <a:pt x="2641917" y="1257300"/>
                  </a:lnTo>
                  <a:lnTo>
                    <a:pt x="2646730" y="1270000"/>
                  </a:lnTo>
                  <a:lnTo>
                    <a:pt x="2638412" y="1270000"/>
                  </a:lnTo>
                  <a:lnTo>
                    <a:pt x="2634145" y="1282700"/>
                  </a:lnTo>
                  <a:lnTo>
                    <a:pt x="2624734" y="1282700"/>
                  </a:lnTo>
                  <a:lnTo>
                    <a:pt x="2637688" y="1295400"/>
                  </a:lnTo>
                  <a:lnTo>
                    <a:pt x="2646515" y="1308100"/>
                  </a:lnTo>
                  <a:lnTo>
                    <a:pt x="2653766" y="1308100"/>
                  </a:lnTo>
                  <a:lnTo>
                    <a:pt x="2661958" y="1320800"/>
                  </a:lnTo>
                  <a:lnTo>
                    <a:pt x="2638907" y="1320800"/>
                  </a:lnTo>
                  <a:lnTo>
                    <a:pt x="2629598" y="1308100"/>
                  </a:lnTo>
                  <a:lnTo>
                    <a:pt x="2617127" y="1308100"/>
                  </a:lnTo>
                  <a:lnTo>
                    <a:pt x="2626880" y="1320800"/>
                  </a:lnTo>
                  <a:lnTo>
                    <a:pt x="2632989" y="1320800"/>
                  </a:lnTo>
                  <a:lnTo>
                    <a:pt x="2638780" y="1333500"/>
                  </a:lnTo>
                  <a:lnTo>
                    <a:pt x="2647581" y="1333500"/>
                  </a:lnTo>
                  <a:lnTo>
                    <a:pt x="2640533" y="1346200"/>
                  </a:lnTo>
                  <a:lnTo>
                    <a:pt x="2635377" y="1346200"/>
                  </a:lnTo>
                  <a:lnTo>
                    <a:pt x="2637320" y="1358900"/>
                  </a:lnTo>
                  <a:lnTo>
                    <a:pt x="2643352" y="1371600"/>
                  </a:lnTo>
                  <a:lnTo>
                    <a:pt x="2626220" y="1371600"/>
                  </a:lnTo>
                  <a:lnTo>
                    <a:pt x="2623121" y="1384300"/>
                  </a:lnTo>
                  <a:lnTo>
                    <a:pt x="2610332" y="1384300"/>
                  </a:lnTo>
                  <a:lnTo>
                    <a:pt x="2618397" y="1397000"/>
                  </a:lnTo>
                  <a:lnTo>
                    <a:pt x="2638717" y="1397000"/>
                  </a:lnTo>
                  <a:lnTo>
                    <a:pt x="2632138" y="1409700"/>
                  </a:lnTo>
                  <a:lnTo>
                    <a:pt x="2613736" y="1409700"/>
                  </a:lnTo>
                  <a:lnTo>
                    <a:pt x="2619565" y="1422400"/>
                  </a:lnTo>
                  <a:lnTo>
                    <a:pt x="2627376" y="1422400"/>
                  </a:lnTo>
                  <a:lnTo>
                    <a:pt x="2634081" y="1435100"/>
                  </a:lnTo>
                  <a:lnTo>
                    <a:pt x="2636583" y="1435100"/>
                  </a:lnTo>
                  <a:lnTo>
                    <a:pt x="2633789" y="1445564"/>
                  </a:lnTo>
                  <a:lnTo>
                    <a:pt x="2635008" y="1447800"/>
                  </a:lnTo>
                  <a:lnTo>
                    <a:pt x="2636901" y="1473200"/>
                  </a:lnTo>
                  <a:lnTo>
                    <a:pt x="2639898" y="1485900"/>
                  </a:lnTo>
                  <a:lnTo>
                    <a:pt x="2650109" y="1498600"/>
                  </a:lnTo>
                  <a:lnTo>
                    <a:pt x="2675090" y="1498600"/>
                  </a:lnTo>
                  <a:lnTo>
                    <a:pt x="2678023" y="1511300"/>
                  </a:lnTo>
                  <a:lnTo>
                    <a:pt x="2655176" y="1511300"/>
                  </a:lnTo>
                  <a:lnTo>
                    <a:pt x="2648420" y="1498600"/>
                  </a:lnTo>
                  <a:lnTo>
                    <a:pt x="2654541" y="1511300"/>
                  </a:lnTo>
                  <a:lnTo>
                    <a:pt x="2661856" y="1524000"/>
                  </a:lnTo>
                  <a:lnTo>
                    <a:pt x="2667101" y="1536700"/>
                  </a:lnTo>
                  <a:lnTo>
                    <a:pt x="2667038" y="1549400"/>
                  </a:lnTo>
                  <a:lnTo>
                    <a:pt x="2657741" y="1549400"/>
                  </a:lnTo>
                  <a:lnTo>
                    <a:pt x="2654236" y="1536700"/>
                  </a:lnTo>
                  <a:lnTo>
                    <a:pt x="2643352" y="1536700"/>
                  </a:lnTo>
                  <a:lnTo>
                    <a:pt x="2649270" y="1524000"/>
                  </a:lnTo>
                  <a:lnTo>
                    <a:pt x="2635415" y="1524000"/>
                  </a:lnTo>
                  <a:lnTo>
                    <a:pt x="2633446" y="1511300"/>
                  </a:lnTo>
                  <a:lnTo>
                    <a:pt x="2619667" y="1524000"/>
                  </a:lnTo>
                  <a:lnTo>
                    <a:pt x="2619527" y="1536700"/>
                  </a:lnTo>
                  <a:lnTo>
                    <a:pt x="2626563" y="1562100"/>
                  </a:lnTo>
                  <a:lnTo>
                    <a:pt x="2626436" y="1574800"/>
                  </a:lnTo>
                  <a:lnTo>
                    <a:pt x="2652649" y="1574800"/>
                  </a:lnTo>
                  <a:lnTo>
                    <a:pt x="2655112" y="1600200"/>
                  </a:lnTo>
                  <a:lnTo>
                    <a:pt x="2641866" y="1612900"/>
                  </a:lnTo>
                  <a:lnTo>
                    <a:pt x="2629573" y="1612900"/>
                  </a:lnTo>
                  <a:lnTo>
                    <a:pt x="2634894" y="1625600"/>
                  </a:lnTo>
                  <a:lnTo>
                    <a:pt x="2646121" y="1638300"/>
                  </a:lnTo>
                  <a:lnTo>
                    <a:pt x="2663202" y="1638300"/>
                  </a:lnTo>
                  <a:lnTo>
                    <a:pt x="2661107" y="1651000"/>
                  </a:lnTo>
                  <a:lnTo>
                    <a:pt x="2639123" y="1651000"/>
                  </a:lnTo>
                  <a:lnTo>
                    <a:pt x="2644330" y="1663700"/>
                  </a:lnTo>
                  <a:lnTo>
                    <a:pt x="2654135" y="1663700"/>
                  </a:lnTo>
                  <a:lnTo>
                    <a:pt x="2661716" y="1676400"/>
                  </a:lnTo>
                  <a:lnTo>
                    <a:pt x="2660269" y="1689100"/>
                  </a:lnTo>
                  <a:lnTo>
                    <a:pt x="2659380" y="1689100"/>
                  </a:lnTo>
                  <a:lnTo>
                    <a:pt x="2664498" y="1701800"/>
                  </a:lnTo>
                  <a:lnTo>
                    <a:pt x="2646730" y="1701800"/>
                  </a:lnTo>
                  <a:lnTo>
                    <a:pt x="2649359" y="1714500"/>
                  </a:lnTo>
                  <a:lnTo>
                    <a:pt x="2653182" y="1714500"/>
                  </a:lnTo>
                  <a:lnTo>
                    <a:pt x="2657792" y="1727200"/>
                  </a:lnTo>
                  <a:lnTo>
                    <a:pt x="2662809" y="1739900"/>
                  </a:lnTo>
                  <a:lnTo>
                    <a:pt x="2667711" y="1752600"/>
                  </a:lnTo>
                  <a:lnTo>
                    <a:pt x="2672207" y="1752600"/>
                  </a:lnTo>
                  <a:lnTo>
                    <a:pt x="2676245" y="1765300"/>
                  </a:lnTo>
                  <a:lnTo>
                    <a:pt x="2679725" y="1778000"/>
                  </a:lnTo>
                  <a:lnTo>
                    <a:pt x="2662809" y="1778000"/>
                  </a:lnTo>
                  <a:lnTo>
                    <a:pt x="2668232" y="1790700"/>
                  </a:lnTo>
                  <a:lnTo>
                    <a:pt x="2672003" y="1803400"/>
                  </a:lnTo>
                  <a:lnTo>
                    <a:pt x="2674340" y="1816100"/>
                  </a:lnTo>
                  <a:lnTo>
                    <a:pt x="2675496" y="1841500"/>
                  </a:lnTo>
                  <a:lnTo>
                    <a:pt x="2675737" y="1850745"/>
                  </a:lnTo>
                  <a:lnTo>
                    <a:pt x="2675674" y="1867585"/>
                  </a:lnTo>
                  <a:lnTo>
                    <a:pt x="2675255" y="1879600"/>
                  </a:lnTo>
                  <a:lnTo>
                    <a:pt x="2674645" y="1892300"/>
                  </a:lnTo>
                  <a:lnTo>
                    <a:pt x="2693251" y="1905000"/>
                  </a:lnTo>
                  <a:lnTo>
                    <a:pt x="2683954" y="1905000"/>
                  </a:lnTo>
                  <a:lnTo>
                    <a:pt x="2684589" y="1917700"/>
                  </a:lnTo>
                  <a:lnTo>
                    <a:pt x="2689021" y="1917700"/>
                  </a:lnTo>
                  <a:lnTo>
                    <a:pt x="2695371" y="1905000"/>
                  </a:lnTo>
                  <a:lnTo>
                    <a:pt x="2701709" y="1905000"/>
                  </a:lnTo>
                  <a:lnTo>
                    <a:pt x="2705100" y="1917700"/>
                  </a:lnTo>
                  <a:lnTo>
                    <a:pt x="2689872" y="1917700"/>
                  </a:lnTo>
                  <a:lnTo>
                    <a:pt x="2697708" y="1930400"/>
                  </a:lnTo>
                  <a:lnTo>
                    <a:pt x="2705620" y="1930400"/>
                  </a:lnTo>
                  <a:lnTo>
                    <a:pt x="2713063" y="1943100"/>
                  </a:lnTo>
                  <a:lnTo>
                    <a:pt x="2719476" y="1955800"/>
                  </a:lnTo>
                  <a:lnTo>
                    <a:pt x="2725089" y="1968500"/>
                  </a:lnTo>
                  <a:lnTo>
                    <a:pt x="2728887" y="1981200"/>
                  </a:lnTo>
                  <a:lnTo>
                    <a:pt x="2730296" y="1993900"/>
                  </a:lnTo>
                  <a:lnTo>
                    <a:pt x="2728785" y="2006600"/>
                  </a:lnTo>
                  <a:lnTo>
                    <a:pt x="2722854" y="1993900"/>
                  </a:lnTo>
                  <a:lnTo>
                    <a:pt x="2728671" y="2006600"/>
                  </a:lnTo>
                  <a:lnTo>
                    <a:pt x="2740837" y="2019300"/>
                  </a:lnTo>
                  <a:lnTo>
                    <a:pt x="2751404" y="2019300"/>
                  </a:lnTo>
                  <a:lnTo>
                    <a:pt x="2752471" y="2032000"/>
                  </a:lnTo>
                  <a:lnTo>
                    <a:pt x="2748242" y="2032000"/>
                  </a:lnTo>
                  <a:lnTo>
                    <a:pt x="2757233" y="2057400"/>
                  </a:lnTo>
                  <a:lnTo>
                    <a:pt x="2768854" y="2082800"/>
                  </a:lnTo>
                  <a:lnTo>
                    <a:pt x="2777134" y="2120900"/>
                  </a:lnTo>
                  <a:lnTo>
                    <a:pt x="2776143" y="2146300"/>
                  </a:lnTo>
                  <a:lnTo>
                    <a:pt x="2787802" y="2146300"/>
                  </a:lnTo>
                  <a:lnTo>
                    <a:pt x="2792641" y="2159000"/>
                  </a:lnTo>
                  <a:lnTo>
                    <a:pt x="2798749" y="2171700"/>
                  </a:lnTo>
                  <a:lnTo>
                    <a:pt x="2814218" y="2171700"/>
                  </a:lnTo>
                  <a:lnTo>
                    <a:pt x="2810535" y="2197100"/>
                  </a:lnTo>
                  <a:lnTo>
                    <a:pt x="2807017" y="2197100"/>
                  </a:lnTo>
                  <a:lnTo>
                    <a:pt x="2805417" y="2209800"/>
                  </a:lnTo>
                  <a:lnTo>
                    <a:pt x="2807449" y="2235200"/>
                  </a:lnTo>
                  <a:lnTo>
                    <a:pt x="2821609" y="2235200"/>
                  </a:lnTo>
                  <a:lnTo>
                    <a:pt x="2831706" y="2247900"/>
                  </a:lnTo>
                  <a:lnTo>
                    <a:pt x="2839593" y="2247900"/>
                  </a:lnTo>
                  <a:lnTo>
                    <a:pt x="2824365" y="2260600"/>
                  </a:lnTo>
                  <a:lnTo>
                    <a:pt x="2847200" y="2260600"/>
                  </a:lnTo>
                  <a:lnTo>
                    <a:pt x="2833674" y="2273300"/>
                  </a:lnTo>
                  <a:lnTo>
                    <a:pt x="2842971" y="2286000"/>
                  </a:lnTo>
                  <a:lnTo>
                    <a:pt x="2842133" y="2273300"/>
                  </a:lnTo>
                  <a:lnTo>
                    <a:pt x="2849740" y="2273300"/>
                  </a:lnTo>
                  <a:lnTo>
                    <a:pt x="2857271" y="2286000"/>
                  </a:lnTo>
                  <a:lnTo>
                    <a:pt x="2859252" y="2298700"/>
                  </a:lnTo>
                  <a:lnTo>
                    <a:pt x="2857119" y="2311400"/>
                  </a:lnTo>
                  <a:lnTo>
                    <a:pt x="2852280" y="2311400"/>
                  </a:lnTo>
                  <a:lnTo>
                    <a:pt x="2860522" y="2324100"/>
                  </a:lnTo>
                  <a:lnTo>
                    <a:pt x="2868777" y="2324100"/>
                  </a:lnTo>
                  <a:lnTo>
                    <a:pt x="2877020" y="2336800"/>
                  </a:lnTo>
                  <a:lnTo>
                    <a:pt x="2885262" y="2336800"/>
                  </a:lnTo>
                  <a:lnTo>
                    <a:pt x="2881033" y="2349500"/>
                  </a:lnTo>
                  <a:lnTo>
                    <a:pt x="2890342" y="2349500"/>
                  </a:lnTo>
                  <a:lnTo>
                    <a:pt x="2888653" y="2362200"/>
                  </a:lnTo>
                  <a:lnTo>
                    <a:pt x="2891193" y="2362200"/>
                  </a:lnTo>
                  <a:lnTo>
                    <a:pt x="2895422" y="2374900"/>
                  </a:lnTo>
                  <a:lnTo>
                    <a:pt x="2897949" y="2374900"/>
                  </a:lnTo>
                  <a:lnTo>
                    <a:pt x="2903029" y="2387600"/>
                  </a:lnTo>
                  <a:lnTo>
                    <a:pt x="2911487" y="2400300"/>
                  </a:lnTo>
                  <a:lnTo>
                    <a:pt x="2908947" y="2400300"/>
                  </a:lnTo>
                  <a:lnTo>
                    <a:pt x="2908947" y="2413000"/>
                  </a:lnTo>
                  <a:lnTo>
                    <a:pt x="2916885" y="2413000"/>
                  </a:lnTo>
                  <a:lnTo>
                    <a:pt x="2920009" y="2400300"/>
                  </a:lnTo>
                  <a:lnTo>
                    <a:pt x="2924175" y="2413000"/>
                  </a:lnTo>
                  <a:lnTo>
                    <a:pt x="2934322" y="2413000"/>
                  </a:lnTo>
                  <a:lnTo>
                    <a:pt x="2939605" y="2400300"/>
                  </a:lnTo>
                  <a:lnTo>
                    <a:pt x="2952508" y="2400300"/>
                  </a:lnTo>
                  <a:lnTo>
                    <a:pt x="2948521" y="2387600"/>
                  </a:lnTo>
                  <a:lnTo>
                    <a:pt x="2957131" y="2387600"/>
                  </a:lnTo>
                  <a:lnTo>
                    <a:pt x="2952508" y="2400300"/>
                  </a:lnTo>
                  <a:lnTo>
                    <a:pt x="2960611" y="2400300"/>
                  </a:lnTo>
                  <a:lnTo>
                    <a:pt x="2974924" y="2413000"/>
                  </a:lnTo>
                  <a:lnTo>
                    <a:pt x="2974924" y="1803400"/>
                  </a:lnTo>
                  <a:lnTo>
                    <a:pt x="2963087" y="1803400"/>
                  </a:lnTo>
                  <a:lnTo>
                    <a:pt x="2963087" y="2197100"/>
                  </a:lnTo>
                  <a:lnTo>
                    <a:pt x="2962237" y="2209800"/>
                  </a:lnTo>
                  <a:lnTo>
                    <a:pt x="2955848" y="2197100"/>
                  </a:lnTo>
                  <a:lnTo>
                    <a:pt x="2963087" y="2197100"/>
                  </a:lnTo>
                  <a:lnTo>
                    <a:pt x="2963087" y="1803400"/>
                  </a:lnTo>
                  <a:lnTo>
                    <a:pt x="2958007" y="1803400"/>
                  </a:lnTo>
                  <a:lnTo>
                    <a:pt x="2956318" y="1790700"/>
                  </a:lnTo>
                  <a:lnTo>
                    <a:pt x="2956141" y="1778000"/>
                  </a:lnTo>
                  <a:lnTo>
                    <a:pt x="2956852" y="1778000"/>
                  </a:lnTo>
                  <a:lnTo>
                    <a:pt x="2958338" y="1765300"/>
                  </a:lnTo>
                  <a:lnTo>
                    <a:pt x="2960547" y="1765300"/>
                  </a:lnTo>
                  <a:lnTo>
                    <a:pt x="2958858" y="1752600"/>
                  </a:lnTo>
                  <a:lnTo>
                    <a:pt x="2958007" y="1752600"/>
                  </a:lnTo>
                  <a:lnTo>
                    <a:pt x="2956318" y="1752600"/>
                  </a:lnTo>
                  <a:lnTo>
                    <a:pt x="2951226" y="1741690"/>
                  </a:lnTo>
                  <a:lnTo>
                    <a:pt x="2944482" y="1748764"/>
                  </a:lnTo>
                  <a:lnTo>
                    <a:pt x="2944482" y="1917700"/>
                  </a:lnTo>
                  <a:lnTo>
                    <a:pt x="2941942" y="1930400"/>
                  </a:lnTo>
                  <a:lnTo>
                    <a:pt x="2939402" y="1930400"/>
                  </a:lnTo>
                  <a:lnTo>
                    <a:pt x="2939402" y="2171700"/>
                  </a:lnTo>
                  <a:lnTo>
                    <a:pt x="2939402" y="2324100"/>
                  </a:lnTo>
                  <a:lnTo>
                    <a:pt x="2939402" y="2336800"/>
                  </a:lnTo>
                  <a:lnTo>
                    <a:pt x="2931782" y="2336800"/>
                  </a:lnTo>
                  <a:lnTo>
                    <a:pt x="2928404" y="2324100"/>
                  </a:lnTo>
                  <a:lnTo>
                    <a:pt x="2939402" y="2324100"/>
                  </a:lnTo>
                  <a:lnTo>
                    <a:pt x="2939402" y="2171700"/>
                  </a:lnTo>
                  <a:lnTo>
                    <a:pt x="2929255" y="2171700"/>
                  </a:lnTo>
                  <a:lnTo>
                    <a:pt x="2933484" y="2159000"/>
                  </a:lnTo>
                  <a:lnTo>
                    <a:pt x="2936862" y="2159000"/>
                  </a:lnTo>
                  <a:lnTo>
                    <a:pt x="2939402" y="2171700"/>
                  </a:lnTo>
                  <a:lnTo>
                    <a:pt x="2939402" y="1930400"/>
                  </a:lnTo>
                  <a:lnTo>
                    <a:pt x="2936011" y="1930400"/>
                  </a:lnTo>
                  <a:lnTo>
                    <a:pt x="2936011" y="1917700"/>
                  </a:lnTo>
                  <a:lnTo>
                    <a:pt x="2944482" y="1917700"/>
                  </a:lnTo>
                  <a:lnTo>
                    <a:pt x="2944482" y="1748764"/>
                  </a:lnTo>
                  <a:lnTo>
                    <a:pt x="2940824" y="1752600"/>
                  </a:lnTo>
                  <a:lnTo>
                    <a:pt x="2928404" y="1739900"/>
                  </a:lnTo>
                  <a:lnTo>
                    <a:pt x="2924302" y="1739900"/>
                  </a:lnTo>
                  <a:lnTo>
                    <a:pt x="2929039" y="1727200"/>
                  </a:lnTo>
                  <a:lnTo>
                    <a:pt x="2941942" y="1727200"/>
                  </a:lnTo>
                  <a:lnTo>
                    <a:pt x="2946171" y="1714500"/>
                  </a:lnTo>
                  <a:lnTo>
                    <a:pt x="2954629" y="1727200"/>
                  </a:lnTo>
                  <a:lnTo>
                    <a:pt x="2948368" y="1714500"/>
                  </a:lnTo>
                  <a:lnTo>
                    <a:pt x="2948711" y="1714500"/>
                  </a:lnTo>
                  <a:lnTo>
                    <a:pt x="2940545" y="1701800"/>
                  </a:lnTo>
                  <a:lnTo>
                    <a:pt x="2936862" y="1701800"/>
                  </a:lnTo>
                  <a:lnTo>
                    <a:pt x="2932633" y="1701800"/>
                  </a:lnTo>
                  <a:lnTo>
                    <a:pt x="2934297" y="1696821"/>
                  </a:lnTo>
                  <a:lnTo>
                    <a:pt x="2930309" y="1689100"/>
                  </a:lnTo>
                  <a:lnTo>
                    <a:pt x="2920581" y="1676400"/>
                  </a:lnTo>
                  <a:lnTo>
                    <a:pt x="2913075" y="1676400"/>
                  </a:lnTo>
                  <a:lnTo>
                    <a:pt x="2913176" y="1663700"/>
                  </a:lnTo>
                  <a:lnTo>
                    <a:pt x="2927985" y="1663700"/>
                  </a:lnTo>
                  <a:lnTo>
                    <a:pt x="2930779" y="1651000"/>
                  </a:lnTo>
                  <a:lnTo>
                    <a:pt x="2921406" y="1651000"/>
                  </a:lnTo>
                  <a:lnTo>
                    <a:pt x="2916567" y="1638300"/>
                  </a:lnTo>
                  <a:lnTo>
                    <a:pt x="2923324" y="1638300"/>
                  </a:lnTo>
                  <a:lnTo>
                    <a:pt x="2918256" y="1625600"/>
                  </a:lnTo>
                  <a:lnTo>
                    <a:pt x="2911487" y="1638300"/>
                  </a:lnTo>
                  <a:lnTo>
                    <a:pt x="2905963" y="1638300"/>
                  </a:lnTo>
                  <a:lnTo>
                    <a:pt x="2905963" y="2247900"/>
                  </a:lnTo>
                  <a:lnTo>
                    <a:pt x="2903664" y="2260600"/>
                  </a:lnTo>
                  <a:lnTo>
                    <a:pt x="2900489" y="2260600"/>
                  </a:lnTo>
                  <a:lnTo>
                    <a:pt x="2900489" y="2247900"/>
                  </a:lnTo>
                  <a:lnTo>
                    <a:pt x="2905963" y="2247900"/>
                  </a:lnTo>
                  <a:lnTo>
                    <a:pt x="2905963" y="1638300"/>
                  </a:lnTo>
                  <a:lnTo>
                    <a:pt x="2898800" y="1638300"/>
                  </a:lnTo>
                  <a:lnTo>
                    <a:pt x="2898800" y="2146300"/>
                  </a:lnTo>
                  <a:lnTo>
                    <a:pt x="2894571" y="2159000"/>
                  </a:lnTo>
                  <a:lnTo>
                    <a:pt x="2888653" y="2159000"/>
                  </a:lnTo>
                  <a:lnTo>
                    <a:pt x="2889491" y="2146300"/>
                  </a:lnTo>
                  <a:lnTo>
                    <a:pt x="2898800" y="2146300"/>
                  </a:lnTo>
                  <a:lnTo>
                    <a:pt x="2898800" y="1638300"/>
                  </a:lnTo>
                  <a:lnTo>
                    <a:pt x="2894571" y="1638300"/>
                  </a:lnTo>
                  <a:lnTo>
                    <a:pt x="2894571" y="1917700"/>
                  </a:lnTo>
                  <a:lnTo>
                    <a:pt x="2891028" y="1930400"/>
                  </a:lnTo>
                  <a:lnTo>
                    <a:pt x="2885897" y="1930400"/>
                  </a:lnTo>
                  <a:lnTo>
                    <a:pt x="2879814" y="1943100"/>
                  </a:lnTo>
                  <a:lnTo>
                    <a:pt x="2873425" y="1943100"/>
                  </a:lnTo>
                  <a:lnTo>
                    <a:pt x="2870619" y="1930400"/>
                  </a:lnTo>
                  <a:lnTo>
                    <a:pt x="2872943" y="1917700"/>
                  </a:lnTo>
                  <a:lnTo>
                    <a:pt x="2894571" y="1917700"/>
                  </a:lnTo>
                  <a:lnTo>
                    <a:pt x="2894571" y="1638300"/>
                  </a:lnTo>
                  <a:lnTo>
                    <a:pt x="2890316" y="1638300"/>
                  </a:lnTo>
                  <a:lnTo>
                    <a:pt x="2890342" y="1625600"/>
                  </a:lnTo>
                  <a:lnTo>
                    <a:pt x="2889491" y="1625600"/>
                  </a:lnTo>
                  <a:lnTo>
                    <a:pt x="2901340" y="1612900"/>
                  </a:lnTo>
                  <a:lnTo>
                    <a:pt x="2886951" y="1612900"/>
                  </a:lnTo>
                  <a:lnTo>
                    <a:pt x="2892031" y="1600200"/>
                  </a:lnTo>
                  <a:lnTo>
                    <a:pt x="2906839" y="1600200"/>
                  </a:lnTo>
                  <a:lnTo>
                    <a:pt x="2903397" y="1587500"/>
                  </a:lnTo>
                  <a:lnTo>
                    <a:pt x="2897111" y="1587500"/>
                  </a:lnTo>
                  <a:lnTo>
                    <a:pt x="2901340" y="1574800"/>
                  </a:lnTo>
                  <a:lnTo>
                    <a:pt x="2902178" y="1574800"/>
                  </a:lnTo>
                  <a:lnTo>
                    <a:pt x="2902826" y="1562100"/>
                  </a:lnTo>
                  <a:lnTo>
                    <a:pt x="2899753" y="1562100"/>
                  </a:lnTo>
                  <a:lnTo>
                    <a:pt x="2896832" y="1549400"/>
                  </a:lnTo>
                  <a:lnTo>
                    <a:pt x="2897949" y="1536700"/>
                  </a:lnTo>
                  <a:lnTo>
                    <a:pt x="2907703" y="1536700"/>
                  </a:lnTo>
                  <a:lnTo>
                    <a:pt x="2910636" y="1549400"/>
                  </a:lnTo>
                  <a:lnTo>
                    <a:pt x="2920796" y="1549400"/>
                  </a:lnTo>
                  <a:lnTo>
                    <a:pt x="2914624" y="1536700"/>
                  </a:lnTo>
                  <a:lnTo>
                    <a:pt x="2906344" y="1524050"/>
                  </a:lnTo>
                  <a:lnTo>
                    <a:pt x="2899740" y="1511300"/>
                  </a:lnTo>
                  <a:lnTo>
                    <a:pt x="2898800" y="1498600"/>
                  </a:lnTo>
                  <a:lnTo>
                    <a:pt x="2890240" y="1498600"/>
                  </a:lnTo>
                  <a:lnTo>
                    <a:pt x="2897809" y="1485900"/>
                  </a:lnTo>
                  <a:lnTo>
                    <a:pt x="2908947" y="1485900"/>
                  </a:lnTo>
                  <a:lnTo>
                    <a:pt x="2909760" y="1473200"/>
                  </a:lnTo>
                  <a:lnTo>
                    <a:pt x="2905887" y="1473200"/>
                  </a:lnTo>
                  <a:lnTo>
                    <a:pt x="2899321" y="1460500"/>
                  </a:lnTo>
                  <a:lnTo>
                    <a:pt x="2892031" y="1447800"/>
                  </a:lnTo>
                  <a:lnTo>
                    <a:pt x="2906407" y="1447800"/>
                  </a:lnTo>
                  <a:lnTo>
                    <a:pt x="2903880" y="1435100"/>
                  </a:lnTo>
                  <a:lnTo>
                    <a:pt x="2899651" y="1435100"/>
                  </a:lnTo>
                  <a:lnTo>
                    <a:pt x="2901340" y="1422400"/>
                  </a:lnTo>
                  <a:lnTo>
                    <a:pt x="2902039" y="1422400"/>
                  </a:lnTo>
                  <a:lnTo>
                    <a:pt x="2905887" y="1409700"/>
                  </a:lnTo>
                  <a:lnTo>
                    <a:pt x="2904502" y="1409700"/>
                  </a:lnTo>
                  <a:lnTo>
                    <a:pt x="2900489" y="1397000"/>
                  </a:lnTo>
                  <a:lnTo>
                    <a:pt x="2895816" y="1397000"/>
                  </a:lnTo>
                  <a:lnTo>
                    <a:pt x="2893517" y="1384300"/>
                  </a:lnTo>
                  <a:lnTo>
                    <a:pt x="2895968" y="1384300"/>
                  </a:lnTo>
                  <a:lnTo>
                    <a:pt x="2905569" y="1371600"/>
                  </a:lnTo>
                  <a:lnTo>
                    <a:pt x="2911487" y="1384300"/>
                  </a:lnTo>
                  <a:lnTo>
                    <a:pt x="2912338" y="1371600"/>
                  </a:lnTo>
                  <a:lnTo>
                    <a:pt x="2906407" y="1358900"/>
                  </a:lnTo>
                  <a:lnTo>
                    <a:pt x="2893923" y="1358900"/>
                  </a:lnTo>
                  <a:lnTo>
                    <a:pt x="2888653" y="1371600"/>
                  </a:lnTo>
                  <a:lnTo>
                    <a:pt x="2883573" y="1363141"/>
                  </a:lnTo>
                  <a:lnTo>
                    <a:pt x="2883573" y="1397000"/>
                  </a:lnTo>
                  <a:lnTo>
                    <a:pt x="2870885" y="1397000"/>
                  </a:lnTo>
                  <a:lnTo>
                    <a:pt x="2870885" y="1384300"/>
                  </a:lnTo>
                  <a:lnTo>
                    <a:pt x="2881033" y="1384300"/>
                  </a:lnTo>
                  <a:lnTo>
                    <a:pt x="2883573" y="1397000"/>
                  </a:lnTo>
                  <a:lnTo>
                    <a:pt x="2883573" y="1363141"/>
                  </a:lnTo>
                  <a:lnTo>
                    <a:pt x="2881033" y="1358900"/>
                  </a:lnTo>
                  <a:lnTo>
                    <a:pt x="2892031" y="1358900"/>
                  </a:lnTo>
                  <a:lnTo>
                    <a:pt x="2897949" y="1346200"/>
                  </a:lnTo>
                  <a:lnTo>
                    <a:pt x="2889491" y="1346200"/>
                  </a:lnTo>
                  <a:lnTo>
                    <a:pt x="2886113" y="1333500"/>
                  </a:lnTo>
                  <a:lnTo>
                    <a:pt x="2894457" y="1333500"/>
                  </a:lnTo>
                  <a:lnTo>
                    <a:pt x="2886849" y="1320800"/>
                  </a:lnTo>
                  <a:lnTo>
                    <a:pt x="2910636" y="1320800"/>
                  </a:lnTo>
                  <a:lnTo>
                    <a:pt x="2919095" y="1308100"/>
                  </a:lnTo>
                  <a:lnTo>
                    <a:pt x="2914027" y="1308100"/>
                  </a:lnTo>
                  <a:lnTo>
                    <a:pt x="2897047" y="1295400"/>
                  </a:lnTo>
                  <a:lnTo>
                    <a:pt x="2894253" y="1295400"/>
                  </a:lnTo>
                  <a:lnTo>
                    <a:pt x="2894165" y="1282700"/>
                  </a:lnTo>
                  <a:lnTo>
                    <a:pt x="2926296" y="1282700"/>
                  </a:lnTo>
                  <a:lnTo>
                    <a:pt x="2928823" y="1270000"/>
                  </a:lnTo>
                  <a:lnTo>
                    <a:pt x="2927553" y="1270000"/>
                  </a:lnTo>
                  <a:lnTo>
                    <a:pt x="2920796" y="1257300"/>
                  </a:lnTo>
                  <a:lnTo>
                    <a:pt x="2926854" y="1244600"/>
                  </a:lnTo>
                  <a:lnTo>
                    <a:pt x="2930093" y="1231900"/>
                  </a:lnTo>
                  <a:lnTo>
                    <a:pt x="2922486" y="1231900"/>
                  </a:lnTo>
                  <a:lnTo>
                    <a:pt x="2917406" y="1219200"/>
                  </a:lnTo>
                  <a:lnTo>
                    <a:pt x="2919946" y="1219200"/>
                  </a:lnTo>
                  <a:lnTo>
                    <a:pt x="2925864" y="1206500"/>
                  </a:lnTo>
                  <a:lnTo>
                    <a:pt x="2937713" y="1206500"/>
                  </a:lnTo>
                  <a:lnTo>
                    <a:pt x="2928048" y="1219200"/>
                  </a:lnTo>
                  <a:lnTo>
                    <a:pt x="2928302" y="1219200"/>
                  </a:lnTo>
                  <a:lnTo>
                    <a:pt x="2930931" y="1231900"/>
                  </a:lnTo>
                  <a:lnTo>
                    <a:pt x="2939135" y="1231900"/>
                  </a:lnTo>
                  <a:lnTo>
                    <a:pt x="2945320" y="1244600"/>
                  </a:lnTo>
                  <a:lnTo>
                    <a:pt x="2957169" y="1244600"/>
                  </a:lnTo>
                  <a:lnTo>
                    <a:pt x="2952089" y="1257300"/>
                  </a:lnTo>
                  <a:lnTo>
                    <a:pt x="2971444" y="1257300"/>
                  </a:lnTo>
                  <a:lnTo>
                    <a:pt x="2980258" y="1244600"/>
                  </a:lnTo>
                  <a:lnTo>
                    <a:pt x="2989313" y="1244600"/>
                  </a:lnTo>
                  <a:lnTo>
                    <a:pt x="2983382" y="1252956"/>
                  </a:lnTo>
                  <a:lnTo>
                    <a:pt x="2983382" y="1257300"/>
                  </a:lnTo>
                  <a:lnTo>
                    <a:pt x="2977680" y="1270000"/>
                  </a:lnTo>
                  <a:lnTo>
                    <a:pt x="2976245" y="1270000"/>
                  </a:lnTo>
                  <a:lnTo>
                    <a:pt x="2983382" y="1257300"/>
                  </a:lnTo>
                  <a:lnTo>
                    <a:pt x="2983382" y="1252956"/>
                  </a:lnTo>
                  <a:lnTo>
                    <a:pt x="2980296" y="1257300"/>
                  </a:lnTo>
                  <a:lnTo>
                    <a:pt x="2971762" y="1257300"/>
                  </a:lnTo>
                  <a:lnTo>
                    <a:pt x="2962897" y="1270000"/>
                  </a:lnTo>
                  <a:lnTo>
                    <a:pt x="2974822" y="1270000"/>
                  </a:lnTo>
                  <a:lnTo>
                    <a:pt x="2968155" y="1282700"/>
                  </a:lnTo>
                  <a:lnTo>
                    <a:pt x="2977705" y="1270000"/>
                  </a:lnTo>
                  <a:lnTo>
                    <a:pt x="2986773" y="1270000"/>
                  </a:lnTo>
                  <a:lnTo>
                    <a:pt x="2985922" y="1257300"/>
                  </a:lnTo>
                  <a:lnTo>
                    <a:pt x="3000298" y="1257300"/>
                  </a:lnTo>
                  <a:lnTo>
                    <a:pt x="3003689" y="1270000"/>
                  </a:lnTo>
                  <a:lnTo>
                    <a:pt x="2996971" y="1270000"/>
                  </a:lnTo>
                  <a:lnTo>
                    <a:pt x="2996971" y="1282700"/>
                  </a:lnTo>
                  <a:lnTo>
                    <a:pt x="2992272" y="1295400"/>
                  </a:lnTo>
                  <a:lnTo>
                    <a:pt x="2985846" y="1295400"/>
                  </a:lnTo>
                  <a:lnTo>
                    <a:pt x="2994380" y="1282700"/>
                  </a:lnTo>
                  <a:lnTo>
                    <a:pt x="2996971" y="1282700"/>
                  </a:lnTo>
                  <a:lnTo>
                    <a:pt x="2996971" y="1270000"/>
                  </a:lnTo>
                  <a:lnTo>
                    <a:pt x="2994380" y="1270000"/>
                  </a:lnTo>
                  <a:lnTo>
                    <a:pt x="2991840" y="1282700"/>
                  </a:lnTo>
                  <a:lnTo>
                    <a:pt x="2979153" y="1282700"/>
                  </a:lnTo>
                  <a:lnTo>
                    <a:pt x="2972397" y="1295400"/>
                  </a:lnTo>
                  <a:lnTo>
                    <a:pt x="2984385" y="1295400"/>
                  </a:lnTo>
                  <a:lnTo>
                    <a:pt x="2977464" y="1308100"/>
                  </a:lnTo>
                  <a:lnTo>
                    <a:pt x="3010979" y="1308100"/>
                  </a:lnTo>
                  <a:lnTo>
                    <a:pt x="3016783" y="1320800"/>
                  </a:lnTo>
                  <a:lnTo>
                    <a:pt x="3030309" y="1320800"/>
                  </a:lnTo>
                  <a:lnTo>
                    <a:pt x="3036468" y="1308100"/>
                  </a:lnTo>
                  <a:lnTo>
                    <a:pt x="3050209" y="1308100"/>
                  </a:lnTo>
                  <a:lnTo>
                    <a:pt x="3045129" y="1320800"/>
                  </a:lnTo>
                  <a:lnTo>
                    <a:pt x="3051657" y="1333500"/>
                  </a:lnTo>
                  <a:lnTo>
                    <a:pt x="3030753" y="1333500"/>
                  </a:lnTo>
                  <a:lnTo>
                    <a:pt x="3032442" y="1320800"/>
                  </a:lnTo>
                  <a:lnTo>
                    <a:pt x="3022650" y="1333500"/>
                  </a:lnTo>
                  <a:lnTo>
                    <a:pt x="3018294" y="1333500"/>
                  </a:lnTo>
                  <a:lnTo>
                    <a:pt x="3007068" y="1346200"/>
                  </a:lnTo>
                  <a:lnTo>
                    <a:pt x="3011297" y="1346200"/>
                  </a:lnTo>
                  <a:lnTo>
                    <a:pt x="3019755" y="1358900"/>
                  </a:lnTo>
                  <a:lnTo>
                    <a:pt x="3027159" y="1358900"/>
                  </a:lnTo>
                  <a:lnTo>
                    <a:pt x="3037738" y="1346200"/>
                  </a:lnTo>
                  <a:lnTo>
                    <a:pt x="3045129" y="1346200"/>
                  </a:lnTo>
                  <a:lnTo>
                    <a:pt x="3040062" y="1358900"/>
                  </a:lnTo>
                  <a:lnTo>
                    <a:pt x="3054439" y="1358900"/>
                  </a:lnTo>
                  <a:lnTo>
                    <a:pt x="3053588" y="1371600"/>
                  </a:lnTo>
                  <a:lnTo>
                    <a:pt x="3048812" y="1371600"/>
                  </a:lnTo>
                  <a:lnTo>
                    <a:pt x="3045980" y="1384300"/>
                  </a:lnTo>
                  <a:lnTo>
                    <a:pt x="3037522" y="1384300"/>
                  </a:lnTo>
                  <a:lnTo>
                    <a:pt x="3038373" y="1371600"/>
                  </a:lnTo>
                  <a:lnTo>
                    <a:pt x="3035833" y="1371600"/>
                  </a:lnTo>
                  <a:lnTo>
                    <a:pt x="3030918" y="1384300"/>
                  </a:lnTo>
                  <a:lnTo>
                    <a:pt x="3029915" y="1384300"/>
                  </a:lnTo>
                  <a:lnTo>
                    <a:pt x="3034042" y="1397000"/>
                  </a:lnTo>
                  <a:lnTo>
                    <a:pt x="3040164" y="1409700"/>
                  </a:lnTo>
                  <a:lnTo>
                    <a:pt x="3046438" y="1422400"/>
                  </a:lnTo>
                  <a:lnTo>
                    <a:pt x="3034144" y="1422400"/>
                  </a:lnTo>
                  <a:lnTo>
                    <a:pt x="3037979" y="1447800"/>
                  </a:lnTo>
                  <a:lnTo>
                    <a:pt x="3035719" y="1460500"/>
                  </a:lnTo>
                  <a:lnTo>
                    <a:pt x="3029496" y="1473200"/>
                  </a:lnTo>
                  <a:lnTo>
                    <a:pt x="3021457" y="1485900"/>
                  </a:lnTo>
                  <a:lnTo>
                    <a:pt x="3044291" y="1485900"/>
                  </a:lnTo>
                  <a:lnTo>
                    <a:pt x="3045129" y="1498600"/>
                  </a:lnTo>
                  <a:lnTo>
                    <a:pt x="3039973" y="1498600"/>
                  </a:lnTo>
                  <a:lnTo>
                    <a:pt x="3047568" y="1511300"/>
                  </a:lnTo>
                  <a:lnTo>
                    <a:pt x="3049295" y="1524000"/>
                  </a:lnTo>
                  <a:lnTo>
                    <a:pt x="3041751" y="1536700"/>
                  </a:lnTo>
                  <a:lnTo>
                    <a:pt x="3040062" y="1536700"/>
                  </a:lnTo>
                  <a:lnTo>
                    <a:pt x="3046831" y="1549400"/>
                  </a:lnTo>
                  <a:lnTo>
                    <a:pt x="3051276" y="1536700"/>
                  </a:lnTo>
                  <a:lnTo>
                    <a:pt x="3059620" y="1524000"/>
                  </a:lnTo>
                  <a:lnTo>
                    <a:pt x="3070021" y="1524000"/>
                  </a:lnTo>
                  <a:lnTo>
                    <a:pt x="3080664" y="1536700"/>
                  </a:lnTo>
                  <a:lnTo>
                    <a:pt x="3080664" y="24765"/>
                  </a:lnTo>
                  <a:lnTo>
                    <a:pt x="3078975" y="21056"/>
                  </a:lnTo>
                  <a:lnTo>
                    <a:pt x="3078975" y="1181100"/>
                  </a:lnTo>
                  <a:lnTo>
                    <a:pt x="3078975" y="1193800"/>
                  </a:lnTo>
                  <a:lnTo>
                    <a:pt x="3072066" y="1193800"/>
                  </a:lnTo>
                  <a:lnTo>
                    <a:pt x="3071355" y="1181100"/>
                  </a:lnTo>
                  <a:lnTo>
                    <a:pt x="3078975" y="1181100"/>
                  </a:lnTo>
                  <a:lnTo>
                    <a:pt x="3078975" y="21056"/>
                  </a:lnTo>
                  <a:lnTo>
                    <a:pt x="3075165" y="12700"/>
                  </a:lnTo>
                  <a:lnTo>
                    <a:pt x="3070644" y="0"/>
                  </a:lnTo>
                  <a:lnTo>
                    <a:pt x="3068815" y="0"/>
                  </a:lnTo>
                  <a:lnTo>
                    <a:pt x="3062897" y="4686"/>
                  </a:lnTo>
                  <a:lnTo>
                    <a:pt x="3062897" y="1435100"/>
                  </a:lnTo>
                  <a:lnTo>
                    <a:pt x="3059519" y="1447800"/>
                  </a:lnTo>
                  <a:lnTo>
                    <a:pt x="3055289" y="1447800"/>
                  </a:lnTo>
                  <a:lnTo>
                    <a:pt x="3055289" y="1435100"/>
                  </a:lnTo>
                  <a:lnTo>
                    <a:pt x="3062897" y="1435100"/>
                  </a:lnTo>
                  <a:lnTo>
                    <a:pt x="3062897" y="4686"/>
                  </a:lnTo>
                  <a:lnTo>
                    <a:pt x="3052749" y="12700"/>
                  </a:lnTo>
                  <a:lnTo>
                    <a:pt x="3054439" y="0"/>
                  </a:lnTo>
                  <a:lnTo>
                    <a:pt x="3049359" y="0"/>
                  </a:lnTo>
                  <a:lnTo>
                    <a:pt x="3047669" y="12700"/>
                  </a:lnTo>
                  <a:lnTo>
                    <a:pt x="3045980" y="7632"/>
                  </a:lnTo>
                  <a:lnTo>
                    <a:pt x="3045980" y="431800"/>
                  </a:lnTo>
                  <a:lnTo>
                    <a:pt x="3036697" y="431800"/>
                  </a:lnTo>
                  <a:lnTo>
                    <a:pt x="3036671" y="444500"/>
                  </a:lnTo>
                  <a:lnTo>
                    <a:pt x="3027375" y="444500"/>
                  </a:lnTo>
                  <a:lnTo>
                    <a:pt x="3029064" y="431800"/>
                  </a:lnTo>
                  <a:lnTo>
                    <a:pt x="3021457" y="431800"/>
                  </a:lnTo>
                  <a:lnTo>
                    <a:pt x="3013722" y="444500"/>
                  </a:lnTo>
                  <a:lnTo>
                    <a:pt x="3012249" y="457200"/>
                  </a:lnTo>
                  <a:lnTo>
                    <a:pt x="3015386" y="457200"/>
                  </a:lnTo>
                  <a:lnTo>
                    <a:pt x="3021457" y="469900"/>
                  </a:lnTo>
                  <a:lnTo>
                    <a:pt x="3007918" y="469900"/>
                  </a:lnTo>
                  <a:lnTo>
                    <a:pt x="3006229" y="482600"/>
                  </a:lnTo>
                  <a:lnTo>
                    <a:pt x="2999460" y="482600"/>
                  </a:lnTo>
                  <a:lnTo>
                    <a:pt x="3001149" y="469900"/>
                  </a:lnTo>
                  <a:lnTo>
                    <a:pt x="2994380" y="469900"/>
                  </a:lnTo>
                  <a:lnTo>
                    <a:pt x="2990189" y="444500"/>
                  </a:lnTo>
                  <a:lnTo>
                    <a:pt x="3002102" y="419100"/>
                  </a:lnTo>
                  <a:lnTo>
                    <a:pt x="3023044" y="419100"/>
                  </a:lnTo>
                  <a:lnTo>
                    <a:pt x="3045980" y="431800"/>
                  </a:lnTo>
                  <a:lnTo>
                    <a:pt x="3045980" y="7632"/>
                  </a:lnTo>
                  <a:lnTo>
                    <a:pt x="3043440" y="0"/>
                  </a:lnTo>
                  <a:lnTo>
                    <a:pt x="3033293" y="0"/>
                  </a:lnTo>
                  <a:lnTo>
                    <a:pt x="3027375" y="12700"/>
                  </a:lnTo>
                  <a:lnTo>
                    <a:pt x="3028213" y="0"/>
                  </a:lnTo>
                  <a:lnTo>
                    <a:pt x="2988462" y="0"/>
                  </a:lnTo>
                  <a:lnTo>
                    <a:pt x="2991955" y="12700"/>
                  </a:lnTo>
                  <a:lnTo>
                    <a:pt x="2993542" y="12700"/>
                  </a:lnTo>
                  <a:lnTo>
                    <a:pt x="2993225" y="25400"/>
                  </a:lnTo>
                  <a:lnTo>
                    <a:pt x="2991002" y="38100"/>
                  </a:lnTo>
                  <a:lnTo>
                    <a:pt x="2989618" y="27724"/>
                  </a:lnTo>
                  <a:lnTo>
                    <a:pt x="2988462" y="38100"/>
                  </a:lnTo>
                  <a:lnTo>
                    <a:pt x="2985439" y="25400"/>
                  </a:lnTo>
                  <a:lnTo>
                    <a:pt x="2983915" y="25400"/>
                  </a:lnTo>
                  <a:lnTo>
                    <a:pt x="2983827" y="12700"/>
                  </a:lnTo>
                  <a:lnTo>
                    <a:pt x="2979153" y="12700"/>
                  </a:lnTo>
                  <a:lnTo>
                    <a:pt x="2979153" y="0"/>
                  </a:lnTo>
                  <a:lnTo>
                    <a:pt x="2976930" y="0"/>
                  </a:lnTo>
                  <a:lnTo>
                    <a:pt x="2976930" y="355600"/>
                  </a:lnTo>
                  <a:lnTo>
                    <a:pt x="2974086" y="355600"/>
                  </a:lnTo>
                  <a:lnTo>
                    <a:pt x="2974086" y="927100"/>
                  </a:lnTo>
                  <a:lnTo>
                    <a:pt x="2969857" y="939800"/>
                  </a:lnTo>
                  <a:lnTo>
                    <a:pt x="2968155" y="939800"/>
                  </a:lnTo>
                  <a:lnTo>
                    <a:pt x="2971546" y="927100"/>
                  </a:lnTo>
                  <a:lnTo>
                    <a:pt x="2974086" y="927100"/>
                  </a:lnTo>
                  <a:lnTo>
                    <a:pt x="2974086" y="355600"/>
                  </a:lnTo>
                  <a:lnTo>
                    <a:pt x="2973235" y="355600"/>
                  </a:lnTo>
                  <a:lnTo>
                    <a:pt x="2973235" y="457200"/>
                  </a:lnTo>
                  <a:lnTo>
                    <a:pt x="2973235" y="469900"/>
                  </a:lnTo>
                  <a:lnTo>
                    <a:pt x="2966466" y="469900"/>
                  </a:lnTo>
                  <a:lnTo>
                    <a:pt x="2966466" y="457200"/>
                  </a:lnTo>
                  <a:lnTo>
                    <a:pt x="2973235" y="457200"/>
                  </a:lnTo>
                  <a:lnTo>
                    <a:pt x="2973235" y="355600"/>
                  </a:lnTo>
                  <a:lnTo>
                    <a:pt x="2971546" y="355600"/>
                  </a:lnTo>
                  <a:lnTo>
                    <a:pt x="2974987" y="342900"/>
                  </a:lnTo>
                  <a:lnTo>
                    <a:pt x="2976930" y="355600"/>
                  </a:lnTo>
                  <a:lnTo>
                    <a:pt x="2976930" y="0"/>
                  </a:lnTo>
                  <a:lnTo>
                    <a:pt x="2964777" y="0"/>
                  </a:lnTo>
                  <a:lnTo>
                    <a:pt x="2964777" y="457200"/>
                  </a:lnTo>
                  <a:lnTo>
                    <a:pt x="2964777" y="469900"/>
                  </a:lnTo>
                  <a:lnTo>
                    <a:pt x="2958858" y="469900"/>
                  </a:lnTo>
                  <a:lnTo>
                    <a:pt x="2952089" y="482600"/>
                  </a:lnTo>
                  <a:lnTo>
                    <a:pt x="2959697" y="482600"/>
                  </a:lnTo>
                  <a:lnTo>
                    <a:pt x="2959697" y="495300"/>
                  </a:lnTo>
                  <a:lnTo>
                    <a:pt x="2948711" y="495300"/>
                  </a:lnTo>
                  <a:lnTo>
                    <a:pt x="2950400" y="482600"/>
                  </a:lnTo>
                  <a:lnTo>
                    <a:pt x="2948711" y="482600"/>
                  </a:lnTo>
                  <a:lnTo>
                    <a:pt x="2943631" y="495300"/>
                  </a:lnTo>
                  <a:lnTo>
                    <a:pt x="2939402" y="495300"/>
                  </a:lnTo>
                  <a:lnTo>
                    <a:pt x="2939402" y="1104900"/>
                  </a:lnTo>
                  <a:lnTo>
                    <a:pt x="2939402" y="1117600"/>
                  </a:lnTo>
                  <a:lnTo>
                    <a:pt x="2933484" y="1117600"/>
                  </a:lnTo>
                  <a:lnTo>
                    <a:pt x="2933484" y="1104900"/>
                  </a:lnTo>
                  <a:lnTo>
                    <a:pt x="2939402" y="1104900"/>
                  </a:lnTo>
                  <a:lnTo>
                    <a:pt x="2939402" y="495300"/>
                  </a:lnTo>
                  <a:lnTo>
                    <a:pt x="2934322" y="508000"/>
                  </a:lnTo>
                  <a:lnTo>
                    <a:pt x="2925026" y="508000"/>
                  </a:lnTo>
                  <a:lnTo>
                    <a:pt x="2923413" y="511454"/>
                  </a:lnTo>
                  <a:lnTo>
                    <a:pt x="2923413" y="1206500"/>
                  </a:lnTo>
                  <a:lnTo>
                    <a:pt x="2916567" y="1219200"/>
                  </a:lnTo>
                  <a:lnTo>
                    <a:pt x="2914027" y="1219200"/>
                  </a:lnTo>
                  <a:lnTo>
                    <a:pt x="2908071" y="1206500"/>
                  </a:lnTo>
                  <a:lnTo>
                    <a:pt x="2896184" y="1206500"/>
                  </a:lnTo>
                  <a:lnTo>
                    <a:pt x="2894571" y="1202410"/>
                  </a:lnTo>
                  <a:lnTo>
                    <a:pt x="2894571" y="1231900"/>
                  </a:lnTo>
                  <a:lnTo>
                    <a:pt x="2886951" y="1231900"/>
                  </a:lnTo>
                  <a:lnTo>
                    <a:pt x="2886951" y="1219200"/>
                  </a:lnTo>
                  <a:lnTo>
                    <a:pt x="2890342" y="1219200"/>
                  </a:lnTo>
                  <a:lnTo>
                    <a:pt x="2894571" y="1231900"/>
                  </a:lnTo>
                  <a:lnTo>
                    <a:pt x="2894571" y="1202410"/>
                  </a:lnTo>
                  <a:lnTo>
                    <a:pt x="2891180" y="1193800"/>
                  </a:lnTo>
                  <a:lnTo>
                    <a:pt x="2900489" y="1193800"/>
                  </a:lnTo>
                  <a:lnTo>
                    <a:pt x="2908109" y="1206500"/>
                  </a:lnTo>
                  <a:lnTo>
                    <a:pt x="2912338" y="1193800"/>
                  </a:lnTo>
                  <a:lnTo>
                    <a:pt x="2919653" y="1193800"/>
                  </a:lnTo>
                  <a:lnTo>
                    <a:pt x="2922486" y="1206500"/>
                  </a:lnTo>
                  <a:lnTo>
                    <a:pt x="2923413" y="1206500"/>
                  </a:lnTo>
                  <a:lnTo>
                    <a:pt x="2923413" y="511454"/>
                  </a:lnTo>
                  <a:lnTo>
                    <a:pt x="2919095" y="520700"/>
                  </a:lnTo>
                  <a:lnTo>
                    <a:pt x="2901340" y="520700"/>
                  </a:lnTo>
                  <a:lnTo>
                    <a:pt x="2909798" y="533400"/>
                  </a:lnTo>
                  <a:lnTo>
                    <a:pt x="2900489" y="533400"/>
                  </a:lnTo>
                  <a:lnTo>
                    <a:pt x="2909798" y="546100"/>
                  </a:lnTo>
                  <a:lnTo>
                    <a:pt x="2909798" y="1181100"/>
                  </a:lnTo>
                  <a:lnTo>
                    <a:pt x="2906407" y="1181100"/>
                  </a:lnTo>
                  <a:lnTo>
                    <a:pt x="2908947" y="1168400"/>
                  </a:lnTo>
                  <a:lnTo>
                    <a:pt x="2909798" y="1181100"/>
                  </a:lnTo>
                  <a:lnTo>
                    <a:pt x="2909798" y="546100"/>
                  </a:lnTo>
                  <a:lnTo>
                    <a:pt x="2905569" y="546100"/>
                  </a:lnTo>
                  <a:lnTo>
                    <a:pt x="2905569" y="1168400"/>
                  </a:lnTo>
                  <a:lnTo>
                    <a:pt x="2904718" y="1181100"/>
                  </a:lnTo>
                  <a:lnTo>
                    <a:pt x="2903029" y="1181100"/>
                  </a:lnTo>
                  <a:lnTo>
                    <a:pt x="2905569" y="1168400"/>
                  </a:lnTo>
                  <a:lnTo>
                    <a:pt x="2905569" y="546100"/>
                  </a:lnTo>
                  <a:lnTo>
                    <a:pt x="2902178" y="546100"/>
                  </a:lnTo>
                  <a:lnTo>
                    <a:pt x="2897949" y="535508"/>
                  </a:lnTo>
                  <a:lnTo>
                    <a:pt x="2897949" y="1028700"/>
                  </a:lnTo>
                  <a:lnTo>
                    <a:pt x="2886113" y="1028700"/>
                  </a:lnTo>
                  <a:lnTo>
                    <a:pt x="2887129" y="1016000"/>
                  </a:lnTo>
                  <a:lnTo>
                    <a:pt x="2896463" y="1016000"/>
                  </a:lnTo>
                  <a:lnTo>
                    <a:pt x="2897949" y="1028700"/>
                  </a:lnTo>
                  <a:lnTo>
                    <a:pt x="2897949" y="535508"/>
                  </a:lnTo>
                  <a:lnTo>
                    <a:pt x="2897111" y="533400"/>
                  </a:lnTo>
                  <a:lnTo>
                    <a:pt x="2887802" y="533400"/>
                  </a:lnTo>
                  <a:lnTo>
                    <a:pt x="2885414" y="521449"/>
                  </a:lnTo>
                  <a:lnTo>
                    <a:pt x="2886113" y="533400"/>
                  </a:lnTo>
                  <a:lnTo>
                    <a:pt x="2886214" y="546100"/>
                  </a:lnTo>
                  <a:lnTo>
                    <a:pt x="2884424" y="546100"/>
                  </a:lnTo>
                  <a:lnTo>
                    <a:pt x="2882722" y="533400"/>
                  </a:lnTo>
                  <a:lnTo>
                    <a:pt x="2881884" y="546100"/>
                  </a:lnTo>
                  <a:lnTo>
                    <a:pt x="2879344" y="546100"/>
                  </a:lnTo>
                  <a:lnTo>
                    <a:pt x="2879344" y="533400"/>
                  </a:lnTo>
                  <a:lnTo>
                    <a:pt x="2877655" y="533400"/>
                  </a:lnTo>
                  <a:lnTo>
                    <a:pt x="2876804" y="546100"/>
                  </a:lnTo>
                  <a:lnTo>
                    <a:pt x="2862427" y="546100"/>
                  </a:lnTo>
                  <a:lnTo>
                    <a:pt x="2850578" y="533400"/>
                  </a:lnTo>
                  <a:lnTo>
                    <a:pt x="2846349" y="533400"/>
                  </a:lnTo>
                  <a:lnTo>
                    <a:pt x="2845511" y="520700"/>
                  </a:lnTo>
                  <a:lnTo>
                    <a:pt x="2836570" y="520700"/>
                  </a:lnTo>
                  <a:lnTo>
                    <a:pt x="2834513" y="524065"/>
                  </a:lnTo>
                  <a:lnTo>
                    <a:pt x="2834513" y="1790700"/>
                  </a:lnTo>
                  <a:lnTo>
                    <a:pt x="2819285" y="1790700"/>
                  </a:lnTo>
                  <a:lnTo>
                    <a:pt x="2820136" y="1778000"/>
                  </a:lnTo>
                  <a:lnTo>
                    <a:pt x="2831973" y="1778000"/>
                  </a:lnTo>
                  <a:lnTo>
                    <a:pt x="2834513" y="1790700"/>
                  </a:lnTo>
                  <a:lnTo>
                    <a:pt x="2834513" y="524065"/>
                  </a:lnTo>
                  <a:lnTo>
                    <a:pt x="2828798" y="533400"/>
                  </a:lnTo>
                  <a:lnTo>
                    <a:pt x="2815907" y="533400"/>
                  </a:lnTo>
                  <a:lnTo>
                    <a:pt x="2822448" y="520700"/>
                  </a:lnTo>
                  <a:lnTo>
                    <a:pt x="2835529" y="520700"/>
                  </a:lnTo>
                  <a:lnTo>
                    <a:pt x="2838742" y="508000"/>
                  </a:lnTo>
                  <a:lnTo>
                    <a:pt x="2838005" y="508000"/>
                  </a:lnTo>
                  <a:lnTo>
                    <a:pt x="2834513" y="495300"/>
                  </a:lnTo>
                  <a:lnTo>
                    <a:pt x="2831655" y="495300"/>
                  </a:lnTo>
                  <a:lnTo>
                    <a:pt x="2829433" y="482600"/>
                  </a:lnTo>
                  <a:lnTo>
                    <a:pt x="2832341" y="482600"/>
                  </a:lnTo>
                  <a:lnTo>
                    <a:pt x="2834297" y="469900"/>
                  </a:lnTo>
                  <a:lnTo>
                    <a:pt x="2836570" y="469900"/>
                  </a:lnTo>
                  <a:lnTo>
                    <a:pt x="2840431" y="482600"/>
                  </a:lnTo>
                  <a:lnTo>
                    <a:pt x="2838742" y="482600"/>
                  </a:lnTo>
                  <a:lnTo>
                    <a:pt x="2839593" y="495300"/>
                  </a:lnTo>
                  <a:lnTo>
                    <a:pt x="2842971" y="482600"/>
                  </a:lnTo>
                  <a:lnTo>
                    <a:pt x="2847390" y="495300"/>
                  </a:lnTo>
                  <a:lnTo>
                    <a:pt x="2843212" y="495300"/>
                  </a:lnTo>
                  <a:lnTo>
                    <a:pt x="2843822" y="508000"/>
                  </a:lnTo>
                  <a:lnTo>
                    <a:pt x="2849308" y="495300"/>
                  </a:lnTo>
                  <a:lnTo>
                    <a:pt x="2854706" y="482600"/>
                  </a:lnTo>
                  <a:lnTo>
                    <a:pt x="2860586" y="482600"/>
                  </a:lnTo>
                  <a:lnTo>
                    <a:pt x="2867507" y="469900"/>
                  </a:lnTo>
                  <a:lnTo>
                    <a:pt x="2867507" y="482600"/>
                  </a:lnTo>
                  <a:lnTo>
                    <a:pt x="2867749" y="482600"/>
                  </a:lnTo>
                  <a:lnTo>
                    <a:pt x="2864015" y="495300"/>
                  </a:lnTo>
                  <a:lnTo>
                    <a:pt x="2853969" y="495300"/>
                  </a:lnTo>
                  <a:lnTo>
                    <a:pt x="2861538" y="508000"/>
                  </a:lnTo>
                  <a:lnTo>
                    <a:pt x="2858605" y="508000"/>
                  </a:lnTo>
                  <a:lnTo>
                    <a:pt x="2866656" y="520700"/>
                  </a:lnTo>
                  <a:lnTo>
                    <a:pt x="2876537" y="520700"/>
                  </a:lnTo>
                  <a:lnTo>
                    <a:pt x="2888069" y="508000"/>
                  </a:lnTo>
                  <a:lnTo>
                    <a:pt x="2897949" y="508000"/>
                  </a:lnTo>
                  <a:lnTo>
                    <a:pt x="2896882" y="495300"/>
                  </a:lnTo>
                  <a:lnTo>
                    <a:pt x="2891891" y="495300"/>
                  </a:lnTo>
                  <a:lnTo>
                    <a:pt x="2890342" y="482600"/>
                  </a:lnTo>
                  <a:lnTo>
                    <a:pt x="2914980" y="482600"/>
                  </a:lnTo>
                  <a:lnTo>
                    <a:pt x="2925432" y="495300"/>
                  </a:lnTo>
                  <a:lnTo>
                    <a:pt x="2932633" y="495300"/>
                  </a:lnTo>
                  <a:lnTo>
                    <a:pt x="2931833" y="482600"/>
                  </a:lnTo>
                  <a:lnTo>
                    <a:pt x="2931261" y="469900"/>
                  </a:lnTo>
                  <a:lnTo>
                    <a:pt x="2933700" y="457200"/>
                  </a:lnTo>
                  <a:lnTo>
                    <a:pt x="2941942" y="457200"/>
                  </a:lnTo>
                  <a:lnTo>
                    <a:pt x="2945320" y="482600"/>
                  </a:lnTo>
                  <a:lnTo>
                    <a:pt x="2952165" y="469900"/>
                  </a:lnTo>
                  <a:lnTo>
                    <a:pt x="2953143" y="469900"/>
                  </a:lnTo>
                  <a:lnTo>
                    <a:pt x="2955074" y="457200"/>
                  </a:lnTo>
                  <a:lnTo>
                    <a:pt x="2964777" y="457200"/>
                  </a:lnTo>
                  <a:lnTo>
                    <a:pt x="2964777" y="0"/>
                  </a:lnTo>
                  <a:lnTo>
                    <a:pt x="2947441" y="0"/>
                  </a:lnTo>
                  <a:lnTo>
                    <a:pt x="2940850" y="12700"/>
                  </a:lnTo>
                  <a:lnTo>
                    <a:pt x="2937713" y="12700"/>
                  </a:lnTo>
                  <a:lnTo>
                    <a:pt x="2937713" y="215900"/>
                  </a:lnTo>
                  <a:lnTo>
                    <a:pt x="2920796" y="215900"/>
                  </a:lnTo>
                  <a:lnTo>
                    <a:pt x="2921749" y="203200"/>
                  </a:lnTo>
                  <a:lnTo>
                    <a:pt x="2936011" y="203200"/>
                  </a:lnTo>
                  <a:lnTo>
                    <a:pt x="2937713" y="215900"/>
                  </a:lnTo>
                  <a:lnTo>
                    <a:pt x="2937713" y="12700"/>
                  </a:lnTo>
                  <a:lnTo>
                    <a:pt x="2934131" y="12700"/>
                  </a:lnTo>
                  <a:lnTo>
                    <a:pt x="2932950" y="25400"/>
                  </a:lnTo>
                  <a:lnTo>
                    <a:pt x="2930982" y="25400"/>
                  </a:lnTo>
                  <a:lnTo>
                    <a:pt x="2929255" y="38100"/>
                  </a:lnTo>
                  <a:lnTo>
                    <a:pt x="2922359" y="25400"/>
                  </a:lnTo>
                  <a:lnTo>
                    <a:pt x="2907258" y="25400"/>
                  </a:lnTo>
                  <a:lnTo>
                    <a:pt x="2907258" y="431800"/>
                  </a:lnTo>
                  <a:lnTo>
                    <a:pt x="2907258" y="444500"/>
                  </a:lnTo>
                  <a:lnTo>
                    <a:pt x="2895409" y="444500"/>
                  </a:lnTo>
                  <a:lnTo>
                    <a:pt x="2897949" y="431800"/>
                  </a:lnTo>
                  <a:lnTo>
                    <a:pt x="2907258" y="431800"/>
                  </a:lnTo>
                  <a:lnTo>
                    <a:pt x="2907258" y="25400"/>
                  </a:lnTo>
                  <a:lnTo>
                    <a:pt x="2897606" y="25400"/>
                  </a:lnTo>
                  <a:lnTo>
                    <a:pt x="2897949" y="38100"/>
                  </a:lnTo>
                  <a:lnTo>
                    <a:pt x="2898927" y="38100"/>
                  </a:lnTo>
                  <a:lnTo>
                    <a:pt x="2898800" y="50800"/>
                  </a:lnTo>
                  <a:lnTo>
                    <a:pt x="2895447" y="38100"/>
                  </a:lnTo>
                  <a:lnTo>
                    <a:pt x="2891612" y="38100"/>
                  </a:lnTo>
                  <a:lnTo>
                    <a:pt x="2889046" y="25400"/>
                  </a:lnTo>
                  <a:lnTo>
                    <a:pt x="2877655" y="25400"/>
                  </a:lnTo>
                  <a:lnTo>
                    <a:pt x="2877655" y="469900"/>
                  </a:lnTo>
                  <a:lnTo>
                    <a:pt x="2877655" y="482600"/>
                  </a:lnTo>
                  <a:lnTo>
                    <a:pt x="2868345" y="482600"/>
                  </a:lnTo>
                  <a:lnTo>
                    <a:pt x="2868345" y="469900"/>
                  </a:lnTo>
                  <a:lnTo>
                    <a:pt x="2877655" y="469900"/>
                  </a:lnTo>
                  <a:lnTo>
                    <a:pt x="2877655" y="25400"/>
                  </a:lnTo>
                  <a:lnTo>
                    <a:pt x="2876600" y="25400"/>
                  </a:lnTo>
                  <a:lnTo>
                    <a:pt x="2870466" y="38100"/>
                  </a:lnTo>
                  <a:lnTo>
                    <a:pt x="2862427" y="50800"/>
                  </a:lnTo>
                  <a:lnTo>
                    <a:pt x="2867507" y="50800"/>
                  </a:lnTo>
                  <a:lnTo>
                    <a:pt x="2867507" y="63500"/>
                  </a:lnTo>
                  <a:lnTo>
                    <a:pt x="2864967" y="63500"/>
                  </a:lnTo>
                  <a:lnTo>
                    <a:pt x="2859887" y="50800"/>
                  </a:lnTo>
                  <a:lnTo>
                    <a:pt x="2838589" y="50800"/>
                  </a:lnTo>
                  <a:lnTo>
                    <a:pt x="2830284" y="38100"/>
                  </a:lnTo>
                  <a:lnTo>
                    <a:pt x="2814218" y="38100"/>
                  </a:lnTo>
                  <a:lnTo>
                    <a:pt x="2814218" y="2120900"/>
                  </a:lnTo>
                  <a:lnTo>
                    <a:pt x="2807792" y="2120900"/>
                  </a:lnTo>
                  <a:lnTo>
                    <a:pt x="2800896" y="2133600"/>
                  </a:lnTo>
                  <a:lnTo>
                    <a:pt x="2784589" y="2133600"/>
                  </a:lnTo>
                  <a:lnTo>
                    <a:pt x="2787256" y="2120900"/>
                  </a:lnTo>
                  <a:lnTo>
                    <a:pt x="2799575" y="2108200"/>
                  </a:lnTo>
                  <a:lnTo>
                    <a:pt x="2814218" y="2120900"/>
                  </a:lnTo>
                  <a:lnTo>
                    <a:pt x="2814218" y="38100"/>
                  </a:lnTo>
                  <a:lnTo>
                    <a:pt x="2809468" y="38100"/>
                  </a:lnTo>
                  <a:lnTo>
                    <a:pt x="2808287" y="42138"/>
                  </a:lnTo>
                  <a:lnTo>
                    <a:pt x="2808287" y="838200"/>
                  </a:lnTo>
                  <a:lnTo>
                    <a:pt x="2808287" y="850900"/>
                  </a:lnTo>
                  <a:lnTo>
                    <a:pt x="2806598" y="850900"/>
                  </a:lnTo>
                  <a:lnTo>
                    <a:pt x="2805747" y="838200"/>
                  </a:lnTo>
                  <a:lnTo>
                    <a:pt x="2808287" y="838200"/>
                  </a:lnTo>
                  <a:lnTo>
                    <a:pt x="2808287" y="42138"/>
                  </a:lnTo>
                  <a:lnTo>
                    <a:pt x="2805747" y="50800"/>
                  </a:lnTo>
                  <a:lnTo>
                    <a:pt x="2798991" y="50800"/>
                  </a:lnTo>
                  <a:lnTo>
                    <a:pt x="2796451" y="63500"/>
                  </a:lnTo>
                  <a:lnTo>
                    <a:pt x="2793619" y="63500"/>
                  </a:lnTo>
                  <a:lnTo>
                    <a:pt x="2793492" y="50800"/>
                  </a:lnTo>
                  <a:lnTo>
                    <a:pt x="2790533" y="50800"/>
                  </a:lnTo>
                  <a:lnTo>
                    <a:pt x="2786303" y="63500"/>
                  </a:lnTo>
                  <a:lnTo>
                    <a:pt x="2766847" y="63500"/>
                  </a:lnTo>
                  <a:lnTo>
                    <a:pt x="2766847" y="1676400"/>
                  </a:lnTo>
                  <a:lnTo>
                    <a:pt x="2760916" y="1676400"/>
                  </a:lnTo>
                  <a:lnTo>
                    <a:pt x="2760916" y="1968500"/>
                  </a:lnTo>
                  <a:lnTo>
                    <a:pt x="2760916" y="1981200"/>
                  </a:lnTo>
                  <a:lnTo>
                    <a:pt x="2754998" y="1981200"/>
                  </a:lnTo>
                  <a:lnTo>
                    <a:pt x="2754998" y="1968500"/>
                  </a:lnTo>
                  <a:lnTo>
                    <a:pt x="2760916" y="1968500"/>
                  </a:lnTo>
                  <a:lnTo>
                    <a:pt x="2760916" y="1676400"/>
                  </a:lnTo>
                  <a:lnTo>
                    <a:pt x="2754160" y="1676400"/>
                  </a:lnTo>
                  <a:lnTo>
                    <a:pt x="2755849" y="1663700"/>
                  </a:lnTo>
                  <a:lnTo>
                    <a:pt x="2764307" y="1663700"/>
                  </a:lnTo>
                  <a:lnTo>
                    <a:pt x="2766847" y="1676400"/>
                  </a:lnTo>
                  <a:lnTo>
                    <a:pt x="2766847" y="63500"/>
                  </a:lnTo>
                  <a:lnTo>
                    <a:pt x="2765145" y="63500"/>
                  </a:lnTo>
                  <a:lnTo>
                    <a:pt x="2759227" y="50800"/>
                  </a:lnTo>
                  <a:lnTo>
                    <a:pt x="2758389" y="50800"/>
                  </a:lnTo>
                  <a:lnTo>
                    <a:pt x="2758389" y="698500"/>
                  </a:lnTo>
                  <a:lnTo>
                    <a:pt x="2754998" y="711200"/>
                  </a:lnTo>
                  <a:lnTo>
                    <a:pt x="2754998" y="762000"/>
                  </a:lnTo>
                  <a:lnTo>
                    <a:pt x="2753309" y="774700"/>
                  </a:lnTo>
                  <a:lnTo>
                    <a:pt x="2750769" y="787400"/>
                  </a:lnTo>
                  <a:lnTo>
                    <a:pt x="2747391" y="787400"/>
                  </a:lnTo>
                  <a:lnTo>
                    <a:pt x="2747391" y="1041400"/>
                  </a:lnTo>
                  <a:lnTo>
                    <a:pt x="2741815" y="1041400"/>
                  </a:lnTo>
                  <a:lnTo>
                    <a:pt x="2741815" y="1930400"/>
                  </a:lnTo>
                  <a:lnTo>
                    <a:pt x="2733840" y="1930400"/>
                  </a:lnTo>
                  <a:lnTo>
                    <a:pt x="2729725" y="1917700"/>
                  </a:lnTo>
                  <a:lnTo>
                    <a:pt x="2725775" y="1917700"/>
                  </a:lnTo>
                  <a:lnTo>
                    <a:pt x="2725394" y="1905000"/>
                  </a:lnTo>
                  <a:lnTo>
                    <a:pt x="2732557" y="1917700"/>
                  </a:lnTo>
                  <a:lnTo>
                    <a:pt x="2739567" y="1917700"/>
                  </a:lnTo>
                  <a:lnTo>
                    <a:pt x="2741815" y="1930400"/>
                  </a:lnTo>
                  <a:lnTo>
                    <a:pt x="2741815" y="1041400"/>
                  </a:lnTo>
                  <a:lnTo>
                    <a:pt x="2741472" y="1041400"/>
                  </a:lnTo>
                  <a:lnTo>
                    <a:pt x="2740622" y="1039279"/>
                  </a:lnTo>
                  <a:lnTo>
                    <a:pt x="2740622" y="1041400"/>
                  </a:lnTo>
                  <a:lnTo>
                    <a:pt x="2739771" y="1054100"/>
                  </a:lnTo>
                  <a:lnTo>
                    <a:pt x="2727934" y="1054100"/>
                  </a:lnTo>
                  <a:lnTo>
                    <a:pt x="2727934" y="1866900"/>
                  </a:lnTo>
                  <a:lnTo>
                    <a:pt x="2720683" y="1879600"/>
                  </a:lnTo>
                  <a:lnTo>
                    <a:pt x="2713659" y="1879600"/>
                  </a:lnTo>
                  <a:lnTo>
                    <a:pt x="2709976" y="1892300"/>
                  </a:lnTo>
                  <a:lnTo>
                    <a:pt x="2699918" y="1892300"/>
                  </a:lnTo>
                  <a:lnTo>
                    <a:pt x="2701645" y="1879600"/>
                  </a:lnTo>
                  <a:lnTo>
                    <a:pt x="2706789" y="1866900"/>
                  </a:lnTo>
                  <a:lnTo>
                    <a:pt x="2727934" y="1866900"/>
                  </a:lnTo>
                  <a:lnTo>
                    <a:pt x="2727934" y="1054100"/>
                  </a:lnTo>
                  <a:lnTo>
                    <a:pt x="2727083" y="1054100"/>
                  </a:lnTo>
                  <a:lnTo>
                    <a:pt x="2727934" y="1041400"/>
                  </a:lnTo>
                  <a:lnTo>
                    <a:pt x="2740622" y="1041400"/>
                  </a:lnTo>
                  <a:lnTo>
                    <a:pt x="2740622" y="1039279"/>
                  </a:lnTo>
                  <a:lnTo>
                    <a:pt x="2736392" y="1028700"/>
                  </a:lnTo>
                  <a:lnTo>
                    <a:pt x="2741472" y="1028700"/>
                  </a:lnTo>
                  <a:lnTo>
                    <a:pt x="2747391" y="1041400"/>
                  </a:lnTo>
                  <a:lnTo>
                    <a:pt x="2747391" y="787400"/>
                  </a:lnTo>
                  <a:lnTo>
                    <a:pt x="2745702" y="787400"/>
                  </a:lnTo>
                  <a:lnTo>
                    <a:pt x="2745702" y="914400"/>
                  </a:lnTo>
                  <a:lnTo>
                    <a:pt x="2745702" y="927100"/>
                  </a:lnTo>
                  <a:lnTo>
                    <a:pt x="2736177" y="914400"/>
                  </a:lnTo>
                  <a:lnTo>
                    <a:pt x="2745702" y="914400"/>
                  </a:lnTo>
                  <a:lnTo>
                    <a:pt x="2745702" y="787400"/>
                  </a:lnTo>
                  <a:lnTo>
                    <a:pt x="2743162" y="787400"/>
                  </a:lnTo>
                  <a:lnTo>
                    <a:pt x="2740622" y="774700"/>
                  </a:lnTo>
                  <a:lnTo>
                    <a:pt x="2744000" y="774700"/>
                  </a:lnTo>
                  <a:lnTo>
                    <a:pt x="2748229" y="762000"/>
                  </a:lnTo>
                  <a:lnTo>
                    <a:pt x="2754998" y="762000"/>
                  </a:lnTo>
                  <a:lnTo>
                    <a:pt x="2754998" y="711200"/>
                  </a:lnTo>
                  <a:lnTo>
                    <a:pt x="2747391" y="711200"/>
                  </a:lnTo>
                  <a:lnTo>
                    <a:pt x="2742311" y="698500"/>
                  </a:lnTo>
                  <a:lnTo>
                    <a:pt x="2758389" y="698500"/>
                  </a:lnTo>
                  <a:lnTo>
                    <a:pt x="2758389" y="50800"/>
                  </a:lnTo>
                  <a:lnTo>
                    <a:pt x="2749080" y="50800"/>
                  </a:lnTo>
                  <a:lnTo>
                    <a:pt x="2748229" y="38100"/>
                  </a:lnTo>
                  <a:lnTo>
                    <a:pt x="2747391" y="50800"/>
                  </a:lnTo>
                  <a:lnTo>
                    <a:pt x="2743111" y="50800"/>
                  </a:lnTo>
                  <a:lnTo>
                    <a:pt x="2742311" y="38100"/>
                  </a:lnTo>
                  <a:lnTo>
                    <a:pt x="2741472" y="50800"/>
                  </a:lnTo>
                  <a:lnTo>
                    <a:pt x="2722854" y="50800"/>
                  </a:lnTo>
                  <a:lnTo>
                    <a:pt x="2722854" y="889000"/>
                  </a:lnTo>
                  <a:lnTo>
                    <a:pt x="2713558" y="889000"/>
                  </a:lnTo>
                  <a:lnTo>
                    <a:pt x="2713558" y="1689100"/>
                  </a:lnTo>
                  <a:lnTo>
                    <a:pt x="2712707" y="1701800"/>
                  </a:lnTo>
                  <a:lnTo>
                    <a:pt x="2701709" y="1701800"/>
                  </a:lnTo>
                  <a:lnTo>
                    <a:pt x="2702560" y="1689100"/>
                  </a:lnTo>
                  <a:lnTo>
                    <a:pt x="2713558" y="1689100"/>
                  </a:lnTo>
                  <a:lnTo>
                    <a:pt x="2713558" y="889000"/>
                  </a:lnTo>
                  <a:lnTo>
                    <a:pt x="2712961" y="889000"/>
                  </a:lnTo>
                  <a:lnTo>
                    <a:pt x="2708376" y="876300"/>
                  </a:lnTo>
                  <a:lnTo>
                    <a:pt x="2708706" y="876300"/>
                  </a:lnTo>
                  <a:lnTo>
                    <a:pt x="2713558" y="863600"/>
                  </a:lnTo>
                  <a:lnTo>
                    <a:pt x="2720124" y="863600"/>
                  </a:lnTo>
                  <a:lnTo>
                    <a:pt x="2722334" y="876300"/>
                  </a:lnTo>
                  <a:lnTo>
                    <a:pt x="2722473" y="876300"/>
                  </a:lnTo>
                  <a:lnTo>
                    <a:pt x="2722854" y="889000"/>
                  </a:lnTo>
                  <a:lnTo>
                    <a:pt x="2722854" y="50800"/>
                  </a:lnTo>
                  <a:lnTo>
                    <a:pt x="2713939" y="50800"/>
                  </a:lnTo>
                  <a:lnTo>
                    <a:pt x="2698331" y="42532"/>
                  </a:lnTo>
                  <a:lnTo>
                    <a:pt x="2698331" y="1651000"/>
                  </a:lnTo>
                  <a:lnTo>
                    <a:pt x="2698331" y="1663700"/>
                  </a:lnTo>
                  <a:lnTo>
                    <a:pt x="2695791" y="1663700"/>
                  </a:lnTo>
                  <a:lnTo>
                    <a:pt x="2695791" y="1701800"/>
                  </a:lnTo>
                  <a:lnTo>
                    <a:pt x="2694940" y="1703628"/>
                  </a:lnTo>
                  <a:lnTo>
                    <a:pt x="2694940" y="1803400"/>
                  </a:lnTo>
                  <a:lnTo>
                    <a:pt x="2694101" y="1816100"/>
                  </a:lnTo>
                  <a:lnTo>
                    <a:pt x="2690711" y="1816100"/>
                  </a:lnTo>
                  <a:lnTo>
                    <a:pt x="2689872" y="1803400"/>
                  </a:lnTo>
                  <a:lnTo>
                    <a:pt x="2694940" y="1803400"/>
                  </a:lnTo>
                  <a:lnTo>
                    <a:pt x="2694940" y="1703628"/>
                  </a:lnTo>
                  <a:lnTo>
                    <a:pt x="2689872" y="1714500"/>
                  </a:lnTo>
                  <a:lnTo>
                    <a:pt x="2685643" y="1714500"/>
                  </a:lnTo>
                  <a:lnTo>
                    <a:pt x="2678023" y="1727200"/>
                  </a:lnTo>
                  <a:lnTo>
                    <a:pt x="2678061" y="1714500"/>
                  </a:lnTo>
                  <a:lnTo>
                    <a:pt x="2682151" y="1701800"/>
                  </a:lnTo>
                  <a:lnTo>
                    <a:pt x="2695791" y="1701800"/>
                  </a:lnTo>
                  <a:lnTo>
                    <a:pt x="2695791" y="1663700"/>
                  </a:lnTo>
                  <a:lnTo>
                    <a:pt x="2689021" y="1663700"/>
                  </a:lnTo>
                  <a:lnTo>
                    <a:pt x="2689021" y="1651000"/>
                  </a:lnTo>
                  <a:lnTo>
                    <a:pt x="2698331" y="1651000"/>
                  </a:lnTo>
                  <a:lnTo>
                    <a:pt x="2698331" y="42532"/>
                  </a:lnTo>
                  <a:lnTo>
                    <a:pt x="2697416" y="42049"/>
                  </a:lnTo>
                  <a:lnTo>
                    <a:pt x="2697416" y="584200"/>
                  </a:lnTo>
                  <a:lnTo>
                    <a:pt x="2696641" y="587730"/>
                  </a:lnTo>
                  <a:lnTo>
                    <a:pt x="2696641" y="673100"/>
                  </a:lnTo>
                  <a:lnTo>
                    <a:pt x="2693466" y="673100"/>
                  </a:lnTo>
                  <a:lnTo>
                    <a:pt x="2693251" y="673963"/>
                  </a:lnTo>
                  <a:lnTo>
                    <a:pt x="2693251" y="787400"/>
                  </a:lnTo>
                  <a:lnTo>
                    <a:pt x="2691561" y="791641"/>
                  </a:lnTo>
                  <a:lnTo>
                    <a:pt x="2691561" y="1409700"/>
                  </a:lnTo>
                  <a:lnTo>
                    <a:pt x="2689872" y="1409700"/>
                  </a:lnTo>
                  <a:lnTo>
                    <a:pt x="2687523" y="1422400"/>
                  </a:lnTo>
                  <a:lnTo>
                    <a:pt x="2685008" y="1409700"/>
                  </a:lnTo>
                  <a:lnTo>
                    <a:pt x="2683954" y="1409700"/>
                  </a:lnTo>
                  <a:lnTo>
                    <a:pt x="2689872" y="1397000"/>
                  </a:lnTo>
                  <a:lnTo>
                    <a:pt x="2691561" y="1409700"/>
                  </a:lnTo>
                  <a:lnTo>
                    <a:pt x="2691561" y="791641"/>
                  </a:lnTo>
                  <a:lnTo>
                    <a:pt x="2688183" y="800100"/>
                  </a:lnTo>
                  <a:lnTo>
                    <a:pt x="2689872" y="812800"/>
                  </a:lnTo>
                  <a:lnTo>
                    <a:pt x="2678023" y="800100"/>
                  </a:lnTo>
                  <a:lnTo>
                    <a:pt x="2678023" y="787400"/>
                  </a:lnTo>
                  <a:lnTo>
                    <a:pt x="2693251" y="787400"/>
                  </a:lnTo>
                  <a:lnTo>
                    <a:pt x="2693251" y="673963"/>
                  </a:lnTo>
                  <a:lnTo>
                    <a:pt x="2690291" y="685800"/>
                  </a:lnTo>
                  <a:lnTo>
                    <a:pt x="2679725" y="685800"/>
                  </a:lnTo>
                  <a:lnTo>
                    <a:pt x="2679725" y="673100"/>
                  </a:lnTo>
                  <a:lnTo>
                    <a:pt x="2683954" y="660400"/>
                  </a:lnTo>
                  <a:lnTo>
                    <a:pt x="2694101" y="660400"/>
                  </a:lnTo>
                  <a:lnTo>
                    <a:pt x="2696641" y="673100"/>
                  </a:lnTo>
                  <a:lnTo>
                    <a:pt x="2696641" y="587730"/>
                  </a:lnTo>
                  <a:lnTo>
                    <a:pt x="2694622" y="596900"/>
                  </a:lnTo>
                  <a:lnTo>
                    <a:pt x="2692628" y="596900"/>
                  </a:lnTo>
                  <a:lnTo>
                    <a:pt x="2693251" y="609600"/>
                  </a:lnTo>
                  <a:lnTo>
                    <a:pt x="2685110" y="609600"/>
                  </a:lnTo>
                  <a:lnTo>
                    <a:pt x="2681414" y="596900"/>
                  </a:lnTo>
                  <a:lnTo>
                    <a:pt x="2682786" y="584200"/>
                  </a:lnTo>
                  <a:lnTo>
                    <a:pt x="2689872" y="571500"/>
                  </a:lnTo>
                  <a:lnTo>
                    <a:pt x="2694940" y="584200"/>
                  </a:lnTo>
                  <a:lnTo>
                    <a:pt x="2697416" y="584200"/>
                  </a:lnTo>
                  <a:lnTo>
                    <a:pt x="2697416" y="42049"/>
                  </a:lnTo>
                  <a:lnTo>
                    <a:pt x="2689974" y="38100"/>
                  </a:lnTo>
                  <a:lnTo>
                    <a:pt x="2668079" y="25400"/>
                  </a:lnTo>
                  <a:lnTo>
                    <a:pt x="2646730" y="12700"/>
                  </a:lnTo>
                  <a:lnTo>
                    <a:pt x="2640063" y="25400"/>
                  </a:lnTo>
                  <a:lnTo>
                    <a:pt x="2630551" y="50800"/>
                  </a:lnTo>
                  <a:lnTo>
                    <a:pt x="2623896" y="38100"/>
                  </a:lnTo>
                  <a:lnTo>
                    <a:pt x="2629814" y="25400"/>
                  </a:lnTo>
                  <a:lnTo>
                    <a:pt x="2579382" y="25400"/>
                  </a:lnTo>
                  <a:lnTo>
                    <a:pt x="2562987" y="38100"/>
                  </a:lnTo>
                  <a:lnTo>
                    <a:pt x="2564676" y="25400"/>
                  </a:lnTo>
                  <a:lnTo>
                    <a:pt x="2552344" y="25400"/>
                  </a:lnTo>
                  <a:lnTo>
                    <a:pt x="2550299" y="38100"/>
                  </a:lnTo>
                  <a:lnTo>
                    <a:pt x="2546921" y="38100"/>
                  </a:lnTo>
                  <a:lnTo>
                    <a:pt x="2550299" y="25400"/>
                  </a:lnTo>
                  <a:lnTo>
                    <a:pt x="2547759" y="25400"/>
                  </a:lnTo>
                  <a:lnTo>
                    <a:pt x="2544102" y="12700"/>
                  </a:lnTo>
                  <a:lnTo>
                    <a:pt x="2540050" y="25400"/>
                  </a:lnTo>
                  <a:lnTo>
                    <a:pt x="2535923" y="25400"/>
                  </a:lnTo>
                  <a:lnTo>
                    <a:pt x="2535923" y="1028700"/>
                  </a:lnTo>
                  <a:lnTo>
                    <a:pt x="2535923" y="1041400"/>
                  </a:lnTo>
                  <a:lnTo>
                    <a:pt x="2529154" y="1041400"/>
                  </a:lnTo>
                  <a:lnTo>
                    <a:pt x="2524925" y="1028700"/>
                  </a:lnTo>
                  <a:lnTo>
                    <a:pt x="2535923" y="1028700"/>
                  </a:lnTo>
                  <a:lnTo>
                    <a:pt x="2535923" y="25400"/>
                  </a:lnTo>
                  <a:lnTo>
                    <a:pt x="2535072" y="25400"/>
                  </a:lnTo>
                  <a:lnTo>
                    <a:pt x="2535072" y="12700"/>
                  </a:lnTo>
                  <a:lnTo>
                    <a:pt x="2531351" y="25400"/>
                  </a:lnTo>
                  <a:lnTo>
                    <a:pt x="2529154" y="25400"/>
                  </a:lnTo>
                  <a:lnTo>
                    <a:pt x="2529154" y="711200"/>
                  </a:lnTo>
                  <a:lnTo>
                    <a:pt x="2527465" y="723900"/>
                  </a:lnTo>
                  <a:lnTo>
                    <a:pt x="2521547" y="723900"/>
                  </a:lnTo>
                  <a:lnTo>
                    <a:pt x="2521547" y="850900"/>
                  </a:lnTo>
                  <a:lnTo>
                    <a:pt x="2521547" y="863600"/>
                  </a:lnTo>
                  <a:lnTo>
                    <a:pt x="2510548" y="863600"/>
                  </a:lnTo>
                  <a:lnTo>
                    <a:pt x="2513927" y="850900"/>
                  </a:lnTo>
                  <a:lnTo>
                    <a:pt x="2521547" y="850900"/>
                  </a:lnTo>
                  <a:lnTo>
                    <a:pt x="2521547" y="723900"/>
                  </a:lnTo>
                  <a:lnTo>
                    <a:pt x="2511387" y="723900"/>
                  </a:lnTo>
                  <a:lnTo>
                    <a:pt x="2517317" y="711200"/>
                  </a:lnTo>
                  <a:lnTo>
                    <a:pt x="2529154" y="711200"/>
                  </a:lnTo>
                  <a:lnTo>
                    <a:pt x="2529154" y="25400"/>
                  </a:lnTo>
                  <a:lnTo>
                    <a:pt x="2521547" y="25400"/>
                  </a:lnTo>
                  <a:lnTo>
                    <a:pt x="2521547" y="647700"/>
                  </a:lnTo>
                  <a:lnTo>
                    <a:pt x="2514346" y="647700"/>
                  </a:lnTo>
                  <a:lnTo>
                    <a:pt x="2502509" y="673100"/>
                  </a:lnTo>
                  <a:lnTo>
                    <a:pt x="2495321" y="685800"/>
                  </a:lnTo>
                  <a:lnTo>
                    <a:pt x="2507157" y="685800"/>
                  </a:lnTo>
                  <a:lnTo>
                    <a:pt x="2505468" y="698500"/>
                  </a:lnTo>
                  <a:lnTo>
                    <a:pt x="2495321" y="698500"/>
                  </a:lnTo>
                  <a:lnTo>
                    <a:pt x="2491092" y="685800"/>
                  </a:lnTo>
                  <a:lnTo>
                    <a:pt x="2485821" y="698500"/>
                  </a:lnTo>
                  <a:lnTo>
                    <a:pt x="2476182" y="711200"/>
                  </a:lnTo>
                  <a:lnTo>
                    <a:pt x="2465717" y="711200"/>
                  </a:lnTo>
                  <a:lnTo>
                    <a:pt x="2465717" y="1130300"/>
                  </a:lnTo>
                  <a:lnTo>
                    <a:pt x="2461488" y="1143000"/>
                  </a:lnTo>
                  <a:lnTo>
                    <a:pt x="2455557" y="1143000"/>
                  </a:lnTo>
                  <a:lnTo>
                    <a:pt x="2455557" y="1130300"/>
                  </a:lnTo>
                  <a:lnTo>
                    <a:pt x="2465717" y="1130300"/>
                  </a:lnTo>
                  <a:lnTo>
                    <a:pt x="2465717" y="711200"/>
                  </a:lnTo>
                  <a:lnTo>
                    <a:pt x="2450490" y="711200"/>
                  </a:lnTo>
                  <a:lnTo>
                    <a:pt x="2437625" y="723900"/>
                  </a:lnTo>
                  <a:lnTo>
                    <a:pt x="2426906" y="723900"/>
                  </a:lnTo>
                  <a:lnTo>
                    <a:pt x="2420162" y="736600"/>
                  </a:lnTo>
                  <a:lnTo>
                    <a:pt x="2419197" y="749300"/>
                  </a:lnTo>
                  <a:lnTo>
                    <a:pt x="2418423" y="749300"/>
                  </a:lnTo>
                  <a:lnTo>
                    <a:pt x="2416568" y="762000"/>
                  </a:lnTo>
                  <a:lnTo>
                    <a:pt x="2415806" y="774700"/>
                  </a:lnTo>
                  <a:lnTo>
                    <a:pt x="2411399" y="774700"/>
                  </a:lnTo>
                  <a:lnTo>
                    <a:pt x="2409037" y="769099"/>
                  </a:lnTo>
                  <a:lnTo>
                    <a:pt x="2409037" y="1333500"/>
                  </a:lnTo>
                  <a:lnTo>
                    <a:pt x="2396350" y="1333500"/>
                  </a:lnTo>
                  <a:lnTo>
                    <a:pt x="2397201" y="1320800"/>
                  </a:lnTo>
                  <a:lnTo>
                    <a:pt x="2408199" y="1320800"/>
                  </a:lnTo>
                  <a:lnTo>
                    <a:pt x="2409037" y="1333500"/>
                  </a:lnTo>
                  <a:lnTo>
                    <a:pt x="2409037" y="769099"/>
                  </a:lnTo>
                  <a:lnTo>
                    <a:pt x="2406053" y="762000"/>
                  </a:lnTo>
                  <a:lnTo>
                    <a:pt x="2399741" y="762000"/>
                  </a:lnTo>
                  <a:lnTo>
                    <a:pt x="2399068" y="774700"/>
                  </a:lnTo>
                  <a:lnTo>
                    <a:pt x="2396248" y="787400"/>
                  </a:lnTo>
                  <a:lnTo>
                    <a:pt x="2392007" y="787400"/>
                  </a:lnTo>
                  <a:lnTo>
                    <a:pt x="2387054" y="800100"/>
                  </a:lnTo>
                  <a:lnTo>
                    <a:pt x="2379434" y="800100"/>
                  </a:lnTo>
                  <a:lnTo>
                    <a:pt x="2376894" y="812800"/>
                  </a:lnTo>
                  <a:lnTo>
                    <a:pt x="2372664" y="812800"/>
                  </a:lnTo>
                  <a:lnTo>
                    <a:pt x="2372664" y="824699"/>
                  </a:lnTo>
                  <a:lnTo>
                    <a:pt x="2371826" y="823925"/>
                  </a:lnTo>
                  <a:lnTo>
                    <a:pt x="2371826" y="1485900"/>
                  </a:lnTo>
                  <a:lnTo>
                    <a:pt x="2371826" y="1498600"/>
                  </a:lnTo>
                  <a:lnTo>
                    <a:pt x="2365895" y="1498600"/>
                  </a:lnTo>
                  <a:lnTo>
                    <a:pt x="2365895" y="1485900"/>
                  </a:lnTo>
                  <a:lnTo>
                    <a:pt x="2371826" y="1485900"/>
                  </a:lnTo>
                  <a:lnTo>
                    <a:pt x="2371826" y="823925"/>
                  </a:lnTo>
                  <a:lnTo>
                    <a:pt x="2359977" y="812800"/>
                  </a:lnTo>
                  <a:lnTo>
                    <a:pt x="2352370" y="812800"/>
                  </a:lnTo>
                  <a:lnTo>
                    <a:pt x="2347290" y="825500"/>
                  </a:lnTo>
                  <a:lnTo>
                    <a:pt x="2334603" y="825500"/>
                  </a:lnTo>
                  <a:lnTo>
                    <a:pt x="2329535" y="812800"/>
                  </a:lnTo>
                  <a:lnTo>
                    <a:pt x="2333764" y="825500"/>
                  </a:lnTo>
                  <a:lnTo>
                    <a:pt x="2330373" y="825500"/>
                  </a:lnTo>
                  <a:lnTo>
                    <a:pt x="2328684" y="838200"/>
                  </a:lnTo>
                  <a:lnTo>
                    <a:pt x="2324239" y="838200"/>
                  </a:lnTo>
                  <a:lnTo>
                    <a:pt x="2324239" y="1270000"/>
                  </a:lnTo>
                  <a:lnTo>
                    <a:pt x="2320353" y="1282700"/>
                  </a:lnTo>
                  <a:lnTo>
                    <a:pt x="2321064" y="1270000"/>
                  </a:lnTo>
                  <a:lnTo>
                    <a:pt x="2324239" y="1270000"/>
                  </a:lnTo>
                  <a:lnTo>
                    <a:pt x="2324239" y="838200"/>
                  </a:lnTo>
                  <a:lnTo>
                    <a:pt x="2315146" y="838200"/>
                  </a:lnTo>
                  <a:lnTo>
                    <a:pt x="2315146" y="1181100"/>
                  </a:lnTo>
                  <a:lnTo>
                    <a:pt x="2305837" y="1181100"/>
                  </a:lnTo>
                  <a:lnTo>
                    <a:pt x="2304262" y="1168400"/>
                  </a:lnTo>
                  <a:lnTo>
                    <a:pt x="2312606" y="1168400"/>
                  </a:lnTo>
                  <a:lnTo>
                    <a:pt x="2315146" y="1181100"/>
                  </a:lnTo>
                  <a:lnTo>
                    <a:pt x="2315146" y="838200"/>
                  </a:lnTo>
                  <a:lnTo>
                    <a:pt x="2312606" y="838200"/>
                  </a:lnTo>
                  <a:lnTo>
                    <a:pt x="2312606" y="914400"/>
                  </a:lnTo>
                  <a:lnTo>
                    <a:pt x="2307958" y="927100"/>
                  </a:lnTo>
                  <a:lnTo>
                    <a:pt x="2303310" y="927100"/>
                  </a:lnTo>
                  <a:lnTo>
                    <a:pt x="2297392" y="939800"/>
                  </a:lnTo>
                  <a:lnTo>
                    <a:pt x="2288933" y="939800"/>
                  </a:lnTo>
                  <a:lnTo>
                    <a:pt x="2288349" y="927100"/>
                  </a:lnTo>
                  <a:lnTo>
                    <a:pt x="2293797" y="914400"/>
                  </a:lnTo>
                  <a:lnTo>
                    <a:pt x="2312606" y="914400"/>
                  </a:lnTo>
                  <a:lnTo>
                    <a:pt x="2312606" y="838200"/>
                  </a:lnTo>
                  <a:lnTo>
                    <a:pt x="2312225" y="838200"/>
                  </a:lnTo>
                  <a:lnTo>
                    <a:pt x="2294737" y="850900"/>
                  </a:lnTo>
                  <a:lnTo>
                    <a:pt x="2283002" y="850900"/>
                  </a:lnTo>
                  <a:lnTo>
                    <a:pt x="2283002" y="2057400"/>
                  </a:lnTo>
                  <a:lnTo>
                    <a:pt x="2251710" y="2057400"/>
                  </a:lnTo>
                  <a:lnTo>
                    <a:pt x="2257628" y="2070100"/>
                  </a:lnTo>
                  <a:lnTo>
                    <a:pt x="2258479" y="2082800"/>
                  </a:lnTo>
                  <a:lnTo>
                    <a:pt x="2256790" y="2081377"/>
                  </a:lnTo>
                  <a:lnTo>
                    <a:pt x="2256790" y="2451100"/>
                  </a:lnTo>
                  <a:lnTo>
                    <a:pt x="2246630" y="2451100"/>
                  </a:lnTo>
                  <a:lnTo>
                    <a:pt x="2247481" y="2438400"/>
                  </a:lnTo>
                  <a:lnTo>
                    <a:pt x="2254250" y="2438400"/>
                  </a:lnTo>
                  <a:lnTo>
                    <a:pt x="2256790" y="2451100"/>
                  </a:lnTo>
                  <a:lnTo>
                    <a:pt x="2256790" y="2081377"/>
                  </a:lnTo>
                  <a:lnTo>
                    <a:pt x="2247481" y="2073465"/>
                  </a:lnTo>
                  <a:lnTo>
                    <a:pt x="2247481" y="2095500"/>
                  </a:lnTo>
                  <a:lnTo>
                    <a:pt x="2247481" y="2108200"/>
                  </a:lnTo>
                  <a:lnTo>
                    <a:pt x="2241562" y="2108200"/>
                  </a:lnTo>
                  <a:lnTo>
                    <a:pt x="2241562" y="2247900"/>
                  </a:lnTo>
                  <a:lnTo>
                    <a:pt x="2241562" y="2260600"/>
                  </a:lnTo>
                  <a:lnTo>
                    <a:pt x="2238171" y="2260600"/>
                  </a:lnTo>
                  <a:lnTo>
                    <a:pt x="2238171" y="2463800"/>
                  </a:lnTo>
                  <a:lnTo>
                    <a:pt x="2234793" y="2476500"/>
                  </a:lnTo>
                  <a:lnTo>
                    <a:pt x="2229713" y="2463800"/>
                  </a:lnTo>
                  <a:lnTo>
                    <a:pt x="2238171" y="2463800"/>
                  </a:lnTo>
                  <a:lnTo>
                    <a:pt x="2238171" y="2260600"/>
                  </a:lnTo>
                  <a:lnTo>
                    <a:pt x="2232253" y="2260600"/>
                  </a:lnTo>
                  <a:lnTo>
                    <a:pt x="2232253" y="2247900"/>
                  </a:lnTo>
                  <a:lnTo>
                    <a:pt x="2241562" y="2247900"/>
                  </a:lnTo>
                  <a:lnTo>
                    <a:pt x="2241562" y="2108200"/>
                  </a:lnTo>
                  <a:lnTo>
                    <a:pt x="2241562" y="2095500"/>
                  </a:lnTo>
                  <a:lnTo>
                    <a:pt x="2247481" y="2095500"/>
                  </a:lnTo>
                  <a:lnTo>
                    <a:pt x="2247481" y="2073465"/>
                  </a:lnTo>
                  <a:lnTo>
                    <a:pt x="2243518" y="2070100"/>
                  </a:lnTo>
                  <a:lnTo>
                    <a:pt x="2246630" y="2057400"/>
                  </a:lnTo>
                  <a:lnTo>
                    <a:pt x="2261806" y="2044700"/>
                  </a:lnTo>
                  <a:lnTo>
                    <a:pt x="2283002" y="2057400"/>
                  </a:lnTo>
                  <a:lnTo>
                    <a:pt x="2283002" y="850900"/>
                  </a:lnTo>
                  <a:lnTo>
                    <a:pt x="2279624" y="850900"/>
                  </a:lnTo>
                  <a:lnTo>
                    <a:pt x="2279624" y="1270000"/>
                  </a:lnTo>
                  <a:lnTo>
                    <a:pt x="2278367" y="1282700"/>
                  </a:lnTo>
                  <a:lnTo>
                    <a:pt x="2275294" y="1282700"/>
                  </a:lnTo>
                  <a:lnTo>
                    <a:pt x="2271420" y="1295400"/>
                  </a:lnTo>
                  <a:lnTo>
                    <a:pt x="2259520" y="1295400"/>
                  </a:lnTo>
                  <a:lnTo>
                    <a:pt x="2260701" y="1282700"/>
                  </a:lnTo>
                  <a:lnTo>
                    <a:pt x="2268372" y="1270000"/>
                  </a:lnTo>
                  <a:lnTo>
                    <a:pt x="2279624" y="1270000"/>
                  </a:lnTo>
                  <a:lnTo>
                    <a:pt x="2279624" y="850900"/>
                  </a:lnTo>
                  <a:lnTo>
                    <a:pt x="2276462" y="850900"/>
                  </a:lnTo>
                  <a:lnTo>
                    <a:pt x="2259317" y="862469"/>
                  </a:lnTo>
                  <a:lnTo>
                    <a:pt x="2259317" y="1155700"/>
                  </a:lnTo>
                  <a:lnTo>
                    <a:pt x="2256790" y="1168400"/>
                  </a:lnTo>
                  <a:lnTo>
                    <a:pt x="2254250" y="1168400"/>
                  </a:lnTo>
                  <a:lnTo>
                    <a:pt x="2258479" y="1155700"/>
                  </a:lnTo>
                  <a:lnTo>
                    <a:pt x="2259317" y="1155700"/>
                  </a:lnTo>
                  <a:lnTo>
                    <a:pt x="2259317" y="862469"/>
                  </a:lnTo>
                  <a:lnTo>
                    <a:pt x="2257628" y="863600"/>
                  </a:lnTo>
                  <a:lnTo>
                    <a:pt x="2239022" y="863600"/>
                  </a:lnTo>
                  <a:lnTo>
                    <a:pt x="2239022" y="1790700"/>
                  </a:lnTo>
                  <a:lnTo>
                    <a:pt x="2239022" y="1803400"/>
                  </a:lnTo>
                  <a:lnTo>
                    <a:pt x="2228875" y="1803400"/>
                  </a:lnTo>
                  <a:lnTo>
                    <a:pt x="2224646" y="1790700"/>
                  </a:lnTo>
                  <a:lnTo>
                    <a:pt x="2239022" y="1790700"/>
                  </a:lnTo>
                  <a:lnTo>
                    <a:pt x="2239022" y="863600"/>
                  </a:lnTo>
                  <a:lnTo>
                    <a:pt x="2238171" y="863600"/>
                  </a:lnTo>
                  <a:lnTo>
                    <a:pt x="2238171" y="1193800"/>
                  </a:lnTo>
                  <a:lnTo>
                    <a:pt x="2235631" y="1193800"/>
                  </a:lnTo>
                  <a:lnTo>
                    <a:pt x="2237333" y="1181100"/>
                  </a:lnTo>
                  <a:lnTo>
                    <a:pt x="2238171" y="1193800"/>
                  </a:lnTo>
                  <a:lnTo>
                    <a:pt x="2238171" y="863600"/>
                  </a:lnTo>
                  <a:lnTo>
                    <a:pt x="2227173" y="863600"/>
                  </a:lnTo>
                  <a:lnTo>
                    <a:pt x="2227173" y="1727200"/>
                  </a:lnTo>
                  <a:lnTo>
                    <a:pt x="2211108" y="1727200"/>
                  </a:lnTo>
                  <a:lnTo>
                    <a:pt x="2211108" y="1981200"/>
                  </a:lnTo>
                  <a:lnTo>
                    <a:pt x="2211108" y="2463800"/>
                  </a:lnTo>
                  <a:lnTo>
                    <a:pt x="2211108" y="2476500"/>
                  </a:lnTo>
                  <a:lnTo>
                    <a:pt x="2210257" y="2474684"/>
                  </a:lnTo>
                  <a:lnTo>
                    <a:pt x="2210257" y="3238500"/>
                  </a:lnTo>
                  <a:lnTo>
                    <a:pt x="2201799" y="3251200"/>
                  </a:lnTo>
                  <a:lnTo>
                    <a:pt x="2195042" y="3238500"/>
                  </a:lnTo>
                  <a:lnTo>
                    <a:pt x="2210257" y="3238500"/>
                  </a:lnTo>
                  <a:lnTo>
                    <a:pt x="2210257" y="2474684"/>
                  </a:lnTo>
                  <a:lnTo>
                    <a:pt x="2206028" y="2465603"/>
                  </a:lnTo>
                  <a:lnTo>
                    <a:pt x="2206028" y="3124200"/>
                  </a:lnTo>
                  <a:lnTo>
                    <a:pt x="2188273" y="3136900"/>
                  </a:lnTo>
                  <a:lnTo>
                    <a:pt x="2179815" y="3136900"/>
                  </a:lnTo>
                  <a:lnTo>
                    <a:pt x="2181847" y="3149600"/>
                  </a:lnTo>
                  <a:lnTo>
                    <a:pt x="2175586" y="3149600"/>
                  </a:lnTo>
                  <a:lnTo>
                    <a:pt x="2176018" y="3162300"/>
                  </a:lnTo>
                  <a:lnTo>
                    <a:pt x="2177796" y="3162300"/>
                  </a:lnTo>
                  <a:lnTo>
                    <a:pt x="2179739" y="3175000"/>
                  </a:lnTo>
                  <a:lnTo>
                    <a:pt x="2189111" y="3175000"/>
                  </a:lnTo>
                  <a:lnTo>
                    <a:pt x="2193772" y="3187700"/>
                  </a:lnTo>
                  <a:lnTo>
                    <a:pt x="2199068" y="3187700"/>
                  </a:lnTo>
                  <a:lnTo>
                    <a:pt x="2193239" y="3200400"/>
                  </a:lnTo>
                  <a:lnTo>
                    <a:pt x="2188514" y="3200400"/>
                  </a:lnTo>
                  <a:lnTo>
                    <a:pt x="2186571" y="3213100"/>
                  </a:lnTo>
                  <a:lnTo>
                    <a:pt x="2184882" y="3213100"/>
                  </a:lnTo>
                  <a:lnTo>
                    <a:pt x="2185517" y="3225800"/>
                  </a:lnTo>
                  <a:lnTo>
                    <a:pt x="2186787" y="3225800"/>
                  </a:lnTo>
                  <a:lnTo>
                    <a:pt x="2189645" y="3238500"/>
                  </a:lnTo>
                  <a:lnTo>
                    <a:pt x="2193340" y="3238500"/>
                  </a:lnTo>
                  <a:lnTo>
                    <a:pt x="2197570" y="3251200"/>
                  </a:lnTo>
                  <a:lnTo>
                    <a:pt x="2189962" y="3251200"/>
                  </a:lnTo>
                  <a:lnTo>
                    <a:pt x="2184044" y="3263900"/>
                  </a:lnTo>
                  <a:lnTo>
                    <a:pt x="2178113" y="3263900"/>
                  </a:lnTo>
                  <a:lnTo>
                    <a:pt x="2180653" y="3273425"/>
                  </a:lnTo>
                  <a:lnTo>
                    <a:pt x="2173046" y="3263900"/>
                  </a:lnTo>
                  <a:lnTo>
                    <a:pt x="2168817" y="3263900"/>
                  </a:lnTo>
                  <a:lnTo>
                    <a:pt x="2178113" y="3276600"/>
                  </a:lnTo>
                  <a:lnTo>
                    <a:pt x="2165705" y="3276600"/>
                  </a:lnTo>
                  <a:lnTo>
                    <a:pt x="2161730" y="3263900"/>
                  </a:lnTo>
                  <a:lnTo>
                    <a:pt x="2160359" y="3263900"/>
                  </a:lnTo>
                  <a:lnTo>
                    <a:pt x="2160765" y="3276600"/>
                  </a:lnTo>
                  <a:lnTo>
                    <a:pt x="2159508" y="3276600"/>
                  </a:lnTo>
                  <a:lnTo>
                    <a:pt x="2161197" y="3289300"/>
                  </a:lnTo>
                  <a:lnTo>
                    <a:pt x="2153589" y="3289300"/>
                  </a:lnTo>
                  <a:lnTo>
                    <a:pt x="2151900" y="3276600"/>
                  </a:lnTo>
                  <a:lnTo>
                    <a:pt x="2151900" y="3632200"/>
                  </a:lnTo>
                  <a:lnTo>
                    <a:pt x="2151900" y="3644900"/>
                  </a:lnTo>
                  <a:lnTo>
                    <a:pt x="2148509" y="3657600"/>
                  </a:lnTo>
                  <a:lnTo>
                    <a:pt x="2142566" y="3657600"/>
                  </a:lnTo>
                  <a:lnTo>
                    <a:pt x="2132647" y="3670300"/>
                  </a:lnTo>
                  <a:lnTo>
                    <a:pt x="2101138" y="3670300"/>
                  </a:lnTo>
                  <a:lnTo>
                    <a:pt x="2107908" y="3657600"/>
                  </a:lnTo>
                  <a:lnTo>
                    <a:pt x="2116988" y="3657600"/>
                  </a:lnTo>
                  <a:lnTo>
                    <a:pt x="2119439" y="3644900"/>
                  </a:lnTo>
                  <a:lnTo>
                    <a:pt x="2122678" y="3644900"/>
                  </a:lnTo>
                  <a:lnTo>
                    <a:pt x="2125675" y="3632200"/>
                  </a:lnTo>
                  <a:lnTo>
                    <a:pt x="2130755" y="3632200"/>
                  </a:lnTo>
                  <a:lnTo>
                    <a:pt x="2133282" y="3644900"/>
                  </a:lnTo>
                  <a:lnTo>
                    <a:pt x="2138362" y="3644900"/>
                  </a:lnTo>
                  <a:lnTo>
                    <a:pt x="2140902" y="3657600"/>
                  </a:lnTo>
                  <a:lnTo>
                    <a:pt x="2141740" y="3657600"/>
                  </a:lnTo>
                  <a:lnTo>
                    <a:pt x="2143442" y="3644900"/>
                  </a:lnTo>
                  <a:lnTo>
                    <a:pt x="2150199" y="3644900"/>
                  </a:lnTo>
                  <a:lnTo>
                    <a:pt x="2151049" y="3632200"/>
                  </a:lnTo>
                  <a:lnTo>
                    <a:pt x="2151900" y="3632200"/>
                  </a:lnTo>
                  <a:lnTo>
                    <a:pt x="2151900" y="3276600"/>
                  </a:lnTo>
                  <a:lnTo>
                    <a:pt x="2151049" y="3263900"/>
                  </a:lnTo>
                  <a:lnTo>
                    <a:pt x="2150199" y="3263900"/>
                  </a:lnTo>
                  <a:lnTo>
                    <a:pt x="2150834" y="3254375"/>
                  </a:lnTo>
                  <a:lnTo>
                    <a:pt x="2143442" y="3276600"/>
                  </a:lnTo>
                  <a:lnTo>
                    <a:pt x="2138362" y="3276600"/>
                  </a:lnTo>
                  <a:lnTo>
                    <a:pt x="2145131" y="3263900"/>
                  </a:lnTo>
                  <a:lnTo>
                    <a:pt x="2133943" y="3263900"/>
                  </a:lnTo>
                  <a:lnTo>
                    <a:pt x="2129053" y="3251200"/>
                  </a:lnTo>
                  <a:lnTo>
                    <a:pt x="2123986" y="3251200"/>
                  </a:lnTo>
                  <a:lnTo>
                    <a:pt x="2118906" y="3251200"/>
                  </a:lnTo>
                  <a:lnTo>
                    <a:pt x="2122297" y="3238500"/>
                  </a:lnTo>
                  <a:lnTo>
                    <a:pt x="2114677" y="3238500"/>
                  </a:lnTo>
                  <a:lnTo>
                    <a:pt x="2118055" y="3225800"/>
                  </a:lnTo>
                  <a:lnTo>
                    <a:pt x="2106218" y="3225800"/>
                  </a:lnTo>
                  <a:lnTo>
                    <a:pt x="2106218" y="3213100"/>
                  </a:lnTo>
                  <a:lnTo>
                    <a:pt x="2096909" y="3225800"/>
                  </a:lnTo>
                  <a:lnTo>
                    <a:pt x="2095703" y="3225800"/>
                  </a:lnTo>
                  <a:lnTo>
                    <a:pt x="2092680" y="3216389"/>
                  </a:lnTo>
                  <a:lnTo>
                    <a:pt x="2092680" y="3949700"/>
                  </a:lnTo>
                  <a:lnTo>
                    <a:pt x="2080844" y="3949700"/>
                  </a:lnTo>
                  <a:lnTo>
                    <a:pt x="2081695" y="3937000"/>
                  </a:lnTo>
                  <a:lnTo>
                    <a:pt x="2088451" y="3937000"/>
                  </a:lnTo>
                  <a:lnTo>
                    <a:pt x="2092680" y="3949700"/>
                  </a:lnTo>
                  <a:lnTo>
                    <a:pt x="2092680" y="3216389"/>
                  </a:lnTo>
                  <a:lnTo>
                    <a:pt x="2091626" y="3213100"/>
                  </a:lnTo>
                  <a:lnTo>
                    <a:pt x="2080818" y="3213100"/>
                  </a:lnTo>
                  <a:lnTo>
                    <a:pt x="2080818" y="3949700"/>
                  </a:lnTo>
                  <a:lnTo>
                    <a:pt x="2080209" y="3962400"/>
                  </a:lnTo>
                  <a:lnTo>
                    <a:pt x="2071535" y="3962400"/>
                  </a:lnTo>
                  <a:lnTo>
                    <a:pt x="2068156" y="3949700"/>
                  </a:lnTo>
                  <a:lnTo>
                    <a:pt x="2080818" y="3949700"/>
                  </a:lnTo>
                  <a:lnTo>
                    <a:pt x="2080818" y="3213100"/>
                  </a:lnTo>
                  <a:lnTo>
                    <a:pt x="2079358" y="3213100"/>
                  </a:lnTo>
                  <a:lnTo>
                    <a:pt x="2076958" y="3200641"/>
                  </a:lnTo>
                  <a:lnTo>
                    <a:pt x="2077148" y="3200400"/>
                  </a:lnTo>
                  <a:lnTo>
                    <a:pt x="2078088" y="3200400"/>
                  </a:lnTo>
                  <a:lnTo>
                    <a:pt x="2076615" y="3196717"/>
                  </a:lnTo>
                  <a:lnTo>
                    <a:pt x="2076615" y="3416300"/>
                  </a:lnTo>
                  <a:lnTo>
                    <a:pt x="2072386" y="3429000"/>
                  </a:lnTo>
                  <a:lnTo>
                    <a:pt x="2063076" y="3429000"/>
                  </a:lnTo>
                  <a:lnTo>
                    <a:pt x="2062238" y="3416300"/>
                  </a:lnTo>
                  <a:lnTo>
                    <a:pt x="2076615" y="3416300"/>
                  </a:lnTo>
                  <a:lnTo>
                    <a:pt x="2076615" y="3196717"/>
                  </a:lnTo>
                  <a:lnTo>
                    <a:pt x="2073021" y="3187700"/>
                  </a:lnTo>
                  <a:lnTo>
                    <a:pt x="2068995" y="3187700"/>
                  </a:lnTo>
                  <a:lnTo>
                    <a:pt x="2078304" y="3175000"/>
                  </a:lnTo>
                  <a:lnTo>
                    <a:pt x="2068995" y="3175000"/>
                  </a:lnTo>
                  <a:lnTo>
                    <a:pt x="2058847" y="3187700"/>
                  </a:lnTo>
                  <a:lnTo>
                    <a:pt x="2058847" y="3670300"/>
                  </a:lnTo>
                  <a:lnTo>
                    <a:pt x="2058009" y="3670300"/>
                  </a:lnTo>
                  <a:lnTo>
                    <a:pt x="2054631" y="3683000"/>
                  </a:lnTo>
                  <a:lnTo>
                    <a:pt x="2057057" y="3695700"/>
                  </a:lnTo>
                  <a:lnTo>
                    <a:pt x="2057412" y="3708400"/>
                  </a:lnTo>
                  <a:lnTo>
                    <a:pt x="2047849" y="3708400"/>
                  </a:lnTo>
                  <a:lnTo>
                    <a:pt x="2045322" y="3695700"/>
                  </a:lnTo>
                  <a:lnTo>
                    <a:pt x="2036864" y="3695700"/>
                  </a:lnTo>
                  <a:lnTo>
                    <a:pt x="2030933" y="3708400"/>
                  </a:lnTo>
                  <a:lnTo>
                    <a:pt x="2004326" y="3708400"/>
                  </a:lnTo>
                  <a:lnTo>
                    <a:pt x="1995728" y="3721100"/>
                  </a:lnTo>
                  <a:lnTo>
                    <a:pt x="1981873" y="3721100"/>
                  </a:lnTo>
                  <a:lnTo>
                    <a:pt x="1975916" y="3708400"/>
                  </a:lnTo>
                  <a:lnTo>
                    <a:pt x="1970354" y="3708400"/>
                  </a:lnTo>
                  <a:lnTo>
                    <a:pt x="1966531" y="3721100"/>
                  </a:lnTo>
                  <a:lnTo>
                    <a:pt x="1965807" y="3733800"/>
                  </a:lnTo>
                  <a:lnTo>
                    <a:pt x="1962416" y="3733800"/>
                  </a:lnTo>
                  <a:lnTo>
                    <a:pt x="1963267" y="3721100"/>
                  </a:lnTo>
                  <a:lnTo>
                    <a:pt x="1937080" y="3721100"/>
                  </a:lnTo>
                  <a:lnTo>
                    <a:pt x="1937893" y="3733800"/>
                  </a:lnTo>
                  <a:lnTo>
                    <a:pt x="1898980" y="3733800"/>
                  </a:lnTo>
                  <a:lnTo>
                    <a:pt x="1897291" y="3746500"/>
                  </a:lnTo>
                  <a:lnTo>
                    <a:pt x="1898142" y="3733800"/>
                  </a:lnTo>
                  <a:lnTo>
                    <a:pt x="1892211" y="3721100"/>
                  </a:lnTo>
                  <a:lnTo>
                    <a:pt x="1889683" y="3733800"/>
                  </a:lnTo>
                  <a:lnTo>
                    <a:pt x="1887982" y="3733800"/>
                  </a:lnTo>
                  <a:lnTo>
                    <a:pt x="1892211" y="3721100"/>
                  </a:lnTo>
                  <a:lnTo>
                    <a:pt x="1887982" y="3721100"/>
                  </a:lnTo>
                  <a:lnTo>
                    <a:pt x="1882063" y="3733800"/>
                  </a:lnTo>
                  <a:lnTo>
                    <a:pt x="1883752" y="3721100"/>
                  </a:lnTo>
                  <a:lnTo>
                    <a:pt x="1877834" y="3721100"/>
                  </a:lnTo>
                  <a:lnTo>
                    <a:pt x="1877834" y="4165600"/>
                  </a:lnTo>
                  <a:lnTo>
                    <a:pt x="1876983" y="4178300"/>
                  </a:lnTo>
                  <a:lnTo>
                    <a:pt x="1876145" y="4178300"/>
                  </a:lnTo>
                  <a:lnTo>
                    <a:pt x="1876983" y="4165600"/>
                  </a:lnTo>
                  <a:lnTo>
                    <a:pt x="1877834" y="4165600"/>
                  </a:lnTo>
                  <a:lnTo>
                    <a:pt x="1877834" y="3721100"/>
                  </a:lnTo>
                  <a:lnTo>
                    <a:pt x="1868068" y="3721100"/>
                  </a:lnTo>
                  <a:lnTo>
                    <a:pt x="1871916" y="3708400"/>
                  </a:lnTo>
                  <a:lnTo>
                    <a:pt x="1838921" y="3708400"/>
                  </a:lnTo>
                  <a:lnTo>
                    <a:pt x="1824329" y="3695700"/>
                  </a:lnTo>
                  <a:lnTo>
                    <a:pt x="1811007" y="3695700"/>
                  </a:lnTo>
                  <a:lnTo>
                    <a:pt x="1821040" y="3683000"/>
                  </a:lnTo>
                  <a:lnTo>
                    <a:pt x="1799170" y="3683000"/>
                  </a:lnTo>
                  <a:lnTo>
                    <a:pt x="1794941" y="3670300"/>
                  </a:lnTo>
                  <a:lnTo>
                    <a:pt x="1798320" y="3670300"/>
                  </a:lnTo>
                  <a:lnTo>
                    <a:pt x="1788172" y="3657600"/>
                  </a:lnTo>
                  <a:lnTo>
                    <a:pt x="1782254" y="3644900"/>
                  </a:lnTo>
                  <a:lnTo>
                    <a:pt x="1767027" y="3644900"/>
                  </a:lnTo>
                  <a:lnTo>
                    <a:pt x="1768716" y="3632200"/>
                  </a:lnTo>
                  <a:lnTo>
                    <a:pt x="1759381" y="3644900"/>
                  </a:lnTo>
                  <a:lnTo>
                    <a:pt x="1747354" y="3644900"/>
                  </a:lnTo>
                  <a:lnTo>
                    <a:pt x="1735645" y="3657600"/>
                  </a:lnTo>
                  <a:lnTo>
                    <a:pt x="1727276" y="3657600"/>
                  </a:lnTo>
                  <a:lnTo>
                    <a:pt x="1739087" y="3644900"/>
                  </a:lnTo>
                  <a:lnTo>
                    <a:pt x="1740598" y="3632200"/>
                  </a:lnTo>
                  <a:lnTo>
                    <a:pt x="1743684" y="3632200"/>
                  </a:lnTo>
                  <a:lnTo>
                    <a:pt x="1760258" y="3619500"/>
                  </a:lnTo>
                  <a:lnTo>
                    <a:pt x="1737017" y="3619500"/>
                  </a:lnTo>
                  <a:lnTo>
                    <a:pt x="1732343" y="3606800"/>
                  </a:lnTo>
                  <a:lnTo>
                    <a:pt x="1720507" y="3606800"/>
                  </a:lnTo>
                  <a:lnTo>
                    <a:pt x="1723047" y="3594100"/>
                  </a:lnTo>
                  <a:lnTo>
                    <a:pt x="1705279" y="3594100"/>
                  </a:lnTo>
                  <a:lnTo>
                    <a:pt x="1696821" y="3581400"/>
                  </a:lnTo>
                  <a:lnTo>
                    <a:pt x="1689201" y="3581400"/>
                  </a:lnTo>
                  <a:lnTo>
                    <a:pt x="1689201" y="3568700"/>
                  </a:lnTo>
                  <a:lnTo>
                    <a:pt x="1701266" y="3568700"/>
                  </a:lnTo>
                  <a:lnTo>
                    <a:pt x="1702295" y="3556000"/>
                  </a:lnTo>
                  <a:lnTo>
                    <a:pt x="1709508" y="3556000"/>
                  </a:lnTo>
                  <a:lnTo>
                    <a:pt x="1699361" y="3543300"/>
                  </a:lnTo>
                  <a:lnTo>
                    <a:pt x="1692592" y="3556000"/>
                  </a:lnTo>
                  <a:lnTo>
                    <a:pt x="1681175" y="3556000"/>
                  </a:lnTo>
                  <a:lnTo>
                    <a:pt x="1675942" y="3543300"/>
                  </a:lnTo>
                  <a:lnTo>
                    <a:pt x="1684972" y="3543300"/>
                  </a:lnTo>
                  <a:lnTo>
                    <a:pt x="1673987" y="3530600"/>
                  </a:lnTo>
                  <a:lnTo>
                    <a:pt x="1671447" y="3543300"/>
                  </a:lnTo>
                  <a:lnTo>
                    <a:pt x="1662303" y="3543300"/>
                  </a:lnTo>
                  <a:lnTo>
                    <a:pt x="1655368" y="3556000"/>
                  </a:lnTo>
                  <a:lnTo>
                    <a:pt x="1650987" y="3556000"/>
                  </a:lnTo>
                  <a:lnTo>
                    <a:pt x="1649450" y="3543300"/>
                  </a:lnTo>
                  <a:lnTo>
                    <a:pt x="1649806" y="3543300"/>
                  </a:lnTo>
                  <a:lnTo>
                    <a:pt x="1653679" y="3530600"/>
                  </a:lnTo>
                  <a:lnTo>
                    <a:pt x="1638452" y="3530600"/>
                  </a:lnTo>
                  <a:lnTo>
                    <a:pt x="1640141" y="3517900"/>
                  </a:lnTo>
                  <a:lnTo>
                    <a:pt x="1659420" y="3517900"/>
                  </a:lnTo>
                  <a:lnTo>
                    <a:pt x="1663827" y="3505200"/>
                  </a:lnTo>
                  <a:lnTo>
                    <a:pt x="1636763" y="3505200"/>
                  </a:lnTo>
                  <a:lnTo>
                    <a:pt x="1648599" y="3492500"/>
                  </a:lnTo>
                  <a:lnTo>
                    <a:pt x="1646910" y="3492500"/>
                  </a:lnTo>
                  <a:lnTo>
                    <a:pt x="1642592" y="3479800"/>
                  </a:lnTo>
                  <a:lnTo>
                    <a:pt x="1635810" y="3492500"/>
                  </a:lnTo>
                  <a:lnTo>
                    <a:pt x="1635074" y="3492500"/>
                  </a:lnTo>
                  <a:lnTo>
                    <a:pt x="1630845" y="3492500"/>
                  </a:lnTo>
                  <a:lnTo>
                    <a:pt x="1632254" y="3481882"/>
                  </a:lnTo>
                  <a:lnTo>
                    <a:pt x="1631696" y="3479800"/>
                  </a:lnTo>
                  <a:lnTo>
                    <a:pt x="1625231" y="3467100"/>
                  </a:lnTo>
                  <a:lnTo>
                    <a:pt x="1619250" y="3467100"/>
                  </a:lnTo>
                  <a:lnTo>
                    <a:pt x="1617306" y="3454400"/>
                  </a:lnTo>
                  <a:lnTo>
                    <a:pt x="1640141" y="3454400"/>
                  </a:lnTo>
                  <a:lnTo>
                    <a:pt x="1635620" y="3441700"/>
                  </a:lnTo>
                  <a:lnTo>
                    <a:pt x="1629994" y="3441700"/>
                  </a:lnTo>
                  <a:lnTo>
                    <a:pt x="1617306" y="3429000"/>
                  </a:lnTo>
                  <a:lnTo>
                    <a:pt x="1614766" y="3429000"/>
                  </a:lnTo>
                  <a:lnTo>
                    <a:pt x="1614766" y="3873500"/>
                  </a:lnTo>
                  <a:lnTo>
                    <a:pt x="1614766" y="3886200"/>
                  </a:lnTo>
                  <a:lnTo>
                    <a:pt x="1608848" y="3886200"/>
                  </a:lnTo>
                  <a:lnTo>
                    <a:pt x="1608848" y="3873500"/>
                  </a:lnTo>
                  <a:lnTo>
                    <a:pt x="1614766" y="3873500"/>
                  </a:lnTo>
                  <a:lnTo>
                    <a:pt x="1614766" y="3429000"/>
                  </a:lnTo>
                  <a:lnTo>
                    <a:pt x="1606423" y="3429000"/>
                  </a:lnTo>
                  <a:lnTo>
                    <a:pt x="1602917" y="3416300"/>
                  </a:lnTo>
                  <a:lnTo>
                    <a:pt x="1589684" y="3416300"/>
                  </a:lnTo>
                  <a:lnTo>
                    <a:pt x="1592148" y="3403600"/>
                  </a:lnTo>
                  <a:lnTo>
                    <a:pt x="1596821" y="3403600"/>
                  </a:lnTo>
                  <a:lnTo>
                    <a:pt x="1592783" y="3390900"/>
                  </a:lnTo>
                  <a:lnTo>
                    <a:pt x="1605470" y="3390900"/>
                  </a:lnTo>
                  <a:lnTo>
                    <a:pt x="1602867" y="3378200"/>
                  </a:lnTo>
                  <a:lnTo>
                    <a:pt x="1596059" y="3378200"/>
                  </a:lnTo>
                  <a:lnTo>
                    <a:pt x="1586547" y="3365500"/>
                  </a:lnTo>
                  <a:lnTo>
                    <a:pt x="1583474" y="3365500"/>
                  </a:lnTo>
                  <a:lnTo>
                    <a:pt x="1584871" y="3352800"/>
                  </a:lnTo>
                  <a:lnTo>
                    <a:pt x="1583893" y="3352800"/>
                  </a:lnTo>
                  <a:lnTo>
                    <a:pt x="1582280" y="3340100"/>
                  </a:lnTo>
                  <a:lnTo>
                    <a:pt x="1581785" y="3327400"/>
                  </a:lnTo>
                  <a:lnTo>
                    <a:pt x="1574165" y="3340100"/>
                  </a:lnTo>
                  <a:lnTo>
                    <a:pt x="1574165" y="3327400"/>
                  </a:lnTo>
                  <a:lnTo>
                    <a:pt x="1564017" y="3340100"/>
                  </a:lnTo>
                  <a:lnTo>
                    <a:pt x="1571840" y="3327400"/>
                  </a:lnTo>
                  <a:lnTo>
                    <a:pt x="1572691" y="3314700"/>
                  </a:lnTo>
                  <a:lnTo>
                    <a:pt x="1568780" y="3302000"/>
                  </a:lnTo>
                  <a:lnTo>
                    <a:pt x="1562328" y="3302000"/>
                  </a:lnTo>
                  <a:lnTo>
                    <a:pt x="1555584" y="3289300"/>
                  </a:lnTo>
                  <a:lnTo>
                    <a:pt x="1552181" y="3289300"/>
                  </a:lnTo>
                  <a:lnTo>
                    <a:pt x="1552181" y="3898900"/>
                  </a:lnTo>
                  <a:lnTo>
                    <a:pt x="1552181" y="3911600"/>
                  </a:lnTo>
                  <a:lnTo>
                    <a:pt x="1536954" y="3911600"/>
                  </a:lnTo>
                  <a:lnTo>
                    <a:pt x="1537792" y="3898900"/>
                  </a:lnTo>
                  <a:lnTo>
                    <a:pt x="1552181" y="3898900"/>
                  </a:lnTo>
                  <a:lnTo>
                    <a:pt x="1552181" y="3289300"/>
                  </a:lnTo>
                  <a:lnTo>
                    <a:pt x="1550911" y="3289300"/>
                  </a:lnTo>
                  <a:lnTo>
                    <a:pt x="1550670" y="3276600"/>
                  </a:lnTo>
                  <a:lnTo>
                    <a:pt x="1553019" y="3276600"/>
                  </a:lnTo>
                  <a:lnTo>
                    <a:pt x="1557147" y="3289300"/>
                  </a:lnTo>
                  <a:lnTo>
                    <a:pt x="1569199" y="3302000"/>
                  </a:lnTo>
                  <a:lnTo>
                    <a:pt x="1584325" y="3302000"/>
                  </a:lnTo>
                  <a:lnTo>
                    <a:pt x="1589024" y="3289300"/>
                  </a:lnTo>
                  <a:lnTo>
                    <a:pt x="1595310" y="3289300"/>
                  </a:lnTo>
                  <a:lnTo>
                    <a:pt x="1602333" y="3302000"/>
                  </a:lnTo>
                  <a:lnTo>
                    <a:pt x="1594358" y="3314700"/>
                  </a:lnTo>
                  <a:lnTo>
                    <a:pt x="1586865" y="3327400"/>
                  </a:lnTo>
                  <a:lnTo>
                    <a:pt x="1605622" y="3327400"/>
                  </a:lnTo>
                  <a:lnTo>
                    <a:pt x="1615617" y="3314700"/>
                  </a:lnTo>
                  <a:lnTo>
                    <a:pt x="1622437" y="3314700"/>
                  </a:lnTo>
                  <a:lnTo>
                    <a:pt x="1623225" y="3327400"/>
                  </a:lnTo>
                  <a:lnTo>
                    <a:pt x="1603768" y="3340100"/>
                  </a:lnTo>
                  <a:lnTo>
                    <a:pt x="1617306" y="3340100"/>
                  </a:lnTo>
                  <a:lnTo>
                    <a:pt x="1616278" y="3352800"/>
                  </a:lnTo>
                  <a:lnTo>
                    <a:pt x="1621536" y="3352800"/>
                  </a:lnTo>
                  <a:lnTo>
                    <a:pt x="1618157" y="3340100"/>
                  </a:lnTo>
                  <a:lnTo>
                    <a:pt x="1629994" y="3340100"/>
                  </a:lnTo>
                  <a:lnTo>
                    <a:pt x="1621536" y="3352800"/>
                  </a:lnTo>
                  <a:lnTo>
                    <a:pt x="1635074" y="3352800"/>
                  </a:lnTo>
                  <a:lnTo>
                    <a:pt x="1620685" y="3365500"/>
                  </a:lnTo>
                  <a:lnTo>
                    <a:pt x="1630553" y="3365500"/>
                  </a:lnTo>
                  <a:lnTo>
                    <a:pt x="1642478" y="3378200"/>
                  </a:lnTo>
                  <a:lnTo>
                    <a:pt x="1654708" y="3378200"/>
                  </a:lnTo>
                  <a:lnTo>
                    <a:pt x="1665516" y="3390900"/>
                  </a:lnTo>
                  <a:lnTo>
                    <a:pt x="1651990" y="3390900"/>
                  </a:lnTo>
                  <a:lnTo>
                    <a:pt x="1664741" y="3403600"/>
                  </a:lnTo>
                  <a:lnTo>
                    <a:pt x="1673453" y="3416300"/>
                  </a:lnTo>
                  <a:lnTo>
                    <a:pt x="1679460" y="3441700"/>
                  </a:lnTo>
                  <a:lnTo>
                    <a:pt x="1684134" y="3454400"/>
                  </a:lnTo>
                  <a:lnTo>
                    <a:pt x="1694281" y="3454400"/>
                  </a:lnTo>
                  <a:lnTo>
                    <a:pt x="1695945" y="3467100"/>
                  </a:lnTo>
                  <a:lnTo>
                    <a:pt x="1699361" y="3454400"/>
                  </a:lnTo>
                  <a:lnTo>
                    <a:pt x="1706968" y="3454400"/>
                  </a:lnTo>
                  <a:lnTo>
                    <a:pt x="1701050" y="3467100"/>
                  </a:lnTo>
                  <a:lnTo>
                    <a:pt x="1732343" y="3467100"/>
                  </a:lnTo>
                  <a:lnTo>
                    <a:pt x="1744103" y="3479800"/>
                  </a:lnTo>
                  <a:lnTo>
                    <a:pt x="1748421" y="3492500"/>
                  </a:lnTo>
                  <a:lnTo>
                    <a:pt x="1769567" y="3492500"/>
                  </a:lnTo>
                  <a:lnTo>
                    <a:pt x="1775358" y="3505200"/>
                  </a:lnTo>
                  <a:lnTo>
                    <a:pt x="1782254" y="3505200"/>
                  </a:lnTo>
                  <a:lnTo>
                    <a:pt x="1789785" y="3517900"/>
                  </a:lnTo>
                  <a:lnTo>
                    <a:pt x="1797481" y="3517900"/>
                  </a:lnTo>
                  <a:lnTo>
                    <a:pt x="1804060" y="3530600"/>
                  </a:lnTo>
                  <a:lnTo>
                    <a:pt x="1809534" y="3530600"/>
                  </a:lnTo>
                  <a:lnTo>
                    <a:pt x="1813420" y="3543300"/>
                  </a:lnTo>
                  <a:lnTo>
                    <a:pt x="1815236" y="3556000"/>
                  </a:lnTo>
                  <a:lnTo>
                    <a:pt x="1823694" y="3543300"/>
                  </a:lnTo>
                  <a:lnTo>
                    <a:pt x="1827085" y="3556000"/>
                  </a:lnTo>
                  <a:lnTo>
                    <a:pt x="1834692" y="3556000"/>
                  </a:lnTo>
                  <a:lnTo>
                    <a:pt x="1838718" y="3568700"/>
                  </a:lnTo>
                  <a:lnTo>
                    <a:pt x="1843684" y="3556000"/>
                  </a:lnTo>
                  <a:lnTo>
                    <a:pt x="1849920" y="3556000"/>
                  </a:lnTo>
                  <a:lnTo>
                    <a:pt x="1851609" y="3568700"/>
                  </a:lnTo>
                  <a:lnTo>
                    <a:pt x="1850771" y="3568700"/>
                  </a:lnTo>
                  <a:lnTo>
                    <a:pt x="1850771" y="3581400"/>
                  </a:lnTo>
                  <a:lnTo>
                    <a:pt x="1852460" y="3594100"/>
                  </a:lnTo>
                  <a:lnTo>
                    <a:pt x="1870646" y="3594100"/>
                  </a:lnTo>
                  <a:lnTo>
                    <a:pt x="1878025" y="3581400"/>
                  </a:lnTo>
                  <a:lnTo>
                    <a:pt x="1884603" y="3581400"/>
                  </a:lnTo>
                  <a:lnTo>
                    <a:pt x="1876983" y="3606800"/>
                  </a:lnTo>
                  <a:lnTo>
                    <a:pt x="1882914" y="3594100"/>
                  </a:lnTo>
                  <a:lnTo>
                    <a:pt x="1893912" y="3594100"/>
                  </a:lnTo>
                  <a:lnTo>
                    <a:pt x="1888832" y="3606800"/>
                  </a:lnTo>
                  <a:lnTo>
                    <a:pt x="1894751" y="3606800"/>
                  </a:lnTo>
                  <a:lnTo>
                    <a:pt x="1894751" y="3594100"/>
                  </a:lnTo>
                  <a:lnTo>
                    <a:pt x="1905012" y="3594100"/>
                  </a:lnTo>
                  <a:lnTo>
                    <a:pt x="1910194" y="3606800"/>
                  </a:lnTo>
                  <a:lnTo>
                    <a:pt x="1912518" y="3619500"/>
                  </a:lnTo>
                  <a:lnTo>
                    <a:pt x="1937893" y="3619500"/>
                  </a:lnTo>
                  <a:lnTo>
                    <a:pt x="1935353" y="3632200"/>
                  </a:lnTo>
                  <a:lnTo>
                    <a:pt x="1935060" y="3644900"/>
                  </a:lnTo>
                  <a:lnTo>
                    <a:pt x="1941271" y="3632200"/>
                  </a:lnTo>
                  <a:lnTo>
                    <a:pt x="1945500" y="3632200"/>
                  </a:lnTo>
                  <a:lnTo>
                    <a:pt x="1947202" y="3619500"/>
                  </a:lnTo>
                  <a:lnTo>
                    <a:pt x="1950948" y="3632200"/>
                  </a:lnTo>
                  <a:lnTo>
                    <a:pt x="1957552" y="3632200"/>
                  </a:lnTo>
                  <a:lnTo>
                    <a:pt x="1965756" y="3644900"/>
                  </a:lnTo>
                  <a:lnTo>
                    <a:pt x="1974265" y="3644900"/>
                  </a:lnTo>
                  <a:lnTo>
                    <a:pt x="1969185" y="3657600"/>
                  </a:lnTo>
                  <a:lnTo>
                    <a:pt x="2028621" y="3657600"/>
                  </a:lnTo>
                  <a:lnTo>
                    <a:pt x="2028723" y="3644900"/>
                  </a:lnTo>
                  <a:lnTo>
                    <a:pt x="2031187" y="3632200"/>
                  </a:lnTo>
                  <a:lnTo>
                    <a:pt x="2035162" y="3632200"/>
                  </a:lnTo>
                  <a:lnTo>
                    <a:pt x="2035162" y="3644900"/>
                  </a:lnTo>
                  <a:lnTo>
                    <a:pt x="2035695" y="3644900"/>
                  </a:lnTo>
                  <a:lnTo>
                    <a:pt x="2035517" y="3632200"/>
                  </a:lnTo>
                  <a:lnTo>
                    <a:pt x="2043049" y="3632200"/>
                  </a:lnTo>
                  <a:lnTo>
                    <a:pt x="2043201" y="3644900"/>
                  </a:lnTo>
                  <a:lnTo>
                    <a:pt x="2040826" y="3644900"/>
                  </a:lnTo>
                  <a:lnTo>
                    <a:pt x="2036864" y="3657600"/>
                  </a:lnTo>
                  <a:lnTo>
                    <a:pt x="2047011" y="3644900"/>
                  </a:lnTo>
                  <a:lnTo>
                    <a:pt x="2047011" y="3657600"/>
                  </a:lnTo>
                  <a:lnTo>
                    <a:pt x="2046160" y="3657600"/>
                  </a:lnTo>
                  <a:lnTo>
                    <a:pt x="2058847" y="3670300"/>
                  </a:lnTo>
                  <a:lnTo>
                    <a:pt x="2058847" y="3187700"/>
                  </a:lnTo>
                  <a:lnTo>
                    <a:pt x="2063419" y="3175000"/>
                  </a:lnTo>
                  <a:lnTo>
                    <a:pt x="2050630" y="3175000"/>
                  </a:lnTo>
                  <a:lnTo>
                    <a:pt x="2048700" y="3162300"/>
                  </a:lnTo>
                  <a:lnTo>
                    <a:pt x="2058009" y="3162300"/>
                  </a:lnTo>
                  <a:lnTo>
                    <a:pt x="2044700" y="3149600"/>
                  </a:lnTo>
                  <a:lnTo>
                    <a:pt x="2022195" y="3149600"/>
                  </a:lnTo>
                  <a:lnTo>
                    <a:pt x="2013178" y="3136900"/>
                  </a:lnTo>
                  <a:lnTo>
                    <a:pt x="2020684" y="3136900"/>
                  </a:lnTo>
                  <a:lnTo>
                    <a:pt x="2011045" y="3124200"/>
                  </a:lnTo>
                  <a:lnTo>
                    <a:pt x="2006409" y="3124200"/>
                  </a:lnTo>
                  <a:lnTo>
                    <a:pt x="2008098" y="3111500"/>
                  </a:lnTo>
                  <a:lnTo>
                    <a:pt x="2012645" y="3111500"/>
                  </a:lnTo>
                  <a:lnTo>
                    <a:pt x="2008314" y="3098800"/>
                  </a:lnTo>
                  <a:lnTo>
                    <a:pt x="2003653" y="3098800"/>
                  </a:lnTo>
                  <a:lnTo>
                    <a:pt x="1994954" y="3086633"/>
                  </a:lnTo>
                  <a:lnTo>
                    <a:pt x="1984514" y="3098800"/>
                  </a:lnTo>
                  <a:lnTo>
                    <a:pt x="1966963" y="3098800"/>
                  </a:lnTo>
                  <a:lnTo>
                    <a:pt x="1970671" y="3086100"/>
                  </a:lnTo>
                  <a:lnTo>
                    <a:pt x="1975954" y="3086100"/>
                  </a:lnTo>
                  <a:lnTo>
                    <a:pt x="1994560" y="3073400"/>
                  </a:lnTo>
                  <a:lnTo>
                    <a:pt x="1972576" y="3073400"/>
                  </a:lnTo>
                  <a:lnTo>
                    <a:pt x="1977644" y="3060700"/>
                  </a:lnTo>
                  <a:lnTo>
                    <a:pt x="1973414" y="3060700"/>
                  </a:lnTo>
                  <a:lnTo>
                    <a:pt x="1965845" y="3048000"/>
                  </a:lnTo>
                  <a:lnTo>
                    <a:pt x="1946897" y="3048000"/>
                  </a:lnTo>
                  <a:lnTo>
                    <a:pt x="1945500" y="3035300"/>
                  </a:lnTo>
                  <a:lnTo>
                    <a:pt x="1959356" y="3035300"/>
                  </a:lnTo>
                  <a:lnTo>
                    <a:pt x="1961565" y="3022600"/>
                  </a:lnTo>
                  <a:lnTo>
                    <a:pt x="1937042" y="3022600"/>
                  </a:lnTo>
                  <a:lnTo>
                    <a:pt x="1941271" y="3009900"/>
                  </a:lnTo>
                  <a:lnTo>
                    <a:pt x="1937893" y="3009900"/>
                  </a:lnTo>
                  <a:lnTo>
                    <a:pt x="1929231" y="3022600"/>
                  </a:lnTo>
                  <a:lnTo>
                    <a:pt x="1919287" y="3022600"/>
                  </a:lnTo>
                  <a:lnTo>
                    <a:pt x="1915058" y="3009900"/>
                  </a:lnTo>
                  <a:lnTo>
                    <a:pt x="1910829" y="3009900"/>
                  </a:lnTo>
                  <a:lnTo>
                    <a:pt x="1914207" y="2997200"/>
                  </a:lnTo>
                  <a:lnTo>
                    <a:pt x="1934667" y="2997200"/>
                  </a:lnTo>
                  <a:lnTo>
                    <a:pt x="1939582" y="2984500"/>
                  </a:lnTo>
                  <a:lnTo>
                    <a:pt x="1926894" y="2984500"/>
                  </a:lnTo>
                  <a:lnTo>
                    <a:pt x="1928583" y="2971800"/>
                  </a:lnTo>
                  <a:lnTo>
                    <a:pt x="1915058" y="2984500"/>
                  </a:lnTo>
                  <a:lnTo>
                    <a:pt x="1918436" y="2971800"/>
                  </a:lnTo>
                  <a:lnTo>
                    <a:pt x="1917331" y="2971800"/>
                  </a:lnTo>
                  <a:lnTo>
                    <a:pt x="1912721" y="2959100"/>
                  </a:lnTo>
                  <a:lnTo>
                    <a:pt x="1908441" y="2959100"/>
                  </a:lnTo>
                  <a:lnTo>
                    <a:pt x="1908289" y="2946400"/>
                  </a:lnTo>
                  <a:lnTo>
                    <a:pt x="1931123" y="2946400"/>
                  </a:lnTo>
                  <a:lnTo>
                    <a:pt x="1923046" y="2933700"/>
                  </a:lnTo>
                  <a:lnTo>
                    <a:pt x="1912835" y="2933700"/>
                  </a:lnTo>
                  <a:lnTo>
                    <a:pt x="1906600" y="2924352"/>
                  </a:lnTo>
                  <a:lnTo>
                    <a:pt x="1906600" y="3136900"/>
                  </a:lnTo>
                  <a:lnTo>
                    <a:pt x="1898142" y="3136900"/>
                  </a:lnTo>
                  <a:lnTo>
                    <a:pt x="1899831" y="3124200"/>
                  </a:lnTo>
                  <a:lnTo>
                    <a:pt x="1905749" y="3124200"/>
                  </a:lnTo>
                  <a:lnTo>
                    <a:pt x="1906600" y="3136900"/>
                  </a:lnTo>
                  <a:lnTo>
                    <a:pt x="1906600" y="2924352"/>
                  </a:lnTo>
                  <a:lnTo>
                    <a:pt x="1904365" y="2921000"/>
                  </a:lnTo>
                  <a:lnTo>
                    <a:pt x="1892744" y="2921000"/>
                  </a:lnTo>
                  <a:lnTo>
                    <a:pt x="1898992" y="2908300"/>
                  </a:lnTo>
                  <a:lnTo>
                    <a:pt x="1909127" y="2908300"/>
                  </a:lnTo>
                  <a:lnTo>
                    <a:pt x="1908289" y="2895600"/>
                  </a:lnTo>
                  <a:lnTo>
                    <a:pt x="1902993" y="2895600"/>
                  </a:lnTo>
                  <a:lnTo>
                    <a:pt x="1885442" y="2882900"/>
                  </a:lnTo>
                  <a:lnTo>
                    <a:pt x="1893062" y="2882900"/>
                  </a:lnTo>
                  <a:lnTo>
                    <a:pt x="1898129" y="2870200"/>
                  </a:lnTo>
                  <a:lnTo>
                    <a:pt x="1893062" y="2870200"/>
                  </a:lnTo>
                  <a:lnTo>
                    <a:pt x="1895602" y="2857500"/>
                  </a:lnTo>
                  <a:lnTo>
                    <a:pt x="1888134" y="2857500"/>
                  </a:lnTo>
                  <a:lnTo>
                    <a:pt x="1890204" y="2844800"/>
                  </a:lnTo>
                  <a:lnTo>
                    <a:pt x="1882063" y="2844800"/>
                  </a:lnTo>
                  <a:lnTo>
                    <a:pt x="1876107" y="2832100"/>
                  </a:lnTo>
                  <a:lnTo>
                    <a:pt x="1872437" y="2832100"/>
                  </a:lnTo>
                  <a:lnTo>
                    <a:pt x="1873377" y="2819400"/>
                  </a:lnTo>
                  <a:lnTo>
                    <a:pt x="1887982" y="2819400"/>
                  </a:lnTo>
                  <a:lnTo>
                    <a:pt x="1878685" y="2806700"/>
                  </a:lnTo>
                  <a:lnTo>
                    <a:pt x="1869694" y="2806700"/>
                  </a:lnTo>
                  <a:lnTo>
                    <a:pt x="1869300" y="2808871"/>
                  </a:lnTo>
                  <a:lnTo>
                    <a:pt x="1869300" y="3149600"/>
                  </a:lnTo>
                  <a:lnTo>
                    <a:pt x="1864296" y="3149600"/>
                  </a:lnTo>
                  <a:lnTo>
                    <a:pt x="1865972" y="3136900"/>
                  </a:lnTo>
                  <a:lnTo>
                    <a:pt x="1868741" y="3136900"/>
                  </a:lnTo>
                  <a:lnTo>
                    <a:pt x="1869300" y="3149600"/>
                  </a:lnTo>
                  <a:lnTo>
                    <a:pt x="1869300" y="2808871"/>
                  </a:lnTo>
                  <a:lnTo>
                    <a:pt x="1867382" y="2819400"/>
                  </a:lnTo>
                  <a:lnTo>
                    <a:pt x="1848231" y="2819400"/>
                  </a:lnTo>
                  <a:lnTo>
                    <a:pt x="1848231" y="2806700"/>
                  </a:lnTo>
                  <a:lnTo>
                    <a:pt x="1849882" y="2806700"/>
                  </a:lnTo>
                  <a:lnTo>
                    <a:pt x="1850771" y="2794000"/>
                  </a:lnTo>
                  <a:lnTo>
                    <a:pt x="1865147" y="2794000"/>
                  </a:lnTo>
                  <a:lnTo>
                    <a:pt x="1860143" y="2781300"/>
                  </a:lnTo>
                  <a:lnTo>
                    <a:pt x="1870227" y="2781300"/>
                  </a:lnTo>
                  <a:lnTo>
                    <a:pt x="1871916" y="2768600"/>
                  </a:lnTo>
                  <a:lnTo>
                    <a:pt x="1854479" y="2768600"/>
                  </a:lnTo>
                  <a:lnTo>
                    <a:pt x="1850237" y="2755900"/>
                  </a:lnTo>
                  <a:lnTo>
                    <a:pt x="1855317" y="2755900"/>
                  </a:lnTo>
                  <a:lnTo>
                    <a:pt x="1859241" y="2743200"/>
                  </a:lnTo>
                  <a:lnTo>
                    <a:pt x="1876640" y="2743200"/>
                  </a:lnTo>
                  <a:lnTo>
                    <a:pt x="1878253" y="2730500"/>
                  </a:lnTo>
                  <a:lnTo>
                    <a:pt x="1883752" y="2730500"/>
                  </a:lnTo>
                  <a:lnTo>
                    <a:pt x="1878685" y="2717800"/>
                  </a:lnTo>
                  <a:lnTo>
                    <a:pt x="1874456" y="2730500"/>
                  </a:lnTo>
                  <a:lnTo>
                    <a:pt x="1867687" y="2730500"/>
                  </a:lnTo>
                  <a:lnTo>
                    <a:pt x="1862112" y="2717800"/>
                  </a:lnTo>
                  <a:lnTo>
                    <a:pt x="1866836" y="2717800"/>
                  </a:lnTo>
                  <a:lnTo>
                    <a:pt x="1870303" y="2705100"/>
                  </a:lnTo>
                  <a:lnTo>
                    <a:pt x="1860918" y="2705100"/>
                  </a:lnTo>
                  <a:lnTo>
                    <a:pt x="1852371" y="2692400"/>
                  </a:lnTo>
                  <a:lnTo>
                    <a:pt x="1842312" y="2692400"/>
                  </a:lnTo>
                  <a:lnTo>
                    <a:pt x="1842312" y="2717800"/>
                  </a:lnTo>
                  <a:lnTo>
                    <a:pt x="1828774" y="2717800"/>
                  </a:lnTo>
                  <a:lnTo>
                    <a:pt x="1828774" y="2705100"/>
                  </a:lnTo>
                  <a:lnTo>
                    <a:pt x="1837232" y="2705100"/>
                  </a:lnTo>
                  <a:lnTo>
                    <a:pt x="1842312" y="2717800"/>
                  </a:lnTo>
                  <a:lnTo>
                    <a:pt x="1842312" y="2692400"/>
                  </a:lnTo>
                  <a:lnTo>
                    <a:pt x="1823694" y="2692400"/>
                  </a:lnTo>
                  <a:lnTo>
                    <a:pt x="1823694" y="2679700"/>
                  </a:lnTo>
                  <a:lnTo>
                    <a:pt x="1845691" y="2679700"/>
                  </a:lnTo>
                  <a:lnTo>
                    <a:pt x="1839772" y="2667000"/>
                  </a:lnTo>
                  <a:lnTo>
                    <a:pt x="1858378" y="2667000"/>
                  </a:lnTo>
                  <a:lnTo>
                    <a:pt x="1847380" y="2654300"/>
                  </a:lnTo>
                  <a:lnTo>
                    <a:pt x="1823250" y="2654300"/>
                  </a:lnTo>
                  <a:lnTo>
                    <a:pt x="1826666" y="2667000"/>
                  </a:lnTo>
                  <a:lnTo>
                    <a:pt x="1822005" y="2667000"/>
                  </a:lnTo>
                  <a:lnTo>
                    <a:pt x="1820748" y="2654300"/>
                  </a:lnTo>
                  <a:lnTo>
                    <a:pt x="1819579" y="2641600"/>
                  </a:lnTo>
                  <a:lnTo>
                    <a:pt x="1818563" y="2628900"/>
                  </a:lnTo>
                  <a:lnTo>
                    <a:pt x="1817776" y="2616200"/>
                  </a:lnTo>
                  <a:lnTo>
                    <a:pt x="1831314" y="2616200"/>
                  </a:lnTo>
                  <a:lnTo>
                    <a:pt x="1820418" y="2603500"/>
                  </a:lnTo>
                  <a:lnTo>
                    <a:pt x="1819046" y="2578100"/>
                  </a:lnTo>
                  <a:lnTo>
                    <a:pt x="1828457" y="2565400"/>
                  </a:lnTo>
                  <a:lnTo>
                    <a:pt x="1849920" y="2565400"/>
                  </a:lnTo>
                  <a:lnTo>
                    <a:pt x="1842630" y="2578100"/>
                  </a:lnTo>
                  <a:lnTo>
                    <a:pt x="1838502" y="2590800"/>
                  </a:lnTo>
                  <a:lnTo>
                    <a:pt x="1837550" y="2603500"/>
                  </a:lnTo>
                  <a:lnTo>
                    <a:pt x="1839772" y="2616200"/>
                  </a:lnTo>
                  <a:lnTo>
                    <a:pt x="1882063" y="2616200"/>
                  </a:lnTo>
                  <a:lnTo>
                    <a:pt x="1865998" y="2603500"/>
                  </a:lnTo>
                  <a:lnTo>
                    <a:pt x="1866519" y="2603500"/>
                  </a:lnTo>
                  <a:lnTo>
                    <a:pt x="1872132" y="2590800"/>
                  </a:lnTo>
                  <a:lnTo>
                    <a:pt x="1874799" y="2590800"/>
                  </a:lnTo>
                  <a:lnTo>
                    <a:pt x="1886292" y="2578100"/>
                  </a:lnTo>
                  <a:lnTo>
                    <a:pt x="1885848" y="2578100"/>
                  </a:lnTo>
                  <a:lnTo>
                    <a:pt x="1881428" y="2565400"/>
                  </a:lnTo>
                  <a:lnTo>
                    <a:pt x="1892211" y="2565400"/>
                  </a:lnTo>
                  <a:lnTo>
                    <a:pt x="1878990" y="2552700"/>
                  </a:lnTo>
                  <a:lnTo>
                    <a:pt x="1875294" y="2552700"/>
                  </a:lnTo>
                  <a:lnTo>
                    <a:pt x="1875167" y="2540000"/>
                  </a:lnTo>
                  <a:lnTo>
                    <a:pt x="1897291" y="2540000"/>
                  </a:lnTo>
                  <a:lnTo>
                    <a:pt x="1892211" y="2527300"/>
                  </a:lnTo>
                  <a:lnTo>
                    <a:pt x="1871370" y="2527300"/>
                  </a:lnTo>
                  <a:lnTo>
                    <a:pt x="1861769" y="2514600"/>
                  </a:lnTo>
                  <a:lnTo>
                    <a:pt x="1890102" y="2514600"/>
                  </a:lnTo>
                  <a:lnTo>
                    <a:pt x="1887220" y="2501900"/>
                  </a:lnTo>
                  <a:lnTo>
                    <a:pt x="1889252" y="2501900"/>
                  </a:lnTo>
                  <a:lnTo>
                    <a:pt x="1884603" y="2489200"/>
                  </a:lnTo>
                  <a:lnTo>
                    <a:pt x="1875294" y="2489200"/>
                  </a:lnTo>
                  <a:lnTo>
                    <a:pt x="1880590" y="2476500"/>
                  </a:lnTo>
                  <a:lnTo>
                    <a:pt x="1874456" y="2476500"/>
                  </a:lnTo>
                  <a:lnTo>
                    <a:pt x="1872754" y="2489200"/>
                  </a:lnTo>
                  <a:lnTo>
                    <a:pt x="1862797" y="2489200"/>
                  </a:lnTo>
                  <a:lnTo>
                    <a:pt x="1865998" y="2476500"/>
                  </a:lnTo>
                  <a:lnTo>
                    <a:pt x="1872653" y="2476500"/>
                  </a:lnTo>
                  <a:lnTo>
                    <a:pt x="1866722" y="2463800"/>
                  </a:lnTo>
                  <a:lnTo>
                    <a:pt x="1879523" y="2463800"/>
                  </a:lnTo>
                  <a:lnTo>
                    <a:pt x="1876298" y="2451100"/>
                  </a:lnTo>
                  <a:lnTo>
                    <a:pt x="1885708" y="2451100"/>
                  </a:lnTo>
                  <a:lnTo>
                    <a:pt x="1893912" y="2438400"/>
                  </a:lnTo>
                  <a:lnTo>
                    <a:pt x="1876374" y="2438400"/>
                  </a:lnTo>
                  <a:lnTo>
                    <a:pt x="1869059" y="2425700"/>
                  </a:lnTo>
                  <a:lnTo>
                    <a:pt x="1867623" y="2425700"/>
                  </a:lnTo>
                  <a:lnTo>
                    <a:pt x="1875294" y="2413000"/>
                  </a:lnTo>
                  <a:lnTo>
                    <a:pt x="1865147" y="2413000"/>
                  </a:lnTo>
                  <a:lnTo>
                    <a:pt x="1867814" y="2400300"/>
                  </a:lnTo>
                  <a:lnTo>
                    <a:pt x="1871573" y="2400300"/>
                  </a:lnTo>
                  <a:lnTo>
                    <a:pt x="1883752" y="2387600"/>
                  </a:lnTo>
                  <a:lnTo>
                    <a:pt x="1876259" y="2387600"/>
                  </a:lnTo>
                  <a:lnTo>
                    <a:pt x="1862607" y="2374900"/>
                  </a:lnTo>
                  <a:lnTo>
                    <a:pt x="1878838" y="2374900"/>
                  </a:lnTo>
                  <a:lnTo>
                    <a:pt x="1873605" y="2362200"/>
                  </a:lnTo>
                  <a:lnTo>
                    <a:pt x="1898142" y="2362200"/>
                  </a:lnTo>
                  <a:lnTo>
                    <a:pt x="1885454" y="2349500"/>
                  </a:lnTo>
                  <a:lnTo>
                    <a:pt x="1898142" y="2349500"/>
                  </a:lnTo>
                  <a:lnTo>
                    <a:pt x="1894751" y="2336800"/>
                  </a:lnTo>
                  <a:lnTo>
                    <a:pt x="1905749" y="2349500"/>
                  </a:lnTo>
                  <a:lnTo>
                    <a:pt x="1909127" y="2336800"/>
                  </a:lnTo>
                  <a:lnTo>
                    <a:pt x="1902371" y="2336800"/>
                  </a:lnTo>
                  <a:lnTo>
                    <a:pt x="1904060" y="2324100"/>
                  </a:lnTo>
                  <a:lnTo>
                    <a:pt x="1915058" y="2324100"/>
                  </a:lnTo>
                  <a:lnTo>
                    <a:pt x="1916747" y="2311400"/>
                  </a:lnTo>
                  <a:lnTo>
                    <a:pt x="1903717" y="2311400"/>
                  </a:lnTo>
                  <a:lnTo>
                    <a:pt x="1899412" y="2298700"/>
                  </a:lnTo>
                  <a:lnTo>
                    <a:pt x="1908289" y="2298700"/>
                  </a:lnTo>
                  <a:lnTo>
                    <a:pt x="1902371" y="2286000"/>
                  </a:lnTo>
                  <a:lnTo>
                    <a:pt x="1909127" y="2286000"/>
                  </a:lnTo>
                  <a:lnTo>
                    <a:pt x="1901520" y="2273300"/>
                  </a:lnTo>
                  <a:lnTo>
                    <a:pt x="1922665" y="2273300"/>
                  </a:lnTo>
                  <a:lnTo>
                    <a:pt x="1921776" y="2286000"/>
                  </a:lnTo>
                  <a:lnTo>
                    <a:pt x="1924354" y="2286000"/>
                  </a:lnTo>
                  <a:lnTo>
                    <a:pt x="1924278" y="2279091"/>
                  </a:lnTo>
                  <a:lnTo>
                    <a:pt x="1923516" y="2273300"/>
                  </a:lnTo>
                  <a:lnTo>
                    <a:pt x="1924354" y="2273300"/>
                  </a:lnTo>
                  <a:lnTo>
                    <a:pt x="1928583" y="2273300"/>
                  </a:lnTo>
                  <a:lnTo>
                    <a:pt x="1927047" y="2279091"/>
                  </a:lnTo>
                  <a:lnTo>
                    <a:pt x="1929206" y="2273300"/>
                  </a:lnTo>
                  <a:lnTo>
                    <a:pt x="1929434" y="2273300"/>
                  </a:lnTo>
                  <a:lnTo>
                    <a:pt x="1926043" y="2286000"/>
                  </a:lnTo>
                  <a:lnTo>
                    <a:pt x="1947811" y="2286000"/>
                  </a:lnTo>
                  <a:lnTo>
                    <a:pt x="1945716" y="2298700"/>
                  </a:lnTo>
                  <a:lnTo>
                    <a:pt x="1949018" y="2298700"/>
                  </a:lnTo>
                  <a:lnTo>
                    <a:pt x="1955660" y="2286000"/>
                  </a:lnTo>
                  <a:lnTo>
                    <a:pt x="1949729" y="2298700"/>
                  </a:lnTo>
                  <a:lnTo>
                    <a:pt x="1963801" y="2298700"/>
                  </a:lnTo>
                  <a:lnTo>
                    <a:pt x="1961540" y="2311400"/>
                  </a:lnTo>
                  <a:lnTo>
                    <a:pt x="1971027" y="2311400"/>
                  </a:lnTo>
                  <a:lnTo>
                    <a:pt x="1960727" y="2324100"/>
                  </a:lnTo>
                  <a:lnTo>
                    <a:pt x="1970239" y="2324100"/>
                  </a:lnTo>
                  <a:lnTo>
                    <a:pt x="1980298" y="2311400"/>
                  </a:lnTo>
                  <a:lnTo>
                    <a:pt x="1987969" y="2311400"/>
                  </a:lnTo>
                  <a:lnTo>
                    <a:pt x="1990331" y="2324100"/>
                  </a:lnTo>
                  <a:lnTo>
                    <a:pt x="1985149" y="2324100"/>
                  </a:lnTo>
                  <a:lnTo>
                    <a:pt x="1988108" y="2336800"/>
                  </a:lnTo>
                  <a:lnTo>
                    <a:pt x="1997951" y="2336800"/>
                  </a:lnTo>
                  <a:lnTo>
                    <a:pt x="1992172" y="2324100"/>
                  </a:lnTo>
                  <a:lnTo>
                    <a:pt x="1991080" y="2311400"/>
                  </a:lnTo>
                  <a:lnTo>
                    <a:pt x="1997951" y="2311400"/>
                  </a:lnTo>
                  <a:lnTo>
                    <a:pt x="2000491" y="2324100"/>
                  </a:lnTo>
                  <a:lnTo>
                    <a:pt x="2013178" y="2324100"/>
                  </a:lnTo>
                  <a:lnTo>
                    <a:pt x="2012327" y="2336800"/>
                  </a:lnTo>
                  <a:lnTo>
                    <a:pt x="2010638" y="2336800"/>
                  </a:lnTo>
                  <a:lnTo>
                    <a:pt x="2010638" y="2349500"/>
                  </a:lnTo>
                  <a:lnTo>
                    <a:pt x="2030933" y="2349500"/>
                  </a:lnTo>
                  <a:lnTo>
                    <a:pt x="2020455" y="2362200"/>
                  </a:lnTo>
                  <a:lnTo>
                    <a:pt x="2015350" y="2362200"/>
                  </a:lnTo>
                  <a:lnTo>
                    <a:pt x="2007260" y="2374900"/>
                  </a:lnTo>
                  <a:lnTo>
                    <a:pt x="2014016" y="2374900"/>
                  </a:lnTo>
                  <a:lnTo>
                    <a:pt x="2020785" y="2362200"/>
                  </a:lnTo>
                  <a:lnTo>
                    <a:pt x="2033473" y="2362200"/>
                  </a:lnTo>
                  <a:lnTo>
                    <a:pt x="2031784" y="2374900"/>
                  </a:lnTo>
                  <a:lnTo>
                    <a:pt x="2035162" y="2362200"/>
                  </a:lnTo>
                  <a:lnTo>
                    <a:pt x="2055469" y="2362200"/>
                  </a:lnTo>
                  <a:lnTo>
                    <a:pt x="2045322" y="2374900"/>
                  </a:lnTo>
                  <a:lnTo>
                    <a:pt x="2058847" y="2362200"/>
                  </a:lnTo>
                  <a:lnTo>
                    <a:pt x="2054618" y="2374900"/>
                  </a:lnTo>
                  <a:lnTo>
                    <a:pt x="2050389" y="2374900"/>
                  </a:lnTo>
                  <a:lnTo>
                    <a:pt x="2041093" y="2387600"/>
                  </a:lnTo>
                  <a:lnTo>
                    <a:pt x="2051977" y="2387600"/>
                  </a:lnTo>
                  <a:lnTo>
                    <a:pt x="2055583" y="2400300"/>
                  </a:lnTo>
                  <a:lnTo>
                    <a:pt x="2034324" y="2400300"/>
                  </a:lnTo>
                  <a:lnTo>
                    <a:pt x="2041156" y="2413000"/>
                  </a:lnTo>
                  <a:lnTo>
                    <a:pt x="2062467" y="2413000"/>
                  </a:lnTo>
                  <a:lnTo>
                    <a:pt x="2064778" y="2425700"/>
                  </a:lnTo>
                  <a:lnTo>
                    <a:pt x="2074075" y="2425700"/>
                  </a:lnTo>
                  <a:lnTo>
                    <a:pt x="2067306" y="2438400"/>
                  </a:lnTo>
                  <a:lnTo>
                    <a:pt x="2080844" y="2438400"/>
                  </a:lnTo>
                  <a:lnTo>
                    <a:pt x="2069630" y="2451100"/>
                  </a:lnTo>
                  <a:lnTo>
                    <a:pt x="2086203" y="2451100"/>
                  </a:lnTo>
                  <a:lnTo>
                    <a:pt x="2078304" y="2463800"/>
                  </a:lnTo>
                  <a:lnTo>
                    <a:pt x="2087613" y="2463800"/>
                  </a:lnTo>
                  <a:lnTo>
                    <a:pt x="2084222" y="2476500"/>
                  </a:lnTo>
                  <a:lnTo>
                    <a:pt x="2089365" y="2463800"/>
                  </a:lnTo>
                  <a:lnTo>
                    <a:pt x="2095220" y="2463800"/>
                  </a:lnTo>
                  <a:lnTo>
                    <a:pt x="2102840" y="2451100"/>
                  </a:lnTo>
                  <a:lnTo>
                    <a:pt x="2108758" y="2451100"/>
                  </a:lnTo>
                  <a:lnTo>
                    <a:pt x="2108758" y="2463800"/>
                  </a:lnTo>
                  <a:lnTo>
                    <a:pt x="2111298" y="2463800"/>
                  </a:lnTo>
                  <a:lnTo>
                    <a:pt x="2104351" y="2476500"/>
                  </a:lnTo>
                  <a:lnTo>
                    <a:pt x="2098611" y="2476500"/>
                  </a:lnTo>
                  <a:lnTo>
                    <a:pt x="2083384" y="2489200"/>
                  </a:lnTo>
                  <a:lnTo>
                    <a:pt x="2097252" y="2489200"/>
                  </a:lnTo>
                  <a:lnTo>
                    <a:pt x="2089302" y="2501900"/>
                  </a:lnTo>
                  <a:lnTo>
                    <a:pt x="2094865" y="2501900"/>
                  </a:lnTo>
                  <a:lnTo>
                    <a:pt x="2091309" y="2514600"/>
                  </a:lnTo>
                  <a:lnTo>
                    <a:pt x="2117217" y="2514600"/>
                  </a:lnTo>
                  <a:lnTo>
                    <a:pt x="2110448" y="2527300"/>
                  </a:lnTo>
                  <a:lnTo>
                    <a:pt x="2118068" y="2527300"/>
                  </a:lnTo>
                  <a:lnTo>
                    <a:pt x="2105380" y="2540000"/>
                  </a:lnTo>
                  <a:lnTo>
                    <a:pt x="2125675" y="2540000"/>
                  </a:lnTo>
                  <a:lnTo>
                    <a:pt x="2136635" y="2527300"/>
                  </a:lnTo>
                  <a:lnTo>
                    <a:pt x="2140064" y="2527300"/>
                  </a:lnTo>
                  <a:lnTo>
                    <a:pt x="2142693" y="2540000"/>
                  </a:lnTo>
                  <a:lnTo>
                    <a:pt x="2145487" y="2540000"/>
                  </a:lnTo>
                  <a:lnTo>
                    <a:pt x="2148509" y="2552700"/>
                  </a:lnTo>
                  <a:lnTo>
                    <a:pt x="2145334" y="2552700"/>
                  </a:lnTo>
                  <a:lnTo>
                    <a:pt x="2146820" y="2552204"/>
                  </a:lnTo>
                  <a:lnTo>
                    <a:pt x="2144687" y="2552700"/>
                  </a:lnTo>
                  <a:lnTo>
                    <a:pt x="2133473" y="2552700"/>
                  </a:lnTo>
                  <a:lnTo>
                    <a:pt x="2134133" y="2552204"/>
                  </a:lnTo>
                  <a:lnTo>
                    <a:pt x="2133384" y="2552700"/>
                  </a:lnTo>
                  <a:lnTo>
                    <a:pt x="2131542" y="2552700"/>
                  </a:lnTo>
                  <a:lnTo>
                    <a:pt x="2129066" y="2554668"/>
                  </a:lnTo>
                  <a:lnTo>
                    <a:pt x="2123135" y="2556433"/>
                  </a:lnTo>
                  <a:lnTo>
                    <a:pt x="2120595" y="2556433"/>
                  </a:lnTo>
                  <a:lnTo>
                    <a:pt x="2117217" y="2557284"/>
                  </a:lnTo>
                  <a:lnTo>
                    <a:pt x="2116366" y="2557284"/>
                  </a:lnTo>
                  <a:lnTo>
                    <a:pt x="2116366" y="2556433"/>
                  </a:lnTo>
                  <a:lnTo>
                    <a:pt x="2113838" y="2556433"/>
                  </a:lnTo>
                  <a:lnTo>
                    <a:pt x="2113838" y="2554744"/>
                  </a:lnTo>
                  <a:lnTo>
                    <a:pt x="2112137" y="2554744"/>
                  </a:lnTo>
                  <a:lnTo>
                    <a:pt x="2110448" y="2555595"/>
                  </a:lnTo>
                  <a:lnTo>
                    <a:pt x="2107908" y="2555595"/>
                  </a:lnTo>
                  <a:lnTo>
                    <a:pt x="2107908" y="2556433"/>
                  </a:lnTo>
                  <a:lnTo>
                    <a:pt x="2112137" y="2557284"/>
                  </a:lnTo>
                  <a:lnTo>
                    <a:pt x="2118068" y="2558135"/>
                  </a:lnTo>
                  <a:lnTo>
                    <a:pt x="2121230" y="2557284"/>
                  </a:lnTo>
                  <a:lnTo>
                    <a:pt x="2128050" y="2555468"/>
                  </a:lnTo>
                  <a:lnTo>
                    <a:pt x="2124024" y="2558656"/>
                  </a:lnTo>
                  <a:lnTo>
                    <a:pt x="2119223" y="2560294"/>
                  </a:lnTo>
                  <a:lnTo>
                    <a:pt x="2107908" y="2564892"/>
                  </a:lnTo>
                  <a:lnTo>
                    <a:pt x="2117077" y="2562402"/>
                  </a:lnTo>
                  <a:lnTo>
                    <a:pt x="2120061" y="2561806"/>
                  </a:lnTo>
                  <a:lnTo>
                    <a:pt x="2119757" y="2562060"/>
                  </a:lnTo>
                  <a:lnTo>
                    <a:pt x="2119757" y="2590800"/>
                  </a:lnTo>
                  <a:lnTo>
                    <a:pt x="2112607" y="2603500"/>
                  </a:lnTo>
                  <a:lnTo>
                    <a:pt x="2106638" y="2603500"/>
                  </a:lnTo>
                  <a:lnTo>
                    <a:pt x="2113356" y="2590800"/>
                  </a:lnTo>
                  <a:lnTo>
                    <a:pt x="2119757" y="2590800"/>
                  </a:lnTo>
                  <a:lnTo>
                    <a:pt x="2119757" y="2562060"/>
                  </a:lnTo>
                  <a:lnTo>
                    <a:pt x="2115528" y="2565400"/>
                  </a:lnTo>
                  <a:lnTo>
                    <a:pt x="2101405" y="2565400"/>
                  </a:lnTo>
                  <a:lnTo>
                    <a:pt x="2090153" y="2578100"/>
                  </a:lnTo>
                  <a:lnTo>
                    <a:pt x="2093531" y="2578100"/>
                  </a:lnTo>
                  <a:lnTo>
                    <a:pt x="2107069" y="2578100"/>
                  </a:lnTo>
                  <a:lnTo>
                    <a:pt x="2096071" y="2590800"/>
                  </a:lnTo>
                  <a:lnTo>
                    <a:pt x="2100935" y="2590800"/>
                  </a:lnTo>
                  <a:lnTo>
                    <a:pt x="2095169" y="2603500"/>
                  </a:lnTo>
                  <a:lnTo>
                    <a:pt x="2102472" y="2603500"/>
                  </a:lnTo>
                  <a:lnTo>
                    <a:pt x="2105583" y="2616200"/>
                  </a:lnTo>
                  <a:lnTo>
                    <a:pt x="2113305" y="2616200"/>
                  </a:lnTo>
                  <a:lnTo>
                    <a:pt x="2111870" y="2628900"/>
                  </a:lnTo>
                  <a:lnTo>
                    <a:pt x="2110448" y="2628900"/>
                  </a:lnTo>
                  <a:lnTo>
                    <a:pt x="2109178" y="2641600"/>
                  </a:lnTo>
                  <a:lnTo>
                    <a:pt x="2107908" y="2641600"/>
                  </a:lnTo>
                  <a:lnTo>
                    <a:pt x="2095220" y="2654300"/>
                  </a:lnTo>
                  <a:lnTo>
                    <a:pt x="2114994" y="2654300"/>
                  </a:lnTo>
                  <a:lnTo>
                    <a:pt x="2118893" y="2667000"/>
                  </a:lnTo>
                  <a:lnTo>
                    <a:pt x="2113838" y="2667000"/>
                  </a:lnTo>
                  <a:lnTo>
                    <a:pt x="2109609" y="2679700"/>
                  </a:lnTo>
                  <a:lnTo>
                    <a:pt x="2117458" y="2679700"/>
                  </a:lnTo>
                  <a:lnTo>
                    <a:pt x="2119172" y="2679700"/>
                  </a:lnTo>
                  <a:lnTo>
                    <a:pt x="2118106" y="2680817"/>
                  </a:lnTo>
                  <a:lnTo>
                    <a:pt x="2124824" y="2692400"/>
                  </a:lnTo>
                  <a:lnTo>
                    <a:pt x="2131568" y="2692400"/>
                  </a:lnTo>
                  <a:lnTo>
                    <a:pt x="2140051" y="2679700"/>
                  </a:lnTo>
                  <a:lnTo>
                    <a:pt x="2134362" y="2692400"/>
                  </a:lnTo>
                  <a:lnTo>
                    <a:pt x="2140051" y="2692400"/>
                  </a:lnTo>
                  <a:lnTo>
                    <a:pt x="2131860" y="2705100"/>
                  </a:lnTo>
                  <a:lnTo>
                    <a:pt x="2139213" y="2705100"/>
                  </a:lnTo>
                  <a:lnTo>
                    <a:pt x="2140166" y="2717800"/>
                  </a:lnTo>
                  <a:lnTo>
                    <a:pt x="2131593" y="2717800"/>
                  </a:lnTo>
                  <a:lnTo>
                    <a:pt x="2138730" y="2730500"/>
                  </a:lnTo>
                  <a:lnTo>
                    <a:pt x="2141423" y="2730500"/>
                  </a:lnTo>
                  <a:lnTo>
                    <a:pt x="2144395" y="2743200"/>
                  </a:lnTo>
                  <a:lnTo>
                    <a:pt x="2156968" y="2743200"/>
                  </a:lnTo>
                  <a:lnTo>
                    <a:pt x="2163953" y="2755900"/>
                  </a:lnTo>
                  <a:lnTo>
                    <a:pt x="2129904" y="2755900"/>
                  </a:lnTo>
                  <a:lnTo>
                    <a:pt x="2130272" y="2768600"/>
                  </a:lnTo>
                  <a:lnTo>
                    <a:pt x="2137994" y="2768600"/>
                  </a:lnTo>
                  <a:lnTo>
                    <a:pt x="2138362" y="2781300"/>
                  </a:lnTo>
                  <a:lnTo>
                    <a:pt x="2151367" y="2781300"/>
                  </a:lnTo>
                  <a:lnTo>
                    <a:pt x="2157044" y="2768600"/>
                  </a:lnTo>
                  <a:lnTo>
                    <a:pt x="2163737" y="2768600"/>
                  </a:lnTo>
                  <a:lnTo>
                    <a:pt x="2166201" y="2781300"/>
                  </a:lnTo>
                  <a:lnTo>
                    <a:pt x="2152954" y="2794000"/>
                  </a:lnTo>
                  <a:lnTo>
                    <a:pt x="2173808" y="2794000"/>
                  </a:lnTo>
                  <a:lnTo>
                    <a:pt x="2171357" y="2806700"/>
                  </a:lnTo>
                  <a:lnTo>
                    <a:pt x="2170900" y="2806700"/>
                  </a:lnTo>
                  <a:lnTo>
                    <a:pt x="2168817" y="2819400"/>
                  </a:lnTo>
                  <a:lnTo>
                    <a:pt x="2160359" y="2819400"/>
                  </a:lnTo>
                  <a:lnTo>
                    <a:pt x="2160359" y="2806700"/>
                  </a:lnTo>
                  <a:lnTo>
                    <a:pt x="2158669" y="2806700"/>
                  </a:lnTo>
                  <a:lnTo>
                    <a:pt x="2154237" y="2819400"/>
                  </a:lnTo>
                  <a:lnTo>
                    <a:pt x="2154440" y="2819400"/>
                  </a:lnTo>
                  <a:lnTo>
                    <a:pt x="2159825" y="2832100"/>
                  </a:lnTo>
                  <a:lnTo>
                    <a:pt x="2167128" y="2832100"/>
                  </a:lnTo>
                  <a:lnTo>
                    <a:pt x="2174417" y="2844800"/>
                  </a:lnTo>
                  <a:lnTo>
                    <a:pt x="2167966" y="2844800"/>
                  </a:lnTo>
                  <a:lnTo>
                    <a:pt x="2162899" y="2857500"/>
                  </a:lnTo>
                  <a:lnTo>
                    <a:pt x="2168144" y="2857500"/>
                  </a:lnTo>
                  <a:lnTo>
                    <a:pt x="2167445" y="2870200"/>
                  </a:lnTo>
                  <a:lnTo>
                    <a:pt x="2162772" y="2882900"/>
                  </a:lnTo>
                  <a:lnTo>
                    <a:pt x="2156129" y="2895600"/>
                  </a:lnTo>
                  <a:lnTo>
                    <a:pt x="2162899" y="2895600"/>
                  </a:lnTo>
                  <a:lnTo>
                    <a:pt x="2162441" y="2908300"/>
                  </a:lnTo>
                  <a:lnTo>
                    <a:pt x="2166912" y="2908300"/>
                  </a:lnTo>
                  <a:lnTo>
                    <a:pt x="2173605" y="2895600"/>
                  </a:lnTo>
                  <a:lnTo>
                    <a:pt x="2179815" y="2895600"/>
                  </a:lnTo>
                  <a:lnTo>
                    <a:pt x="2181504" y="2908300"/>
                  </a:lnTo>
                  <a:lnTo>
                    <a:pt x="2177250" y="2908300"/>
                  </a:lnTo>
                  <a:lnTo>
                    <a:pt x="2186152" y="2921000"/>
                  </a:lnTo>
                  <a:lnTo>
                    <a:pt x="2189353" y="2933700"/>
                  </a:lnTo>
                  <a:lnTo>
                    <a:pt x="2180679" y="2933700"/>
                  </a:lnTo>
                  <a:lnTo>
                    <a:pt x="2191016" y="2946400"/>
                  </a:lnTo>
                  <a:lnTo>
                    <a:pt x="2194191" y="2946400"/>
                  </a:lnTo>
                  <a:lnTo>
                    <a:pt x="2193417" y="2959100"/>
                  </a:lnTo>
                  <a:lnTo>
                    <a:pt x="2194928" y="2971800"/>
                  </a:lnTo>
                  <a:lnTo>
                    <a:pt x="2193125" y="2984500"/>
                  </a:lnTo>
                  <a:lnTo>
                    <a:pt x="2182355" y="2997200"/>
                  </a:lnTo>
                  <a:lnTo>
                    <a:pt x="2190699" y="2997200"/>
                  </a:lnTo>
                  <a:lnTo>
                    <a:pt x="2191740" y="3009900"/>
                  </a:lnTo>
                  <a:lnTo>
                    <a:pt x="2196147" y="3009900"/>
                  </a:lnTo>
                  <a:lnTo>
                    <a:pt x="2188476" y="3022600"/>
                  </a:lnTo>
                  <a:lnTo>
                    <a:pt x="2181771" y="3022600"/>
                  </a:lnTo>
                  <a:lnTo>
                    <a:pt x="2174735" y="3035300"/>
                  </a:lnTo>
                  <a:lnTo>
                    <a:pt x="2182342" y="3035300"/>
                  </a:lnTo>
                  <a:lnTo>
                    <a:pt x="2200110" y="3048000"/>
                  </a:lnTo>
                  <a:lnTo>
                    <a:pt x="2198090" y="3048000"/>
                  </a:lnTo>
                  <a:lnTo>
                    <a:pt x="2193023" y="3060700"/>
                  </a:lnTo>
                  <a:lnTo>
                    <a:pt x="2177275" y="3060700"/>
                  </a:lnTo>
                  <a:lnTo>
                    <a:pt x="2192502" y="3073400"/>
                  </a:lnTo>
                  <a:lnTo>
                    <a:pt x="2181504" y="3073400"/>
                  </a:lnTo>
                  <a:lnTo>
                    <a:pt x="2187422" y="3086100"/>
                  </a:lnTo>
                  <a:lnTo>
                    <a:pt x="2180653" y="3086100"/>
                  </a:lnTo>
                  <a:lnTo>
                    <a:pt x="2184882" y="3098800"/>
                  </a:lnTo>
                  <a:lnTo>
                    <a:pt x="2172881" y="3098800"/>
                  </a:lnTo>
                  <a:lnTo>
                    <a:pt x="2174951" y="3111500"/>
                  </a:lnTo>
                  <a:lnTo>
                    <a:pt x="2177326" y="3124200"/>
                  </a:lnTo>
                  <a:lnTo>
                    <a:pt x="2206028" y="3124200"/>
                  </a:lnTo>
                  <a:lnTo>
                    <a:pt x="2206028" y="2465603"/>
                  </a:lnTo>
                  <a:lnTo>
                    <a:pt x="2205190" y="2463800"/>
                  </a:lnTo>
                  <a:lnTo>
                    <a:pt x="2202650" y="2463800"/>
                  </a:lnTo>
                  <a:lnTo>
                    <a:pt x="2202650" y="2857500"/>
                  </a:lnTo>
                  <a:lnTo>
                    <a:pt x="2200110" y="2870200"/>
                  </a:lnTo>
                  <a:lnTo>
                    <a:pt x="2195042" y="2870200"/>
                  </a:lnTo>
                  <a:lnTo>
                    <a:pt x="2195042" y="2857500"/>
                  </a:lnTo>
                  <a:lnTo>
                    <a:pt x="2202650" y="2857500"/>
                  </a:lnTo>
                  <a:lnTo>
                    <a:pt x="2202650" y="2463800"/>
                  </a:lnTo>
                  <a:lnTo>
                    <a:pt x="2199271" y="2463800"/>
                  </a:lnTo>
                  <a:lnTo>
                    <a:pt x="2205190" y="2451100"/>
                  </a:lnTo>
                  <a:lnTo>
                    <a:pt x="2210257" y="2451100"/>
                  </a:lnTo>
                  <a:lnTo>
                    <a:pt x="2210257" y="2463800"/>
                  </a:lnTo>
                  <a:lnTo>
                    <a:pt x="2211108" y="2463800"/>
                  </a:lnTo>
                  <a:lnTo>
                    <a:pt x="2211108" y="1981200"/>
                  </a:lnTo>
                  <a:lnTo>
                    <a:pt x="2210257" y="1993900"/>
                  </a:lnTo>
                  <a:lnTo>
                    <a:pt x="2207730" y="1993900"/>
                  </a:lnTo>
                  <a:lnTo>
                    <a:pt x="2207730" y="1981200"/>
                  </a:lnTo>
                  <a:lnTo>
                    <a:pt x="2198420" y="1993900"/>
                  </a:lnTo>
                  <a:lnTo>
                    <a:pt x="2203500" y="1993900"/>
                  </a:lnTo>
                  <a:lnTo>
                    <a:pt x="2204339" y="2006600"/>
                  </a:lnTo>
                  <a:lnTo>
                    <a:pt x="2195042" y="1993900"/>
                  </a:lnTo>
                  <a:lnTo>
                    <a:pt x="2194191" y="1993900"/>
                  </a:lnTo>
                  <a:lnTo>
                    <a:pt x="2194191" y="2197100"/>
                  </a:lnTo>
                  <a:lnTo>
                    <a:pt x="2190470" y="2197100"/>
                  </a:lnTo>
                  <a:lnTo>
                    <a:pt x="2187956" y="2209800"/>
                  </a:lnTo>
                  <a:lnTo>
                    <a:pt x="2186216" y="2209800"/>
                  </a:lnTo>
                  <a:lnTo>
                    <a:pt x="2184882" y="2222500"/>
                  </a:lnTo>
                  <a:lnTo>
                    <a:pt x="2181504" y="2213826"/>
                  </a:lnTo>
                  <a:lnTo>
                    <a:pt x="2181504" y="2362200"/>
                  </a:lnTo>
                  <a:lnTo>
                    <a:pt x="2178431" y="2362200"/>
                  </a:lnTo>
                  <a:lnTo>
                    <a:pt x="2178431" y="2438400"/>
                  </a:lnTo>
                  <a:lnTo>
                    <a:pt x="2175586" y="2425700"/>
                  </a:lnTo>
                  <a:lnTo>
                    <a:pt x="2176221" y="2425700"/>
                  </a:lnTo>
                  <a:lnTo>
                    <a:pt x="2178431" y="2438400"/>
                  </a:lnTo>
                  <a:lnTo>
                    <a:pt x="2178431" y="2362200"/>
                  </a:lnTo>
                  <a:lnTo>
                    <a:pt x="2168601" y="2362200"/>
                  </a:lnTo>
                  <a:lnTo>
                    <a:pt x="2174494" y="2349500"/>
                  </a:lnTo>
                  <a:lnTo>
                    <a:pt x="2181504" y="2362200"/>
                  </a:lnTo>
                  <a:lnTo>
                    <a:pt x="2181504" y="2213826"/>
                  </a:lnTo>
                  <a:lnTo>
                    <a:pt x="2179942" y="2209800"/>
                  </a:lnTo>
                  <a:lnTo>
                    <a:pt x="2176424" y="2209800"/>
                  </a:lnTo>
                  <a:lnTo>
                    <a:pt x="2174176" y="2197100"/>
                  </a:lnTo>
                  <a:lnTo>
                    <a:pt x="2173046" y="2197100"/>
                  </a:lnTo>
                  <a:lnTo>
                    <a:pt x="2177275" y="2184400"/>
                  </a:lnTo>
                  <a:lnTo>
                    <a:pt x="2189962" y="2184400"/>
                  </a:lnTo>
                  <a:lnTo>
                    <a:pt x="2194191" y="2197100"/>
                  </a:lnTo>
                  <a:lnTo>
                    <a:pt x="2194191" y="1993900"/>
                  </a:lnTo>
                  <a:lnTo>
                    <a:pt x="2189111" y="1993900"/>
                  </a:lnTo>
                  <a:lnTo>
                    <a:pt x="2186571" y="1981200"/>
                  </a:lnTo>
                  <a:lnTo>
                    <a:pt x="2207730" y="1981200"/>
                  </a:lnTo>
                  <a:lnTo>
                    <a:pt x="2211108" y="1981200"/>
                  </a:lnTo>
                  <a:lnTo>
                    <a:pt x="2211108" y="1727200"/>
                  </a:lnTo>
                  <a:lnTo>
                    <a:pt x="2208669" y="1727200"/>
                  </a:lnTo>
                  <a:lnTo>
                    <a:pt x="2200897" y="1739900"/>
                  </a:lnTo>
                  <a:lnTo>
                    <a:pt x="2196731" y="1734667"/>
                  </a:lnTo>
                  <a:lnTo>
                    <a:pt x="2196731" y="1968500"/>
                  </a:lnTo>
                  <a:lnTo>
                    <a:pt x="2188273" y="1968500"/>
                  </a:lnTo>
                  <a:lnTo>
                    <a:pt x="2184590" y="1981200"/>
                  </a:lnTo>
                  <a:lnTo>
                    <a:pt x="2176386" y="1981200"/>
                  </a:lnTo>
                  <a:lnTo>
                    <a:pt x="2177796" y="1968500"/>
                  </a:lnTo>
                  <a:lnTo>
                    <a:pt x="2185720" y="1955800"/>
                  </a:lnTo>
                  <a:lnTo>
                    <a:pt x="2196731" y="1968500"/>
                  </a:lnTo>
                  <a:lnTo>
                    <a:pt x="2196731" y="1734667"/>
                  </a:lnTo>
                  <a:lnTo>
                    <a:pt x="2190800" y="1727200"/>
                  </a:lnTo>
                  <a:lnTo>
                    <a:pt x="2188273" y="1727200"/>
                  </a:lnTo>
                  <a:lnTo>
                    <a:pt x="2194191" y="1714500"/>
                  </a:lnTo>
                  <a:lnTo>
                    <a:pt x="2224049" y="1714500"/>
                  </a:lnTo>
                  <a:lnTo>
                    <a:pt x="2227173" y="1727200"/>
                  </a:lnTo>
                  <a:lnTo>
                    <a:pt x="2227173" y="863600"/>
                  </a:lnTo>
                  <a:lnTo>
                    <a:pt x="2213508" y="863600"/>
                  </a:lnTo>
                  <a:lnTo>
                    <a:pt x="2217877" y="876300"/>
                  </a:lnTo>
                  <a:lnTo>
                    <a:pt x="2211959" y="876300"/>
                  </a:lnTo>
                  <a:lnTo>
                    <a:pt x="2211959" y="1282700"/>
                  </a:lnTo>
                  <a:lnTo>
                    <a:pt x="2206028" y="1282700"/>
                  </a:lnTo>
                  <a:lnTo>
                    <a:pt x="2205190" y="1270000"/>
                  </a:lnTo>
                  <a:lnTo>
                    <a:pt x="2206879" y="1270000"/>
                  </a:lnTo>
                  <a:lnTo>
                    <a:pt x="2211959" y="1282700"/>
                  </a:lnTo>
                  <a:lnTo>
                    <a:pt x="2211959" y="876300"/>
                  </a:lnTo>
                  <a:lnTo>
                    <a:pt x="2206028" y="876300"/>
                  </a:lnTo>
                  <a:lnTo>
                    <a:pt x="2206879" y="863600"/>
                  </a:lnTo>
                  <a:lnTo>
                    <a:pt x="2209774" y="863600"/>
                  </a:lnTo>
                  <a:lnTo>
                    <a:pt x="2206028" y="850900"/>
                  </a:lnTo>
                  <a:lnTo>
                    <a:pt x="2213114" y="850900"/>
                  </a:lnTo>
                  <a:lnTo>
                    <a:pt x="2227173" y="838200"/>
                  </a:lnTo>
                  <a:lnTo>
                    <a:pt x="2241245" y="838200"/>
                  </a:lnTo>
                  <a:lnTo>
                    <a:pt x="2248331" y="825500"/>
                  </a:lnTo>
                  <a:lnTo>
                    <a:pt x="2251875" y="812800"/>
                  </a:lnTo>
                  <a:lnTo>
                    <a:pt x="2252662" y="800100"/>
                  </a:lnTo>
                  <a:lnTo>
                    <a:pt x="2252967" y="787400"/>
                  </a:lnTo>
                  <a:lnTo>
                    <a:pt x="2255088" y="774700"/>
                  </a:lnTo>
                  <a:lnTo>
                    <a:pt x="2266086" y="774700"/>
                  </a:lnTo>
                  <a:lnTo>
                    <a:pt x="2264397" y="787400"/>
                  </a:lnTo>
                  <a:lnTo>
                    <a:pt x="2281047" y="787400"/>
                  </a:lnTo>
                  <a:lnTo>
                    <a:pt x="2283853" y="774700"/>
                  </a:lnTo>
                  <a:lnTo>
                    <a:pt x="2285542" y="787400"/>
                  </a:lnTo>
                  <a:lnTo>
                    <a:pt x="2294788" y="787400"/>
                  </a:lnTo>
                  <a:lnTo>
                    <a:pt x="2293264" y="774700"/>
                  </a:lnTo>
                  <a:lnTo>
                    <a:pt x="2300770" y="774700"/>
                  </a:lnTo>
                  <a:lnTo>
                    <a:pt x="2304148" y="787400"/>
                  </a:lnTo>
                  <a:lnTo>
                    <a:pt x="2307158" y="787400"/>
                  </a:lnTo>
                  <a:lnTo>
                    <a:pt x="2308910" y="774700"/>
                  </a:lnTo>
                  <a:lnTo>
                    <a:pt x="2310828" y="774700"/>
                  </a:lnTo>
                  <a:lnTo>
                    <a:pt x="2313457" y="762000"/>
                  </a:lnTo>
                  <a:lnTo>
                    <a:pt x="2311768" y="762000"/>
                  </a:lnTo>
                  <a:lnTo>
                    <a:pt x="2314308" y="749300"/>
                  </a:lnTo>
                  <a:lnTo>
                    <a:pt x="2296325" y="749300"/>
                  </a:lnTo>
                  <a:lnTo>
                    <a:pt x="2292896" y="762000"/>
                  </a:lnTo>
                  <a:lnTo>
                    <a:pt x="2287232" y="774700"/>
                  </a:lnTo>
                  <a:lnTo>
                    <a:pt x="2279624" y="762000"/>
                  </a:lnTo>
                  <a:lnTo>
                    <a:pt x="2280475" y="774700"/>
                  </a:lnTo>
                  <a:lnTo>
                    <a:pt x="2272855" y="774700"/>
                  </a:lnTo>
                  <a:lnTo>
                    <a:pt x="2270315" y="762000"/>
                  </a:lnTo>
                  <a:lnTo>
                    <a:pt x="2279624" y="762000"/>
                  </a:lnTo>
                  <a:lnTo>
                    <a:pt x="2340521" y="711200"/>
                  </a:lnTo>
                  <a:lnTo>
                    <a:pt x="2361158" y="698500"/>
                  </a:lnTo>
                  <a:lnTo>
                    <a:pt x="2402497" y="673100"/>
                  </a:lnTo>
                  <a:lnTo>
                    <a:pt x="2507157" y="609600"/>
                  </a:lnTo>
                  <a:lnTo>
                    <a:pt x="2510840" y="622300"/>
                  </a:lnTo>
                  <a:lnTo>
                    <a:pt x="2514346" y="635000"/>
                  </a:lnTo>
                  <a:lnTo>
                    <a:pt x="2517864" y="635000"/>
                  </a:lnTo>
                  <a:lnTo>
                    <a:pt x="2521547" y="647700"/>
                  </a:lnTo>
                  <a:lnTo>
                    <a:pt x="2521547" y="25400"/>
                  </a:lnTo>
                  <a:lnTo>
                    <a:pt x="2503779" y="25400"/>
                  </a:lnTo>
                  <a:lnTo>
                    <a:pt x="2499868" y="38100"/>
                  </a:lnTo>
                  <a:lnTo>
                    <a:pt x="2498699" y="38100"/>
                  </a:lnTo>
                  <a:lnTo>
                    <a:pt x="2498699" y="63500"/>
                  </a:lnTo>
                  <a:lnTo>
                    <a:pt x="2497010" y="76200"/>
                  </a:lnTo>
                  <a:lnTo>
                    <a:pt x="2485174" y="76200"/>
                  </a:lnTo>
                  <a:lnTo>
                    <a:pt x="2485174" y="63500"/>
                  </a:lnTo>
                  <a:lnTo>
                    <a:pt x="2498699" y="63500"/>
                  </a:lnTo>
                  <a:lnTo>
                    <a:pt x="2498699" y="38100"/>
                  </a:lnTo>
                  <a:lnTo>
                    <a:pt x="2489403" y="38100"/>
                  </a:lnTo>
                  <a:lnTo>
                    <a:pt x="2487091" y="25400"/>
                  </a:lnTo>
                  <a:lnTo>
                    <a:pt x="2475484" y="25400"/>
                  </a:lnTo>
                  <a:lnTo>
                    <a:pt x="2470785" y="38100"/>
                  </a:lnTo>
                  <a:lnTo>
                    <a:pt x="2472486" y="25400"/>
                  </a:lnTo>
                  <a:lnTo>
                    <a:pt x="2466556" y="25400"/>
                  </a:lnTo>
                  <a:lnTo>
                    <a:pt x="2468257" y="12700"/>
                  </a:lnTo>
                  <a:lnTo>
                    <a:pt x="2462326" y="25400"/>
                  </a:lnTo>
                  <a:lnTo>
                    <a:pt x="2457259" y="25400"/>
                  </a:lnTo>
                  <a:lnTo>
                    <a:pt x="2458948" y="38100"/>
                  </a:lnTo>
                  <a:lnTo>
                    <a:pt x="2450655" y="25400"/>
                  </a:lnTo>
                  <a:lnTo>
                    <a:pt x="2443403" y="38100"/>
                  </a:lnTo>
                  <a:lnTo>
                    <a:pt x="2436939" y="38100"/>
                  </a:lnTo>
                  <a:lnTo>
                    <a:pt x="2431034" y="25400"/>
                  </a:lnTo>
                  <a:lnTo>
                    <a:pt x="2419134" y="38100"/>
                  </a:lnTo>
                  <a:lnTo>
                    <a:pt x="2416657" y="38100"/>
                  </a:lnTo>
                  <a:lnTo>
                    <a:pt x="2416657" y="457200"/>
                  </a:lnTo>
                  <a:lnTo>
                    <a:pt x="2412987" y="469900"/>
                  </a:lnTo>
                  <a:lnTo>
                    <a:pt x="2395512" y="469900"/>
                  </a:lnTo>
                  <a:lnTo>
                    <a:pt x="2398039" y="482600"/>
                  </a:lnTo>
                  <a:lnTo>
                    <a:pt x="2391283" y="482600"/>
                  </a:lnTo>
                  <a:lnTo>
                    <a:pt x="2392121" y="495300"/>
                  </a:lnTo>
                  <a:lnTo>
                    <a:pt x="2382253" y="482600"/>
                  </a:lnTo>
                  <a:lnTo>
                    <a:pt x="2379116" y="482600"/>
                  </a:lnTo>
                  <a:lnTo>
                    <a:pt x="2378684" y="469900"/>
                  </a:lnTo>
                  <a:lnTo>
                    <a:pt x="2376894" y="457200"/>
                  </a:lnTo>
                  <a:lnTo>
                    <a:pt x="2416657" y="457200"/>
                  </a:lnTo>
                  <a:lnTo>
                    <a:pt x="2416657" y="38100"/>
                  </a:lnTo>
                  <a:lnTo>
                    <a:pt x="2407564" y="38100"/>
                  </a:lnTo>
                  <a:lnTo>
                    <a:pt x="2397201" y="49784"/>
                  </a:lnTo>
                  <a:lnTo>
                    <a:pt x="2397201" y="114300"/>
                  </a:lnTo>
                  <a:lnTo>
                    <a:pt x="2395512" y="114300"/>
                  </a:lnTo>
                  <a:lnTo>
                    <a:pt x="2394661" y="101600"/>
                  </a:lnTo>
                  <a:lnTo>
                    <a:pt x="2397201" y="114300"/>
                  </a:lnTo>
                  <a:lnTo>
                    <a:pt x="2397201" y="49784"/>
                  </a:lnTo>
                  <a:lnTo>
                    <a:pt x="2396299" y="50800"/>
                  </a:lnTo>
                  <a:lnTo>
                    <a:pt x="2385352" y="50800"/>
                  </a:lnTo>
                  <a:lnTo>
                    <a:pt x="2387117" y="38100"/>
                  </a:lnTo>
                  <a:lnTo>
                    <a:pt x="2383066" y="38100"/>
                  </a:lnTo>
                  <a:lnTo>
                    <a:pt x="2378595" y="50800"/>
                  </a:lnTo>
                  <a:lnTo>
                    <a:pt x="2373515" y="63500"/>
                  </a:lnTo>
                  <a:lnTo>
                    <a:pt x="2366746" y="63500"/>
                  </a:lnTo>
                  <a:lnTo>
                    <a:pt x="2364206" y="50800"/>
                  </a:lnTo>
                  <a:lnTo>
                    <a:pt x="2363368" y="50800"/>
                  </a:lnTo>
                  <a:lnTo>
                    <a:pt x="2364206" y="38100"/>
                  </a:lnTo>
                  <a:lnTo>
                    <a:pt x="2356510" y="38100"/>
                  </a:lnTo>
                  <a:lnTo>
                    <a:pt x="2346337" y="50800"/>
                  </a:lnTo>
                  <a:lnTo>
                    <a:pt x="2339683" y="50800"/>
                  </a:lnTo>
                  <a:lnTo>
                    <a:pt x="2339683" y="63500"/>
                  </a:lnTo>
                  <a:lnTo>
                    <a:pt x="2338832" y="76200"/>
                  </a:lnTo>
                  <a:lnTo>
                    <a:pt x="2333764" y="63500"/>
                  </a:lnTo>
                  <a:lnTo>
                    <a:pt x="2328684" y="63500"/>
                  </a:lnTo>
                  <a:lnTo>
                    <a:pt x="2332913" y="50800"/>
                  </a:lnTo>
                  <a:lnTo>
                    <a:pt x="2326995" y="50800"/>
                  </a:lnTo>
                  <a:lnTo>
                    <a:pt x="2328583" y="63500"/>
                  </a:lnTo>
                  <a:lnTo>
                    <a:pt x="2326360" y="76200"/>
                  </a:lnTo>
                  <a:lnTo>
                    <a:pt x="2323185" y="88900"/>
                  </a:lnTo>
                  <a:lnTo>
                    <a:pt x="2321915" y="101600"/>
                  </a:lnTo>
                  <a:lnTo>
                    <a:pt x="2319832" y="76200"/>
                  </a:lnTo>
                  <a:lnTo>
                    <a:pt x="2315362" y="76200"/>
                  </a:lnTo>
                  <a:lnTo>
                    <a:pt x="2311209" y="63500"/>
                  </a:lnTo>
                  <a:lnTo>
                    <a:pt x="2310079" y="50800"/>
                  </a:lnTo>
                  <a:lnTo>
                    <a:pt x="2307539" y="50800"/>
                  </a:lnTo>
                  <a:lnTo>
                    <a:pt x="2308377" y="63500"/>
                  </a:lnTo>
                  <a:lnTo>
                    <a:pt x="2308009" y="63500"/>
                  </a:lnTo>
                  <a:lnTo>
                    <a:pt x="2308009" y="320878"/>
                  </a:lnTo>
                  <a:lnTo>
                    <a:pt x="2302459" y="327609"/>
                  </a:lnTo>
                  <a:lnTo>
                    <a:pt x="2302459" y="723900"/>
                  </a:lnTo>
                  <a:lnTo>
                    <a:pt x="2288933" y="723900"/>
                  </a:lnTo>
                  <a:lnTo>
                    <a:pt x="2286609" y="711200"/>
                  </a:lnTo>
                  <a:lnTo>
                    <a:pt x="2300770" y="711200"/>
                  </a:lnTo>
                  <a:lnTo>
                    <a:pt x="2302459" y="723900"/>
                  </a:lnTo>
                  <a:lnTo>
                    <a:pt x="2302459" y="327609"/>
                  </a:lnTo>
                  <a:lnTo>
                    <a:pt x="2300313" y="330200"/>
                  </a:lnTo>
                  <a:lnTo>
                    <a:pt x="2294852" y="330200"/>
                  </a:lnTo>
                  <a:lnTo>
                    <a:pt x="2308009" y="320878"/>
                  </a:lnTo>
                  <a:lnTo>
                    <a:pt x="2308009" y="63500"/>
                  </a:lnTo>
                  <a:lnTo>
                    <a:pt x="2304148" y="63500"/>
                  </a:lnTo>
                  <a:lnTo>
                    <a:pt x="2305850" y="50800"/>
                  </a:lnTo>
                  <a:lnTo>
                    <a:pt x="2301633" y="50800"/>
                  </a:lnTo>
                  <a:lnTo>
                    <a:pt x="2300033" y="63500"/>
                  </a:lnTo>
                  <a:lnTo>
                    <a:pt x="2295690" y="63500"/>
                  </a:lnTo>
                  <a:lnTo>
                    <a:pt x="2295690" y="50800"/>
                  </a:lnTo>
                  <a:lnTo>
                    <a:pt x="2293709" y="63500"/>
                  </a:lnTo>
                  <a:lnTo>
                    <a:pt x="2291257" y="63500"/>
                  </a:lnTo>
                  <a:lnTo>
                    <a:pt x="2287841" y="76200"/>
                  </a:lnTo>
                  <a:lnTo>
                    <a:pt x="2283002" y="76200"/>
                  </a:lnTo>
                  <a:lnTo>
                    <a:pt x="2283002" y="63500"/>
                  </a:lnTo>
                  <a:lnTo>
                    <a:pt x="2277084" y="63500"/>
                  </a:lnTo>
                  <a:lnTo>
                    <a:pt x="2275395" y="68580"/>
                  </a:lnTo>
                  <a:lnTo>
                    <a:pt x="2275395" y="342900"/>
                  </a:lnTo>
                  <a:lnTo>
                    <a:pt x="2275395" y="355600"/>
                  </a:lnTo>
                  <a:lnTo>
                    <a:pt x="2273706" y="355600"/>
                  </a:lnTo>
                  <a:lnTo>
                    <a:pt x="2273706" y="342900"/>
                  </a:lnTo>
                  <a:lnTo>
                    <a:pt x="2275395" y="342900"/>
                  </a:lnTo>
                  <a:lnTo>
                    <a:pt x="2275395" y="68580"/>
                  </a:lnTo>
                  <a:lnTo>
                    <a:pt x="2272855" y="76200"/>
                  </a:lnTo>
                  <a:lnTo>
                    <a:pt x="2272855" y="330200"/>
                  </a:lnTo>
                  <a:lnTo>
                    <a:pt x="2272855" y="342900"/>
                  </a:lnTo>
                  <a:lnTo>
                    <a:pt x="2272004" y="342900"/>
                  </a:lnTo>
                  <a:lnTo>
                    <a:pt x="2272004" y="355600"/>
                  </a:lnTo>
                  <a:lnTo>
                    <a:pt x="2270315" y="355600"/>
                  </a:lnTo>
                  <a:lnTo>
                    <a:pt x="2270315" y="342900"/>
                  </a:lnTo>
                  <a:lnTo>
                    <a:pt x="2268626" y="342900"/>
                  </a:lnTo>
                  <a:lnTo>
                    <a:pt x="2271166" y="330200"/>
                  </a:lnTo>
                  <a:lnTo>
                    <a:pt x="2272855" y="330200"/>
                  </a:lnTo>
                  <a:lnTo>
                    <a:pt x="2272855" y="76200"/>
                  </a:lnTo>
                  <a:lnTo>
                    <a:pt x="2267775" y="88900"/>
                  </a:lnTo>
                  <a:lnTo>
                    <a:pt x="2263292" y="88900"/>
                  </a:lnTo>
                  <a:lnTo>
                    <a:pt x="2263546" y="101600"/>
                  </a:lnTo>
                  <a:lnTo>
                    <a:pt x="2250021" y="101600"/>
                  </a:lnTo>
                  <a:lnTo>
                    <a:pt x="2249995" y="88900"/>
                  </a:lnTo>
                  <a:lnTo>
                    <a:pt x="2251710" y="76200"/>
                  </a:lnTo>
                  <a:lnTo>
                    <a:pt x="2250541" y="76200"/>
                  </a:lnTo>
                  <a:lnTo>
                    <a:pt x="2247709" y="63500"/>
                  </a:lnTo>
                  <a:lnTo>
                    <a:pt x="2239022" y="63500"/>
                  </a:lnTo>
                  <a:lnTo>
                    <a:pt x="2243251" y="76200"/>
                  </a:lnTo>
                  <a:lnTo>
                    <a:pt x="2239327" y="76200"/>
                  </a:lnTo>
                  <a:lnTo>
                    <a:pt x="2235949" y="88900"/>
                  </a:lnTo>
                  <a:lnTo>
                    <a:pt x="2233104" y="88900"/>
                  </a:lnTo>
                  <a:lnTo>
                    <a:pt x="2233104" y="596900"/>
                  </a:lnTo>
                  <a:lnTo>
                    <a:pt x="2229713" y="609600"/>
                  </a:lnTo>
                  <a:lnTo>
                    <a:pt x="2228024" y="609600"/>
                  </a:lnTo>
                  <a:lnTo>
                    <a:pt x="2228024" y="800100"/>
                  </a:lnTo>
                  <a:lnTo>
                    <a:pt x="2228024" y="812800"/>
                  </a:lnTo>
                  <a:lnTo>
                    <a:pt x="2217877" y="800100"/>
                  </a:lnTo>
                  <a:lnTo>
                    <a:pt x="2228024" y="800100"/>
                  </a:lnTo>
                  <a:lnTo>
                    <a:pt x="2228024" y="609600"/>
                  </a:lnTo>
                  <a:lnTo>
                    <a:pt x="2218080" y="609600"/>
                  </a:lnTo>
                  <a:lnTo>
                    <a:pt x="2217585" y="596900"/>
                  </a:lnTo>
                  <a:lnTo>
                    <a:pt x="2233104" y="596900"/>
                  </a:lnTo>
                  <a:lnTo>
                    <a:pt x="2233104" y="88900"/>
                  </a:lnTo>
                  <a:lnTo>
                    <a:pt x="2228024" y="88900"/>
                  </a:lnTo>
                  <a:lnTo>
                    <a:pt x="2226907" y="101600"/>
                  </a:lnTo>
                  <a:lnTo>
                    <a:pt x="2227923" y="101600"/>
                  </a:lnTo>
                  <a:lnTo>
                    <a:pt x="2228138" y="114300"/>
                  </a:lnTo>
                  <a:lnTo>
                    <a:pt x="2226335" y="114300"/>
                  </a:lnTo>
                  <a:lnTo>
                    <a:pt x="2227173" y="127000"/>
                  </a:lnTo>
                  <a:lnTo>
                    <a:pt x="2217026" y="127000"/>
                  </a:lnTo>
                  <a:lnTo>
                    <a:pt x="2217026" y="152400"/>
                  </a:lnTo>
                  <a:lnTo>
                    <a:pt x="2213648" y="157721"/>
                  </a:lnTo>
                  <a:lnTo>
                    <a:pt x="2213648" y="406400"/>
                  </a:lnTo>
                  <a:lnTo>
                    <a:pt x="2213648" y="419100"/>
                  </a:lnTo>
                  <a:lnTo>
                    <a:pt x="2211959" y="419100"/>
                  </a:lnTo>
                  <a:lnTo>
                    <a:pt x="2210257" y="406400"/>
                  </a:lnTo>
                  <a:lnTo>
                    <a:pt x="2213648" y="406400"/>
                  </a:lnTo>
                  <a:lnTo>
                    <a:pt x="2213648" y="157721"/>
                  </a:lnTo>
                  <a:lnTo>
                    <a:pt x="2208949" y="165100"/>
                  </a:lnTo>
                  <a:lnTo>
                    <a:pt x="2198738" y="165100"/>
                  </a:lnTo>
                  <a:lnTo>
                    <a:pt x="2197570" y="166852"/>
                  </a:lnTo>
                  <a:lnTo>
                    <a:pt x="2197570" y="1308100"/>
                  </a:lnTo>
                  <a:lnTo>
                    <a:pt x="2195042" y="1320800"/>
                  </a:lnTo>
                  <a:lnTo>
                    <a:pt x="2194191" y="1320800"/>
                  </a:lnTo>
                  <a:lnTo>
                    <a:pt x="2188273" y="1333500"/>
                  </a:lnTo>
                  <a:lnTo>
                    <a:pt x="2184882" y="1333500"/>
                  </a:lnTo>
                  <a:lnTo>
                    <a:pt x="2184882" y="1930400"/>
                  </a:lnTo>
                  <a:lnTo>
                    <a:pt x="2173046" y="1930400"/>
                  </a:lnTo>
                  <a:lnTo>
                    <a:pt x="2173046" y="2120900"/>
                  </a:lnTo>
                  <a:lnTo>
                    <a:pt x="2171382" y="2133600"/>
                  </a:lnTo>
                  <a:lnTo>
                    <a:pt x="2161197" y="2133600"/>
                  </a:lnTo>
                  <a:lnTo>
                    <a:pt x="2161197" y="2197100"/>
                  </a:lnTo>
                  <a:lnTo>
                    <a:pt x="2158669" y="2209800"/>
                  </a:lnTo>
                  <a:lnTo>
                    <a:pt x="2161197" y="2222500"/>
                  </a:lnTo>
                  <a:lnTo>
                    <a:pt x="2151900" y="2222500"/>
                  </a:lnTo>
                  <a:lnTo>
                    <a:pt x="2154440" y="2209800"/>
                  </a:lnTo>
                  <a:lnTo>
                    <a:pt x="2147671" y="2209800"/>
                  </a:lnTo>
                  <a:lnTo>
                    <a:pt x="2149360" y="2197100"/>
                  </a:lnTo>
                  <a:lnTo>
                    <a:pt x="2161197" y="2197100"/>
                  </a:lnTo>
                  <a:lnTo>
                    <a:pt x="2161197" y="2133600"/>
                  </a:lnTo>
                  <a:lnTo>
                    <a:pt x="2159482" y="2133600"/>
                  </a:lnTo>
                  <a:lnTo>
                    <a:pt x="2157819" y="2120900"/>
                  </a:lnTo>
                  <a:lnTo>
                    <a:pt x="2173046" y="2120900"/>
                  </a:lnTo>
                  <a:lnTo>
                    <a:pt x="2173046" y="1930400"/>
                  </a:lnTo>
                  <a:lnTo>
                    <a:pt x="2173884" y="1917700"/>
                  </a:lnTo>
                  <a:lnTo>
                    <a:pt x="2180653" y="1917700"/>
                  </a:lnTo>
                  <a:lnTo>
                    <a:pt x="2184882" y="1930400"/>
                  </a:lnTo>
                  <a:lnTo>
                    <a:pt x="2184882" y="1333500"/>
                  </a:lnTo>
                  <a:lnTo>
                    <a:pt x="2180653" y="1333500"/>
                  </a:lnTo>
                  <a:lnTo>
                    <a:pt x="2181504" y="1346200"/>
                  </a:lnTo>
                  <a:lnTo>
                    <a:pt x="2180653" y="1343647"/>
                  </a:lnTo>
                  <a:lnTo>
                    <a:pt x="2180653" y="1346200"/>
                  </a:lnTo>
                  <a:lnTo>
                    <a:pt x="2178964" y="1358900"/>
                  </a:lnTo>
                  <a:lnTo>
                    <a:pt x="2178113" y="1358900"/>
                  </a:lnTo>
                  <a:lnTo>
                    <a:pt x="2178113" y="1397000"/>
                  </a:lnTo>
                  <a:lnTo>
                    <a:pt x="2163102" y="1397000"/>
                  </a:lnTo>
                  <a:lnTo>
                    <a:pt x="2162886" y="1409700"/>
                  </a:lnTo>
                  <a:lnTo>
                    <a:pt x="2161197" y="1409700"/>
                  </a:lnTo>
                  <a:lnTo>
                    <a:pt x="2147671" y="1397000"/>
                  </a:lnTo>
                  <a:lnTo>
                    <a:pt x="2151049" y="1409700"/>
                  </a:lnTo>
                  <a:lnTo>
                    <a:pt x="2148052" y="1409700"/>
                  </a:lnTo>
                  <a:lnTo>
                    <a:pt x="2149246" y="1422400"/>
                  </a:lnTo>
                  <a:lnTo>
                    <a:pt x="2152840" y="1435100"/>
                  </a:lnTo>
                  <a:lnTo>
                    <a:pt x="2156968" y="1447800"/>
                  </a:lnTo>
                  <a:lnTo>
                    <a:pt x="2145728" y="1447800"/>
                  </a:lnTo>
                  <a:lnTo>
                    <a:pt x="2142909" y="1460500"/>
                  </a:lnTo>
                  <a:lnTo>
                    <a:pt x="2140572" y="1460500"/>
                  </a:lnTo>
                  <a:lnTo>
                    <a:pt x="2137511" y="1473200"/>
                  </a:lnTo>
                  <a:lnTo>
                    <a:pt x="2153589" y="1473200"/>
                  </a:lnTo>
                  <a:lnTo>
                    <a:pt x="2140623" y="1485900"/>
                  </a:lnTo>
                  <a:lnTo>
                    <a:pt x="2135505" y="1498600"/>
                  </a:lnTo>
                  <a:lnTo>
                    <a:pt x="2135632" y="1498600"/>
                  </a:lnTo>
                  <a:lnTo>
                    <a:pt x="2138362" y="1511300"/>
                  </a:lnTo>
                  <a:lnTo>
                    <a:pt x="2141423" y="1524000"/>
                  </a:lnTo>
                  <a:lnTo>
                    <a:pt x="2142591" y="1524000"/>
                  </a:lnTo>
                  <a:lnTo>
                    <a:pt x="2139315" y="1536700"/>
                  </a:lnTo>
                  <a:lnTo>
                    <a:pt x="2123135" y="1536700"/>
                  </a:lnTo>
                  <a:lnTo>
                    <a:pt x="2127364" y="1562100"/>
                  </a:lnTo>
                  <a:lnTo>
                    <a:pt x="2137308" y="1562100"/>
                  </a:lnTo>
                  <a:lnTo>
                    <a:pt x="2140216" y="1549400"/>
                  </a:lnTo>
                  <a:lnTo>
                    <a:pt x="2145969" y="1549400"/>
                  </a:lnTo>
                  <a:lnTo>
                    <a:pt x="2152739" y="1562100"/>
                  </a:lnTo>
                  <a:lnTo>
                    <a:pt x="2140902" y="1562100"/>
                  </a:lnTo>
                  <a:lnTo>
                    <a:pt x="2134489" y="1574800"/>
                  </a:lnTo>
                  <a:lnTo>
                    <a:pt x="2151481" y="1574800"/>
                  </a:lnTo>
                  <a:lnTo>
                    <a:pt x="2149360" y="1587500"/>
                  </a:lnTo>
                  <a:lnTo>
                    <a:pt x="2153589" y="1587500"/>
                  </a:lnTo>
                  <a:lnTo>
                    <a:pt x="2151049" y="1600200"/>
                  </a:lnTo>
                  <a:lnTo>
                    <a:pt x="2143760" y="1600200"/>
                  </a:lnTo>
                  <a:lnTo>
                    <a:pt x="2148154" y="1612900"/>
                  </a:lnTo>
                  <a:lnTo>
                    <a:pt x="2146820" y="1612900"/>
                  </a:lnTo>
                  <a:lnTo>
                    <a:pt x="2146820" y="2032000"/>
                  </a:lnTo>
                  <a:lnTo>
                    <a:pt x="2146820" y="2044700"/>
                  </a:lnTo>
                  <a:lnTo>
                    <a:pt x="2140902" y="2044700"/>
                  </a:lnTo>
                  <a:lnTo>
                    <a:pt x="2140902" y="2362200"/>
                  </a:lnTo>
                  <a:lnTo>
                    <a:pt x="2139238" y="2374900"/>
                  </a:lnTo>
                  <a:lnTo>
                    <a:pt x="2126386" y="2374900"/>
                  </a:lnTo>
                  <a:lnTo>
                    <a:pt x="2125675" y="2362200"/>
                  </a:lnTo>
                  <a:lnTo>
                    <a:pt x="2140902" y="2362200"/>
                  </a:lnTo>
                  <a:lnTo>
                    <a:pt x="2140902" y="2044700"/>
                  </a:lnTo>
                  <a:lnTo>
                    <a:pt x="2126526" y="2044700"/>
                  </a:lnTo>
                  <a:lnTo>
                    <a:pt x="2123135" y="2032000"/>
                  </a:lnTo>
                  <a:lnTo>
                    <a:pt x="2146820" y="2032000"/>
                  </a:lnTo>
                  <a:lnTo>
                    <a:pt x="2146820" y="1612900"/>
                  </a:lnTo>
                  <a:lnTo>
                    <a:pt x="2142591" y="1612900"/>
                  </a:lnTo>
                  <a:lnTo>
                    <a:pt x="2142591" y="1714500"/>
                  </a:lnTo>
                  <a:lnTo>
                    <a:pt x="2141740" y="1727200"/>
                  </a:lnTo>
                  <a:lnTo>
                    <a:pt x="2138362" y="1727200"/>
                  </a:lnTo>
                  <a:lnTo>
                    <a:pt x="2134133" y="1714500"/>
                  </a:lnTo>
                  <a:lnTo>
                    <a:pt x="2142591" y="1714500"/>
                  </a:lnTo>
                  <a:lnTo>
                    <a:pt x="2142591" y="1612900"/>
                  </a:lnTo>
                  <a:lnTo>
                    <a:pt x="2140051" y="1612900"/>
                  </a:lnTo>
                  <a:lnTo>
                    <a:pt x="2136673" y="1600200"/>
                  </a:lnTo>
                  <a:lnTo>
                    <a:pt x="2140902" y="1600200"/>
                  </a:lnTo>
                  <a:lnTo>
                    <a:pt x="2138921" y="1587500"/>
                  </a:lnTo>
                  <a:lnTo>
                    <a:pt x="2133282" y="1587500"/>
                  </a:lnTo>
                  <a:lnTo>
                    <a:pt x="2136660" y="1600200"/>
                  </a:lnTo>
                  <a:lnTo>
                    <a:pt x="2127008" y="1600200"/>
                  </a:lnTo>
                  <a:lnTo>
                    <a:pt x="2122817" y="1612900"/>
                  </a:lnTo>
                  <a:lnTo>
                    <a:pt x="2117217" y="1612900"/>
                  </a:lnTo>
                  <a:lnTo>
                    <a:pt x="2114677" y="1625600"/>
                  </a:lnTo>
                  <a:lnTo>
                    <a:pt x="2133231" y="1625600"/>
                  </a:lnTo>
                  <a:lnTo>
                    <a:pt x="2135822" y="1638300"/>
                  </a:lnTo>
                  <a:lnTo>
                    <a:pt x="2135873" y="1651000"/>
                  </a:lnTo>
                  <a:lnTo>
                    <a:pt x="2100300" y="1651000"/>
                  </a:lnTo>
                  <a:lnTo>
                    <a:pt x="2104110" y="1663700"/>
                  </a:lnTo>
                  <a:lnTo>
                    <a:pt x="2100300" y="1663700"/>
                  </a:lnTo>
                  <a:lnTo>
                    <a:pt x="2107908" y="1676400"/>
                  </a:lnTo>
                  <a:lnTo>
                    <a:pt x="2109609" y="1676400"/>
                  </a:lnTo>
                  <a:lnTo>
                    <a:pt x="2113635" y="1689100"/>
                  </a:lnTo>
                  <a:lnTo>
                    <a:pt x="2106955" y="1701800"/>
                  </a:lnTo>
                  <a:lnTo>
                    <a:pt x="2101392" y="1714500"/>
                  </a:lnTo>
                  <a:lnTo>
                    <a:pt x="2108758" y="1727200"/>
                  </a:lnTo>
                  <a:lnTo>
                    <a:pt x="2116290" y="1727200"/>
                  </a:lnTo>
                  <a:lnTo>
                    <a:pt x="2125256" y="1739900"/>
                  </a:lnTo>
                  <a:lnTo>
                    <a:pt x="2134209" y="1739900"/>
                  </a:lnTo>
                  <a:lnTo>
                    <a:pt x="2141740" y="1752600"/>
                  </a:lnTo>
                  <a:lnTo>
                    <a:pt x="2139213" y="1752600"/>
                  </a:lnTo>
                  <a:lnTo>
                    <a:pt x="2139213" y="1765300"/>
                  </a:lnTo>
                  <a:lnTo>
                    <a:pt x="2139213" y="1778000"/>
                  </a:lnTo>
                  <a:lnTo>
                    <a:pt x="2139213" y="1790700"/>
                  </a:lnTo>
                  <a:lnTo>
                    <a:pt x="2136673" y="1790700"/>
                  </a:lnTo>
                  <a:lnTo>
                    <a:pt x="2134984" y="1778000"/>
                  </a:lnTo>
                  <a:lnTo>
                    <a:pt x="2139213" y="1778000"/>
                  </a:lnTo>
                  <a:lnTo>
                    <a:pt x="2124824" y="1765300"/>
                  </a:lnTo>
                  <a:lnTo>
                    <a:pt x="2139213" y="1765300"/>
                  </a:lnTo>
                  <a:lnTo>
                    <a:pt x="2139213" y="1752600"/>
                  </a:lnTo>
                  <a:lnTo>
                    <a:pt x="2122297" y="1752600"/>
                  </a:lnTo>
                  <a:lnTo>
                    <a:pt x="2122297" y="2425700"/>
                  </a:lnTo>
                  <a:lnTo>
                    <a:pt x="2117496" y="2438400"/>
                  </a:lnTo>
                  <a:lnTo>
                    <a:pt x="2096071" y="2438400"/>
                  </a:lnTo>
                  <a:lnTo>
                    <a:pt x="2101138" y="2451100"/>
                  </a:lnTo>
                  <a:lnTo>
                    <a:pt x="2087194" y="2451100"/>
                  </a:lnTo>
                  <a:lnTo>
                    <a:pt x="2089404" y="2438400"/>
                  </a:lnTo>
                  <a:lnTo>
                    <a:pt x="2093150" y="2438400"/>
                  </a:lnTo>
                  <a:lnTo>
                    <a:pt x="2101037" y="2425700"/>
                  </a:lnTo>
                  <a:lnTo>
                    <a:pt x="2122297" y="2425700"/>
                  </a:lnTo>
                  <a:lnTo>
                    <a:pt x="2122297" y="1752600"/>
                  </a:lnTo>
                  <a:lnTo>
                    <a:pt x="2116366" y="1752600"/>
                  </a:lnTo>
                  <a:lnTo>
                    <a:pt x="2118068" y="1765300"/>
                  </a:lnTo>
                  <a:lnTo>
                    <a:pt x="2118068" y="2032000"/>
                  </a:lnTo>
                  <a:lnTo>
                    <a:pt x="2111298" y="2044700"/>
                  </a:lnTo>
                  <a:lnTo>
                    <a:pt x="2111298" y="2032000"/>
                  </a:lnTo>
                  <a:lnTo>
                    <a:pt x="2118068" y="2032000"/>
                  </a:lnTo>
                  <a:lnTo>
                    <a:pt x="2118068" y="1765300"/>
                  </a:lnTo>
                  <a:lnTo>
                    <a:pt x="2107908" y="1765300"/>
                  </a:lnTo>
                  <a:lnTo>
                    <a:pt x="2106218" y="1778000"/>
                  </a:lnTo>
                  <a:lnTo>
                    <a:pt x="2104529" y="1778000"/>
                  </a:lnTo>
                  <a:lnTo>
                    <a:pt x="2104529" y="1790700"/>
                  </a:lnTo>
                  <a:lnTo>
                    <a:pt x="2100199" y="1790700"/>
                  </a:lnTo>
                  <a:lnTo>
                    <a:pt x="2100199" y="2171700"/>
                  </a:lnTo>
                  <a:lnTo>
                    <a:pt x="2096071" y="2171700"/>
                  </a:lnTo>
                  <a:lnTo>
                    <a:pt x="2096071" y="2425700"/>
                  </a:lnTo>
                  <a:lnTo>
                    <a:pt x="2091842" y="2425700"/>
                  </a:lnTo>
                  <a:lnTo>
                    <a:pt x="2090991" y="2413000"/>
                  </a:lnTo>
                  <a:lnTo>
                    <a:pt x="2095804" y="2413000"/>
                  </a:lnTo>
                  <a:lnTo>
                    <a:pt x="2096071" y="2425700"/>
                  </a:lnTo>
                  <a:lnTo>
                    <a:pt x="2096071" y="2171700"/>
                  </a:lnTo>
                  <a:lnTo>
                    <a:pt x="2098802" y="2159000"/>
                  </a:lnTo>
                  <a:lnTo>
                    <a:pt x="2100199" y="2171700"/>
                  </a:lnTo>
                  <a:lnTo>
                    <a:pt x="2100199" y="1790700"/>
                  </a:lnTo>
                  <a:lnTo>
                    <a:pt x="2098611" y="1790700"/>
                  </a:lnTo>
                  <a:lnTo>
                    <a:pt x="2099449" y="1803400"/>
                  </a:lnTo>
                  <a:lnTo>
                    <a:pt x="2097760" y="1803400"/>
                  </a:lnTo>
                  <a:lnTo>
                    <a:pt x="2097760" y="2019300"/>
                  </a:lnTo>
                  <a:lnTo>
                    <a:pt x="2096071" y="2032000"/>
                  </a:lnTo>
                  <a:lnTo>
                    <a:pt x="2088451" y="2032000"/>
                  </a:lnTo>
                  <a:lnTo>
                    <a:pt x="2086762" y="2019300"/>
                  </a:lnTo>
                  <a:lnTo>
                    <a:pt x="2097760" y="2019300"/>
                  </a:lnTo>
                  <a:lnTo>
                    <a:pt x="2097760" y="1803400"/>
                  </a:lnTo>
                  <a:lnTo>
                    <a:pt x="2096909" y="1790700"/>
                  </a:lnTo>
                  <a:lnTo>
                    <a:pt x="2097760" y="1790700"/>
                  </a:lnTo>
                  <a:lnTo>
                    <a:pt x="2096909" y="1778000"/>
                  </a:lnTo>
                  <a:lnTo>
                    <a:pt x="2090991" y="1790700"/>
                  </a:lnTo>
                  <a:lnTo>
                    <a:pt x="2090991" y="1778000"/>
                  </a:lnTo>
                  <a:lnTo>
                    <a:pt x="2079993" y="1778000"/>
                  </a:lnTo>
                  <a:lnTo>
                    <a:pt x="2075764" y="1790700"/>
                  </a:lnTo>
                  <a:lnTo>
                    <a:pt x="2071357" y="1778000"/>
                  </a:lnTo>
                  <a:lnTo>
                    <a:pt x="2065616" y="1778000"/>
                  </a:lnTo>
                  <a:lnTo>
                    <a:pt x="2065616" y="2146300"/>
                  </a:lnTo>
                  <a:lnTo>
                    <a:pt x="2058847" y="2159000"/>
                  </a:lnTo>
                  <a:lnTo>
                    <a:pt x="2056307" y="2146300"/>
                  </a:lnTo>
                  <a:lnTo>
                    <a:pt x="2065616" y="2146300"/>
                  </a:lnTo>
                  <a:lnTo>
                    <a:pt x="2065616" y="1778000"/>
                  </a:lnTo>
                  <a:lnTo>
                    <a:pt x="2060308" y="1778000"/>
                  </a:lnTo>
                  <a:lnTo>
                    <a:pt x="2059698" y="1765300"/>
                  </a:lnTo>
                  <a:lnTo>
                    <a:pt x="2058009" y="1765300"/>
                  </a:lnTo>
                  <a:lnTo>
                    <a:pt x="2058009" y="2108200"/>
                  </a:lnTo>
                  <a:lnTo>
                    <a:pt x="2058009" y="2120900"/>
                  </a:lnTo>
                  <a:lnTo>
                    <a:pt x="2047011" y="2120900"/>
                  </a:lnTo>
                  <a:lnTo>
                    <a:pt x="2047011" y="2108200"/>
                  </a:lnTo>
                  <a:lnTo>
                    <a:pt x="2058009" y="2108200"/>
                  </a:lnTo>
                  <a:lnTo>
                    <a:pt x="2058009" y="1765300"/>
                  </a:lnTo>
                  <a:lnTo>
                    <a:pt x="2057158" y="1765300"/>
                  </a:lnTo>
                  <a:lnTo>
                    <a:pt x="2057158" y="2070100"/>
                  </a:lnTo>
                  <a:lnTo>
                    <a:pt x="2057158" y="2082800"/>
                  </a:lnTo>
                  <a:lnTo>
                    <a:pt x="2051240" y="2082800"/>
                  </a:lnTo>
                  <a:lnTo>
                    <a:pt x="2057158" y="2070100"/>
                  </a:lnTo>
                  <a:lnTo>
                    <a:pt x="2057158" y="1765300"/>
                  </a:lnTo>
                  <a:lnTo>
                    <a:pt x="2047011" y="1778000"/>
                  </a:lnTo>
                  <a:lnTo>
                    <a:pt x="2041931" y="1778000"/>
                  </a:lnTo>
                  <a:lnTo>
                    <a:pt x="2044331" y="1765300"/>
                  </a:lnTo>
                  <a:lnTo>
                    <a:pt x="2029447" y="1765300"/>
                  </a:lnTo>
                  <a:lnTo>
                    <a:pt x="2027555" y="1752600"/>
                  </a:lnTo>
                  <a:lnTo>
                    <a:pt x="2019185" y="1765300"/>
                  </a:lnTo>
                  <a:lnTo>
                    <a:pt x="2013178" y="1765300"/>
                  </a:lnTo>
                  <a:lnTo>
                    <a:pt x="2013178" y="2273300"/>
                  </a:lnTo>
                  <a:lnTo>
                    <a:pt x="2011362" y="2286000"/>
                  </a:lnTo>
                  <a:lnTo>
                    <a:pt x="2006930" y="2286000"/>
                  </a:lnTo>
                  <a:lnTo>
                    <a:pt x="2003298" y="2273300"/>
                  </a:lnTo>
                  <a:lnTo>
                    <a:pt x="2013178" y="2273300"/>
                  </a:lnTo>
                  <a:lnTo>
                    <a:pt x="2013178" y="1765300"/>
                  </a:lnTo>
                  <a:lnTo>
                    <a:pt x="2008949" y="1765300"/>
                  </a:lnTo>
                  <a:lnTo>
                    <a:pt x="2008949" y="2247900"/>
                  </a:lnTo>
                  <a:lnTo>
                    <a:pt x="1995411" y="2247900"/>
                  </a:lnTo>
                  <a:lnTo>
                    <a:pt x="1997951" y="2235200"/>
                  </a:lnTo>
                  <a:lnTo>
                    <a:pt x="2007247" y="2235200"/>
                  </a:lnTo>
                  <a:lnTo>
                    <a:pt x="2008949" y="2247900"/>
                  </a:lnTo>
                  <a:lnTo>
                    <a:pt x="2008949" y="1765300"/>
                  </a:lnTo>
                  <a:lnTo>
                    <a:pt x="2003869" y="1765300"/>
                  </a:lnTo>
                  <a:lnTo>
                    <a:pt x="2003869" y="2159000"/>
                  </a:lnTo>
                  <a:lnTo>
                    <a:pt x="2002167" y="2171700"/>
                  </a:lnTo>
                  <a:lnTo>
                    <a:pt x="1989239" y="2171700"/>
                  </a:lnTo>
                  <a:lnTo>
                    <a:pt x="1986102" y="2159000"/>
                  </a:lnTo>
                  <a:lnTo>
                    <a:pt x="2003869" y="2159000"/>
                  </a:lnTo>
                  <a:lnTo>
                    <a:pt x="2003869" y="1765300"/>
                  </a:lnTo>
                  <a:lnTo>
                    <a:pt x="1997697" y="1765300"/>
                  </a:lnTo>
                  <a:lnTo>
                    <a:pt x="1986953" y="1778000"/>
                  </a:lnTo>
                  <a:lnTo>
                    <a:pt x="1987804" y="1765300"/>
                  </a:lnTo>
                  <a:lnTo>
                    <a:pt x="1982724" y="1765300"/>
                  </a:lnTo>
                  <a:lnTo>
                    <a:pt x="1981034" y="1752600"/>
                  </a:lnTo>
                  <a:lnTo>
                    <a:pt x="1976805" y="1752600"/>
                  </a:lnTo>
                  <a:lnTo>
                    <a:pt x="1974024" y="1765300"/>
                  </a:lnTo>
                  <a:lnTo>
                    <a:pt x="1969185" y="1778000"/>
                  </a:lnTo>
                  <a:lnTo>
                    <a:pt x="1963712" y="1778000"/>
                  </a:lnTo>
                  <a:lnTo>
                    <a:pt x="1959038" y="1790700"/>
                  </a:lnTo>
                  <a:lnTo>
                    <a:pt x="1956219" y="1778000"/>
                  </a:lnTo>
                  <a:lnTo>
                    <a:pt x="1958086" y="1765300"/>
                  </a:lnTo>
                  <a:lnTo>
                    <a:pt x="1961057" y="1765300"/>
                  </a:lnTo>
                  <a:lnTo>
                    <a:pt x="1961578" y="1752600"/>
                  </a:lnTo>
                  <a:lnTo>
                    <a:pt x="1959610" y="1752600"/>
                  </a:lnTo>
                  <a:lnTo>
                    <a:pt x="1950275" y="1765300"/>
                  </a:lnTo>
                  <a:lnTo>
                    <a:pt x="1949729" y="1778000"/>
                  </a:lnTo>
                  <a:lnTo>
                    <a:pt x="1945894" y="1778000"/>
                  </a:lnTo>
                  <a:lnTo>
                    <a:pt x="1943709" y="1765300"/>
                  </a:lnTo>
                  <a:lnTo>
                    <a:pt x="1942007" y="1765300"/>
                  </a:lnTo>
                  <a:lnTo>
                    <a:pt x="1939582" y="1752600"/>
                  </a:lnTo>
                  <a:lnTo>
                    <a:pt x="1938578" y="1765300"/>
                  </a:lnTo>
                  <a:lnTo>
                    <a:pt x="1937893" y="1765300"/>
                  </a:lnTo>
                  <a:lnTo>
                    <a:pt x="1937893" y="1816100"/>
                  </a:lnTo>
                  <a:lnTo>
                    <a:pt x="1928583" y="1816100"/>
                  </a:lnTo>
                  <a:lnTo>
                    <a:pt x="1926043" y="1828800"/>
                  </a:lnTo>
                  <a:lnTo>
                    <a:pt x="1915287" y="1816100"/>
                  </a:lnTo>
                  <a:lnTo>
                    <a:pt x="1918017" y="1803400"/>
                  </a:lnTo>
                  <a:lnTo>
                    <a:pt x="1927720" y="1803400"/>
                  </a:lnTo>
                  <a:lnTo>
                    <a:pt x="1937893" y="1816100"/>
                  </a:lnTo>
                  <a:lnTo>
                    <a:pt x="1937893" y="1765300"/>
                  </a:lnTo>
                  <a:lnTo>
                    <a:pt x="1932444" y="1765300"/>
                  </a:lnTo>
                  <a:lnTo>
                    <a:pt x="1928583" y="1778000"/>
                  </a:lnTo>
                  <a:lnTo>
                    <a:pt x="1923491" y="1765300"/>
                  </a:lnTo>
                  <a:lnTo>
                    <a:pt x="1921395" y="1765300"/>
                  </a:lnTo>
                  <a:lnTo>
                    <a:pt x="1919312" y="1752600"/>
                  </a:lnTo>
                  <a:lnTo>
                    <a:pt x="1914207" y="1765300"/>
                  </a:lnTo>
                  <a:lnTo>
                    <a:pt x="1911667" y="1752600"/>
                  </a:lnTo>
                  <a:lnTo>
                    <a:pt x="1911248" y="1752600"/>
                  </a:lnTo>
                  <a:lnTo>
                    <a:pt x="1912124" y="1765300"/>
                  </a:lnTo>
                  <a:lnTo>
                    <a:pt x="1912518" y="1778000"/>
                  </a:lnTo>
                  <a:lnTo>
                    <a:pt x="1906016" y="1778000"/>
                  </a:lnTo>
                  <a:lnTo>
                    <a:pt x="1905749" y="1776590"/>
                  </a:lnTo>
                  <a:lnTo>
                    <a:pt x="1905749" y="2019300"/>
                  </a:lnTo>
                  <a:lnTo>
                    <a:pt x="1900593" y="2019300"/>
                  </a:lnTo>
                  <a:lnTo>
                    <a:pt x="1893697" y="2032000"/>
                  </a:lnTo>
                  <a:lnTo>
                    <a:pt x="1893252" y="2032000"/>
                  </a:lnTo>
                  <a:lnTo>
                    <a:pt x="1893252" y="2247900"/>
                  </a:lnTo>
                  <a:lnTo>
                    <a:pt x="1887778" y="2260600"/>
                  </a:lnTo>
                  <a:lnTo>
                    <a:pt x="1885162" y="2260600"/>
                  </a:lnTo>
                  <a:lnTo>
                    <a:pt x="1889683" y="2273300"/>
                  </a:lnTo>
                  <a:lnTo>
                    <a:pt x="1877199" y="2273300"/>
                  </a:lnTo>
                  <a:lnTo>
                    <a:pt x="1871967" y="2260600"/>
                  </a:lnTo>
                  <a:lnTo>
                    <a:pt x="1870227" y="2247900"/>
                  </a:lnTo>
                  <a:lnTo>
                    <a:pt x="1893252" y="2247900"/>
                  </a:lnTo>
                  <a:lnTo>
                    <a:pt x="1893252" y="2032000"/>
                  </a:lnTo>
                  <a:lnTo>
                    <a:pt x="1890522" y="2032000"/>
                  </a:lnTo>
                  <a:lnTo>
                    <a:pt x="1890522" y="2171700"/>
                  </a:lnTo>
                  <a:lnTo>
                    <a:pt x="1870862" y="2171700"/>
                  </a:lnTo>
                  <a:lnTo>
                    <a:pt x="1861743" y="2184400"/>
                  </a:lnTo>
                  <a:lnTo>
                    <a:pt x="1857540" y="2192324"/>
                  </a:lnTo>
                  <a:lnTo>
                    <a:pt x="1857540" y="2476500"/>
                  </a:lnTo>
                  <a:lnTo>
                    <a:pt x="1857540" y="2489200"/>
                  </a:lnTo>
                  <a:lnTo>
                    <a:pt x="1847380" y="2489200"/>
                  </a:lnTo>
                  <a:lnTo>
                    <a:pt x="1852460" y="2476500"/>
                  </a:lnTo>
                  <a:lnTo>
                    <a:pt x="1857540" y="2476500"/>
                  </a:lnTo>
                  <a:lnTo>
                    <a:pt x="1857540" y="2192324"/>
                  </a:lnTo>
                  <a:lnTo>
                    <a:pt x="1855000" y="2197100"/>
                  </a:lnTo>
                  <a:lnTo>
                    <a:pt x="1844001" y="2189238"/>
                  </a:lnTo>
                  <a:lnTo>
                    <a:pt x="1844001" y="2438400"/>
                  </a:lnTo>
                  <a:lnTo>
                    <a:pt x="1843151" y="2451100"/>
                  </a:lnTo>
                  <a:lnTo>
                    <a:pt x="1830463" y="2451100"/>
                  </a:lnTo>
                  <a:lnTo>
                    <a:pt x="1831314" y="2438400"/>
                  </a:lnTo>
                  <a:lnTo>
                    <a:pt x="1844001" y="2438400"/>
                  </a:lnTo>
                  <a:lnTo>
                    <a:pt x="1844001" y="2189238"/>
                  </a:lnTo>
                  <a:lnTo>
                    <a:pt x="1837232" y="2184400"/>
                  </a:lnTo>
                  <a:lnTo>
                    <a:pt x="1848015" y="2159000"/>
                  </a:lnTo>
                  <a:lnTo>
                    <a:pt x="1871179" y="2159000"/>
                  </a:lnTo>
                  <a:lnTo>
                    <a:pt x="1890522" y="2171700"/>
                  </a:lnTo>
                  <a:lnTo>
                    <a:pt x="1890522" y="2032000"/>
                  </a:lnTo>
                  <a:lnTo>
                    <a:pt x="1888388" y="2032000"/>
                  </a:lnTo>
                  <a:lnTo>
                    <a:pt x="1887982" y="2044700"/>
                  </a:lnTo>
                  <a:lnTo>
                    <a:pt x="1868995" y="2032000"/>
                  </a:lnTo>
                  <a:lnTo>
                    <a:pt x="1873072" y="2019300"/>
                  </a:lnTo>
                  <a:lnTo>
                    <a:pt x="1889061" y="2006600"/>
                  </a:lnTo>
                  <a:lnTo>
                    <a:pt x="1905749" y="2019300"/>
                  </a:lnTo>
                  <a:lnTo>
                    <a:pt x="1905749" y="1776590"/>
                  </a:lnTo>
                  <a:lnTo>
                    <a:pt x="1903628" y="1765300"/>
                  </a:lnTo>
                  <a:lnTo>
                    <a:pt x="1902523" y="1765300"/>
                  </a:lnTo>
                  <a:lnTo>
                    <a:pt x="1899831" y="1752600"/>
                  </a:lnTo>
                  <a:lnTo>
                    <a:pt x="1894674" y="1752600"/>
                  </a:lnTo>
                  <a:lnTo>
                    <a:pt x="1890306" y="1765300"/>
                  </a:lnTo>
                  <a:lnTo>
                    <a:pt x="1886267" y="1778000"/>
                  </a:lnTo>
                  <a:lnTo>
                    <a:pt x="1879523" y="1778000"/>
                  </a:lnTo>
                  <a:lnTo>
                    <a:pt x="1880374" y="1765300"/>
                  </a:lnTo>
                  <a:lnTo>
                    <a:pt x="1873453" y="1778000"/>
                  </a:lnTo>
                  <a:lnTo>
                    <a:pt x="1855152" y="1778000"/>
                  </a:lnTo>
                  <a:lnTo>
                    <a:pt x="1848231" y="1790700"/>
                  </a:lnTo>
                  <a:lnTo>
                    <a:pt x="1848777" y="1790700"/>
                  </a:lnTo>
                  <a:lnTo>
                    <a:pt x="1850453" y="1803400"/>
                  </a:lnTo>
                  <a:lnTo>
                    <a:pt x="1851647" y="1816100"/>
                  </a:lnTo>
                  <a:lnTo>
                    <a:pt x="1849678" y="1816100"/>
                  </a:lnTo>
                  <a:lnTo>
                    <a:pt x="1847380" y="1828800"/>
                  </a:lnTo>
                  <a:lnTo>
                    <a:pt x="1845081" y="1828800"/>
                  </a:lnTo>
                  <a:lnTo>
                    <a:pt x="1842312" y="1816100"/>
                  </a:lnTo>
                  <a:lnTo>
                    <a:pt x="1844001" y="1816100"/>
                  </a:lnTo>
                  <a:lnTo>
                    <a:pt x="1844840" y="1803400"/>
                  </a:lnTo>
                  <a:lnTo>
                    <a:pt x="1841461" y="1816100"/>
                  </a:lnTo>
                  <a:lnTo>
                    <a:pt x="1839010" y="1803400"/>
                  </a:lnTo>
                  <a:lnTo>
                    <a:pt x="1843608" y="1803400"/>
                  </a:lnTo>
                  <a:lnTo>
                    <a:pt x="1844001" y="1790700"/>
                  </a:lnTo>
                  <a:lnTo>
                    <a:pt x="1837791" y="1803400"/>
                  </a:lnTo>
                  <a:lnTo>
                    <a:pt x="1831733" y="1803400"/>
                  </a:lnTo>
                  <a:lnTo>
                    <a:pt x="1825688" y="1816100"/>
                  </a:lnTo>
                  <a:lnTo>
                    <a:pt x="1819465" y="1816100"/>
                  </a:lnTo>
                  <a:lnTo>
                    <a:pt x="1819465" y="2387600"/>
                  </a:lnTo>
                  <a:lnTo>
                    <a:pt x="1819465" y="2400300"/>
                  </a:lnTo>
                  <a:lnTo>
                    <a:pt x="1811007" y="2400300"/>
                  </a:lnTo>
                  <a:lnTo>
                    <a:pt x="1811007" y="2895600"/>
                  </a:lnTo>
                  <a:lnTo>
                    <a:pt x="1810169" y="2908300"/>
                  </a:lnTo>
                  <a:lnTo>
                    <a:pt x="1801710" y="2908300"/>
                  </a:lnTo>
                  <a:lnTo>
                    <a:pt x="1798751" y="2895600"/>
                  </a:lnTo>
                  <a:lnTo>
                    <a:pt x="1811007" y="2895600"/>
                  </a:lnTo>
                  <a:lnTo>
                    <a:pt x="1811007" y="2400300"/>
                  </a:lnTo>
                  <a:lnTo>
                    <a:pt x="1808480" y="2400300"/>
                  </a:lnTo>
                  <a:lnTo>
                    <a:pt x="1810169" y="2387600"/>
                  </a:lnTo>
                  <a:lnTo>
                    <a:pt x="1819465" y="2387600"/>
                  </a:lnTo>
                  <a:lnTo>
                    <a:pt x="1819465" y="1816100"/>
                  </a:lnTo>
                  <a:lnTo>
                    <a:pt x="1819275" y="1803400"/>
                  </a:lnTo>
                  <a:lnTo>
                    <a:pt x="1826488" y="1803400"/>
                  </a:lnTo>
                  <a:lnTo>
                    <a:pt x="1822005" y="1790700"/>
                  </a:lnTo>
                  <a:lnTo>
                    <a:pt x="1829600" y="1790700"/>
                  </a:lnTo>
                  <a:lnTo>
                    <a:pt x="1831314" y="1778000"/>
                  </a:lnTo>
                  <a:lnTo>
                    <a:pt x="1833029" y="1778000"/>
                  </a:lnTo>
                  <a:lnTo>
                    <a:pt x="1827923" y="1765300"/>
                  </a:lnTo>
                  <a:lnTo>
                    <a:pt x="1818157" y="1765300"/>
                  </a:lnTo>
                  <a:lnTo>
                    <a:pt x="1811959" y="1778000"/>
                  </a:lnTo>
                  <a:lnTo>
                    <a:pt x="1800860" y="1778000"/>
                  </a:lnTo>
                  <a:lnTo>
                    <a:pt x="1800860" y="1803400"/>
                  </a:lnTo>
                  <a:lnTo>
                    <a:pt x="1800542" y="1803400"/>
                  </a:lnTo>
                  <a:lnTo>
                    <a:pt x="1800542" y="2654300"/>
                  </a:lnTo>
                  <a:lnTo>
                    <a:pt x="1796669" y="2654300"/>
                  </a:lnTo>
                  <a:lnTo>
                    <a:pt x="1796669" y="2908300"/>
                  </a:lnTo>
                  <a:lnTo>
                    <a:pt x="1790611" y="2921000"/>
                  </a:lnTo>
                  <a:lnTo>
                    <a:pt x="1785467" y="2921000"/>
                  </a:lnTo>
                  <a:lnTo>
                    <a:pt x="1785467" y="3136900"/>
                  </a:lnTo>
                  <a:lnTo>
                    <a:pt x="1772627" y="3136900"/>
                  </a:lnTo>
                  <a:lnTo>
                    <a:pt x="1772170" y="3124200"/>
                  </a:lnTo>
                  <a:lnTo>
                    <a:pt x="1783410" y="3124200"/>
                  </a:lnTo>
                  <a:lnTo>
                    <a:pt x="1785467" y="3136900"/>
                  </a:lnTo>
                  <a:lnTo>
                    <a:pt x="1785467" y="2921000"/>
                  </a:lnTo>
                  <a:lnTo>
                    <a:pt x="1785010" y="2921000"/>
                  </a:lnTo>
                  <a:lnTo>
                    <a:pt x="1783943" y="2908300"/>
                  </a:lnTo>
                  <a:lnTo>
                    <a:pt x="1796669" y="2908300"/>
                  </a:lnTo>
                  <a:lnTo>
                    <a:pt x="1796669" y="2654300"/>
                  </a:lnTo>
                  <a:lnTo>
                    <a:pt x="1795780" y="2654300"/>
                  </a:lnTo>
                  <a:lnTo>
                    <a:pt x="1797812" y="2641600"/>
                  </a:lnTo>
                  <a:lnTo>
                    <a:pt x="1800542" y="2654300"/>
                  </a:lnTo>
                  <a:lnTo>
                    <a:pt x="1800542" y="1803400"/>
                  </a:lnTo>
                  <a:lnTo>
                    <a:pt x="1793252" y="1803400"/>
                  </a:lnTo>
                  <a:lnTo>
                    <a:pt x="1793252" y="2438400"/>
                  </a:lnTo>
                  <a:lnTo>
                    <a:pt x="1789023" y="2438400"/>
                  </a:lnTo>
                  <a:lnTo>
                    <a:pt x="1789023" y="2501900"/>
                  </a:lnTo>
                  <a:lnTo>
                    <a:pt x="1786483" y="2514600"/>
                  </a:lnTo>
                  <a:lnTo>
                    <a:pt x="1780565" y="2527300"/>
                  </a:lnTo>
                  <a:lnTo>
                    <a:pt x="1780565" y="2514600"/>
                  </a:lnTo>
                  <a:lnTo>
                    <a:pt x="1776336" y="2514600"/>
                  </a:lnTo>
                  <a:lnTo>
                    <a:pt x="1772107" y="2527300"/>
                  </a:lnTo>
                  <a:lnTo>
                    <a:pt x="1762798" y="2527300"/>
                  </a:lnTo>
                  <a:lnTo>
                    <a:pt x="1761947" y="2514600"/>
                  </a:lnTo>
                  <a:lnTo>
                    <a:pt x="1774634" y="2514600"/>
                  </a:lnTo>
                  <a:lnTo>
                    <a:pt x="1775485" y="2501900"/>
                  </a:lnTo>
                  <a:lnTo>
                    <a:pt x="1789023" y="2501900"/>
                  </a:lnTo>
                  <a:lnTo>
                    <a:pt x="1789023" y="2438400"/>
                  </a:lnTo>
                  <a:lnTo>
                    <a:pt x="1782254" y="2438400"/>
                  </a:lnTo>
                  <a:lnTo>
                    <a:pt x="1786483" y="2425700"/>
                  </a:lnTo>
                  <a:lnTo>
                    <a:pt x="1791550" y="2425700"/>
                  </a:lnTo>
                  <a:lnTo>
                    <a:pt x="1793252" y="2438400"/>
                  </a:lnTo>
                  <a:lnTo>
                    <a:pt x="1793252" y="1803400"/>
                  </a:lnTo>
                  <a:lnTo>
                    <a:pt x="1781403" y="1803400"/>
                  </a:lnTo>
                  <a:lnTo>
                    <a:pt x="1778025" y="1790700"/>
                  </a:lnTo>
                  <a:lnTo>
                    <a:pt x="1775701" y="1787525"/>
                  </a:lnTo>
                  <a:lnTo>
                    <a:pt x="1776336" y="1790700"/>
                  </a:lnTo>
                  <a:lnTo>
                    <a:pt x="1775396" y="1787105"/>
                  </a:lnTo>
                  <a:lnTo>
                    <a:pt x="1772107" y="1782622"/>
                  </a:lnTo>
                  <a:lnTo>
                    <a:pt x="1772107" y="2273300"/>
                  </a:lnTo>
                  <a:lnTo>
                    <a:pt x="1772107" y="2286000"/>
                  </a:lnTo>
                  <a:lnTo>
                    <a:pt x="1764487" y="2286000"/>
                  </a:lnTo>
                  <a:lnTo>
                    <a:pt x="1761109" y="2273300"/>
                  </a:lnTo>
                  <a:lnTo>
                    <a:pt x="1772107" y="2273300"/>
                  </a:lnTo>
                  <a:lnTo>
                    <a:pt x="1772107" y="1782622"/>
                  </a:lnTo>
                  <a:lnTo>
                    <a:pt x="1768716" y="1778000"/>
                  </a:lnTo>
                  <a:lnTo>
                    <a:pt x="1773008" y="1778000"/>
                  </a:lnTo>
                  <a:lnTo>
                    <a:pt x="1775396" y="1787105"/>
                  </a:lnTo>
                  <a:lnTo>
                    <a:pt x="1775701" y="1787525"/>
                  </a:lnTo>
                  <a:lnTo>
                    <a:pt x="1773796" y="1778000"/>
                  </a:lnTo>
                  <a:lnTo>
                    <a:pt x="1774304" y="1765300"/>
                  </a:lnTo>
                  <a:lnTo>
                    <a:pt x="1771256" y="1765300"/>
                  </a:lnTo>
                  <a:lnTo>
                    <a:pt x="1768119" y="1765300"/>
                  </a:lnTo>
                  <a:lnTo>
                    <a:pt x="1766176" y="1760753"/>
                  </a:lnTo>
                  <a:lnTo>
                    <a:pt x="1766176" y="1816100"/>
                  </a:lnTo>
                  <a:lnTo>
                    <a:pt x="1761947" y="1816100"/>
                  </a:lnTo>
                  <a:lnTo>
                    <a:pt x="1760258" y="1790700"/>
                  </a:lnTo>
                  <a:lnTo>
                    <a:pt x="1760258" y="2514600"/>
                  </a:lnTo>
                  <a:lnTo>
                    <a:pt x="1760258" y="2527300"/>
                  </a:lnTo>
                  <a:lnTo>
                    <a:pt x="1754339" y="2527300"/>
                  </a:lnTo>
                  <a:lnTo>
                    <a:pt x="1754339" y="2514600"/>
                  </a:lnTo>
                  <a:lnTo>
                    <a:pt x="1760258" y="2514600"/>
                  </a:lnTo>
                  <a:lnTo>
                    <a:pt x="1760258" y="1790700"/>
                  </a:lnTo>
                  <a:lnTo>
                    <a:pt x="1761947" y="1803400"/>
                  </a:lnTo>
                  <a:lnTo>
                    <a:pt x="1761109" y="1803400"/>
                  </a:lnTo>
                  <a:lnTo>
                    <a:pt x="1766176" y="1816100"/>
                  </a:lnTo>
                  <a:lnTo>
                    <a:pt x="1764487" y="1803400"/>
                  </a:lnTo>
                  <a:lnTo>
                    <a:pt x="1765338" y="1803400"/>
                  </a:lnTo>
                  <a:lnTo>
                    <a:pt x="1766176" y="1816100"/>
                  </a:lnTo>
                  <a:lnTo>
                    <a:pt x="1766176" y="1760753"/>
                  </a:lnTo>
                  <a:lnTo>
                    <a:pt x="1765338" y="1758797"/>
                  </a:lnTo>
                  <a:lnTo>
                    <a:pt x="1765338" y="1790700"/>
                  </a:lnTo>
                  <a:lnTo>
                    <a:pt x="1764487" y="1790700"/>
                  </a:lnTo>
                  <a:lnTo>
                    <a:pt x="1764487" y="1800860"/>
                  </a:lnTo>
                  <a:lnTo>
                    <a:pt x="1761109" y="1790700"/>
                  </a:lnTo>
                  <a:lnTo>
                    <a:pt x="1761947" y="1790700"/>
                  </a:lnTo>
                  <a:lnTo>
                    <a:pt x="1760258" y="1778000"/>
                  </a:lnTo>
                  <a:lnTo>
                    <a:pt x="1761947" y="1778000"/>
                  </a:lnTo>
                  <a:lnTo>
                    <a:pt x="1765338" y="1790700"/>
                  </a:lnTo>
                  <a:lnTo>
                    <a:pt x="1765338" y="1758797"/>
                  </a:lnTo>
                  <a:lnTo>
                    <a:pt x="1762696" y="1752600"/>
                  </a:lnTo>
                  <a:lnTo>
                    <a:pt x="1761109" y="1752600"/>
                  </a:lnTo>
                  <a:lnTo>
                    <a:pt x="1759419" y="1746275"/>
                  </a:lnTo>
                  <a:lnTo>
                    <a:pt x="1759419" y="1790700"/>
                  </a:lnTo>
                  <a:lnTo>
                    <a:pt x="1759419" y="1803400"/>
                  </a:lnTo>
                  <a:lnTo>
                    <a:pt x="1757718" y="1803400"/>
                  </a:lnTo>
                  <a:lnTo>
                    <a:pt x="1757718" y="1816100"/>
                  </a:lnTo>
                  <a:lnTo>
                    <a:pt x="1756029" y="1803400"/>
                  </a:lnTo>
                  <a:lnTo>
                    <a:pt x="1755190" y="1800250"/>
                  </a:lnTo>
                  <a:lnTo>
                    <a:pt x="1755190" y="1816100"/>
                  </a:lnTo>
                  <a:lnTo>
                    <a:pt x="1754339" y="1816100"/>
                  </a:lnTo>
                  <a:lnTo>
                    <a:pt x="1754339" y="1803400"/>
                  </a:lnTo>
                  <a:lnTo>
                    <a:pt x="1755190" y="1816100"/>
                  </a:lnTo>
                  <a:lnTo>
                    <a:pt x="1755190" y="1800250"/>
                  </a:lnTo>
                  <a:lnTo>
                    <a:pt x="1753489" y="1793862"/>
                  </a:lnTo>
                  <a:lnTo>
                    <a:pt x="1753489" y="1803400"/>
                  </a:lnTo>
                  <a:lnTo>
                    <a:pt x="1751799" y="1816100"/>
                  </a:lnTo>
                  <a:lnTo>
                    <a:pt x="1751799" y="1803400"/>
                  </a:lnTo>
                  <a:lnTo>
                    <a:pt x="1750110" y="1803400"/>
                  </a:lnTo>
                  <a:lnTo>
                    <a:pt x="1748421" y="1799780"/>
                  </a:lnTo>
                  <a:lnTo>
                    <a:pt x="1748421" y="2946400"/>
                  </a:lnTo>
                  <a:lnTo>
                    <a:pt x="1748421" y="2959100"/>
                  </a:lnTo>
                  <a:lnTo>
                    <a:pt x="1738680" y="2959100"/>
                  </a:lnTo>
                  <a:lnTo>
                    <a:pt x="1730756" y="2971800"/>
                  </a:lnTo>
                  <a:lnTo>
                    <a:pt x="1724266" y="2971800"/>
                  </a:lnTo>
                  <a:lnTo>
                    <a:pt x="1718818" y="2984500"/>
                  </a:lnTo>
                  <a:lnTo>
                    <a:pt x="1710397" y="2971800"/>
                  </a:lnTo>
                  <a:lnTo>
                    <a:pt x="1707286" y="2971800"/>
                  </a:lnTo>
                  <a:lnTo>
                    <a:pt x="1708467" y="2959100"/>
                  </a:lnTo>
                  <a:lnTo>
                    <a:pt x="1724990" y="2959100"/>
                  </a:lnTo>
                  <a:lnTo>
                    <a:pt x="1732241" y="2946400"/>
                  </a:lnTo>
                  <a:lnTo>
                    <a:pt x="1748421" y="2946400"/>
                  </a:lnTo>
                  <a:lnTo>
                    <a:pt x="1748421" y="1799780"/>
                  </a:lnTo>
                  <a:lnTo>
                    <a:pt x="1744192" y="1790700"/>
                  </a:lnTo>
                  <a:lnTo>
                    <a:pt x="1741652" y="1790700"/>
                  </a:lnTo>
                  <a:lnTo>
                    <a:pt x="1737855" y="1779308"/>
                  </a:lnTo>
                  <a:lnTo>
                    <a:pt x="1737855" y="2730500"/>
                  </a:lnTo>
                  <a:lnTo>
                    <a:pt x="1736572" y="2743200"/>
                  </a:lnTo>
                  <a:lnTo>
                    <a:pt x="1729651" y="2743200"/>
                  </a:lnTo>
                  <a:lnTo>
                    <a:pt x="1725574" y="2730500"/>
                  </a:lnTo>
                  <a:lnTo>
                    <a:pt x="1725574" y="2946400"/>
                  </a:lnTo>
                  <a:lnTo>
                    <a:pt x="1720507" y="2946400"/>
                  </a:lnTo>
                  <a:lnTo>
                    <a:pt x="1722196" y="2933700"/>
                  </a:lnTo>
                  <a:lnTo>
                    <a:pt x="1725574" y="2946400"/>
                  </a:lnTo>
                  <a:lnTo>
                    <a:pt x="1725574" y="2730500"/>
                  </a:lnTo>
                  <a:lnTo>
                    <a:pt x="1724685" y="2730500"/>
                  </a:lnTo>
                  <a:lnTo>
                    <a:pt x="1727276" y="2717800"/>
                  </a:lnTo>
                  <a:lnTo>
                    <a:pt x="1733130" y="2717800"/>
                  </a:lnTo>
                  <a:lnTo>
                    <a:pt x="1736686" y="2730500"/>
                  </a:lnTo>
                  <a:lnTo>
                    <a:pt x="1737855" y="2730500"/>
                  </a:lnTo>
                  <a:lnTo>
                    <a:pt x="1737855" y="1779308"/>
                  </a:lnTo>
                  <a:lnTo>
                    <a:pt x="1737423" y="1778000"/>
                  </a:lnTo>
                  <a:lnTo>
                    <a:pt x="1745030" y="1790700"/>
                  </a:lnTo>
                  <a:lnTo>
                    <a:pt x="1749259" y="1790700"/>
                  </a:lnTo>
                  <a:lnTo>
                    <a:pt x="1752650" y="1803400"/>
                  </a:lnTo>
                  <a:lnTo>
                    <a:pt x="1753489" y="1803400"/>
                  </a:lnTo>
                  <a:lnTo>
                    <a:pt x="1753489" y="1793862"/>
                  </a:lnTo>
                  <a:lnTo>
                    <a:pt x="1752650" y="1790700"/>
                  </a:lnTo>
                  <a:lnTo>
                    <a:pt x="1756029" y="1790700"/>
                  </a:lnTo>
                  <a:lnTo>
                    <a:pt x="1759419" y="1790700"/>
                  </a:lnTo>
                  <a:lnTo>
                    <a:pt x="1759419" y="1746275"/>
                  </a:lnTo>
                  <a:lnTo>
                    <a:pt x="1758569" y="1743087"/>
                  </a:lnTo>
                  <a:lnTo>
                    <a:pt x="1758569" y="1752600"/>
                  </a:lnTo>
                  <a:lnTo>
                    <a:pt x="1757730" y="1752600"/>
                  </a:lnTo>
                  <a:lnTo>
                    <a:pt x="1753489" y="1739900"/>
                  </a:lnTo>
                  <a:lnTo>
                    <a:pt x="1755178" y="1739900"/>
                  </a:lnTo>
                  <a:lnTo>
                    <a:pt x="1758569" y="1752600"/>
                  </a:lnTo>
                  <a:lnTo>
                    <a:pt x="1758569" y="1743087"/>
                  </a:lnTo>
                  <a:lnTo>
                    <a:pt x="1757718" y="1739900"/>
                  </a:lnTo>
                  <a:lnTo>
                    <a:pt x="1764474" y="1752600"/>
                  </a:lnTo>
                  <a:lnTo>
                    <a:pt x="1765541" y="1752600"/>
                  </a:lnTo>
                  <a:lnTo>
                    <a:pt x="1764118" y="1739900"/>
                  </a:lnTo>
                  <a:lnTo>
                    <a:pt x="1766176" y="1739900"/>
                  </a:lnTo>
                  <a:lnTo>
                    <a:pt x="1772119" y="1752600"/>
                  </a:lnTo>
                  <a:lnTo>
                    <a:pt x="1772945" y="1752600"/>
                  </a:lnTo>
                  <a:lnTo>
                    <a:pt x="1774151" y="1752600"/>
                  </a:lnTo>
                  <a:lnTo>
                    <a:pt x="1776653" y="1757553"/>
                  </a:lnTo>
                  <a:lnTo>
                    <a:pt x="1782432" y="1765300"/>
                  </a:lnTo>
                  <a:lnTo>
                    <a:pt x="1783651" y="1765300"/>
                  </a:lnTo>
                  <a:lnTo>
                    <a:pt x="1794090" y="1778000"/>
                  </a:lnTo>
                  <a:lnTo>
                    <a:pt x="1796630" y="1778000"/>
                  </a:lnTo>
                  <a:lnTo>
                    <a:pt x="1797050" y="1790700"/>
                  </a:lnTo>
                  <a:lnTo>
                    <a:pt x="1800440" y="1790700"/>
                  </a:lnTo>
                  <a:lnTo>
                    <a:pt x="1800860" y="1803400"/>
                  </a:lnTo>
                  <a:lnTo>
                    <a:pt x="1800860" y="1778000"/>
                  </a:lnTo>
                  <a:lnTo>
                    <a:pt x="1797481" y="1778000"/>
                  </a:lnTo>
                  <a:lnTo>
                    <a:pt x="1793252" y="1765300"/>
                  </a:lnTo>
                  <a:lnTo>
                    <a:pt x="1793646" y="1765300"/>
                  </a:lnTo>
                  <a:lnTo>
                    <a:pt x="1785239" y="1752600"/>
                  </a:lnTo>
                  <a:lnTo>
                    <a:pt x="1794306" y="1752600"/>
                  </a:lnTo>
                  <a:lnTo>
                    <a:pt x="1802803" y="1762633"/>
                  </a:lnTo>
                  <a:lnTo>
                    <a:pt x="1797380" y="1752600"/>
                  </a:lnTo>
                  <a:lnTo>
                    <a:pt x="1790611" y="1739900"/>
                  </a:lnTo>
                  <a:lnTo>
                    <a:pt x="1791550" y="1739900"/>
                  </a:lnTo>
                  <a:lnTo>
                    <a:pt x="1804022" y="1750898"/>
                  </a:lnTo>
                  <a:lnTo>
                    <a:pt x="1804250" y="1752600"/>
                  </a:lnTo>
                  <a:lnTo>
                    <a:pt x="1805254" y="1752600"/>
                  </a:lnTo>
                  <a:lnTo>
                    <a:pt x="1804835" y="1751622"/>
                  </a:lnTo>
                  <a:lnTo>
                    <a:pt x="1805940" y="1752600"/>
                  </a:lnTo>
                  <a:lnTo>
                    <a:pt x="1809280" y="1752600"/>
                  </a:lnTo>
                  <a:lnTo>
                    <a:pt x="1808378" y="1748536"/>
                  </a:lnTo>
                  <a:lnTo>
                    <a:pt x="1812709" y="1752600"/>
                  </a:lnTo>
                  <a:lnTo>
                    <a:pt x="1812785" y="1739900"/>
                  </a:lnTo>
                  <a:lnTo>
                    <a:pt x="1811439" y="1739900"/>
                  </a:lnTo>
                  <a:lnTo>
                    <a:pt x="1810080" y="1727200"/>
                  </a:lnTo>
                  <a:lnTo>
                    <a:pt x="1847380" y="1727200"/>
                  </a:lnTo>
                  <a:lnTo>
                    <a:pt x="1838083" y="1714500"/>
                  </a:lnTo>
                  <a:lnTo>
                    <a:pt x="1838667" y="1714500"/>
                  </a:lnTo>
                  <a:lnTo>
                    <a:pt x="1834692" y="1701800"/>
                  </a:lnTo>
                  <a:lnTo>
                    <a:pt x="1843151" y="1714500"/>
                  </a:lnTo>
                  <a:lnTo>
                    <a:pt x="1845691" y="1714500"/>
                  </a:lnTo>
                  <a:lnTo>
                    <a:pt x="1841360" y="1701800"/>
                  </a:lnTo>
                  <a:lnTo>
                    <a:pt x="1839556" y="1701800"/>
                  </a:lnTo>
                  <a:lnTo>
                    <a:pt x="1841881" y="1689100"/>
                  </a:lnTo>
                  <a:lnTo>
                    <a:pt x="1846859" y="1689100"/>
                  </a:lnTo>
                  <a:lnTo>
                    <a:pt x="1842109" y="1676400"/>
                  </a:lnTo>
                  <a:lnTo>
                    <a:pt x="1876145" y="1676400"/>
                  </a:lnTo>
                  <a:lnTo>
                    <a:pt x="1871116" y="1663700"/>
                  </a:lnTo>
                  <a:lnTo>
                    <a:pt x="1875663" y="1663700"/>
                  </a:lnTo>
                  <a:lnTo>
                    <a:pt x="1866836" y="1651000"/>
                  </a:lnTo>
                  <a:lnTo>
                    <a:pt x="1876234" y="1663700"/>
                  </a:lnTo>
                  <a:lnTo>
                    <a:pt x="1895602" y="1663700"/>
                  </a:lnTo>
                  <a:lnTo>
                    <a:pt x="1896364" y="1663700"/>
                  </a:lnTo>
                  <a:lnTo>
                    <a:pt x="1888629" y="1653654"/>
                  </a:lnTo>
                  <a:lnTo>
                    <a:pt x="1900669" y="1663700"/>
                  </a:lnTo>
                  <a:lnTo>
                    <a:pt x="1898980" y="1651000"/>
                  </a:lnTo>
                  <a:lnTo>
                    <a:pt x="1909127" y="1651000"/>
                  </a:lnTo>
                  <a:lnTo>
                    <a:pt x="1904060" y="1638300"/>
                  </a:lnTo>
                  <a:lnTo>
                    <a:pt x="1906600" y="1638300"/>
                  </a:lnTo>
                  <a:lnTo>
                    <a:pt x="1907654" y="1639887"/>
                  </a:lnTo>
                  <a:lnTo>
                    <a:pt x="1909127" y="1651000"/>
                  </a:lnTo>
                  <a:lnTo>
                    <a:pt x="1912518" y="1651000"/>
                  </a:lnTo>
                  <a:lnTo>
                    <a:pt x="1910829" y="1644650"/>
                  </a:lnTo>
                  <a:lnTo>
                    <a:pt x="1915058" y="1651000"/>
                  </a:lnTo>
                  <a:lnTo>
                    <a:pt x="1918169" y="1639277"/>
                  </a:lnTo>
                  <a:lnTo>
                    <a:pt x="1925205" y="1651000"/>
                  </a:lnTo>
                  <a:lnTo>
                    <a:pt x="1931123" y="1638300"/>
                  </a:lnTo>
                  <a:lnTo>
                    <a:pt x="1930273" y="1638300"/>
                  </a:lnTo>
                  <a:lnTo>
                    <a:pt x="1934502" y="1625600"/>
                  </a:lnTo>
                  <a:lnTo>
                    <a:pt x="1929333" y="1625600"/>
                  </a:lnTo>
                  <a:lnTo>
                    <a:pt x="1922881" y="1612900"/>
                  </a:lnTo>
                  <a:lnTo>
                    <a:pt x="1930273" y="1612900"/>
                  </a:lnTo>
                  <a:lnTo>
                    <a:pt x="1934502" y="1625600"/>
                  </a:lnTo>
                  <a:lnTo>
                    <a:pt x="1953958" y="1625600"/>
                  </a:lnTo>
                  <a:lnTo>
                    <a:pt x="1951431" y="1612900"/>
                  </a:lnTo>
                  <a:lnTo>
                    <a:pt x="1954809" y="1612900"/>
                  </a:lnTo>
                  <a:lnTo>
                    <a:pt x="1948980" y="1600200"/>
                  </a:lnTo>
                  <a:lnTo>
                    <a:pt x="1943989" y="1600200"/>
                  </a:lnTo>
                  <a:lnTo>
                    <a:pt x="1939582" y="1587500"/>
                  </a:lnTo>
                  <a:lnTo>
                    <a:pt x="1945500" y="1587500"/>
                  </a:lnTo>
                  <a:lnTo>
                    <a:pt x="1957349" y="1600200"/>
                  </a:lnTo>
                  <a:lnTo>
                    <a:pt x="1959889" y="1587500"/>
                  </a:lnTo>
                  <a:lnTo>
                    <a:pt x="1966645" y="1587500"/>
                  </a:lnTo>
                  <a:lnTo>
                    <a:pt x="1963267" y="1562100"/>
                  </a:lnTo>
                  <a:lnTo>
                    <a:pt x="1992033" y="1562100"/>
                  </a:lnTo>
                  <a:lnTo>
                    <a:pt x="1986102" y="1549400"/>
                  </a:lnTo>
                  <a:lnTo>
                    <a:pt x="1992033" y="1549400"/>
                  </a:lnTo>
                  <a:lnTo>
                    <a:pt x="2000491" y="1562100"/>
                  </a:lnTo>
                  <a:lnTo>
                    <a:pt x="1996973" y="1549400"/>
                  </a:lnTo>
                  <a:lnTo>
                    <a:pt x="2004529" y="1549400"/>
                  </a:lnTo>
                  <a:lnTo>
                    <a:pt x="2003869" y="1536700"/>
                  </a:lnTo>
                  <a:lnTo>
                    <a:pt x="2019604" y="1549400"/>
                  </a:lnTo>
                  <a:lnTo>
                    <a:pt x="2023846" y="1536700"/>
                  </a:lnTo>
                  <a:lnTo>
                    <a:pt x="2029244" y="1536700"/>
                  </a:lnTo>
                  <a:lnTo>
                    <a:pt x="2027580" y="1524000"/>
                  </a:lnTo>
                  <a:lnTo>
                    <a:pt x="2025865" y="1524000"/>
                  </a:lnTo>
                  <a:lnTo>
                    <a:pt x="2031098" y="1511300"/>
                  </a:lnTo>
                  <a:lnTo>
                    <a:pt x="2068728" y="1511300"/>
                  </a:lnTo>
                  <a:lnTo>
                    <a:pt x="2059165" y="1498600"/>
                  </a:lnTo>
                  <a:lnTo>
                    <a:pt x="2052624" y="1485900"/>
                  </a:lnTo>
                  <a:lnTo>
                    <a:pt x="2058847" y="1485900"/>
                  </a:lnTo>
                  <a:lnTo>
                    <a:pt x="2070696" y="1498600"/>
                  </a:lnTo>
                  <a:lnTo>
                    <a:pt x="2069414" y="1485900"/>
                  </a:lnTo>
                  <a:lnTo>
                    <a:pt x="2074392" y="1485900"/>
                  </a:lnTo>
                  <a:lnTo>
                    <a:pt x="2079853" y="1473200"/>
                  </a:lnTo>
                  <a:lnTo>
                    <a:pt x="2079993" y="1460500"/>
                  </a:lnTo>
                  <a:lnTo>
                    <a:pt x="2082533" y="1473200"/>
                  </a:lnTo>
                  <a:lnTo>
                    <a:pt x="2089251" y="1473200"/>
                  </a:lnTo>
                  <a:lnTo>
                    <a:pt x="2084222" y="1460500"/>
                  </a:lnTo>
                  <a:lnTo>
                    <a:pt x="2085924" y="1460500"/>
                  </a:lnTo>
                  <a:lnTo>
                    <a:pt x="2091842" y="1473200"/>
                  </a:lnTo>
                  <a:lnTo>
                    <a:pt x="2097760" y="1473200"/>
                  </a:lnTo>
                  <a:lnTo>
                    <a:pt x="2095639" y="1460500"/>
                  </a:lnTo>
                  <a:lnTo>
                    <a:pt x="2105367" y="1460500"/>
                  </a:lnTo>
                  <a:lnTo>
                    <a:pt x="2094382" y="1447800"/>
                  </a:lnTo>
                  <a:lnTo>
                    <a:pt x="2099513" y="1447800"/>
                  </a:lnTo>
                  <a:lnTo>
                    <a:pt x="2101672" y="1435100"/>
                  </a:lnTo>
                  <a:lnTo>
                    <a:pt x="2106384" y="1435100"/>
                  </a:lnTo>
                  <a:lnTo>
                    <a:pt x="2111298" y="1447800"/>
                  </a:lnTo>
                  <a:lnTo>
                    <a:pt x="2111768" y="1435100"/>
                  </a:lnTo>
                  <a:lnTo>
                    <a:pt x="2115528" y="1435100"/>
                  </a:lnTo>
                  <a:lnTo>
                    <a:pt x="2122297" y="1447800"/>
                  </a:lnTo>
                  <a:lnTo>
                    <a:pt x="2123986" y="1435100"/>
                  </a:lnTo>
                  <a:lnTo>
                    <a:pt x="2122297" y="1435100"/>
                  </a:lnTo>
                  <a:lnTo>
                    <a:pt x="2121954" y="1434642"/>
                  </a:lnTo>
                  <a:lnTo>
                    <a:pt x="2121446" y="1422400"/>
                  </a:lnTo>
                  <a:lnTo>
                    <a:pt x="2128215" y="1422400"/>
                  </a:lnTo>
                  <a:lnTo>
                    <a:pt x="2129053" y="1409700"/>
                  </a:lnTo>
                  <a:lnTo>
                    <a:pt x="2128215" y="1409700"/>
                  </a:lnTo>
                  <a:lnTo>
                    <a:pt x="2128215" y="1397000"/>
                  </a:lnTo>
                  <a:lnTo>
                    <a:pt x="2135352" y="1397000"/>
                  </a:lnTo>
                  <a:lnTo>
                    <a:pt x="2135187" y="1409700"/>
                  </a:lnTo>
                  <a:lnTo>
                    <a:pt x="2135352" y="1409700"/>
                  </a:lnTo>
                  <a:lnTo>
                    <a:pt x="2143442" y="1422400"/>
                  </a:lnTo>
                  <a:lnTo>
                    <a:pt x="2140127" y="1409700"/>
                  </a:lnTo>
                  <a:lnTo>
                    <a:pt x="2136038" y="1397000"/>
                  </a:lnTo>
                  <a:lnTo>
                    <a:pt x="2134158" y="1384300"/>
                  </a:lnTo>
                  <a:lnTo>
                    <a:pt x="2140902" y="1384300"/>
                  </a:lnTo>
                  <a:lnTo>
                    <a:pt x="2144280" y="1397000"/>
                  </a:lnTo>
                  <a:lnTo>
                    <a:pt x="2147392" y="1397000"/>
                  </a:lnTo>
                  <a:lnTo>
                    <a:pt x="2150732" y="1384300"/>
                  </a:lnTo>
                  <a:lnTo>
                    <a:pt x="2153602" y="1384300"/>
                  </a:lnTo>
                  <a:lnTo>
                    <a:pt x="2152739" y="1371600"/>
                  </a:lnTo>
                  <a:lnTo>
                    <a:pt x="2146528" y="1371600"/>
                  </a:lnTo>
                  <a:lnTo>
                    <a:pt x="2139213" y="1358900"/>
                  </a:lnTo>
                  <a:lnTo>
                    <a:pt x="2138870" y="1358188"/>
                  </a:lnTo>
                  <a:lnTo>
                    <a:pt x="2139492" y="1358900"/>
                  </a:lnTo>
                  <a:lnTo>
                    <a:pt x="2151291" y="1358900"/>
                  </a:lnTo>
                  <a:lnTo>
                    <a:pt x="2158835" y="1365669"/>
                  </a:lnTo>
                  <a:lnTo>
                    <a:pt x="2156129" y="1358900"/>
                  </a:lnTo>
                  <a:lnTo>
                    <a:pt x="2158657" y="1358900"/>
                  </a:lnTo>
                  <a:lnTo>
                    <a:pt x="2162886" y="1358900"/>
                  </a:lnTo>
                  <a:lnTo>
                    <a:pt x="2164105" y="1367967"/>
                  </a:lnTo>
                  <a:lnTo>
                    <a:pt x="2158657" y="1358900"/>
                  </a:lnTo>
                  <a:lnTo>
                    <a:pt x="2160981" y="1367599"/>
                  </a:lnTo>
                  <a:lnTo>
                    <a:pt x="2164473" y="1370736"/>
                  </a:lnTo>
                  <a:lnTo>
                    <a:pt x="2164588" y="1371600"/>
                  </a:lnTo>
                  <a:lnTo>
                    <a:pt x="2165426" y="1371600"/>
                  </a:lnTo>
                  <a:lnTo>
                    <a:pt x="2166277" y="1371600"/>
                  </a:lnTo>
                  <a:lnTo>
                    <a:pt x="2168182" y="1371600"/>
                  </a:lnTo>
                  <a:lnTo>
                    <a:pt x="2167674" y="1384300"/>
                  </a:lnTo>
                  <a:lnTo>
                    <a:pt x="2168817" y="1384300"/>
                  </a:lnTo>
                  <a:lnTo>
                    <a:pt x="2178113" y="1397000"/>
                  </a:lnTo>
                  <a:lnTo>
                    <a:pt x="2178113" y="1358900"/>
                  </a:lnTo>
                  <a:lnTo>
                    <a:pt x="2167966" y="1358900"/>
                  </a:lnTo>
                  <a:lnTo>
                    <a:pt x="2167128" y="1346200"/>
                  </a:lnTo>
                  <a:lnTo>
                    <a:pt x="2161197" y="1346200"/>
                  </a:lnTo>
                  <a:lnTo>
                    <a:pt x="2157819" y="1333500"/>
                  </a:lnTo>
                  <a:lnTo>
                    <a:pt x="2165426" y="1333500"/>
                  </a:lnTo>
                  <a:lnTo>
                    <a:pt x="2172716" y="1346200"/>
                  </a:lnTo>
                  <a:lnTo>
                    <a:pt x="2180653" y="1346200"/>
                  </a:lnTo>
                  <a:lnTo>
                    <a:pt x="2180653" y="1343647"/>
                  </a:lnTo>
                  <a:lnTo>
                    <a:pt x="2177275" y="1333500"/>
                  </a:lnTo>
                  <a:lnTo>
                    <a:pt x="2178113" y="1333500"/>
                  </a:lnTo>
                  <a:lnTo>
                    <a:pt x="2174735" y="1320800"/>
                  </a:lnTo>
                  <a:lnTo>
                    <a:pt x="2169795" y="1320800"/>
                  </a:lnTo>
                  <a:lnTo>
                    <a:pt x="2164372" y="1308100"/>
                  </a:lnTo>
                  <a:lnTo>
                    <a:pt x="2178113" y="1308100"/>
                  </a:lnTo>
                  <a:lnTo>
                    <a:pt x="2175586" y="1320800"/>
                  </a:lnTo>
                  <a:lnTo>
                    <a:pt x="2178113" y="1320800"/>
                  </a:lnTo>
                  <a:lnTo>
                    <a:pt x="2178964" y="1308100"/>
                  </a:lnTo>
                  <a:lnTo>
                    <a:pt x="2180653" y="1308100"/>
                  </a:lnTo>
                  <a:lnTo>
                    <a:pt x="2182342" y="1320800"/>
                  </a:lnTo>
                  <a:lnTo>
                    <a:pt x="2178113" y="1333500"/>
                  </a:lnTo>
                  <a:lnTo>
                    <a:pt x="2180653" y="1333500"/>
                  </a:lnTo>
                  <a:lnTo>
                    <a:pt x="2184044" y="1320800"/>
                  </a:lnTo>
                  <a:lnTo>
                    <a:pt x="2191651" y="1320800"/>
                  </a:lnTo>
                  <a:lnTo>
                    <a:pt x="2197570" y="1308100"/>
                  </a:lnTo>
                  <a:lnTo>
                    <a:pt x="2197570" y="166852"/>
                  </a:lnTo>
                  <a:lnTo>
                    <a:pt x="2194191" y="171919"/>
                  </a:lnTo>
                  <a:lnTo>
                    <a:pt x="2194191" y="419100"/>
                  </a:lnTo>
                  <a:lnTo>
                    <a:pt x="2191651" y="419100"/>
                  </a:lnTo>
                  <a:lnTo>
                    <a:pt x="2189962" y="412750"/>
                  </a:lnTo>
                  <a:lnTo>
                    <a:pt x="2189962" y="1308100"/>
                  </a:lnTo>
                  <a:lnTo>
                    <a:pt x="2185733" y="1308100"/>
                  </a:lnTo>
                  <a:lnTo>
                    <a:pt x="2182342" y="1295400"/>
                  </a:lnTo>
                  <a:lnTo>
                    <a:pt x="2188273" y="1295400"/>
                  </a:lnTo>
                  <a:lnTo>
                    <a:pt x="2189962" y="1308100"/>
                  </a:lnTo>
                  <a:lnTo>
                    <a:pt x="2189962" y="412750"/>
                  </a:lnTo>
                  <a:lnTo>
                    <a:pt x="2188273" y="406400"/>
                  </a:lnTo>
                  <a:lnTo>
                    <a:pt x="2191651" y="406400"/>
                  </a:lnTo>
                  <a:lnTo>
                    <a:pt x="2194191" y="419100"/>
                  </a:lnTo>
                  <a:lnTo>
                    <a:pt x="2194191" y="171919"/>
                  </a:lnTo>
                  <a:lnTo>
                    <a:pt x="2190267" y="177800"/>
                  </a:lnTo>
                  <a:lnTo>
                    <a:pt x="2187422" y="190500"/>
                  </a:lnTo>
                  <a:lnTo>
                    <a:pt x="2187422" y="419100"/>
                  </a:lnTo>
                  <a:lnTo>
                    <a:pt x="2185733" y="419100"/>
                  </a:lnTo>
                  <a:lnTo>
                    <a:pt x="2185733" y="406400"/>
                  </a:lnTo>
                  <a:lnTo>
                    <a:pt x="2186571" y="406400"/>
                  </a:lnTo>
                  <a:lnTo>
                    <a:pt x="2187422" y="419100"/>
                  </a:lnTo>
                  <a:lnTo>
                    <a:pt x="2187422" y="190500"/>
                  </a:lnTo>
                  <a:lnTo>
                    <a:pt x="2182342" y="190500"/>
                  </a:lnTo>
                  <a:lnTo>
                    <a:pt x="2181504" y="177800"/>
                  </a:lnTo>
                  <a:lnTo>
                    <a:pt x="2180653" y="177800"/>
                  </a:lnTo>
                  <a:lnTo>
                    <a:pt x="2180653" y="876300"/>
                  </a:lnTo>
                  <a:lnTo>
                    <a:pt x="2175535" y="889000"/>
                  </a:lnTo>
                  <a:lnTo>
                    <a:pt x="2178431" y="901700"/>
                  </a:lnTo>
                  <a:lnTo>
                    <a:pt x="2178634" y="914400"/>
                  </a:lnTo>
                  <a:lnTo>
                    <a:pt x="2165426" y="914400"/>
                  </a:lnTo>
                  <a:lnTo>
                    <a:pt x="2162048" y="901700"/>
                  </a:lnTo>
                  <a:lnTo>
                    <a:pt x="2157819" y="907681"/>
                  </a:lnTo>
                  <a:lnTo>
                    <a:pt x="2157819" y="1193800"/>
                  </a:lnTo>
                  <a:lnTo>
                    <a:pt x="2150884" y="1206500"/>
                  </a:lnTo>
                  <a:lnTo>
                    <a:pt x="2145131" y="1206500"/>
                  </a:lnTo>
                  <a:lnTo>
                    <a:pt x="2145131" y="1295400"/>
                  </a:lnTo>
                  <a:lnTo>
                    <a:pt x="2143442" y="1295400"/>
                  </a:lnTo>
                  <a:lnTo>
                    <a:pt x="2144280" y="1282700"/>
                  </a:lnTo>
                  <a:lnTo>
                    <a:pt x="2145131" y="1295400"/>
                  </a:lnTo>
                  <a:lnTo>
                    <a:pt x="2145131" y="1206500"/>
                  </a:lnTo>
                  <a:lnTo>
                    <a:pt x="2137956" y="1206500"/>
                  </a:lnTo>
                  <a:lnTo>
                    <a:pt x="2140051" y="1219200"/>
                  </a:lnTo>
                  <a:lnTo>
                    <a:pt x="2126183" y="1206500"/>
                  </a:lnTo>
                  <a:lnTo>
                    <a:pt x="2128634" y="1193800"/>
                  </a:lnTo>
                  <a:lnTo>
                    <a:pt x="2157819" y="1193800"/>
                  </a:lnTo>
                  <a:lnTo>
                    <a:pt x="2157819" y="907681"/>
                  </a:lnTo>
                  <a:lnTo>
                    <a:pt x="2153056" y="914400"/>
                  </a:lnTo>
                  <a:lnTo>
                    <a:pt x="2151684" y="916101"/>
                  </a:lnTo>
                  <a:lnTo>
                    <a:pt x="2151684" y="952500"/>
                  </a:lnTo>
                  <a:lnTo>
                    <a:pt x="2149576" y="965200"/>
                  </a:lnTo>
                  <a:lnTo>
                    <a:pt x="2140051" y="965200"/>
                  </a:lnTo>
                  <a:lnTo>
                    <a:pt x="2140051" y="1003300"/>
                  </a:lnTo>
                  <a:lnTo>
                    <a:pt x="2137346" y="1016000"/>
                  </a:lnTo>
                  <a:lnTo>
                    <a:pt x="2118906" y="1016000"/>
                  </a:lnTo>
                  <a:lnTo>
                    <a:pt x="2118906" y="1003300"/>
                  </a:lnTo>
                  <a:lnTo>
                    <a:pt x="2140051" y="1003300"/>
                  </a:lnTo>
                  <a:lnTo>
                    <a:pt x="2140051" y="965200"/>
                  </a:lnTo>
                  <a:lnTo>
                    <a:pt x="2138680" y="965200"/>
                  </a:lnTo>
                  <a:lnTo>
                    <a:pt x="2136546" y="952500"/>
                  </a:lnTo>
                  <a:lnTo>
                    <a:pt x="2140051" y="952500"/>
                  </a:lnTo>
                  <a:lnTo>
                    <a:pt x="2146820" y="939800"/>
                  </a:lnTo>
                  <a:lnTo>
                    <a:pt x="2151049" y="952500"/>
                  </a:lnTo>
                  <a:lnTo>
                    <a:pt x="2151684" y="952500"/>
                  </a:lnTo>
                  <a:lnTo>
                    <a:pt x="2151684" y="916101"/>
                  </a:lnTo>
                  <a:lnTo>
                    <a:pt x="2142807" y="927100"/>
                  </a:lnTo>
                  <a:lnTo>
                    <a:pt x="2131593" y="927100"/>
                  </a:lnTo>
                  <a:lnTo>
                    <a:pt x="2119757" y="939800"/>
                  </a:lnTo>
                  <a:lnTo>
                    <a:pt x="2107793" y="939800"/>
                  </a:lnTo>
                  <a:lnTo>
                    <a:pt x="2101989" y="946264"/>
                  </a:lnTo>
                  <a:lnTo>
                    <a:pt x="2101989" y="1358900"/>
                  </a:lnTo>
                  <a:lnTo>
                    <a:pt x="2092680" y="1358900"/>
                  </a:lnTo>
                  <a:lnTo>
                    <a:pt x="2092680" y="1371600"/>
                  </a:lnTo>
                  <a:lnTo>
                    <a:pt x="2085073" y="1371600"/>
                  </a:lnTo>
                  <a:lnTo>
                    <a:pt x="2081695" y="1358900"/>
                  </a:lnTo>
                  <a:lnTo>
                    <a:pt x="2083384" y="1346200"/>
                  </a:lnTo>
                  <a:lnTo>
                    <a:pt x="2097760" y="1346200"/>
                  </a:lnTo>
                  <a:lnTo>
                    <a:pt x="2101989" y="1358900"/>
                  </a:lnTo>
                  <a:lnTo>
                    <a:pt x="2101989" y="946264"/>
                  </a:lnTo>
                  <a:lnTo>
                    <a:pt x="2096389" y="952500"/>
                  </a:lnTo>
                  <a:lnTo>
                    <a:pt x="2088857" y="961796"/>
                  </a:lnTo>
                  <a:lnTo>
                    <a:pt x="2088857" y="1206500"/>
                  </a:lnTo>
                  <a:lnTo>
                    <a:pt x="2086559" y="1219200"/>
                  </a:lnTo>
                  <a:lnTo>
                    <a:pt x="2083384" y="1219200"/>
                  </a:lnTo>
                  <a:lnTo>
                    <a:pt x="2088857" y="1206500"/>
                  </a:lnTo>
                  <a:lnTo>
                    <a:pt x="2088857" y="961796"/>
                  </a:lnTo>
                  <a:lnTo>
                    <a:pt x="2086089" y="965200"/>
                  </a:lnTo>
                  <a:lnTo>
                    <a:pt x="2077466" y="977900"/>
                  </a:lnTo>
                  <a:lnTo>
                    <a:pt x="2076615" y="965200"/>
                  </a:lnTo>
                  <a:lnTo>
                    <a:pt x="2077466" y="965200"/>
                  </a:lnTo>
                  <a:lnTo>
                    <a:pt x="2090153" y="939800"/>
                  </a:lnTo>
                  <a:lnTo>
                    <a:pt x="2074926" y="939800"/>
                  </a:lnTo>
                  <a:lnTo>
                    <a:pt x="2074926" y="965200"/>
                  </a:lnTo>
                  <a:lnTo>
                    <a:pt x="2060435" y="965200"/>
                  </a:lnTo>
                  <a:lnTo>
                    <a:pt x="2057222" y="977900"/>
                  </a:lnTo>
                  <a:lnTo>
                    <a:pt x="2058847" y="990600"/>
                  </a:lnTo>
                  <a:lnTo>
                    <a:pt x="2053780" y="990600"/>
                  </a:lnTo>
                  <a:lnTo>
                    <a:pt x="2052078" y="977900"/>
                  </a:lnTo>
                  <a:lnTo>
                    <a:pt x="2044471" y="977900"/>
                  </a:lnTo>
                  <a:lnTo>
                    <a:pt x="2049018" y="965200"/>
                  </a:lnTo>
                  <a:lnTo>
                    <a:pt x="2054834" y="952500"/>
                  </a:lnTo>
                  <a:lnTo>
                    <a:pt x="2074075" y="952500"/>
                  </a:lnTo>
                  <a:lnTo>
                    <a:pt x="2074926" y="965200"/>
                  </a:lnTo>
                  <a:lnTo>
                    <a:pt x="2074926" y="939800"/>
                  </a:lnTo>
                  <a:lnTo>
                    <a:pt x="2073236" y="939800"/>
                  </a:lnTo>
                  <a:lnTo>
                    <a:pt x="2070696" y="927100"/>
                  </a:lnTo>
                  <a:lnTo>
                    <a:pt x="2071535" y="914400"/>
                  </a:lnTo>
                  <a:lnTo>
                    <a:pt x="2075764" y="914400"/>
                  </a:lnTo>
                  <a:lnTo>
                    <a:pt x="2076805" y="927100"/>
                  </a:lnTo>
                  <a:lnTo>
                    <a:pt x="2097036" y="927100"/>
                  </a:lnTo>
                  <a:lnTo>
                    <a:pt x="2093633" y="914400"/>
                  </a:lnTo>
                  <a:lnTo>
                    <a:pt x="2089759" y="914400"/>
                  </a:lnTo>
                  <a:lnTo>
                    <a:pt x="2096909" y="901700"/>
                  </a:lnTo>
                  <a:lnTo>
                    <a:pt x="2100300" y="914400"/>
                  </a:lnTo>
                  <a:lnTo>
                    <a:pt x="2102840" y="901700"/>
                  </a:lnTo>
                  <a:lnTo>
                    <a:pt x="2101138" y="889000"/>
                  </a:lnTo>
                  <a:lnTo>
                    <a:pt x="2107908" y="889000"/>
                  </a:lnTo>
                  <a:lnTo>
                    <a:pt x="2112543" y="901700"/>
                  </a:lnTo>
                  <a:lnTo>
                    <a:pt x="2111959" y="901700"/>
                  </a:lnTo>
                  <a:lnTo>
                    <a:pt x="2114677" y="914400"/>
                  </a:lnTo>
                  <a:lnTo>
                    <a:pt x="2116886" y="901700"/>
                  </a:lnTo>
                  <a:lnTo>
                    <a:pt x="2117115" y="889000"/>
                  </a:lnTo>
                  <a:lnTo>
                    <a:pt x="2122297" y="889000"/>
                  </a:lnTo>
                  <a:lnTo>
                    <a:pt x="2121446" y="901700"/>
                  </a:lnTo>
                  <a:lnTo>
                    <a:pt x="2152739" y="901700"/>
                  </a:lnTo>
                  <a:lnTo>
                    <a:pt x="2148738" y="876300"/>
                  </a:lnTo>
                  <a:lnTo>
                    <a:pt x="2153691" y="876300"/>
                  </a:lnTo>
                  <a:lnTo>
                    <a:pt x="2160714" y="863600"/>
                  </a:lnTo>
                  <a:lnTo>
                    <a:pt x="2162899" y="850900"/>
                  </a:lnTo>
                  <a:lnTo>
                    <a:pt x="2165146" y="863600"/>
                  </a:lnTo>
                  <a:lnTo>
                    <a:pt x="2172525" y="863600"/>
                  </a:lnTo>
                  <a:lnTo>
                    <a:pt x="2178113" y="876300"/>
                  </a:lnTo>
                  <a:lnTo>
                    <a:pt x="2180653" y="876300"/>
                  </a:lnTo>
                  <a:lnTo>
                    <a:pt x="2180653" y="177800"/>
                  </a:lnTo>
                  <a:lnTo>
                    <a:pt x="2175586" y="177800"/>
                  </a:lnTo>
                  <a:lnTo>
                    <a:pt x="2176234" y="165100"/>
                  </a:lnTo>
                  <a:lnTo>
                    <a:pt x="2186470" y="152400"/>
                  </a:lnTo>
                  <a:lnTo>
                    <a:pt x="2217026" y="152400"/>
                  </a:lnTo>
                  <a:lnTo>
                    <a:pt x="2217026" y="127000"/>
                  </a:lnTo>
                  <a:lnTo>
                    <a:pt x="2212797" y="127000"/>
                  </a:lnTo>
                  <a:lnTo>
                    <a:pt x="2217026" y="114300"/>
                  </a:lnTo>
                  <a:lnTo>
                    <a:pt x="2218715" y="114300"/>
                  </a:lnTo>
                  <a:lnTo>
                    <a:pt x="2213648" y="101600"/>
                  </a:lnTo>
                  <a:lnTo>
                    <a:pt x="2211959" y="114300"/>
                  </a:lnTo>
                  <a:lnTo>
                    <a:pt x="2205190" y="114300"/>
                  </a:lnTo>
                  <a:lnTo>
                    <a:pt x="2203564" y="101600"/>
                  </a:lnTo>
                  <a:lnTo>
                    <a:pt x="2202332" y="101600"/>
                  </a:lnTo>
                  <a:lnTo>
                    <a:pt x="2201265" y="88900"/>
                  </a:lnTo>
                  <a:lnTo>
                    <a:pt x="2198484" y="88900"/>
                  </a:lnTo>
                  <a:lnTo>
                    <a:pt x="2189530" y="101600"/>
                  </a:lnTo>
                  <a:lnTo>
                    <a:pt x="2187422" y="114300"/>
                  </a:lnTo>
                  <a:lnTo>
                    <a:pt x="2187422" y="101600"/>
                  </a:lnTo>
                  <a:lnTo>
                    <a:pt x="2185733" y="101600"/>
                  </a:lnTo>
                  <a:lnTo>
                    <a:pt x="2184882" y="88900"/>
                  </a:lnTo>
                  <a:lnTo>
                    <a:pt x="2185733" y="114300"/>
                  </a:lnTo>
                  <a:lnTo>
                    <a:pt x="2182342" y="101600"/>
                  </a:lnTo>
                  <a:lnTo>
                    <a:pt x="2181504" y="101600"/>
                  </a:lnTo>
                  <a:lnTo>
                    <a:pt x="2179815" y="88900"/>
                  </a:lnTo>
                  <a:lnTo>
                    <a:pt x="2177364" y="101600"/>
                  </a:lnTo>
                  <a:lnTo>
                    <a:pt x="2179282" y="101600"/>
                  </a:lnTo>
                  <a:lnTo>
                    <a:pt x="2180399" y="114300"/>
                  </a:lnTo>
                  <a:lnTo>
                    <a:pt x="2176424" y="114300"/>
                  </a:lnTo>
                  <a:lnTo>
                    <a:pt x="2175586" y="101600"/>
                  </a:lnTo>
                  <a:lnTo>
                    <a:pt x="2168982" y="101600"/>
                  </a:lnTo>
                  <a:lnTo>
                    <a:pt x="2167128" y="105283"/>
                  </a:lnTo>
                  <a:lnTo>
                    <a:pt x="2167128" y="723900"/>
                  </a:lnTo>
                  <a:lnTo>
                    <a:pt x="2162899" y="736600"/>
                  </a:lnTo>
                  <a:lnTo>
                    <a:pt x="2155279" y="736600"/>
                  </a:lnTo>
                  <a:lnTo>
                    <a:pt x="2151900" y="723900"/>
                  </a:lnTo>
                  <a:lnTo>
                    <a:pt x="2152739" y="711200"/>
                  </a:lnTo>
                  <a:lnTo>
                    <a:pt x="2165426" y="723900"/>
                  </a:lnTo>
                  <a:lnTo>
                    <a:pt x="2167128" y="723900"/>
                  </a:lnTo>
                  <a:lnTo>
                    <a:pt x="2167128" y="105283"/>
                  </a:lnTo>
                  <a:lnTo>
                    <a:pt x="2162581" y="114300"/>
                  </a:lnTo>
                  <a:lnTo>
                    <a:pt x="2149360" y="114300"/>
                  </a:lnTo>
                  <a:lnTo>
                    <a:pt x="2147100" y="101600"/>
                  </a:lnTo>
                  <a:lnTo>
                    <a:pt x="2151138" y="101600"/>
                  </a:lnTo>
                  <a:lnTo>
                    <a:pt x="2149360" y="88900"/>
                  </a:lnTo>
                  <a:lnTo>
                    <a:pt x="2145969" y="93980"/>
                  </a:lnTo>
                  <a:lnTo>
                    <a:pt x="2145969" y="419100"/>
                  </a:lnTo>
                  <a:lnTo>
                    <a:pt x="2140051" y="419100"/>
                  </a:lnTo>
                  <a:lnTo>
                    <a:pt x="2138375" y="419100"/>
                  </a:lnTo>
                  <a:lnTo>
                    <a:pt x="2136775" y="406400"/>
                  </a:lnTo>
                  <a:lnTo>
                    <a:pt x="2143442" y="406400"/>
                  </a:lnTo>
                  <a:lnTo>
                    <a:pt x="2145969" y="419100"/>
                  </a:lnTo>
                  <a:lnTo>
                    <a:pt x="2145969" y="93980"/>
                  </a:lnTo>
                  <a:lnTo>
                    <a:pt x="2140864" y="101600"/>
                  </a:lnTo>
                  <a:lnTo>
                    <a:pt x="2132761" y="101600"/>
                  </a:lnTo>
                  <a:lnTo>
                    <a:pt x="2124494" y="114300"/>
                  </a:lnTo>
                  <a:lnTo>
                    <a:pt x="2123135" y="114300"/>
                  </a:lnTo>
                  <a:lnTo>
                    <a:pt x="2123135" y="469900"/>
                  </a:lnTo>
                  <a:lnTo>
                    <a:pt x="2120595" y="469900"/>
                  </a:lnTo>
                  <a:lnTo>
                    <a:pt x="2111298" y="457200"/>
                  </a:lnTo>
                  <a:lnTo>
                    <a:pt x="2121446" y="457200"/>
                  </a:lnTo>
                  <a:lnTo>
                    <a:pt x="2123135" y="469900"/>
                  </a:lnTo>
                  <a:lnTo>
                    <a:pt x="2123135" y="114300"/>
                  </a:lnTo>
                  <a:lnTo>
                    <a:pt x="2115528" y="114300"/>
                  </a:lnTo>
                  <a:lnTo>
                    <a:pt x="2118068" y="127000"/>
                  </a:lnTo>
                  <a:lnTo>
                    <a:pt x="2105367" y="127000"/>
                  </a:lnTo>
                  <a:lnTo>
                    <a:pt x="2105367" y="457200"/>
                  </a:lnTo>
                  <a:lnTo>
                    <a:pt x="2104529" y="457200"/>
                  </a:lnTo>
                  <a:lnTo>
                    <a:pt x="2104529" y="647700"/>
                  </a:lnTo>
                  <a:lnTo>
                    <a:pt x="2103678" y="660400"/>
                  </a:lnTo>
                  <a:lnTo>
                    <a:pt x="2096541" y="660400"/>
                  </a:lnTo>
                  <a:lnTo>
                    <a:pt x="2096071" y="647700"/>
                  </a:lnTo>
                  <a:lnTo>
                    <a:pt x="2104529" y="647700"/>
                  </a:lnTo>
                  <a:lnTo>
                    <a:pt x="2104529" y="457200"/>
                  </a:lnTo>
                  <a:lnTo>
                    <a:pt x="2101989" y="457200"/>
                  </a:lnTo>
                  <a:lnTo>
                    <a:pt x="2098611" y="444500"/>
                  </a:lnTo>
                  <a:lnTo>
                    <a:pt x="2103678" y="444500"/>
                  </a:lnTo>
                  <a:lnTo>
                    <a:pt x="2105367" y="457200"/>
                  </a:lnTo>
                  <a:lnTo>
                    <a:pt x="2105367" y="127000"/>
                  </a:lnTo>
                  <a:lnTo>
                    <a:pt x="2103678" y="127000"/>
                  </a:lnTo>
                  <a:lnTo>
                    <a:pt x="2100300" y="114300"/>
                  </a:lnTo>
                  <a:lnTo>
                    <a:pt x="2097760" y="114300"/>
                  </a:lnTo>
                  <a:lnTo>
                    <a:pt x="2097760" y="469900"/>
                  </a:lnTo>
                  <a:lnTo>
                    <a:pt x="2096071" y="469900"/>
                  </a:lnTo>
                  <a:lnTo>
                    <a:pt x="2093531" y="457200"/>
                  </a:lnTo>
                  <a:lnTo>
                    <a:pt x="2096071" y="457200"/>
                  </a:lnTo>
                  <a:lnTo>
                    <a:pt x="2097760" y="469900"/>
                  </a:lnTo>
                  <a:lnTo>
                    <a:pt x="2097760" y="114300"/>
                  </a:lnTo>
                  <a:lnTo>
                    <a:pt x="2088769" y="114300"/>
                  </a:lnTo>
                  <a:lnTo>
                    <a:pt x="2085924" y="120269"/>
                  </a:lnTo>
                  <a:lnTo>
                    <a:pt x="2085924" y="457200"/>
                  </a:lnTo>
                  <a:lnTo>
                    <a:pt x="2080844" y="457200"/>
                  </a:lnTo>
                  <a:lnTo>
                    <a:pt x="2076615" y="450850"/>
                  </a:lnTo>
                  <a:lnTo>
                    <a:pt x="2076615" y="469900"/>
                  </a:lnTo>
                  <a:lnTo>
                    <a:pt x="2074024" y="469900"/>
                  </a:lnTo>
                  <a:lnTo>
                    <a:pt x="2074024" y="493801"/>
                  </a:lnTo>
                  <a:lnTo>
                    <a:pt x="2071535" y="492366"/>
                  </a:lnTo>
                  <a:lnTo>
                    <a:pt x="2071535" y="685800"/>
                  </a:lnTo>
                  <a:lnTo>
                    <a:pt x="2065693" y="698500"/>
                  </a:lnTo>
                  <a:lnTo>
                    <a:pt x="2050846" y="698500"/>
                  </a:lnTo>
                  <a:lnTo>
                    <a:pt x="2047849" y="685800"/>
                  </a:lnTo>
                  <a:lnTo>
                    <a:pt x="2071535" y="685800"/>
                  </a:lnTo>
                  <a:lnTo>
                    <a:pt x="2071535" y="492366"/>
                  </a:lnTo>
                  <a:lnTo>
                    <a:pt x="2068512" y="490613"/>
                  </a:lnTo>
                  <a:lnTo>
                    <a:pt x="2064778" y="482600"/>
                  </a:lnTo>
                  <a:lnTo>
                    <a:pt x="2067306" y="482600"/>
                  </a:lnTo>
                  <a:lnTo>
                    <a:pt x="2074024" y="493801"/>
                  </a:lnTo>
                  <a:lnTo>
                    <a:pt x="2074024" y="469900"/>
                  </a:lnTo>
                  <a:lnTo>
                    <a:pt x="2073236" y="469900"/>
                  </a:lnTo>
                  <a:lnTo>
                    <a:pt x="2073236" y="482600"/>
                  </a:lnTo>
                  <a:lnTo>
                    <a:pt x="2069007" y="482600"/>
                  </a:lnTo>
                  <a:lnTo>
                    <a:pt x="2071535" y="469900"/>
                  </a:lnTo>
                  <a:lnTo>
                    <a:pt x="2073236" y="482600"/>
                  </a:lnTo>
                  <a:lnTo>
                    <a:pt x="2073236" y="469900"/>
                  </a:lnTo>
                  <a:lnTo>
                    <a:pt x="2073236" y="457200"/>
                  </a:lnTo>
                  <a:lnTo>
                    <a:pt x="2076615" y="469900"/>
                  </a:lnTo>
                  <a:lnTo>
                    <a:pt x="2076615" y="450850"/>
                  </a:lnTo>
                  <a:lnTo>
                    <a:pt x="2072386" y="444500"/>
                  </a:lnTo>
                  <a:lnTo>
                    <a:pt x="2072386" y="434721"/>
                  </a:lnTo>
                  <a:lnTo>
                    <a:pt x="2075218" y="444500"/>
                  </a:lnTo>
                  <a:lnTo>
                    <a:pt x="2082241" y="444500"/>
                  </a:lnTo>
                  <a:lnTo>
                    <a:pt x="2085924" y="457200"/>
                  </a:lnTo>
                  <a:lnTo>
                    <a:pt x="2085924" y="120269"/>
                  </a:lnTo>
                  <a:lnTo>
                    <a:pt x="2082711" y="127000"/>
                  </a:lnTo>
                  <a:lnTo>
                    <a:pt x="2077008" y="137426"/>
                  </a:lnTo>
                  <a:lnTo>
                    <a:pt x="2077008" y="355600"/>
                  </a:lnTo>
                  <a:lnTo>
                    <a:pt x="2071535" y="342900"/>
                  </a:lnTo>
                  <a:lnTo>
                    <a:pt x="2076615" y="342900"/>
                  </a:lnTo>
                  <a:lnTo>
                    <a:pt x="2077008" y="355600"/>
                  </a:lnTo>
                  <a:lnTo>
                    <a:pt x="2077008" y="137426"/>
                  </a:lnTo>
                  <a:lnTo>
                    <a:pt x="2075764" y="139700"/>
                  </a:lnTo>
                  <a:lnTo>
                    <a:pt x="2074926" y="127000"/>
                  </a:lnTo>
                  <a:lnTo>
                    <a:pt x="2063076" y="127000"/>
                  </a:lnTo>
                  <a:lnTo>
                    <a:pt x="2063076" y="487476"/>
                  </a:lnTo>
                  <a:lnTo>
                    <a:pt x="2056422" y="483641"/>
                  </a:lnTo>
                  <a:lnTo>
                    <a:pt x="2056422" y="508000"/>
                  </a:lnTo>
                  <a:lnTo>
                    <a:pt x="2055469" y="508000"/>
                  </a:lnTo>
                  <a:lnTo>
                    <a:pt x="2047011" y="495300"/>
                  </a:lnTo>
                  <a:lnTo>
                    <a:pt x="2041093" y="495300"/>
                  </a:lnTo>
                  <a:lnTo>
                    <a:pt x="2043658" y="508000"/>
                  </a:lnTo>
                  <a:lnTo>
                    <a:pt x="2039899" y="508000"/>
                  </a:lnTo>
                  <a:lnTo>
                    <a:pt x="2054860" y="520700"/>
                  </a:lnTo>
                  <a:lnTo>
                    <a:pt x="2045322" y="520700"/>
                  </a:lnTo>
                  <a:lnTo>
                    <a:pt x="2048700" y="530860"/>
                  </a:lnTo>
                  <a:lnTo>
                    <a:pt x="2050389" y="533400"/>
                  </a:lnTo>
                  <a:lnTo>
                    <a:pt x="2049551" y="533400"/>
                  </a:lnTo>
                  <a:lnTo>
                    <a:pt x="2048700" y="530860"/>
                  </a:lnTo>
                  <a:lnTo>
                    <a:pt x="2046770" y="527951"/>
                  </a:lnTo>
                  <a:lnTo>
                    <a:pt x="2047849" y="533400"/>
                  </a:lnTo>
                  <a:lnTo>
                    <a:pt x="2042807" y="533400"/>
                  </a:lnTo>
                  <a:lnTo>
                    <a:pt x="2042807" y="558800"/>
                  </a:lnTo>
                  <a:lnTo>
                    <a:pt x="2041931" y="558800"/>
                  </a:lnTo>
                  <a:lnTo>
                    <a:pt x="2041931" y="952500"/>
                  </a:lnTo>
                  <a:lnTo>
                    <a:pt x="2040242" y="965200"/>
                  </a:lnTo>
                  <a:lnTo>
                    <a:pt x="2037702" y="952500"/>
                  </a:lnTo>
                  <a:lnTo>
                    <a:pt x="2036864" y="952500"/>
                  </a:lnTo>
                  <a:lnTo>
                    <a:pt x="2036864" y="990600"/>
                  </a:lnTo>
                  <a:lnTo>
                    <a:pt x="2036013" y="1003300"/>
                  </a:lnTo>
                  <a:lnTo>
                    <a:pt x="2031784" y="990600"/>
                  </a:lnTo>
                  <a:lnTo>
                    <a:pt x="2036864" y="990600"/>
                  </a:lnTo>
                  <a:lnTo>
                    <a:pt x="2036864" y="952500"/>
                  </a:lnTo>
                  <a:lnTo>
                    <a:pt x="2033473" y="952500"/>
                  </a:lnTo>
                  <a:lnTo>
                    <a:pt x="2036013" y="939800"/>
                  </a:lnTo>
                  <a:lnTo>
                    <a:pt x="2037702" y="939800"/>
                  </a:lnTo>
                  <a:lnTo>
                    <a:pt x="2041093" y="952500"/>
                  </a:lnTo>
                  <a:lnTo>
                    <a:pt x="2041931" y="952500"/>
                  </a:lnTo>
                  <a:lnTo>
                    <a:pt x="2041931" y="558800"/>
                  </a:lnTo>
                  <a:lnTo>
                    <a:pt x="2041004" y="557212"/>
                  </a:lnTo>
                  <a:lnTo>
                    <a:pt x="2042807" y="558800"/>
                  </a:lnTo>
                  <a:lnTo>
                    <a:pt x="2042807" y="533400"/>
                  </a:lnTo>
                  <a:lnTo>
                    <a:pt x="2032635" y="533400"/>
                  </a:lnTo>
                  <a:lnTo>
                    <a:pt x="2033473" y="546100"/>
                  </a:lnTo>
                  <a:lnTo>
                    <a:pt x="2030095" y="546100"/>
                  </a:lnTo>
                  <a:lnTo>
                    <a:pt x="2028964" y="537591"/>
                  </a:lnTo>
                  <a:lnTo>
                    <a:pt x="2028494" y="544398"/>
                  </a:lnTo>
                  <a:lnTo>
                    <a:pt x="2027555" y="543407"/>
                  </a:lnTo>
                  <a:lnTo>
                    <a:pt x="2027555" y="1435100"/>
                  </a:lnTo>
                  <a:lnTo>
                    <a:pt x="2023846" y="1447800"/>
                  </a:lnTo>
                  <a:lnTo>
                    <a:pt x="2020049" y="1447800"/>
                  </a:lnTo>
                  <a:lnTo>
                    <a:pt x="2017687" y="1460500"/>
                  </a:lnTo>
                  <a:lnTo>
                    <a:pt x="2006930" y="1460500"/>
                  </a:lnTo>
                  <a:lnTo>
                    <a:pt x="2007184" y="1447800"/>
                  </a:lnTo>
                  <a:lnTo>
                    <a:pt x="2006409" y="1435100"/>
                  </a:lnTo>
                  <a:lnTo>
                    <a:pt x="2009787" y="1435100"/>
                  </a:lnTo>
                  <a:lnTo>
                    <a:pt x="2027555" y="1435100"/>
                  </a:lnTo>
                  <a:lnTo>
                    <a:pt x="2027555" y="543407"/>
                  </a:lnTo>
                  <a:lnTo>
                    <a:pt x="2018169" y="533400"/>
                  </a:lnTo>
                  <a:lnTo>
                    <a:pt x="2017826" y="533400"/>
                  </a:lnTo>
                  <a:lnTo>
                    <a:pt x="2019388" y="546100"/>
                  </a:lnTo>
                  <a:lnTo>
                    <a:pt x="2013178" y="546100"/>
                  </a:lnTo>
                  <a:lnTo>
                    <a:pt x="2011489" y="533400"/>
                  </a:lnTo>
                  <a:lnTo>
                    <a:pt x="2007984" y="533400"/>
                  </a:lnTo>
                  <a:lnTo>
                    <a:pt x="2010740" y="546100"/>
                  </a:lnTo>
                  <a:lnTo>
                    <a:pt x="2011489" y="546100"/>
                  </a:lnTo>
                  <a:lnTo>
                    <a:pt x="2019249" y="558800"/>
                  </a:lnTo>
                  <a:lnTo>
                    <a:pt x="2024176" y="558800"/>
                  </a:lnTo>
                  <a:lnTo>
                    <a:pt x="2027186" y="571500"/>
                  </a:lnTo>
                  <a:lnTo>
                    <a:pt x="2024176" y="571500"/>
                  </a:lnTo>
                  <a:lnTo>
                    <a:pt x="2023325" y="570445"/>
                  </a:lnTo>
                  <a:lnTo>
                    <a:pt x="2023325" y="1016000"/>
                  </a:lnTo>
                  <a:lnTo>
                    <a:pt x="2021636" y="1016000"/>
                  </a:lnTo>
                  <a:lnTo>
                    <a:pt x="2021636" y="1092200"/>
                  </a:lnTo>
                  <a:lnTo>
                    <a:pt x="2021636" y="1104900"/>
                  </a:lnTo>
                  <a:lnTo>
                    <a:pt x="2010498" y="1104900"/>
                  </a:lnTo>
                  <a:lnTo>
                    <a:pt x="2009787" y="1092200"/>
                  </a:lnTo>
                  <a:lnTo>
                    <a:pt x="2021636" y="1092200"/>
                  </a:lnTo>
                  <a:lnTo>
                    <a:pt x="2021636" y="1016000"/>
                  </a:lnTo>
                  <a:lnTo>
                    <a:pt x="2016556" y="1016000"/>
                  </a:lnTo>
                  <a:lnTo>
                    <a:pt x="2014016" y="1003300"/>
                  </a:lnTo>
                  <a:lnTo>
                    <a:pt x="2016556" y="1003300"/>
                  </a:lnTo>
                  <a:lnTo>
                    <a:pt x="2023325" y="1016000"/>
                  </a:lnTo>
                  <a:lnTo>
                    <a:pt x="2023325" y="570445"/>
                  </a:lnTo>
                  <a:lnTo>
                    <a:pt x="2020608" y="567029"/>
                  </a:lnTo>
                  <a:lnTo>
                    <a:pt x="2021522" y="571500"/>
                  </a:lnTo>
                  <a:lnTo>
                    <a:pt x="2017407" y="571500"/>
                  </a:lnTo>
                  <a:lnTo>
                    <a:pt x="2008098" y="558800"/>
                  </a:lnTo>
                  <a:lnTo>
                    <a:pt x="1999691" y="558800"/>
                  </a:lnTo>
                  <a:lnTo>
                    <a:pt x="2005139" y="571500"/>
                  </a:lnTo>
                  <a:lnTo>
                    <a:pt x="2010638" y="571500"/>
                  </a:lnTo>
                  <a:lnTo>
                    <a:pt x="2015375" y="583349"/>
                  </a:lnTo>
                  <a:lnTo>
                    <a:pt x="2003640" y="574967"/>
                  </a:lnTo>
                  <a:lnTo>
                    <a:pt x="2007044" y="584200"/>
                  </a:lnTo>
                  <a:lnTo>
                    <a:pt x="2006409" y="584200"/>
                  </a:lnTo>
                  <a:lnTo>
                    <a:pt x="2009787" y="589838"/>
                  </a:lnTo>
                  <a:lnTo>
                    <a:pt x="2008733" y="584200"/>
                  </a:lnTo>
                  <a:lnTo>
                    <a:pt x="2011400" y="584200"/>
                  </a:lnTo>
                  <a:lnTo>
                    <a:pt x="2014016" y="596900"/>
                  </a:lnTo>
                  <a:lnTo>
                    <a:pt x="2009787" y="589838"/>
                  </a:lnTo>
                  <a:lnTo>
                    <a:pt x="2011108" y="596900"/>
                  </a:lnTo>
                  <a:lnTo>
                    <a:pt x="2010638" y="596900"/>
                  </a:lnTo>
                  <a:lnTo>
                    <a:pt x="2007463" y="594436"/>
                  </a:lnTo>
                  <a:lnTo>
                    <a:pt x="2007463" y="1016000"/>
                  </a:lnTo>
                  <a:lnTo>
                    <a:pt x="2001202" y="1028700"/>
                  </a:lnTo>
                  <a:lnTo>
                    <a:pt x="1998713" y="1028700"/>
                  </a:lnTo>
                  <a:lnTo>
                    <a:pt x="2004923" y="1016000"/>
                  </a:lnTo>
                  <a:lnTo>
                    <a:pt x="2007463" y="1016000"/>
                  </a:lnTo>
                  <a:lnTo>
                    <a:pt x="2007463" y="594436"/>
                  </a:lnTo>
                  <a:lnTo>
                    <a:pt x="1997951" y="587032"/>
                  </a:lnTo>
                  <a:lnTo>
                    <a:pt x="1997951" y="1422400"/>
                  </a:lnTo>
                  <a:lnTo>
                    <a:pt x="1993265" y="1435100"/>
                  </a:lnTo>
                  <a:lnTo>
                    <a:pt x="1982012" y="1435100"/>
                  </a:lnTo>
                  <a:lnTo>
                    <a:pt x="1980184" y="1422400"/>
                  </a:lnTo>
                  <a:lnTo>
                    <a:pt x="1997951" y="1422400"/>
                  </a:lnTo>
                  <a:lnTo>
                    <a:pt x="1997951" y="587032"/>
                  </a:lnTo>
                  <a:lnTo>
                    <a:pt x="1994319" y="584200"/>
                  </a:lnTo>
                  <a:lnTo>
                    <a:pt x="1992871" y="584200"/>
                  </a:lnTo>
                  <a:lnTo>
                    <a:pt x="1992871" y="1028700"/>
                  </a:lnTo>
                  <a:lnTo>
                    <a:pt x="1991283" y="1041400"/>
                  </a:lnTo>
                  <a:lnTo>
                    <a:pt x="1986978" y="1041400"/>
                  </a:lnTo>
                  <a:lnTo>
                    <a:pt x="1986978" y="1358900"/>
                  </a:lnTo>
                  <a:lnTo>
                    <a:pt x="1982724" y="1371600"/>
                  </a:lnTo>
                  <a:lnTo>
                    <a:pt x="1973414" y="1371600"/>
                  </a:lnTo>
                  <a:lnTo>
                    <a:pt x="1973414" y="1358900"/>
                  </a:lnTo>
                  <a:lnTo>
                    <a:pt x="1986978" y="1358900"/>
                  </a:lnTo>
                  <a:lnTo>
                    <a:pt x="1986978" y="1041400"/>
                  </a:lnTo>
                  <a:lnTo>
                    <a:pt x="1979549" y="1041400"/>
                  </a:lnTo>
                  <a:lnTo>
                    <a:pt x="1982724" y="1054100"/>
                  </a:lnTo>
                  <a:lnTo>
                    <a:pt x="1976805" y="1054100"/>
                  </a:lnTo>
                  <a:lnTo>
                    <a:pt x="1976805" y="1041400"/>
                  </a:lnTo>
                  <a:lnTo>
                    <a:pt x="1977644" y="1041400"/>
                  </a:lnTo>
                  <a:lnTo>
                    <a:pt x="1978494" y="1028700"/>
                  </a:lnTo>
                  <a:lnTo>
                    <a:pt x="1981873" y="1028700"/>
                  </a:lnTo>
                  <a:lnTo>
                    <a:pt x="1984413" y="1016000"/>
                  </a:lnTo>
                  <a:lnTo>
                    <a:pt x="1986102" y="1028700"/>
                  </a:lnTo>
                  <a:lnTo>
                    <a:pt x="1992871" y="1028700"/>
                  </a:lnTo>
                  <a:lnTo>
                    <a:pt x="1992871" y="584200"/>
                  </a:lnTo>
                  <a:lnTo>
                    <a:pt x="1983879" y="584200"/>
                  </a:lnTo>
                  <a:lnTo>
                    <a:pt x="1970887" y="571500"/>
                  </a:lnTo>
                  <a:lnTo>
                    <a:pt x="1973059" y="584200"/>
                  </a:lnTo>
                  <a:lnTo>
                    <a:pt x="1958187" y="584200"/>
                  </a:lnTo>
                  <a:lnTo>
                    <a:pt x="1970024" y="596900"/>
                  </a:lnTo>
                  <a:lnTo>
                    <a:pt x="1973059" y="596900"/>
                  </a:lnTo>
                  <a:lnTo>
                    <a:pt x="1984413" y="609600"/>
                  </a:lnTo>
                  <a:lnTo>
                    <a:pt x="1983574" y="609600"/>
                  </a:lnTo>
                  <a:lnTo>
                    <a:pt x="1983574" y="736600"/>
                  </a:lnTo>
                  <a:lnTo>
                    <a:pt x="1983574" y="749300"/>
                  </a:lnTo>
                  <a:lnTo>
                    <a:pt x="1975954" y="749300"/>
                  </a:lnTo>
                  <a:lnTo>
                    <a:pt x="1973414" y="736600"/>
                  </a:lnTo>
                  <a:lnTo>
                    <a:pt x="1983574" y="736600"/>
                  </a:lnTo>
                  <a:lnTo>
                    <a:pt x="1983574" y="609600"/>
                  </a:lnTo>
                  <a:lnTo>
                    <a:pt x="1981873" y="609600"/>
                  </a:lnTo>
                  <a:lnTo>
                    <a:pt x="1963267" y="596900"/>
                  </a:lnTo>
                  <a:lnTo>
                    <a:pt x="1959775" y="596900"/>
                  </a:lnTo>
                  <a:lnTo>
                    <a:pt x="1959775" y="1587500"/>
                  </a:lnTo>
                  <a:lnTo>
                    <a:pt x="1951431" y="1587500"/>
                  </a:lnTo>
                  <a:lnTo>
                    <a:pt x="1945500" y="1574800"/>
                  </a:lnTo>
                  <a:lnTo>
                    <a:pt x="1956282" y="1574800"/>
                  </a:lnTo>
                  <a:lnTo>
                    <a:pt x="1959775" y="1587500"/>
                  </a:lnTo>
                  <a:lnTo>
                    <a:pt x="1959775" y="596900"/>
                  </a:lnTo>
                  <a:lnTo>
                    <a:pt x="1958187" y="596900"/>
                  </a:lnTo>
                  <a:lnTo>
                    <a:pt x="1952269" y="584200"/>
                  </a:lnTo>
                  <a:lnTo>
                    <a:pt x="1941271" y="584200"/>
                  </a:lnTo>
                  <a:lnTo>
                    <a:pt x="1931974" y="571500"/>
                  </a:lnTo>
                  <a:lnTo>
                    <a:pt x="1940433" y="584200"/>
                  </a:lnTo>
                  <a:lnTo>
                    <a:pt x="1953958" y="596900"/>
                  </a:lnTo>
                  <a:lnTo>
                    <a:pt x="1950580" y="596900"/>
                  </a:lnTo>
                  <a:lnTo>
                    <a:pt x="1950580" y="1206500"/>
                  </a:lnTo>
                  <a:lnTo>
                    <a:pt x="1940433" y="1206500"/>
                  </a:lnTo>
                  <a:lnTo>
                    <a:pt x="1940433" y="1193800"/>
                  </a:lnTo>
                  <a:lnTo>
                    <a:pt x="1948040" y="1193800"/>
                  </a:lnTo>
                  <a:lnTo>
                    <a:pt x="1950580" y="1206500"/>
                  </a:lnTo>
                  <a:lnTo>
                    <a:pt x="1950580" y="596900"/>
                  </a:lnTo>
                  <a:lnTo>
                    <a:pt x="1941271" y="596900"/>
                  </a:lnTo>
                  <a:lnTo>
                    <a:pt x="1934654" y="585851"/>
                  </a:lnTo>
                  <a:lnTo>
                    <a:pt x="1934933" y="596900"/>
                  </a:lnTo>
                  <a:lnTo>
                    <a:pt x="1937042" y="596900"/>
                  </a:lnTo>
                  <a:lnTo>
                    <a:pt x="1938426" y="596900"/>
                  </a:lnTo>
                  <a:lnTo>
                    <a:pt x="1948891" y="609600"/>
                  </a:lnTo>
                  <a:lnTo>
                    <a:pt x="1940534" y="609600"/>
                  </a:lnTo>
                  <a:lnTo>
                    <a:pt x="1942642" y="622300"/>
                  </a:lnTo>
                  <a:lnTo>
                    <a:pt x="1942122" y="622300"/>
                  </a:lnTo>
                  <a:lnTo>
                    <a:pt x="1942122" y="647700"/>
                  </a:lnTo>
                  <a:lnTo>
                    <a:pt x="1929841" y="635000"/>
                  </a:lnTo>
                  <a:lnTo>
                    <a:pt x="1937004" y="635000"/>
                  </a:lnTo>
                  <a:lnTo>
                    <a:pt x="1942122" y="647700"/>
                  </a:lnTo>
                  <a:lnTo>
                    <a:pt x="1942122" y="622300"/>
                  </a:lnTo>
                  <a:lnTo>
                    <a:pt x="1933663" y="622300"/>
                  </a:lnTo>
                  <a:lnTo>
                    <a:pt x="1930285" y="622300"/>
                  </a:lnTo>
                  <a:lnTo>
                    <a:pt x="1923923" y="622300"/>
                  </a:lnTo>
                  <a:lnTo>
                    <a:pt x="1929117" y="635000"/>
                  </a:lnTo>
                  <a:lnTo>
                    <a:pt x="1910397" y="635000"/>
                  </a:lnTo>
                  <a:lnTo>
                    <a:pt x="1916239" y="647700"/>
                  </a:lnTo>
                  <a:lnTo>
                    <a:pt x="1920976" y="660400"/>
                  </a:lnTo>
                  <a:lnTo>
                    <a:pt x="1920976" y="1612900"/>
                  </a:lnTo>
                  <a:lnTo>
                    <a:pt x="1907438" y="1612900"/>
                  </a:lnTo>
                  <a:lnTo>
                    <a:pt x="1905749" y="1600200"/>
                  </a:lnTo>
                  <a:lnTo>
                    <a:pt x="1915896" y="1600200"/>
                  </a:lnTo>
                  <a:lnTo>
                    <a:pt x="1920976" y="1612900"/>
                  </a:lnTo>
                  <a:lnTo>
                    <a:pt x="1920976" y="660400"/>
                  </a:lnTo>
                  <a:lnTo>
                    <a:pt x="1908721" y="647700"/>
                  </a:lnTo>
                  <a:lnTo>
                    <a:pt x="1902891" y="647700"/>
                  </a:lnTo>
                  <a:lnTo>
                    <a:pt x="1898497" y="660400"/>
                  </a:lnTo>
                  <a:lnTo>
                    <a:pt x="1904898" y="660400"/>
                  </a:lnTo>
                  <a:lnTo>
                    <a:pt x="1906600" y="673100"/>
                  </a:lnTo>
                  <a:lnTo>
                    <a:pt x="1901520" y="673100"/>
                  </a:lnTo>
                  <a:lnTo>
                    <a:pt x="1891753" y="660400"/>
                  </a:lnTo>
                  <a:lnTo>
                    <a:pt x="1885454" y="660400"/>
                  </a:lnTo>
                  <a:lnTo>
                    <a:pt x="1908289" y="685800"/>
                  </a:lnTo>
                  <a:lnTo>
                    <a:pt x="1899831" y="678789"/>
                  </a:lnTo>
                  <a:lnTo>
                    <a:pt x="1899831" y="1168400"/>
                  </a:lnTo>
                  <a:lnTo>
                    <a:pt x="1883143" y="1155700"/>
                  </a:lnTo>
                  <a:lnTo>
                    <a:pt x="1865363" y="1143000"/>
                  </a:lnTo>
                  <a:lnTo>
                    <a:pt x="1864296" y="1144092"/>
                  </a:lnTo>
                  <a:lnTo>
                    <a:pt x="1864296" y="1257300"/>
                  </a:lnTo>
                  <a:lnTo>
                    <a:pt x="1861769" y="1270000"/>
                  </a:lnTo>
                  <a:lnTo>
                    <a:pt x="1852460" y="1270000"/>
                  </a:lnTo>
                  <a:lnTo>
                    <a:pt x="1852460" y="1257300"/>
                  </a:lnTo>
                  <a:lnTo>
                    <a:pt x="1864296" y="1257300"/>
                  </a:lnTo>
                  <a:lnTo>
                    <a:pt x="1864296" y="1144092"/>
                  </a:lnTo>
                  <a:lnTo>
                    <a:pt x="1852955" y="1155700"/>
                  </a:lnTo>
                  <a:lnTo>
                    <a:pt x="1852460" y="1181100"/>
                  </a:lnTo>
                  <a:lnTo>
                    <a:pt x="1834883" y="1155700"/>
                  </a:lnTo>
                  <a:lnTo>
                    <a:pt x="1848866" y="1143000"/>
                  </a:lnTo>
                  <a:lnTo>
                    <a:pt x="1865363" y="1143000"/>
                  </a:lnTo>
                  <a:lnTo>
                    <a:pt x="1876488" y="1143000"/>
                  </a:lnTo>
                  <a:lnTo>
                    <a:pt x="1899831" y="1168400"/>
                  </a:lnTo>
                  <a:lnTo>
                    <a:pt x="1899831" y="678789"/>
                  </a:lnTo>
                  <a:lnTo>
                    <a:pt x="1892985" y="673100"/>
                  </a:lnTo>
                  <a:lnTo>
                    <a:pt x="1892427" y="673100"/>
                  </a:lnTo>
                  <a:lnTo>
                    <a:pt x="1892820" y="685800"/>
                  </a:lnTo>
                  <a:lnTo>
                    <a:pt x="1880374" y="673100"/>
                  </a:lnTo>
                  <a:lnTo>
                    <a:pt x="1885454" y="685800"/>
                  </a:lnTo>
                  <a:lnTo>
                    <a:pt x="1865007" y="685800"/>
                  </a:lnTo>
                  <a:lnTo>
                    <a:pt x="1876463" y="698500"/>
                  </a:lnTo>
                  <a:lnTo>
                    <a:pt x="1878545" y="700709"/>
                  </a:lnTo>
                  <a:lnTo>
                    <a:pt x="1875294" y="698500"/>
                  </a:lnTo>
                  <a:lnTo>
                    <a:pt x="1863166" y="698500"/>
                  </a:lnTo>
                  <a:lnTo>
                    <a:pt x="1868538" y="711200"/>
                  </a:lnTo>
                  <a:lnTo>
                    <a:pt x="1865998" y="711200"/>
                  </a:lnTo>
                  <a:lnTo>
                    <a:pt x="1860918" y="698500"/>
                  </a:lnTo>
                  <a:lnTo>
                    <a:pt x="1854149" y="698500"/>
                  </a:lnTo>
                  <a:lnTo>
                    <a:pt x="1856270" y="711200"/>
                  </a:lnTo>
                  <a:lnTo>
                    <a:pt x="1858378" y="711200"/>
                  </a:lnTo>
                  <a:lnTo>
                    <a:pt x="1861134" y="711200"/>
                  </a:lnTo>
                  <a:lnTo>
                    <a:pt x="1862569" y="715695"/>
                  </a:lnTo>
                  <a:lnTo>
                    <a:pt x="1858378" y="711200"/>
                  </a:lnTo>
                  <a:lnTo>
                    <a:pt x="1863394" y="718261"/>
                  </a:lnTo>
                  <a:lnTo>
                    <a:pt x="1865198" y="723900"/>
                  </a:lnTo>
                  <a:lnTo>
                    <a:pt x="1867395" y="723900"/>
                  </a:lnTo>
                  <a:lnTo>
                    <a:pt x="1873389" y="736600"/>
                  </a:lnTo>
                  <a:lnTo>
                    <a:pt x="1870227" y="736600"/>
                  </a:lnTo>
                  <a:lnTo>
                    <a:pt x="1878685" y="749300"/>
                  </a:lnTo>
                  <a:lnTo>
                    <a:pt x="1869643" y="749300"/>
                  </a:lnTo>
                  <a:lnTo>
                    <a:pt x="1861769" y="736600"/>
                  </a:lnTo>
                  <a:lnTo>
                    <a:pt x="1868538" y="749300"/>
                  </a:lnTo>
                  <a:lnTo>
                    <a:pt x="1860067" y="749300"/>
                  </a:lnTo>
                  <a:lnTo>
                    <a:pt x="1852968" y="736600"/>
                  </a:lnTo>
                  <a:lnTo>
                    <a:pt x="1846961" y="736600"/>
                  </a:lnTo>
                  <a:lnTo>
                    <a:pt x="1840331" y="723900"/>
                  </a:lnTo>
                  <a:lnTo>
                    <a:pt x="1837766" y="723900"/>
                  </a:lnTo>
                  <a:lnTo>
                    <a:pt x="1844852" y="736600"/>
                  </a:lnTo>
                  <a:lnTo>
                    <a:pt x="1849399" y="749300"/>
                  </a:lnTo>
                  <a:lnTo>
                    <a:pt x="1847380" y="749300"/>
                  </a:lnTo>
                  <a:lnTo>
                    <a:pt x="1844001" y="736600"/>
                  </a:lnTo>
                  <a:lnTo>
                    <a:pt x="1842312" y="736600"/>
                  </a:lnTo>
                  <a:lnTo>
                    <a:pt x="1844001" y="749300"/>
                  </a:lnTo>
                  <a:lnTo>
                    <a:pt x="1846313" y="749300"/>
                  </a:lnTo>
                  <a:lnTo>
                    <a:pt x="1850771" y="758507"/>
                  </a:lnTo>
                  <a:lnTo>
                    <a:pt x="1850771" y="749300"/>
                  </a:lnTo>
                  <a:lnTo>
                    <a:pt x="1851609" y="749300"/>
                  </a:lnTo>
                  <a:lnTo>
                    <a:pt x="1856689" y="762000"/>
                  </a:lnTo>
                  <a:lnTo>
                    <a:pt x="1852460" y="762000"/>
                  </a:lnTo>
                  <a:lnTo>
                    <a:pt x="1850771" y="758507"/>
                  </a:lnTo>
                  <a:lnTo>
                    <a:pt x="1850771" y="762000"/>
                  </a:lnTo>
                  <a:lnTo>
                    <a:pt x="1839772" y="762000"/>
                  </a:lnTo>
                  <a:lnTo>
                    <a:pt x="1833003" y="749300"/>
                  </a:lnTo>
                  <a:lnTo>
                    <a:pt x="1834984" y="762000"/>
                  </a:lnTo>
                  <a:lnTo>
                    <a:pt x="1836813" y="762000"/>
                  </a:lnTo>
                  <a:lnTo>
                    <a:pt x="1841804" y="774700"/>
                  </a:lnTo>
                  <a:lnTo>
                    <a:pt x="1838083" y="774700"/>
                  </a:lnTo>
                  <a:lnTo>
                    <a:pt x="1846541" y="787400"/>
                  </a:lnTo>
                  <a:lnTo>
                    <a:pt x="1840623" y="787400"/>
                  </a:lnTo>
                  <a:lnTo>
                    <a:pt x="1838083" y="774700"/>
                  </a:lnTo>
                  <a:lnTo>
                    <a:pt x="1838921" y="787400"/>
                  </a:lnTo>
                  <a:lnTo>
                    <a:pt x="1834692" y="774700"/>
                  </a:lnTo>
                  <a:lnTo>
                    <a:pt x="1826933" y="774700"/>
                  </a:lnTo>
                  <a:lnTo>
                    <a:pt x="1835442" y="787400"/>
                  </a:lnTo>
                  <a:lnTo>
                    <a:pt x="1843138" y="800100"/>
                  </a:lnTo>
                  <a:lnTo>
                    <a:pt x="1829104" y="800100"/>
                  </a:lnTo>
                  <a:lnTo>
                    <a:pt x="1827403" y="812800"/>
                  </a:lnTo>
                  <a:lnTo>
                    <a:pt x="1822856" y="812800"/>
                  </a:lnTo>
                  <a:lnTo>
                    <a:pt x="1822856" y="838200"/>
                  </a:lnTo>
                  <a:lnTo>
                    <a:pt x="1820316" y="838200"/>
                  </a:lnTo>
                  <a:lnTo>
                    <a:pt x="1818068" y="833958"/>
                  </a:lnTo>
                  <a:lnTo>
                    <a:pt x="1822856" y="838200"/>
                  </a:lnTo>
                  <a:lnTo>
                    <a:pt x="1822856" y="812800"/>
                  </a:lnTo>
                  <a:lnTo>
                    <a:pt x="1806778" y="812800"/>
                  </a:lnTo>
                  <a:lnTo>
                    <a:pt x="1818627" y="825500"/>
                  </a:lnTo>
                  <a:lnTo>
                    <a:pt x="1816087" y="825500"/>
                  </a:lnTo>
                  <a:lnTo>
                    <a:pt x="1816087" y="838200"/>
                  </a:lnTo>
                  <a:lnTo>
                    <a:pt x="1814398" y="835329"/>
                  </a:lnTo>
                  <a:lnTo>
                    <a:pt x="1814398" y="850900"/>
                  </a:lnTo>
                  <a:lnTo>
                    <a:pt x="1812848" y="848779"/>
                  </a:lnTo>
                  <a:lnTo>
                    <a:pt x="1811299" y="844143"/>
                  </a:lnTo>
                  <a:lnTo>
                    <a:pt x="1811299" y="846670"/>
                  </a:lnTo>
                  <a:lnTo>
                    <a:pt x="1805089" y="838200"/>
                  </a:lnTo>
                  <a:lnTo>
                    <a:pt x="1806778" y="838200"/>
                  </a:lnTo>
                  <a:lnTo>
                    <a:pt x="1811299" y="846670"/>
                  </a:lnTo>
                  <a:lnTo>
                    <a:pt x="1811299" y="844143"/>
                  </a:lnTo>
                  <a:lnTo>
                    <a:pt x="1809318" y="838200"/>
                  </a:lnTo>
                  <a:lnTo>
                    <a:pt x="1810169" y="838200"/>
                  </a:lnTo>
                  <a:lnTo>
                    <a:pt x="1814398" y="850900"/>
                  </a:lnTo>
                  <a:lnTo>
                    <a:pt x="1814398" y="835329"/>
                  </a:lnTo>
                  <a:lnTo>
                    <a:pt x="1808810" y="825792"/>
                  </a:lnTo>
                  <a:lnTo>
                    <a:pt x="1815668" y="831850"/>
                  </a:lnTo>
                  <a:lnTo>
                    <a:pt x="1816087" y="838200"/>
                  </a:lnTo>
                  <a:lnTo>
                    <a:pt x="1816087" y="825500"/>
                  </a:lnTo>
                  <a:lnTo>
                    <a:pt x="1815236" y="825500"/>
                  </a:lnTo>
                  <a:lnTo>
                    <a:pt x="1815490" y="829132"/>
                  </a:lnTo>
                  <a:lnTo>
                    <a:pt x="1813547" y="825500"/>
                  </a:lnTo>
                  <a:lnTo>
                    <a:pt x="1808632" y="825500"/>
                  </a:lnTo>
                  <a:lnTo>
                    <a:pt x="1808480" y="825500"/>
                  </a:lnTo>
                  <a:lnTo>
                    <a:pt x="1799437" y="825500"/>
                  </a:lnTo>
                  <a:lnTo>
                    <a:pt x="1803400" y="838200"/>
                  </a:lnTo>
                  <a:lnTo>
                    <a:pt x="1802549" y="838200"/>
                  </a:lnTo>
                  <a:lnTo>
                    <a:pt x="1811858" y="850900"/>
                  </a:lnTo>
                  <a:lnTo>
                    <a:pt x="1807629" y="850900"/>
                  </a:lnTo>
                  <a:lnTo>
                    <a:pt x="1814398" y="863600"/>
                  </a:lnTo>
                  <a:lnTo>
                    <a:pt x="1820316" y="863600"/>
                  </a:lnTo>
                  <a:lnTo>
                    <a:pt x="1823707" y="876300"/>
                  </a:lnTo>
                  <a:lnTo>
                    <a:pt x="1831314" y="876300"/>
                  </a:lnTo>
                  <a:lnTo>
                    <a:pt x="1827085" y="889000"/>
                  </a:lnTo>
                  <a:lnTo>
                    <a:pt x="1822856" y="889000"/>
                  </a:lnTo>
                  <a:lnTo>
                    <a:pt x="1822856" y="1181100"/>
                  </a:lnTo>
                  <a:lnTo>
                    <a:pt x="1822005" y="1193800"/>
                  </a:lnTo>
                  <a:lnTo>
                    <a:pt x="1808480" y="1193800"/>
                  </a:lnTo>
                  <a:lnTo>
                    <a:pt x="1810169" y="1181100"/>
                  </a:lnTo>
                  <a:lnTo>
                    <a:pt x="1822856" y="1181100"/>
                  </a:lnTo>
                  <a:lnTo>
                    <a:pt x="1822856" y="889000"/>
                  </a:lnTo>
                  <a:lnTo>
                    <a:pt x="1806778" y="889000"/>
                  </a:lnTo>
                  <a:lnTo>
                    <a:pt x="1806778" y="1714500"/>
                  </a:lnTo>
                  <a:lnTo>
                    <a:pt x="1804250" y="1714500"/>
                  </a:lnTo>
                  <a:lnTo>
                    <a:pt x="1803793" y="1712798"/>
                  </a:lnTo>
                  <a:lnTo>
                    <a:pt x="1803793" y="1749196"/>
                  </a:lnTo>
                  <a:lnTo>
                    <a:pt x="1800225" y="1740890"/>
                  </a:lnTo>
                  <a:lnTo>
                    <a:pt x="1803031" y="1743532"/>
                  </a:lnTo>
                  <a:lnTo>
                    <a:pt x="1803793" y="1749196"/>
                  </a:lnTo>
                  <a:lnTo>
                    <a:pt x="1803793" y="1712798"/>
                  </a:lnTo>
                  <a:lnTo>
                    <a:pt x="1800860" y="1701800"/>
                  </a:lnTo>
                  <a:lnTo>
                    <a:pt x="1803400" y="1701800"/>
                  </a:lnTo>
                  <a:lnTo>
                    <a:pt x="1806778" y="1714500"/>
                  </a:lnTo>
                  <a:lnTo>
                    <a:pt x="1806778" y="889000"/>
                  </a:lnTo>
                  <a:lnTo>
                    <a:pt x="1805127" y="889000"/>
                  </a:lnTo>
                  <a:lnTo>
                    <a:pt x="1791030" y="876300"/>
                  </a:lnTo>
                  <a:lnTo>
                    <a:pt x="1776768" y="863600"/>
                  </a:lnTo>
                  <a:lnTo>
                    <a:pt x="1761947" y="863600"/>
                  </a:lnTo>
                  <a:lnTo>
                    <a:pt x="1770405" y="876300"/>
                  </a:lnTo>
                  <a:lnTo>
                    <a:pt x="1769567" y="876300"/>
                  </a:lnTo>
                  <a:lnTo>
                    <a:pt x="1769567" y="1701800"/>
                  </a:lnTo>
                  <a:lnTo>
                    <a:pt x="1758569" y="1701800"/>
                  </a:lnTo>
                  <a:lnTo>
                    <a:pt x="1759419" y="1689100"/>
                  </a:lnTo>
                  <a:lnTo>
                    <a:pt x="1767878" y="1689100"/>
                  </a:lnTo>
                  <a:lnTo>
                    <a:pt x="1769567" y="1701800"/>
                  </a:lnTo>
                  <a:lnTo>
                    <a:pt x="1769567" y="876300"/>
                  </a:lnTo>
                  <a:lnTo>
                    <a:pt x="1763649" y="876300"/>
                  </a:lnTo>
                  <a:lnTo>
                    <a:pt x="1763649" y="889000"/>
                  </a:lnTo>
                  <a:lnTo>
                    <a:pt x="1761490" y="889000"/>
                  </a:lnTo>
                  <a:lnTo>
                    <a:pt x="1758149" y="880745"/>
                  </a:lnTo>
                  <a:lnTo>
                    <a:pt x="1763649" y="889000"/>
                  </a:lnTo>
                  <a:lnTo>
                    <a:pt x="1763649" y="876300"/>
                  </a:lnTo>
                  <a:lnTo>
                    <a:pt x="1758569" y="876300"/>
                  </a:lnTo>
                  <a:lnTo>
                    <a:pt x="1761947" y="863600"/>
                  </a:lnTo>
                  <a:lnTo>
                    <a:pt x="1756232" y="863600"/>
                  </a:lnTo>
                  <a:lnTo>
                    <a:pt x="1755508" y="876300"/>
                  </a:lnTo>
                  <a:lnTo>
                    <a:pt x="1755190" y="876300"/>
                  </a:lnTo>
                  <a:lnTo>
                    <a:pt x="1761109" y="889000"/>
                  </a:lnTo>
                  <a:lnTo>
                    <a:pt x="1759419" y="889000"/>
                  </a:lnTo>
                  <a:lnTo>
                    <a:pt x="1759419" y="1003300"/>
                  </a:lnTo>
                  <a:lnTo>
                    <a:pt x="1747596" y="1003300"/>
                  </a:lnTo>
                  <a:lnTo>
                    <a:pt x="1748205" y="990600"/>
                  </a:lnTo>
                  <a:lnTo>
                    <a:pt x="1756879" y="990600"/>
                  </a:lnTo>
                  <a:lnTo>
                    <a:pt x="1759419" y="1003300"/>
                  </a:lnTo>
                  <a:lnTo>
                    <a:pt x="1759419" y="889000"/>
                  </a:lnTo>
                  <a:lnTo>
                    <a:pt x="1751799" y="889000"/>
                  </a:lnTo>
                  <a:lnTo>
                    <a:pt x="1750110" y="876300"/>
                  </a:lnTo>
                  <a:lnTo>
                    <a:pt x="1749259" y="876300"/>
                  </a:lnTo>
                  <a:lnTo>
                    <a:pt x="1749526" y="889000"/>
                  </a:lnTo>
                  <a:lnTo>
                    <a:pt x="1747837" y="889000"/>
                  </a:lnTo>
                  <a:lnTo>
                    <a:pt x="1750961" y="901700"/>
                  </a:lnTo>
                  <a:lnTo>
                    <a:pt x="1735963" y="901700"/>
                  </a:lnTo>
                  <a:lnTo>
                    <a:pt x="1727276" y="889000"/>
                  </a:lnTo>
                  <a:lnTo>
                    <a:pt x="1730654" y="901700"/>
                  </a:lnTo>
                  <a:lnTo>
                    <a:pt x="1734883" y="914400"/>
                  </a:lnTo>
                  <a:lnTo>
                    <a:pt x="1734883" y="1816100"/>
                  </a:lnTo>
                  <a:lnTo>
                    <a:pt x="1734032" y="1828800"/>
                  </a:lnTo>
                  <a:lnTo>
                    <a:pt x="1733194" y="1828800"/>
                  </a:lnTo>
                  <a:lnTo>
                    <a:pt x="1732343" y="1816100"/>
                  </a:lnTo>
                  <a:lnTo>
                    <a:pt x="1732343" y="1828800"/>
                  </a:lnTo>
                  <a:lnTo>
                    <a:pt x="1732343" y="2425700"/>
                  </a:lnTo>
                  <a:lnTo>
                    <a:pt x="1732343" y="2438400"/>
                  </a:lnTo>
                  <a:lnTo>
                    <a:pt x="1723047" y="2438400"/>
                  </a:lnTo>
                  <a:lnTo>
                    <a:pt x="1727276" y="2425700"/>
                  </a:lnTo>
                  <a:lnTo>
                    <a:pt x="1732343" y="2425700"/>
                  </a:lnTo>
                  <a:lnTo>
                    <a:pt x="1732343" y="1828800"/>
                  </a:lnTo>
                  <a:lnTo>
                    <a:pt x="1730654" y="1828800"/>
                  </a:lnTo>
                  <a:lnTo>
                    <a:pt x="1730654" y="1816100"/>
                  </a:lnTo>
                  <a:lnTo>
                    <a:pt x="1732343" y="1828800"/>
                  </a:lnTo>
                  <a:lnTo>
                    <a:pt x="1732343" y="1816100"/>
                  </a:lnTo>
                  <a:lnTo>
                    <a:pt x="1734883" y="1816100"/>
                  </a:lnTo>
                  <a:lnTo>
                    <a:pt x="1734883" y="914400"/>
                  </a:lnTo>
                  <a:lnTo>
                    <a:pt x="1733194" y="914400"/>
                  </a:lnTo>
                  <a:lnTo>
                    <a:pt x="1724736" y="901700"/>
                  </a:lnTo>
                  <a:lnTo>
                    <a:pt x="1724736" y="2336800"/>
                  </a:lnTo>
                  <a:lnTo>
                    <a:pt x="1723885" y="2349500"/>
                  </a:lnTo>
                  <a:lnTo>
                    <a:pt x="1714588" y="2336800"/>
                  </a:lnTo>
                  <a:lnTo>
                    <a:pt x="1724736" y="2336800"/>
                  </a:lnTo>
                  <a:lnTo>
                    <a:pt x="1724736" y="901700"/>
                  </a:lnTo>
                  <a:lnTo>
                    <a:pt x="1719453" y="901700"/>
                  </a:lnTo>
                  <a:lnTo>
                    <a:pt x="1718818" y="902995"/>
                  </a:lnTo>
                  <a:lnTo>
                    <a:pt x="1718818" y="2108200"/>
                  </a:lnTo>
                  <a:lnTo>
                    <a:pt x="1701050" y="2099335"/>
                  </a:lnTo>
                  <a:lnTo>
                    <a:pt x="1701050" y="2324100"/>
                  </a:lnTo>
                  <a:lnTo>
                    <a:pt x="1700199" y="2327592"/>
                  </a:lnTo>
                  <a:lnTo>
                    <a:pt x="1700199" y="2387600"/>
                  </a:lnTo>
                  <a:lnTo>
                    <a:pt x="1692579" y="2400300"/>
                  </a:lnTo>
                  <a:lnTo>
                    <a:pt x="1689201" y="2404491"/>
                  </a:lnTo>
                  <a:lnTo>
                    <a:pt x="1689201" y="3390900"/>
                  </a:lnTo>
                  <a:lnTo>
                    <a:pt x="1684134" y="3390900"/>
                  </a:lnTo>
                  <a:lnTo>
                    <a:pt x="1688363" y="3378200"/>
                  </a:lnTo>
                  <a:lnTo>
                    <a:pt x="1689201" y="3390900"/>
                  </a:lnTo>
                  <a:lnTo>
                    <a:pt x="1689201" y="2404491"/>
                  </a:lnTo>
                  <a:lnTo>
                    <a:pt x="1682330" y="2413000"/>
                  </a:lnTo>
                  <a:lnTo>
                    <a:pt x="1675104" y="2413000"/>
                  </a:lnTo>
                  <a:lnTo>
                    <a:pt x="1676514" y="2425700"/>
                  </a:lnTo>
                  <a:lnTo>
                    <a:pt x="1658810" y="2425700"/>
                  </a:lnTo>
                  <a:lnTo>
                    <a:pt x="1662353" y="2400300"/>
                  </a:lnTo>
                  <a:lnTo>
                    <a:pt x="1678901" y="2387600"/>
                  </a:lnTo>
                  <a:lnTo>
                    <a:pt x="1700199" y="2387600"/>
                  </a:lnTo>
                  <a:lnTo>
                    <a:pt x="1700199" y="2327592"/>
                  </a:lnTo>
                  <a:lnTo>
                    <a:pt x="1691741" y="2362200"/>
                  </a:lnTo>
                  <a:lnTo>
                    <a:pt x="1687842" y="2362200"/>
                  </a:lnTo>
                  <a:lnTo>
                    <a:pt x="1689100" y="2336800"/>
                  </a:lnTo>
                  <a:lnTo>
                    <a:pt x="1694002" y="2324100"/>
                  </a:lnTo>
                  <a:lnTo>
                    <a:pt x="1701050" y="2324100"/>
                  </a:lnTo>
                  <a:lnTo>
                    <a:pt x="1701050" y="2099335"/>
                  </a:lnTo>
                  <a:lnTo>
                    <a:pt x="1693379" y="2095500"/>
                  </a:lnTo>
                  <a:lnTo>
                    <a:pt x="1673987" y="2083943"/>
                  </a:lnTo>
                  <a:lnTo>
                    <a:pt x="1673987" y="2146300"/>
                  </a:lnTo>
                  <a:lnTo>
                    <a:pt x="1667052" y="2146300"/>
                  </a:lnTo>
                  <a:lnTo>
                    <a:pt x="1662988" y="2133600"/>
                  </a:lnTo>
                  <a:lnTo>
                    <a:pt x="1662087" y="2133600"/>
                  </a:lnTo>
                  <a:lnTo>
                    <a:pt x="1664677" y="2120900"/>
                  </a:lnTo>
                  <a:lnTo>
                    <a:pt x="1669757" y="2120900"/>
                  </a:lnTo>
                  <a:lnTo>
                    <a:pt x="1670596" y="2133600"/>
                  </a:lnTo>
                  <a:lnTo>
                    <a:pt x="1671447" y="2133600"/>
                  </a:lnTo>
                  <a:lnTo>
                    <a:pt x="1673987" y="2146300"/>
                  </a:lnTo>
                  <a:lnTo>
                    <a:pt x="1673987" y="2083943"/>
                  </a:lnTo>
                  <a:lnTo>
                    <a:pt x="1672082" y="2082800"/>
                  </a:lnTo>
                  <a:lnTo>
                    <a:pt x="1655533" y="2057400"/>
                  </a:lnTo>
                  <a:lnTo>
                    <a:pt x="1649958" y="2044700"/>
                  </a:lnTo>
                  <a:lnTo>
                    <a:pt x="1644370" y="2032000"/>
                  </a:lnTo>
                  <a:lnTo>
                    <a:pt x="1644370" y="2489200"/>
                  </a:lnTo>
                  <a:lnTo>
                    <a:pt x="1643354" y="2501900"/>
                  </a:lnTo>
                  <a:lnTo>
                    <a:pt x="1633080" y="2501900"/>
                  </a:lnTo>
                  <a:lnTo>
                    <a:pt x="1632534" y="2489200"/>
                  </a:lnTo>
                  <a:lnTo>
                    <a:pt x="1644370" y="2489200"/>
                  </a:lnTo>
                  <a:lnTo>
                    <a:pt x="1644370" y="2032000"/>
                  </a:lnTo>
                  <a:lnTo>
                    <a:pt x="1659597" y="2019300"/>
                  </a:lnTo>
                  <a:lnTo>
                    <a:pt x="1676730" y="2032000"/>
                  </a:lnTo>
                  <a:lnTo>
                    <a:pt x="1691005" y="2032000"/>
                  </a:lnTo>
                  <a:lnTo>
                    <a:pt x="1697659" y="2044700"/>
                  </a:lnTo>
                  <a:lnTo>
                    <a:pt x="1695132" y="2057400"/>
                  </a:lnTo>
                  <a:lnTo>
                    <a:pt x="1682699" y="2057400"/>
                  </a:lnTo>
                  <a:lnTo>
                    <a:pt x="1685188" y="2070100"/>
                  </a:lnTo>
                  <a:lnTo>
                    <a:pt x="1688630" y="2070100"/>
                  </a:lnTo>
                  <a:lnTo>
                    <a:pt x="1691741" y="2082800"/>
                  </a:lnTo>
                  <a:lnTo>
                    <a:pt x="1708823" y="2082800"/>
                  </a:lnTo>
                  <a:lnTo>
                    <a:pt x="1709508" y="2095500"/>
                  </a:lnTo>
                  <a:lnTo>
                    <a:pt x="1714004" y="2095500"/>
                  </a:lnTo>
                  <a:lnTo>
                    <a:pt x="1718818" y="2108200"/>
                  </a:lnTo>
                  <a:lnTo>
                    <a:pt x="1718818" y="902995"/>
                  </a:lnTo>
                  <a:lnTo>
                    <a:pt x="1717116" y="906449"/>
                  </a:lnTo>
                  <a:lnTo>
                    <a:pt x="1717116" y="1841500"/>
                  </a:lnTo>
                  <a:lnTo>
                    <a:pt x="1714588" y="1854200"/>
                  </a:lnTo>
                  <a:lnTo>
                    <a:pt x="1713738" y="1854200"/>
                  </a:lnTo>
                  <a:lnTo>
                    <a:pt x="1715427" y="1841500"/>
                  </a:lnTo>
                  <a:lnTo>
                    <a:pt x="1717116" y="1841500"/>
                  </a:lnTo>
                  <a:lnTo>
                    <a:pt x="1717116" y="906449"/>
                  </a:lnTo>
                  <a:lnTo>
                    <a:pt x="1716278" y="908164"/>
                  </a:lnTo>
                  <a:lnTo>
                    <a:pt x="1716278" y="1524000"/>
                  </a:lnTo>
                  <a:lnTo>
                    <a:pt x="1712887" y="1530807"/>
                  </a:lnTo>
                  <a:lnTo>
                    <a:pt x="1712887" y="1828800"/>
                  </a:lnTo>
                  <a:lnTo>
                    <a:pt x="1711198" y="1828800"/>
                  </a:lnTo>
                  <a:lnTo>
                    <a:pt x="1707819" y="1816100"/>
                  </a:lnTo>
                  <a:lnTo>
                    <a:pt x="1709508" y="1816100"/>
                  </a:lnTo>
                  <a:lnTo>
                    <a:pt x="1712887" y="1828800"/>
                  </a:lnTo>
                  <a:lnTo>
                    <a:pt x="1712887" y="1530807"/>
                  </a:lnTo>
                  <a:lnTo>
                    <a:pt x="1709940" y="1536700"/>
                  </a:lnTo>
                  <a:lnTo>
                    <a:pt x="1705597" y="1549400"/>
                  </a:lnTo>
                  <a:lnTo>
                    <a:pt x="1704263" y="1549400"/>
                  </a:lnTo>
                  <a:lnTo>
                    <a:pt x="1706968" y="1574800"/>
                  </a:lnTo>
                  <a:lnTo>
                    <a:pt x="1701050" y="1571459"/>
                  </a:lnTo>
                  <a:lnTo>
                    <a:pt x="1701050" y="1841500"/>
                  </a:lnTo>
                  <a:lnTo>
                    <a:pt x="1695132" y="1841500"/>
                  </a:lnTo>
                  <a:lnTo>
                    <a:pt x="1699361" y="1828800"/>
                  </a:lnTo>
                  <a:lnTo>
                    <a:pt x="1700199" y="1828800"/>
                  </a:lnTo>
                  <a:lnTo>
                    <a:pt x="1701050" y="1841500"/>
                  </a:lnTo>
                  <a:lnTo>
                    <a:pt x="1701050" y="1571459"/>
                  </a:lnTo>
                  <a:lnTo>
                    <a:pt x="1698510" y="1570024"/>
                  </a:lnTo>
                  <a:lnTo>
                    <a:pt x="1698510" y="1828800"/>
                  </a:lnTo>
                  <a:lnTo>
                    <a:pt x="1693773" y="1841500"/>
                  </a:lnTo>
                  <a:lnTo>
                    <a:pt x="1693049" y="1842363"/>
                  </a:lnTo>
                  <a:lnTo>
                    <a:pt x="1687753" y="1854200"/>
                  </a:lnTo>
                  <a:lnTo>
                    <a:pt x="1685404" y="1854200"/>
                  </a:lnTo>
                  <a:lnTo>
                    <a:pt x="1685963" y="1850745"/>
                  </a:lnTo>
                  <a:lnTo>
                    <a:pt x="1683042" y="1854200"/>
                  </a:lnTo>
                  <a:lnTo>
                    <a:pt x="1677365" y="1854200"/>
                  </a:lnTo>
                  <a:lnTo>
                    <a:pt x="1668526" y="1864550"/>
                  </a:lnTo>
                  <a:lnTo>
                    <a:pt x="1669783" y="1858251"/>
                  </a:lnTo>
                  <a:lnTo>
                    <a:pt x="1673771" y="1854200"/>
                  </a:lnTo>
                  <a:lnTo>
                    <a:pt x="1682229" y="1841500"/>
                  </a:lnTo>
                  <a:lnTo>
                    <a:pt x="1692592" y="1828800"/>
                  </a:lnTo>
                  <a:lnTo>
                    <a:pt x="1684502" y="1835696"/>
                  </a:lnTo>
                  <a:lnTo>
                    <a:pt x="1689201" y="1828800"/>
                  </a:lnTo>
                  <a:lnTo>
                    <a:pt x="1692592" y="1828800"/>
                  </a:lnTo>
                  <a:lnTo>
                    <a:pt x="1698510" y="1828800"/>
                  </a:lnTo>
                  <a:lnTo>
                    <a:pt x="1698510" y="1570024"/>
                  </a:lnTo>
                  <a:lnTo>
                    <a:pt x="1686674" y="1563331"/>
                  </a:lnTo>
                  <a:lnTo>
                    <a:pt x="1686674" y="1816100"/>
                  </a:lnTo>
                  <a:lnTo>
                    <a:pt x="1686674" y="1828800"/>
                  </a:lnTo>
                  <a:lnTo>
                    <a:pt x="1684134" y="1828800"/>
                  </a:lnTo>
                  <a:lnTo>
                    <a:pt x="1682445" y="1828800"/>
                  </a:lnTo>
                  <a:lnTo>
                    <a:pt x="1679905" y="1828800"/>
                  </a:lnTo>
                  <a:lnTo>
                    <a:pt x="1686674" y="1816100"/>
                  </a:lnTo>
                  <a:lnTo>
                    <a:pt x="1686674" y="1563331"/>
                  </a:lnTo>
                  <a:lnTo>
                    <a:pt x="1684515" y="1562100"/>
                  </a:lnTo>
                  <a:lnTo>
                    <a:pt x="1682686" y="1549400"/>
                  </a:lnTo>
                  <a:lnTo>
                    <a:pt x="1680857" y="1536700"/>
                  </a:lnTo>
                  <a:lnTo>
                    <a:pt x="1692579" y="1511300"/>
                  </a:lnTo>
                  <a:lnTo>
                    <a:pt x="1716278" y="1524000"/>
                  </a:lnTo>
                  <a:lnTo>
                    <a:pt x="1716278" y="908164"/>
                  </a:lnTo>
                  <a:lnTo>
                    <a:pt x="1713204" y="914400"/>
                  </a:lnTo>
                  <a:lnTo>
                    <a:pt x="1701901" y="901700"/>
                  </a:lnTo>
                  <a:lnTo>
                    <a:pt x="1707222" y="914400"/>
                  </a:lnTo>
                  <a:lnTo>
                    <a:pt x="1705178" y="927100"/>
                  </a:lnTo>
                  <a:lnTo>
                    <a:pt x="1701063" y="927100"/>
                  </a:lnTo>
                  <a:lnTo>
                    <a:pt x="1700199" y="939800"/>
                  </a:lnTo>
                  <a:lnTo>
                    <a:pt x="1699361" y="939800"/>
                  </a:lnTo>
                  <a:lnTo>
                    <a:pt x="1696821" y="927100"/>
                  </a:lnTo>
                  <a:lnTo>
                    <a:pt x="1698510" y="939800"/>
                  </a:lnTo>
                  <a:lnTo>
                    <a:pt x="1693443" y="939800"/>
                  </a:lnTo>
                  <a:lnTo>
                    <a:pt x="1686674" y="927100"/>
                  </a:lnTo>
                  <a:lnTo>
                    <a:pt x="1680743" y="927100"/>
                  </a:lnTo>
                  <a:lnTo>
                    <a:pt x="1688769" y="939800"/>
                  </a:lnTo>
                  <a:lnTo>
                    <a:pt x="1692910" y="952500"/>
                  </a:lnTo>
                  <a:lnTo>
                    <a:pt x="1695615" y="952500"/>
                  </a:lnTo>
                  <a:lnTo>
                    <a:pt x="1699361" y="965200"/>
                  </a:lnTo>
                  <a:lnTo>
                    <a:pt x="1688896" y="952500"/>
                  </a:lnTo>
                  <a:lnTo>
                    <a:pt x="1682864" y="952500"/>
                  </a:lnTo>
                  <a:lnTo>
                    <a:pt x="1677466" y="939800"/>
                  </a:lnTo>
                  <a:lnTo>
                    <a:pt x="1668907" y="927100"/>
                  </a:lnTo>
                  <a:lnTo>
                    <a:pt x="1675104" y="939800"/>
                  </a:lnTo>
                  <a:lnTo>
                    <a:pt x="1677263" y="952500"/>
                  </a:lnTo>
                  <a:lnTo>
                    <a:pt x="1679257" y="952500"/>
                  </a:lnTo>
                  <a:lnTo>
                    <a:pt x="1684985" y="965200"/>
                  </a:lnTo>
                  <a:lnTo>
                    <a:pt x="1677022" y="955357"/>
                  </a:lnTo>
                  <a:lnTo>
                    <a:pt x="1677022" y="1838960"/>
                  </a:lnTo>
                  <a:lnTo>
                    <a:pt x="1676412" y="1840115"/>
                  </a:lnTo>
                  <a:lnTo>
                    <a:pt x="1676412" y="1841500"/>
                  </a:lnTo>
                  <a:lnTo>
                    <a:pt x="1674622" y="1843773"/>
                  </a:lnTo>
                  <a:lnTo>
                    <a:pt x="1674622" y="1849018"/>
                  </a:lnTo>
                  <a:lnTo>
                    <a:pt x="1674583" y="1849196"/>
                  </a:lnTo>
                  <a:lnTo>
                    <a:pt x="1674622" y="1849018"/>
                  </a:lnTo>
                  <a:lnTo>
                    <a:pt x="1674622" y="1843773"/>
                  </a:lnTo>
                  <a:lnTo>
                    <a:pt x="1666532" y="1854047"/>
                  </a:lnTo>
                  <a:lnTo>
                    <a:pt x="1666532" y="1866900"/>
                  </a:lnTo>
                  <a:lnTo>
                    <a:pt x="1658543" y="1879600"/>
                  </a:lnTo>
                  <a:lnTo>
                    <a:pt x="1655953" y="1879600"/>
                  </a:lnTo>
                  <a:lnTo>
                    <a:pt x="1661287" y="1866900"/>
                  </a:lnTo>
                  <a:lnTo>
                    <a:pt x="1665630" y="1862480"/>
                  </a:lnTo>
                  <a:lnTo>
                    <a:pt x="1662988" y="1866900"/>
                  </a:lnTo>
                  <a:lnTo>
                    <a:pt x="1666532" y="1866900"/>
                  </a:lnTo>
                  <a:lnTo>
                    <a:pt x="1666532" y="1854047"/>
                  </a:lnTo>
                  <a:lnTo>
                    <a:pt x="1666405" y="1854200"/>
                  </a:lnTo>
                  <a:lnTo>
                    <a:pt x="1666189" y="1854454"/>
                  </a:lnTo>
                  <a:lnTo>
                    <a:pt x="1676412" y="1841500"/>
                  </a:lnTo>
                  <a:lnTo>
                    <a:pt x="1676412" y="1840115"/>
                  </a:lnTo>
                  <a:lnTo>
                    <a:pt x="1675676" y="1841500"/>
                  </a:lnTo>
                  <a:lnTo>
                    <a:pt x="1673987" y="1841500"/>
                  </a:lnTo>
                  <a:lnTo>
                    <a:pt x="1677022" y="1838960"/>
                  </a:lnTo>
                  <a:lnTo>
                    <a:pt x="1677022" y="955357"/>
                  </a:lnTo>
                  <a:lnTo>
                    <a:pt x="1674723" y="952500"/>
                  </a:lnTo>
                  <a:lnTo>
                    <a:pt x="1671815" y="952500"/>
                  </a:lnTo>
                  <a:lnTo>
                    <a:pt x="1671866" y="965200"/>
                  </a:lnTo>
                  <a:lnTo>
                    <a:pt x="1655191" y="965200"/>
                  </a:lnTo>
                  <a:lnTo>
                    <a:pt x="1662137" y="977900"/>
                  </a:lnTo>
                  <a:lnTo>
                    <a:pt x="1653260" y="977900"/>
                  </a:lnTo>
                  <a:lnTo>
                    <a:pt x="1652841" y="977125"/>
                  </a:lnTo>
                  <a:lnTo>
                    <a:pt x="1652841" y="1028700"/>
                  </a:lnTo>
                  <a:lnTo>
                    <a:pt x="1652384" y="1041400"/>
                  </a:lnTo>
                  <a:lnTo>
                    <a:pt x="1648612" y="1041400"/>
                  </a:lnTo>
                  <a:lnTo>
                    <a:pt x="1645221" y="1028700"/>
                  </a:lnTo>
                  <a:lnTo>
                    <a:pt x="1652841" y="1028700"/>
                  </a:lnTo>
                  <a:lnTo>
                    <a:pt x="1652841" y="977125"/>
                  </a:lnTo>
                  <a:lnTo>
                    <a:pt x="1646440" y="965200"/>
                  </a:lnTo>
                  <a:lnTo>
                    <a:pt x="1647761" y="965200"/>
                  </a:lnTo>
                  <a:lnTo>
                    <a:pt x="1643875" y="955116"/>
                  </a:lnTo>
                  <a:lnTo>
                    <a:pt x="1645221" y="965200"/>
                  </a:lnTo>
                  <a:lnTo>
                    <a:pt x="1640827" y="965200"/>
                  </a:lnTo>
                  <a:lnTo>
                    <a:pt x="1643849" y="977900"/>
                  </a:lnTo>
                  <a:lnTo>
                    <a:pt x="1646085" y="990600"/>
                  </a:lnTo>
                  <a:lnTo>
                    <a:pt x="1640992" y="990600"/>
                  </a:lnTo>
                  <a:lnTo>
                    <a:pt x="1639303" y="977900"/>
                  </a:lnTo>
                  <a:lnTo>
                    <a:pt x="1640446" y="990600"/>
                  </a:lnTo>
                  <a:lnTo>
                    <a:pt x="1637080" y="1003300"/>
                  </a:lnTo>
                  <a:lnTo>
                    <a:pt x="1634185" y="1003300"/>
                  </a:lnTo>
                  <a:lnTo>
                    <a:pt x="1636763" y="1016000"/>
                  </a:lnTo>
                  <a:lnTo>
                    <a:pt x="1638566" y="1016000"/>
                  </a:lnTo>
                  <a:lnTo>
                    <a:pt x="1643951" y="1028700"/>
                  </a:lnTo>
                  <a:lnTo>
                    <a:pt x="1642681" y="1028700"/>
                  </a:lnTo>
                  <a:lnTo>
                    <a:pt x="1644383" y="1041400"/>
                  </a:lnTo>
                  <a:lnTo>
                    <a:pt x="1640141" y="1033919"/>
                  </a:lnTo>
                  <a:lnTo>
                    <a:pt x="1640141" y="2197100"/>
                  </a:lnTo>
                  <a:lnTo>
                    <a:pt x="1639189" y="2197100"/>
                  </a:lnTo>
                  <a:lnTo>
                    <a:pt x="1639189" y="2222500"/>
                  </a:lnTo>
                  <a:lnTo>
                    <a:pt x="1638731" y="2235200"/>
                  </a:lnTo>
                  <a:lnTo>
                    <a:pt x="1630730" y="2235200"/>
                  </a:lnTo>
                  <a:lnTo>
                    <a:pt x="1630730" y="2374900"/>
                  </a:lnTo>
                  <a:lnTo>
                    <a:pt x="1626616" y="2374900"/>
                  </a:lnTo>
                  <a:lnTo>
                    <a:pt x="1630057" y="2362200"/>
                  </a:lnTo>
                  <a:lnTo>
                    <a:pt x="1630730" y="2374900"/>
                  </a:lnTo>
                  <a:lnTo>
                    <a:pt x="1630730" y="2235200"/>
                  </a:lnTo>
                  <a:lnTo>
                    <a:pt x="1627187" y="2235200"/>
                  </a:lnTo>
                  <a:lnTo>
                    <a:pt x="1623441" y="2247900"/>
                  </a:lnTo>
                  <a:lnTo>
                    <a:pt x="1620634" y="2260600"/>
                  </a:lnTo>
                  <a:lnTo>
                    <a:pt x="1618157" y="2273300"/>
                  </a:lnTo>
                  <a:lnTo>
                    <a:pt x="1629994" y="2273300"/>
                  </a:lnTo>
                  <a:lnTo>
                    <a:pt x="1629994" y="2286000"/>
                  </a:lnTo>
                  <a:lnTo>
                    <a:pt x="1619846" y="2298700"/>
                  </a:lnTo>
                  <a:lnTo>
                    <a:pt x="1618157" y="2286000"/>
                  </a:lnTo>
                  <a:lnTo>
                    <a:pt x="1618157" y="2273300"/>
                  </a:lnTo>
                  <a:lnTo>
                    <a:pt x="1615833" y="2281821"/>
                  </a:lnTo>
                  <a:lnTo>
                    <a:pt x="1615833" y="2324100"/>
                  </a:lnTo>
                  <a:lnTo>
                    <a:pt x="1615198" y="2336800"/>
                  </a:lnTo>
                  <a:lnTo>
                    <a:pt x="1611388" y="2324100"/>
                  </a:lnTo>
                  <a:lnTo>
                    <a:pt x="1615833" y="2324100"/>
                  </a:lnTo>
                  <a:lnTo>
                    <a:pt x="1615833" y="2281821"/>
                  </a:lnTo>
                  <a:lnTo>
                    <a:pt x="1614690" y="2286000"/>
                  </a:lnTo>
                  <a:lnTo>
                    <a:pt x="1610118" y="2298700"/>
                  </a:lnTo>
                  <a:lnTo>
                    <a:pt x="1603641" y="2311400"/>
                  </a:lnTo>
                  <a:lnTo>
                    <a:pt x="1594472" y="2324100"/>
                  </a:lnTo>
                  <a:lnTo>
                    <a:pt x="1601863" y="2324100"/>
                  </a:lnTo>
                  <a:lnTo>
                    <a:pt x="1599018" y="2336800"/>
                  </a:lnTo>
                  <a:lnTo>
                    <a:pt x="1597914" y="2349500"/>
                  </a:lnTo>
                  <a:lnTo>
                    <a:pt x="1610537" y="2362200"/>
                  </a:lnTo>
                  <a:lnTo>
                    <a:pt x="1605470" y="2367673"/>
                  </a:lnTo>
                  <a:lnTo>
                    <a:pt x="1605470" y="2590800"/>
                  </a:lnTo>
                  <a:lnTo>
                    <a:pt x="1605470" y="2692400"/>
                  </a:lnTo>
                  <a:lnTo>
                    <a:pt x="1602079" y="2692400"/>
                  </a:lnTo>
                  <a:lnTo>
                    <a:pt x="1602079" y="3276600"/>
                  </a:lnTo>
                  <a:lnTo>
                    <a:pt x="1579245" y="3276600"/>
                  </a:lnTo>
                  <a:lnTo>
                    <a:pt x="1579245" y="3263900"/>
                  </a:lnTo>
                  <a:lnTo>
                    <a:pt x="1572272" y="3276600"/>
                  </a:lnTo>
                  <a:lnTo>
                    <a:pt x="1565706" y="3276600"/>
                  </a:lnTo>
                  <a:lnTo>
                    <a:pt x="1564017" y="3263900"/>
                  </a:lnTo>
                  <a:lnTo>
                    <a:pt x="1538541" y="3263900"/>
                  </a:lnTo>
                  <a:lnTo>
                    <a:pt x="1544599" y="3251200"/>
                  </a:lnTo>
                  <a:lnTo>
                    <a:pt x="1524114" y="3251200"/>
                  </a:lnTo>
                  <a:lnTo>
                    <a:pt x="1524266" y="3238500"/>
                  </a:lnTo>
                  <a:lnTo>
                    <a:pt x="1546898" y="3238500"/>
                  </a:lnTo>
                  <a:lnTo>
                    <a:pt x="1553133" y="3251200"/>
                  </a:lnTo>
                  <a:lnTo>
                    <a:pt x="1569935" y="3251200"/>
                  </a:lnTo>
                  <a:lnTo>
                    <a:pt x="1569097" y="3263900"/>
                  </a:lnTo>
                  <a:lnTo>
                    <a:pt x="1574914" y="3251200"/>
                  </a:lnTo>
                  <a:lnTo>
                    <a:pt x="1579232" y="3251200"/>
                  </a:lnTo>
                  <a:lnTo>
                    <a:pt x="1586217" y="3251200"/>
                  </a:lnTo>
                  <a:lnTo>
                    <a:pt x="1591081" y="3238500"/>
                  </a:lnTo>
                  <a:lnTo>
                    <a:pt x="1598383" y="3238500"/>
                  </a:lnTo>
                  <a:lnTo>
                    <a:pt x="1600009" y="3251200"/>
                  </a:lnTo>
                  <a:lnTo>
                    <a:pt x="1593621" y="3251200"/>
                  </a:lnTo>
                  <a:lnTo>
                    <a:pt x="1586293" y="3263900"/>
                  </a:lnTo>
                  <a:lnTo>
                    <a:pt x="1599018" y="3263900"/>
                  </a:lnTo>
                  <a:lnTo>
                    <a:pt x="1602079" y="3276600"/>
                  </a:lnTo>
                  <a:lnTo>
                    <a:pt x="1602079" y="2692400"/>
                  </a:lnTo>
                  <a:lnTo>
                    <a:pt x="1601470" y="2692400"/>
                  </a:lnTo>
                  <a:lnTo>
                    <a:pt x="1599539" y="2696692"/>
                  </a:lnTo>
                  <a:lnTo>
                    <a:pt x="1599539" y="3111500"/>
                  </a:lnTo>
                  <a:lnTo>
                    <a:pt x="1597012" y="3124200"/>
                  </a:lnTo>
                  <a:lnTo>
                    <a:pt x="1589392" y="3124200"/>
                  </a:lnTo>
                  <a:lnTo>
                    <a:pt x="1586852" y="3111500"/>
                  </a:lnTo>
                  <a:lnTo>
                    <a:pt x="1599539" y="3111500"/>
                  </a:lnTo>
                  <a:lnTo>
                    <a:pt x="1599539" y="2696692"/>
                  </a:lnTo>
                  <a:lnTo>
                    <a:pt x="1595742" y="2705100"/>
                  </a:lnTo>
                  <a:lnTo>
                    <a:pt x="1591906" y="2717800"/>
                  </a:lnTo>
                  <a:lnTo>
                    <a:pt x="1569935" y="2717800"/>
                  </a:lnTo>
                  <a:lnTo>
                    <a:pt x="1570850" y="2705100"/>
                  </a:lnTo>
                  <a:lnTo>
                    <a:pt x="1579143" y="2692400"/>
                  </a:lnTo>
                  <a:lnTo>
                    <a:pt x="1591703" y="2679700"/>
                  </a:lnTo>
                  <a:lnTo>
                    <a:pt x="1605470" y="2692400"/>
                  </a:lnTo>
                  <a:lnTo>
                    <a:pt x="1605470" y="2590800"/>
                  </a:lnTo>
                  <a:lnTo>
                    <a:pt x="1601241" y="2590800"/>
                  </a:lnTo>
                  <a:lnTo>
                    <a:pt x="1601241" y="2628900"/>
                  </a:lnTo>
                  <a:lnTo>
                    <a:pt x="1588033" y="2628900"/>
                  </a:lnTo>
                  <a:lnTo>
                    <a:pt x="1588998" y="2624010"/>
                  </a:lnTo>
                  <a:lnTo>
                    <a:pt x="1583474" y="2628900"/>
                  </a:lnTo>
                  <a:lnTo>
                    <a:pt x="1582623" y="2616200"/>
                  </a:lnTo>
                  <a:lnTo>
                    <a:pt x="1590560" y="2616200"/>
                  </a:lnTo>
                  <a:lnTo>
                    <a:pt x="1588998" y="2624010"/>
                  </a:lnTo>
                  <a:lnTo>
                    <a:pt x="1595399" y="2618371"/>
                  </a:lnTo>
                  <a:lnTo>
                    <a:pt x="1594192" y="2616200"/>
                  </a:lnTo>
                  <a:lnTo>
                    <a:pt x="1597850" y="2616200"/>
                  </a:lnTo>
                  <a:lnTo>
                    <a:pt x="1595399" y="2618371"/>
                  </a:lnTo>
                  <a:lnTo>
                    <a:pt x="1601241" y="2628900"/>
                  </a:lnTo>
                  <a:lnTo>
                    <a:pt x="1601241" y="2590800"/>
                  </a:lnTo>
                  <a:lnTo>
                    <a:pt x="1599539" y="2590800"/>
                  </a:lnTo>
                  <a:lnTo>
                    <a:pt x="1602079" y="2578100"/>
                  </a:lnTo>
                  <a:lnTo>
                    <a:pt x="1605470" y="2590800"/>
                  </a:lnTo>
                  <a:lnTo>
                    <a:pt x="1605470" y="2367673"/>
                  </a:lnTo>
                  <a:lnTo>
                    <a:pt x="1598777" y="2374900"/>
                  </a:lnTo>
                  <a:lnTo>
                    <a:pt x="1590027" y="2374900"/>
                  </a:lnTo>
                  <a:lnTo>
                    <a:pt x="1582229" y="2387600"/>
                  </a:lnTo>
                  <a:lnTo>
                    <a:pt x="1573326" y="2400300"/>
                  </a:lnTo>
                  <a:lnTo>
                    <a:pt x="1575333" y="2400300"/>
                  </a:lnTo>
                  <a:lnTo>
                    <a:pt x="1582420" y="2413000"/>
                  </a:lnTo>
                  <a:lnTo>
                    <a:pt x="1590446" y="2413000"/>
                  </a:lnTo>
                  <a:lnTo>
                    <a:pt x="1595310" y="2425700"/>
                  </a:lnTo>
                  <a:lnTo>
                    <a:pt x="1578394" y="2413000"/>
                  </a:lnTo>
                  <a:lnTo>
                    <a:pt x="1595310" y="2438400"/>
                  </a:lnTo>
                  <a:lnTo>
                    <a:pt x="1591081" y="2438400"/>
                  </a:lnTo>
                  <a:lnTo>
                    <a:pt x="1591691" y="2451100"/>
                  </a:lnTo>
                  <a:lnTo>
                    <a:pt x="1585798" y="2463800"/>
                  </a:lnTo>
                  <a:lnTo>
                    <a:pt x="1577047" y="2463800"/>
                  </a:lnTo>
                  <a:lnTo>
                    <a:pt x="1569097" y="2476500"/>
                  </a:lnTo>
                  <a:lnTo>
                    <a:pt x="1573326" y="2476500"/>
                  </a:lnTo>
                  <a:lnTo>
                    <a:pt x="1575015" y="2489200"/>
                  </a:lnTo>
                  <a:lnTo>
                    <a:pt x="1582623" y="2476500"/>
                  </a:lnTo>
                  <a:lnTo>
                    <a:pt x="1592783" y="2476500"/>
                  </a:lnTo>
                  <a:lnTo>
                    <a:pt x="1593621" y="2489200"/>
                  </a:lnTo>
                  <a:lnTo>
                    <a:pt x="1579245" y="2489200"/>
                  </a:lnTo>
                  <a:lnTo>
                    <a:pt x="1580934" y="2501900"/>
                  </a:lnTo>
                  <a:lnTo>
                    <a:pt x="1573326" y="2501900"/>
                  </a:lnTo>
                  <a:lnTo>
                    <a:pt x="1573326" y="2514600"/>
                  </a:lnTo>
                  <a:lnTo>
                    <a:pt x="1571015" y="2526144"/>
                  </a:lnTo>
                  <a:lnTo>
                    <a:pt x="1571625" y="2527300"/>
                  </a:lnTo>
                  <a:lnTo>
                    <a:pt x="1570990" y="2526284"/>
                  </a:lnTo>
                  <a:lnTo>
                    <a:pt x="1570786" y="2527300"/>
                  </a:lnTo>
                  <a:lnTo>
                    <a:pt x="1571625" y="2540000"/>
                  </a:lnTo>
                  <a:lnTo>
                    <a:pt x="1564868" y="2527300"/>
                  </a:lnTo>
                  <a:lnTo>
                    <a:pt x="1564017" y="2527300"/>
                  </a:lnTo>
                  <a:lnTo>
                    <a:pt x="1564017" y="2578100"/>
                  </a:lnTo>
                  <a:lnTo>
                    <a:pt x="1553222" y="2578100"/>
                  </a:lnTo>
                  <a:lnTo>
                    <a:pt x="1542973" y="2565400"/>
                  </a:lnTo>
                  <a:lnTo>
                    <a:pt x="1548371" y="2552700"/>
                  </a:lnTo>
                  <a:lnTo>
                    <a:pt x="1562468" y="2552700"/>
                  </a:lnTo>
                  <a:lnTo>
                    <a:pt x="1562646" y="2565400"/>
                  </a:lnTo>
                  <a:lnTo>
                    <a:pt x="1563293" y="2565400"/>
                  </a:lnTo>
                  <a:lnTo>
                    <a:pt x="1564017" y="2578100"/>
                  </a:lnTo>
                  <a:lnTo>
                    <a:pt x="1564017" y="2527300"/>
                  </a:lnTo>
                  <a:lnTo>
                    <a:pt x="1557248" y="2527300"/>
                  </a:lnTo>
                  <a:lnTo>
                    <a:pt x="1557248" y="2514600"/>
                  </a:lnTo>
                  <a:lnTo>
                    <a:pt x="1553667" y="2501900"/>
                  </a:lnTo>
                  <a:lnTo>
                    <a:pt x="1558937" y="2501900"/>
                  </a:lnTo>
                  <a:lnTo>
                    <a:pt x="1566557" y="2514600"/>
                  </a:lnTo>
                  <a:lnTo>
                    <a:pt x="1573326" y="2514600"/>
                  </a:lnTo>
                  <a:lnTo>
                    <a:pt x="1573326" y="2501900"/>
                  </a:lnTo>
                  <a:lnTo>
                    <a:pt x="1562328" y="2501900"/>
                  </a:lnTo>
                  <a:lnTo>
                    <a:pt x="1560703" y="2489200"/>
                  </a:lnTo>
                  <a:lnTo>
                    <a:pt x="1557566" y="2489200"/>
                  </a:lnTo>
                  <a:lnTo>
                    <a:pt x="1553641" y="2476500"/>
                  </a:lnTo>
                  <a:lnTo>
                    <a:pt x="1549641" y="2476500"/>
                  </a:lnTo>
                  <a:lnTo>
                    <a:pt x="1546263" y="2463800"/>
                  </a:lnTo>
                  <a:lnTo>
                    <a:pt x="1544243" y="2451100"/>
                  </a:lnTo>
                  <a:lnTo>
                    <a:pt x="1547101" y="2438400"/>
                  </a:lnTo>
                  <a:lnTo>
                    <a:pt x="1574165" y="2438400"/>
                  </a:lnTo>
                  <a:lnTo>
                    <a:pt x="1578394" y="2451100"/>
                  </a:lnTo>
                  <a:lnTo>
                    <a:pt x="1579245" y="2438400"/>
                  </a:lnTo>
                  <a:lnTo>
                    <a:pt x="1576705" y="2438400"/>
                  </a:lnTo>
                  <a:lnTo>
                    <a:pt x="1573326" y="2425700"/>
                  </a:lnTo>
                  <a:lnTo>
                    <a:pt x="1555559" y="2425700"/>
                  </a:lnTo>
                  <a:lnTo>
                    <a:pt x="1557248" y="2413000"/>
                  </a:lnTo>
                  <a:lnTo>
                    <a:pt x="1555559" y="2413000"/>
                  </a:lnTo>
                  <a:lnTo>
                    <a:pt x="1553870" y="2400300"/>
                  </a:lnTo>
                  <a:lnTo>
                    <a:pt x="1546339" y="2387600"/>
                  </a:lnTo>
                  <a:lnTo>
                    <a:pt x="1537792" y="2387600"/>
                  </a:lnTo>
                  <a:lnTo>
                    <a:pt x="1538643" y="2374900"/>
                  </a:lnTo>
                  <a:lnTo>
                    <a:pt x="1551330" y="2362200"/>
                  </a:lnTo>
                  <a:lnTo>
                    <a:pt x="1545196" y="2362200"/>
                  </a:lnTo>
                  <a:lnTo>
                    <a:pt x="1544904" y="2349500"/>
                  </a:lnTo>
                  <a:lnTo>
                    <a:pt x="1566557" y="2349500"/>
                  </a:lnTo>
                  <a:lnTo>
                    <a:pt x="1567395" y="2336800"/>
                  </a:lnTo>
                  <a:lnTo>
                    <a:pt x="1568246" y="2336800"/>
                  </a:lnTo>
                  <a:lnTo>
                    <a:pt x="1568246" y="2324100"/>
                  </a:lnTo>
                  <a:lnTo>
                    <a:pt x="1576705" y="2324100"/>
                  </a:lnTo>
                  <a:lnTo>
                    <a:pt x="1564868" y="2311400"/>
                  </a:lnTo>
                  <a:lnTo>
                    <a:pt x="1567014" y="2311400"/>
                  </a:lnTo>
                  <a:lnTo>
                    <a:pt x="1571625" y="2298700"/>
                  </a:lnTo>
                  <a:lnTo>
                    <a:pt x="1574165" y="2298700"/>
                  </a:lnTo>
                  <a:lnTo>
                    <a:pt x="1575015" y="2311400"/>
                  </a:lnTo>
                  <a:lnTo>
                    <a:pt x="1580934" y="2298700"/>
                  </a:lnTo>
                  <a:lnTo>
                    <a:pt x="1581785" y="2286000"/>
                  </a:lnTo>
                  <a:lnTo>
                    <a:pt x="1582623" y="2286000"/>
                  </a:lnTo>
                  <a:lnTo>
                    <a:pt x="1586014" y="2260600"/>
                  </a:lnTo>
                  <a:lnTo>
                    <a:pt x="1600644" y="2260600"/>
                  </a:lnTo>
                  <a:lnTo>
                    <a:pt x="1601343" y="2273300"/>
                  </a:lnTo>
                  <a:lnTo>
                    <a:pt x="1609966" y="2273300"/>
                  </a:lnTo>
                  <a:lnTo>
                    <a:pt x="1610855" y="2260600"/>
                  </a:lnTo>
                  <a:lnTo>
                    <a:pt x="1611579" y="2260600"/>
                  </a:lnTo>
                  <a:lnTo>
                    <a:pt x="1612226" y="2247900"/>
                  </a:lnTo>
                  <a:lnTo>
                    <a:pt x="1612226" y="2235200"/>
                  </a:lnTo>
                  <a:lnTo>
                    <a:pt x="1613725" y="2235200"/>
                  </a:lnTo>
                  <a:lnTo>
                    <a:pt x="1615935" y="2222500"/>
                  </a:lnTo>
                  <a:lnTo>
                    <a:pt x="1619250" y="2209800"/>
                  </a:lnTo>
                  <a:lnTo>
                    <a:pt x="1614398" y="2209800"/>
                  </a:lnTo>
                  <a:lnTo>
                    <a:pt x="1613712" y="2197100"/>
                  </a:lnTo>
                  <a:lnTo>
                    <a:pt x="1625765" y="2197100"/>
                  </a:lnTo>
                  <a:lnTo>
                    <a:pt x="1623225" y="2209800"/>
                  </a:lnTo>
                  <a:lnTo>
                    <a:pt x="1633385" y="2209800"/>
                  </a:lnTo>
                  <a:lnTo>
                    <a:pt x="1636966" y="2222500"/>
                  </a:lnTo>
                  <a:lnTo>
                    <a:pt x="1639189" y="2222500"/>
                  </a:lnTo>
                  <a:lnTo>
                    <a:pt x="1639189" y="2197100"/>
                  </a:lnTo>
                  <a:lnTo>
                    <a:pt x="1638452" y="2197100"/>
                  </a:lnTo>
                  <a:lnTo>
                    <a:pt x="1637614" y="2184400"/>
                  </a:lnTo>
                  <a:lnTo>
                    <a:pt x="1639303" y="2184400"/>
                  </a:lnTo>
                  <a:lnTo>
                    <a:pt x="1640141" y="2197100"/>
                  </a:lnTo>
                  <a:lnTo>
                    <a:pt x="1640141" y="1033919"/>
                  </a:lnTo>
                  <a:lnTo>
                    <a:pt x="1638452" y="1030947"/>
                  </a:lnTo>
                  <a:lnTo>
                    <a:pt x="1638452" y="1612900"/>
                  </a:lnTo>
                  <a:lnTo>
                    <a:pt x="1631556" y="1612900"/>
                  </a:lnTo>
                  <a:lnTo>
                    <a:pt x="1625130" y="1625600"/>
                  </a:lnTo>
                  <a:lnTo>
                    <a:pt x="1623402" y="1625600"/>
                  </a:lnTo>
                  <a:lnTo>
                    <a:pt x="1623402" y="1752600"/>
                  </a:lnTo>
                  <a:lnTo>
                    <a:pt x="1623225" y="1765300"/>
                  </a:lnTo>
                  <a:lnTo>
                    <a:pt x="1617306" y="1765300"/>
                  </a:lnTo>
                  <a:lnTo>
                    <a:pt x="1615617" y="1752600"/>
                  </a:lnTo>
                  <a:lnTo>
                    <a:pt x="1623402" y="1752600"/>
                  </a:lnTo>
                  <a:lnTo>
                    <a:pt x="1623402" y="1625600"/>
                  </a:lnTo>
                  <a:lnTo>
                    <a:pt x="1621561" y="1625600"/>
                  </a:lnTo>
                  <a:lnTo>
                    <a:pt x="1623225" y="1638300"/>
                  </a:lnTo>
                  <a:lnTo>
                    <a:pt x="1611388" y="1630832"/>
                  </a:lnTo>
                  <a:lnTo>
                    <a:pt x="1611388" y="2171700"/>
                  </a:lnTo>
                  <a:lnTo>
                    <a:pt x="1607159" y="2184400"/>
                  </a:lnTo>
                  <a:lnTo>
                    <a:pt x="1590929" y="2184400"/>
                  </a:lnTo>
                  <a:lnTo>
                    <a:pt x="1594891" y="2171700"/>
                  </a:lnTo>
                  <a:lnTo>
                    <a:pt x="1611388" y="2171700"/>
                  </a:lnTo>
                  <a:lnTo>
                    <a:pt x="1611388" y="1630832"/>
                  </a:lnTo>
                  <a:lnTo>
                    <a:pt x="1603121" y="1625600"/>
                  </a:lnTo>
                  <a:lnTo>
                    <a:pt x="1604518" y="1612900"/>
                  </a:lnTo>
                  <a:lnTo>
                    <a:pt x="1619059" y="1600200"/>
                  </a:lnTo>
                  <a:lnTo>
                    <a:pt x="1638452" y="1612900"/>
                  </a:lnTo>
                  <a:lnTo>
                    <a:pt x="1638452" y="1030947"/>
                  </a:lnTo>
                  <a:lnTo>
                    <a:pt x="1637182" y="1028700"/>
                  </a:lnTo>
                  <a:lnTo>
                    <a:pt x="1636763" y="1028700"/>
                  </a:lnTo>
                  <a:lnTo>
                    <a:pt x="1633385" y="1016000"/>
                  </a:lnTo>
                  <a:lnTo>
                    <a:pt x="1633702" y="1028700"/>
                  </a:lnTo>
                  <a:lnTo>
                    <a:pt x="1634655" y="1028700"/>
                  </a:lnTo>
                  <a:lnTo>
                    <a:pt x="1634337" y="1041400"/>
                  </a:lnTo>
                  <a:lnTo>
                    <a:pt x="1625168" y="1041400"/>
                  </a:lnTo>
                  <a:lnTo>
                    <a:pt x="1625447" y="1028700"/>
                  </a:lnTo>
                  <a:lnTo>
                    <a:pt x="1629156" y="1028700"/>
                  </a:lnTo>
                  <a:lnTo>
                    <a:pt x="1618818" y="1016000"/>
                  </a:lnTo>
                  <a:lnTo>
                    <a:pt x="1618449" y="1016000"/>
                  </a:lnTo>
                  <a:lnTo>
                    <a:pt x="1607159" y="1003300"/>
                  </a:lnTo>
                  <a:lnTo>
                    <a:pt x="1601711" y="1003300"/>
                  </a:lnTo>
                  <a:lnTo>
                    <a:pt x="1599069" y="1016000"/>
                  </a:lnTo>
                  <a:lnTo>
                    <a:pt x="1593621" y="1028700"/>
                  </a:lnTo>
                  <a:lnTo>
                    <a:pt x="1598066" y="1028700"/>
                  </a:lnTo>
                  <a:lnTo>
                    <a:pt x="1606943" y="1041400"/>
                  </a:lnTo>
                  <a:lnTo>
                    <a:pt x="1611388" y="1041400"/>
                  </a:lnTo>
                  <a:lnTo>
                    <a:pt x="1606003" y="1054100"/>
                  </a:lnTo>
                  <a:lnTo>
                    <a:pt x="1592465" y="1041400"/>
                  </a:lnTo>
                  <a:lnTo>
                    <a:pt x="1579245" y="1041400"/>
                  </a:lnTo>
                  <a:lnTo>
                    <a:pt x="1585556" y="1054100"/>
                  </a:lnTo>
                  <a:lnTo>
                    <a:pt x="1591716" y="1066800"/>
                  </a:lnTo>
                  <a:lnTo>
                    <a:pt x="1591297" y="1066800"/>
                  </a:lnTo>
                  <a:lnTo>
                    <a:pt x="1591297" y="2133600"/>
                  </a:lnTo>
                  <a:lnTo>
                    <a:pt x="1575803" y="2133600"/>
                  </a:lnTo>
                  <a:lnTo>
                    <a:pt x="1578394" y="2120900"/>
                  </a:lnTo>
                  <a:lnTo>
                    <a:pt x="1587703" y="2120900"/>
                  </a:lnTo>
                  <a:lnTo>
                    <a:pt x="1591297" y="2133600"/>
                  </a:lnTo>
                  <a:lnTo>
                    <a:pt x="1591297" y="1066800"/>
                  </a:lnTo>
                  <a:lnTo>
                    <a:pt x="1588554" y="1066800"/>
                  </a:lnTo>
                  <a:lnTo>
                    <a:pt x="1588554" y="1079500"/>
                  </a:lnTo>
                  <a:lnTo>
                    <a:pt x="1574165" y="1079500"/>
                  </a:lnTo>
                  <a:lnTo>
                    <a:pt x="1569097" y="1066800"/>
                  </a:lnTo>
                  <a:lnTo>
                    <a:pt x="1567408" y="1066800"/>
                  </a:lnTo>
                  <a:lnTo>
                    <a:pt x="1571510" y="1077899"/>
                  </a:lnTo>
                  <a:lnTo>
                    <a:pt x="1561477" y="1069035"/>
                  </a:lnTo>
                  <a:lnTo>
                    <a:pt x="1561477" y="2260600"/>
                  </a:lnTo>
                  <a:lnTo>
                    <a:pt x="1560639" y="2273300"/>
                  </a:lnTo>
                  <a:lnTo>
                    <a:pt x="1553019" y="2273300"/>
                  </a:lnTo>
                  <a:lnTo>
                    <a:pt x="1549641" y="2260600"/>
                  </a:lnTo>
                  <a:lnTo>
                    <a:pt x="1561477" y="2260600"/>
                  </a:lnTo>
                  <a:lnTo>
                    <a:pt x="1561477" y="1069035"/>
                  </a:lnTo>
                  <a:lnTo>
                    <a:pt x="1558950" y="1066800"/>
                  </a:lnTo>
                  <a:lnTo>
                    <a:pt x="1557248" y="1073454"/>
                  </a:lnTo>
                  <a:lnTo>
                    <a:pt x="1557248" y="2108200"/>
                  </a:lnTo>
                  <a:lnTo>
                    <a:pt x="1552181" y="2108200"/>
                  </a:lnTo>
                  <a:lnTo>
                    <a:pt x="1554314" y="2095500"/>
                  </a:lnTo>
                  <a:lnTo>
                    <a:pt x="1557248" y="2108200"/>
                  </a:lnTo>
                  <a:lnTo>
                    <a:pt x="1557248" y="1073454"/>
                  </a:lnTo>
                  <a:lnTo>
                    <a:pt x="1555699" y="1079500"/>
                  </a:lnTo>
                  <a:lnTo>
                    <a:pt x="1552041" y="1104900"/>
                  </a:lnTo>
                  <a:lnTo>
                    <a:pt x="1542021" y="1104900"/>
                  </a:lnTo>
                  <a:lnTo>
                    <a:pt x="1536103" y="1092200"/>
                  </a:lnTo>
                  <a:lnTo>
                    <a:pt x="1530553" y="1104900"/>
                  </a:lnTo>
                  <a:lnTo>
                    <a:pt x="1526794" y="1109535"/>
                  </a:lnTo>
                  <a:lnTo>
                    <a:pt x="1526794" y="3225800"/>
                  </a:lnTo>
                  <a:lnTo>
                    <a:pt x="1514957" y="3225800"/>
                  </a:lnTo>
                  <a:lnTo>
                    <a:pt x="1516646" y="3213100"/>
                  </a:lnTo>
                  <a:lnTo>
                    <a:pt x="1524266" y="3213100"/>
                  </a:lnTo>
                  <a:lnTo>
                    <a:pt x="1526794" y="3225800"/>
                  </a:lnTo>
                  <a:lnTo>
                    <a:pt x="1526794" y="1109535"/>
                  </a:lnTo>
                  <a:lnTo>
                    <a:pt x="1523098" y="1114082"/>
                  </a:lnTo>
                  <a:lnTo>
                    <a:pt x="1523098" y="1562100"/>
                  </a:lnTo>
                  <a:lnTo>
                    <a:pt x="1520240" y="1574800"/>
                  </a:lnTo>
                  <a:lnTo>
                    <a:pt x="1516646" y="1574800"/>
                  </a:lnTo>
                  <a:lnTo>
                    <a:pt x="1516646" y="2400300"/>
                  </a:lnTo>
                  <a:lnTo>
                    <a:pt x="1515808" y="2413000"/>
                  </a:lnTo>
                  <a:lnTo>
                    <a:pt x="1515808" y="3175000"/>
                  </a:lnTo>
                  <a:lnTo>
                    <a:pt x="1514957" y="3187700"/>
                  </a:lnTo>
                  <a:lnTo>
                    <a:pt x="1514106" y="3187700"/>
                  </a:lnTo>
                  <a:lnTo>
                    <a:pt x="1514106" y="3175000"/>
                  </a:lnTo>
                  <a:lnTo>
                    <a:pt x="1515808" y="3175000"/>
                  </a:lnTo>
                  <a:lnTo>
                    <a:pt x="1515808" y="2413000"/>
                  </a:lnTo>
                  <a:lnTo>
                    <a:pt x="1514106" y="2410688"/>
                  </a:lnTo>
                  <a:lnTo>
                    <a:pt x="1514106" y="2425700"/>
                  </a:lnTo>
                  <a:lnTo>
                    <a:pt x="1511579" y="2438400"/>
                  </a:lnTo>
                  <a:lnTo>
                    <a:pt x="1510728" y="2438400"/>
                  </a:lnTo>
                  <a:lnTo>
                    <a:pt x="1510728" y="2641600"/>
                  </a:lnTo>
                  <a:lnTo>
                    <a:pt x="1510728" y="2654300"/>
                  </a:lnTo>
                  <a:lnTo>
                    <a:pt x="1504810" y="2654300"/>
                  </a:lnTo>
                  <a:lnTo>
                    <a:pt x="1504810" y="2641600"/>
                  </a:lnTo>
                  <a:lnTo>
                    <a:pt x="1510728" y="2641600"/>
                  </a:lnTo>
                  <a:lnTo>
                    <a:pt x="1510728" y="2438400"/>
                  </a:lnTo>
                  <a:lnTo>
                    <a:pt x="1498892" y="2438400"/>
                  </a:lnTo>
                  <a:lnTo>
                    <a:pt x="1501419" y="2425700"/>
                  </a:lnTo>
                  <a:lnTo>
                    <a:pt x="1514106" y="2425700"/>
                  </a:lnTo>
                  <a:lnTo>
                    <a:pt x="1514106" y="2410688"/>
                  </a:lnTo>
                  <a:lnTo>
                    <a:pt x="1506499" y="2400300"/>
                  </a:lnTo>
                  <a:lnTo>
                    <a:pt x="1516646" y="2400300"/>
                  </a:lnTo>
                  <a:lnTo>
                    <a:pt x="1516646" y="1574800"/>
                  </a:lnTo>
                  <a:lnTo>
                    <a:pt x="1508582" y="1574800"/>
                  </a:lnTo>
                  <a:lnTo>
                    <a:pt x="1510728" y="1562100"/>
                  </a:lnTo>
                  <a:lnTo>
                    <a:pt x="1523098" y="1562100"/>
                  </a:lnTo>
                  <a:lnTo>
                    <a:pt x="1523098" y="1114082"/>
                  </a:lnTo>
                  <a:lnTo>
                    <a:pt x="1520240" y="1117600"/>
                  </a:lnTo>
                  <a:lnTo>
                    <a:pt x="1507083" y="1117600"/>
                  </a:lnTo>
                  <a:lnTo>
                    <a:pt x="1505648" y="1118895"/>
                  </a:lnTo>
                  <a:lnTo>
                    <a:pt x="1505648" y="2184400"/>
                  </a:lnTo>
                  <a:lnTo>
                    <a:pt x="1497190" y="2176932"/>
                  </a:lnTo>
                  <a:lnTo>
                    <a:pt x="1497190" y="2514600"/>
                  </a:lnTo>
                  <a:lnTo>
                    <a:pt x="1481124" y="2514600"/>
                  </a:lnTo>
                  <a:lnTo>
                    <a:pt x="1489583" y="2501900"/>
                  </a:lnTo>
                  <a:lnTo>
                    <a:pt x="1497190" y="2514600"/>
                  </a:lnTo>
                  <a:lnTo>
                    <a:pt x="1497190" y="2176932"/>
                  </a:lnTo>
                  <a:lnTo>
                    <a:pt x="1491272" y="2171700"/>
                  </a:lnTo>
                  <a:lnTo>
                    <a:pt x="1504810" y="2171700"/>
                  </a:lnTo>
                  <a:lnTo>
                    <a:pt x="1505648" y="2184400"/>
                  </a:lnTo>
                  <a:lnTo>
                    <a:pt x="1505648" y="1118895"/>
                  </a:lnTo>
                  <a:lnTo>
                    <a:pt x="1492961" y="1130300"/>
                  </a:lnTo>
                  <a:lnTo>
                    <a:pt x="1501419" y="1143000"/>
                  </a:lnTo>
                  <a:lnTo>
                    <a:pt x="1503121" y="1143000"/>
                  </a:lnTo>
                  <a:lnTo>
                    <a:pt x="1501419" y="1155700"/>
                  </a:lnTo>
                  <a:lnTo>
                    <a:pt x="1492961" y="1143000"/>
                  </a:lnTo>
                  <a:lnTo>
                    <a:pt x="1491272" y="1143000"/>
                  </a:lnTo>
                  <a:lnTo>
                    <a:pt x="1492783" y="1155700"/>
                  </a:lnTo>
                  <a:lnTo>
                    <a:pt x="1491272" y="1168400"/>
                  </a:lnTo>
                  <a:lnTo>
                    <a:pt x="1489583" y="1172019"/>
                  </a:lnTo>
                  <a:lnTo>
                    <a:pt x="1489583" y="2413000"/>
                  </a:lnTo>
                  <a:lnTo>
                    <a:pt x="1487893" y="2425700"/>
                  </a:lnTo>
                  <a:lnTo>
                    <a:pt x="1480273" y="2425700"/>
                  </a:lnTo>
                  <a:lnTo>
                    <a:pt x="1479435" y="2413000"/>
                  </a:lnTo>
                  <a:lnTo>
                    <a:pt x="1489583" y="2413000"/>
                  </a:lnTo>
                  <a:lnTo>
                    <a:pt x="1489583" y="1172019"/>
                  </a:lnTo>
                  <a:lnTo>
                    <a:pt x="1485328" y="1181100"/>
                  </a:lnTo>
                  <a:lnTo>
                    <a:pt x="1478483" y="1181100"/>
                  </a:lnTo>
                  <a:lnTo>
                    <a:pt x="1482991" y="1193800"/>
                  </a:lnTo>
                  <a:lnTo>
                    <a:pt x="1473504" y="1193800"/>
                  </a:lnTo>
                  <a:lnTo>
                    <a:pt x="1473504" y="2743200"/>
                  </a:lnTo>
                  <a:lnTo>
                    <a:pt x="1473504" y="3860800"/>
                  </a:lnTo>
                  <a:lnTo>
                    <a:pt x="1472666" y="3873500"/>
                  </a:lnTo>
                  <a:lnTo>
                    <a:pt x="1468437" y="3873500"/>
                  </a:lnTo>
                  <a:lnTo>
                    <a:pt x="1470126" y="3860800"/>
                  </a:lnTo>
                  <a:lnTo>
                    <a:pt x="1473504" y="3860800"/>
                  </a:lnTo>
                  <a:lnTo>
                    <a:pt x="1473504" y="2743200"/>
                  </a:lnTo>
                  <a:lnTo>
                    <a:pt x="1462519" y="2743200"/>
                  </a:lnTo>
                  <a:lnTo>
                    <a:pt x="1462519" y="3835400"/>
                  </a:lnTo>
                  <a:lnTo>
                    <a:pt x="1460817" y="3848100"/>
                  </a:lnTo>
                  <a:lnTo>
                    <a:pt x="1459979" y="3848100"/>
                  </a:lnTo>
                  <a:lnTo>
                    <a:pt x="1459979" y="4076700"/>
                  </a:lnTo>
                  <a:lnTo>
                    <a:pt x="1458290" y="4089400"/>
                  </a:lnTo>
                  <a:lnTo>
                    <a:pt x="1454899" y="4089400"/>
                  </a:lnTo>
                  <a:lnTo>
                    <a:pt x="1457439" y="4076700"/>
                  </a:lnTo>
                  <a:lnTo>
                    <a:pt x="1459979" y="4076700"/>
                  </a:lnTo>
                  <a:lnTo>
                    <a:pt x="1459979" y="3848100"/>
                  </a:lnTo>
                  <a:lnTo>
                    <a:pt x="1457439" y="3848100"/>
                  </a:lnTo>
                  <a:lnTo>
                    <a:pt x="1458290" y="3835400"/>
                  </a:lnTo>
                  <a:lnTo>
                    <a:pt x="1462519" y="3835400"/>
                  </a:lnTo>
                  <a:lnTo>
                    <a:pt x="1462519" y="2743200"/>
                  </a:lnTo>
                  <a:lnTo>
                    <a:pt x="1458493" y="2743200"/>
                  </a:lnTo>
                  <a:lnTo>
                    <a:pt x="1458493" y="3390900"/>
                  </a:lnTo>
                  <a:lnTo>
                    <a:pt x="1458290" y="3390900"/>
                  </a:lnTo>
                  <a:lnTo>
                    <a:pt x="1458290" y="3822700"/>
                  </a:lnTo>
                  <a:lnTo>
                    <a:pt x="1447292" y="3835400"/>
                  </a:lnTo>
                  <a:lnTo>
                    <a:pt x="1453210" y="3835400"/>
                  </a:lnTo>
                  <a:lnTo>
                    <a:pt x="1448130" y="3848100"/>
                  </a:lnTo>
                  <a:lnTo>
                    <a:pt x="1444752" y="3835400"/>
                  </a:lnTo>
                  <a:lnTo>
                    <a:pt x="1444434" y="3835400"/>
                  </a:lnTo>
                  <a:lnTo>
                    <a:pt x="1452194" y="3822700"/>
                  </a:lnTo>
                  <a:lnTo>
                    <a:pt x="1458290" y="3822700"/>
                  </a:lnTo>
                  <a:lnTo>
                    <a:pt x="1458290" y="3390900"/>
                  </a:lnTo>
                  <a:lnTo>
                    <a:pt x="1457858" y="3390900"/>
                  </a:lnTo>
                  <a:lnTo>
                    <a:pt x="1454061" y="3378200"/>
                  </a:lnTo>
                  <a:lnTo>
                    <a:pt x="1456905" y="3378200"/>
                  </a:lnTo>
                  <a:lnTo>
                    <a:pt x="1458493" y="3390900"/>
                  </a:lnTo>
                  <a:lnTo>
                    <a:pt x="1458493" y="2743200"/>
                  </a:lnTo>
                  <a:lnTo>
                    <a:pt x="1458290" y="2743200"/>
                  </a:lnTo>
                  <a:lnTo>
                    <a:pt x="1463357" y="2730500"/>
                  </a:lnTo>
                  <a:lnTo>
                    <a:pt x="1472666" y="2730500"/>
                  </a:lnTo>
                  <a:lnTo>
                    <a:pt x="1473504" y="2743200"/>
                  </a:lnTo>
                  <a:lnTo>
                    <a:pt x="1473504" y="1193800"/>
                  </a:lnTo>
                  <a:lnTo>
                    <a:pt x="1471815" y="1193800"/>
                  </a:lnTo>
                  <a:lnTo>
                    <a:pt x="1471815" y="1384300"/>
                  </a:lnTo>
                  <a:lnTo>
                    <a:pt x="1471815" y="1397000"/>
                  </a:lnTo>
                  <a:lnTo>
                    <a:pt x="1466748" y="1397000"/>
                  </a:lnTo>
                  <a:lnTo>
                    <a:pt x="1469275" y="1409700"/>
                  </a:lnTo>
                  <a:lnTo>
                    <a:pt x="1459979" y="1409700"/>
                  </a:lnTo>
                  <a:lnTo>
                    <a:pt x="1459979" y="2400300"/>
                  </a:lnTo>
                  <a:lnTo>
                    <a:pt x="1459979" y="2413000"/>
                  </a:lnTo>
                  <a:lnTo>
                    <a:pt x="1448130" y="2413000"/>
                  </a:lnTo>
                  <a:lnTo>
                    <a:pt x="1448130" y="2400300"/>
                  </a:lnTo>
                  <a:lnTo>
                    <a:pt x="1459979" y="2400300"/>
                  </a:lnTo>
                  <a:lnTo>
                    <a:pt x="1459979" y="1409700"/>
                  </a:lnTo>
                  <a:lnTo>
                    <a:pt x="1454061" y="1409700"/>
                  </a:lnTo>
                  <a:lnTo>
                    <a:pt x="1454061" y="2336800"/>
                  </a:lnTo>
                  <a:lnTo>
                    <a:pt x="1451495" y="2349500"/>
                  </a:lnTo>
                  <a:lnTo>
                    <a:pt x="1445590" y="2349500"/>
                  </a:lnTo>
                  <a:lnTo>
                    <a:pt x="1443901" y="2336800"/>
                  </a:lnTo>
                  <a:lnTo>
                    <a:pt x="1454061" y="2336800"/>
                  </a:lnTo>
                  <a:lnTo>
                    <a:pt x="1454061" y="1409700"/>
                  </a:lnTo>
                  <a:lnTo>
                    <a:pt x="1454416" y="1397000"/>
                  </a:lnTo>
                  <a:lnTo>
                    <a:pt x="1453108" y="1397000"/>
                  </a:lnTo>
                  <a:lnTo>
                    <a:pt x="1452359" y="1385658"/>
                  </a:lnTo>
                  <a:lnTo>
                    <a:pt x="1452359" y="1473200"/>
                  </a:lnTo>
                  <a:lnTo>
                    <a:pt x="1451521" y="1473200"/>
                  </a:lnTo>
                  <a:lnTo>
                    <a:pt x="1451521" y="2286000"/>
                  </a:lnTo>
                  <a:lnTo>
                    <a:pt x="1449832" y="2298700"/>
                  </a:lnTo>
                  <a:lnTo>
                    <a:pt x="1443901" y="2298700"/>
                  </a:lnTo>
                  <a:lnTo>
                    <a:pt x="1445590" y="2311400"/>
                  </a:lnTo>
                  <a:lnTo>
                    <a:pt x="1443062" y="2311400"/>
                  </a:lnTo>
                  <a:lnTo>
                    <a:pt x="1443062" y="3797300"/>
                  </a:lnTo>
                  <a:lnTo>
                    <a:pt x="1439227" y="3810000"/>
                  </a:lnTo>
                  <a:lnTo>
                    <a:pt x="1435874" y="3822700"/>
                  </a:lnTo>
                  <a:lnTo>
                    <a:pt x="1433779" y="3822700"/>
                  </a:lnTo>
                  <a:lnTo>
                    <a:pt x="1433753" y="3835400"/>
                  </a:lnTo>
                  <a:lnTo>
                    <a:pt x="1430578" y="3835400"/>
                  </a:lnTo>
                  <a:lnTo>
                    <a:pt x="1421511" y="3848100"/>
                  </a:lnTo>
                  <a:lnTo>
                    <a:pt x="1415148" y="3835400"/>
                  </a:lnTo>
                  <a:lnTo>
                    <a:pt x="1420634" y="3822700"/>
                  </a:lnTo>
                  <a:lnTo>
                    <a:pt x="1420495" y="3822700"/>
                  </a:lnTo>
                  <a:lnTo>
                    <a:pt x="1423606" y="3810000"/>
                  </a:lnTo>
                  <a:lnTo>
                    <a:pt x="1415986" y="3810000"/>
                  </a:lnTo>
                  <a:lnTo>
                    <a:pt x="1413459" y="3822700"/>
                  </a:lnTo>
                  <a:lnTo>
                    <a:pt x="1394841" y="3822700"/>
                  </a:lnTo>
                  <a:lnTo>
                    <a:pt x="1389138" y="3835400"/>
                  </a:lnTo>
                  <a:lnTo>
                    <a:pt x="1385328" y="3835400"/>
                  </a:lnTo>
                  <a:lnTo>
                    <a:pt x="1382471" y="3848100"/>
                  </a:lnTo>
                  <a:lnTo>
                    <a:pt x="1379613" y="3848100"/>
                  </a:lnTo>
                  <a:lnTo>
                    <a:pt x="1382153" y="3835400"/>
                  </a:lnTo>
                  <a:lnTo>
                    <a:pt x="1374546" y="3835400"/>
                  </a:lnTo>
                  <a:lnTo>
                    <a:pt x="1377924" y="3822700"/>
                  </a:lnTo>
                  <a:lnTo>
                    <a:pt x="1372857" y="3835400"/>
                  </a:lnTo>
                  <a:lnTo>
                    <a:pt x="1365237" y="3835400"/>
                  </a:lnTo>
                  <a:lnTo>
                    <a:pt x="1368171" y="3822700"/>
                  </a:lnTo>
                  <a:lnTo>
                    <a:pt x="1372222" y="3822700"/>
                  </a:lnTo>
                  <a:lnTo>
                    <a:pt x="1375943" y="3810000"/>
                  </a:lnTo>
                  <a:lnTo>
                    <a:pt x="1360081" y="3810000"/>
                  </a:lnTo>
                  <a:lnTo>
                    <a:pt x="1352550" y="3822700"/>
                  </a:lnTo>
                  <a:lnTo>
                    <a:pt x="1355928" y="3810000"/>
                  </a:lnTo>
                  <a:lnTo>
                    <a:pt x="1354239" y="3810000"/>
                  </a:lnTo>
                  <a:lnTo>
                    <a:pt x="1358468" y="3797300"/>
                  </a:lnTo>
                  <a:lnTo>
                    <a:pt x="1354582" y="3797300"/>
                  </a:lnTo>
                  <a:lnTo>
                    <a:pt x="1350860" y="3810000"/>
                  </a:lnTo>
                  <a:lnTo>
                    <a:pt x="1350010" y="3810000"/>
                  </a:lnTo>
                  <a:lnTo>
                    <a:pt x="1344777" y="3797300"/>
                  </a:lnTo>
                  <a:lnTo>
                    <a:pt x="1340713" y="3797300"/>
                  </a:lnTo>
                  <a:lnTo>
                    <a:pt x="1340713" y="4025900"/>
                  </a:lnTo>
                  <a:lnTo>
                    <a:pt x="1337322" y="4038600"/>
                  </a:lnTo>
                  <a:lnTo>
                    <a:pt x="1333093" y="4038600"/>
                  </a:lnTo>
                  <a:lnTo>
                    <a:pt x="1336484" y="4025900"/>
                  </a:lnTo>
                  <a:lnTo>
                    <a:pt x="1340713" y="4025900"/>
                  </a:lnTo>
                  <a:lnTo>
                    <a:pt x="1340713" y="3797300"/>
                  </a:lnTo>
                  <a:lnTo>
                    <a:pt x="1327175" y="3797300"/>
                  </a:lnTo>
                  <a:lnTo>
                    <a:pt x="1332166" y="3784600"/>
                  </a:lnTo>
                  <a:lnTo>
                    <a:pt x="1342402" y="3784600"/>
                  </a:lnTo>
                  <a:lnTo>
                    <a:pt x="1336484" y="3771900"/>
                  </a:lnTo>
                  <a:lnTo>
                    <a:pt x="1328026" y="3784600"/>
                  </a:lnTo>
                  <a:lnTo>
                    <a:pt x="1305179" y="3784600"/>
                  </a:lnTo>
                  <a:lnTo>
                    <a:pt x="1301800" y="3771900"/>
                  </a:lnTo>
                  <a:lnTo>
                    <a:pt x="1302639" y="3784600"/>
                  </a:lnTo>
                  <a:lnTo>
                    <a:pt x="1294815" y="3784600"/>
                  </a:lnTo>
                  <a:lnTo>
                    <a:pt x="1295501" y="3771900"/>
                  </a:lnTo>
                  <a:lnTo>
                    <a:pt x="1293342" y="3771900"/>
                  </a:lnTo>
                  <a:lnTo>
                    <a:pt x="1301800" y="3759200"/>
                  </a:lnTo>
                  <a:lnTo>
                    <a:pt x="1273035" y="3759200"/>
                  </a:lnTo>
                  <a:lnTo>
                    <a:pt x="1273035" y="3746500"/>
                  </a:lnTo>
                  <a:lnTo>
                    <a:pt x="1265428" y="3746500"/>
                  </a:lnTo>
                  <a:lnTo>
                    <a:pt x="1263738" y="3733800"/>
                  </a:lnTo>
                  <a:lnTo>
                    <a:pt x="1257808" y="3746500"/>
                  </a:lnTo>
                  <a:lnTo>
                    <a:pt x="1251051" y="3746500"/>
                  </a:lnTo>
                  <a:lnTo>
                    <a:pt x="1253832" y="3733800"/>
                  </a:lnTo>
                  <a:lnTo>
                    <a:pt x="1232217" y="3733800"/>
                  </a:lnTo>
                  <a:lnTo>
                    <a:pt x="1227366" y="3723195"/>
                  </a:lnTo>
                  <a:lnTo>
                    <a:pt x="1227366" y="3733800"/>
                  </a:lnTo>
                  <a:lnTo>
                    <a:pt x="1225664" y="3746500"/>
                  </a:lnTo>
                  <a:lnTo>
                    <a:pt x="1223137" y="3746500"/>
                  </a:lnTo>
                  <a:lnTo>
                    <a:pt x="1227366" y="3733800"/>
                  </a:lnTo>
                  <a:lnTo>
                    <a:pt x="1227366" y="3723195"/>
                  </a:lnTo>
                  <a:lnTo>
                    <a:pt x="1226413" y="3721100"/>
                  </a:lnTo>
                  <a:lnTo>
                    <a:pt x="1223619" y="3721100"/>
                  </a:lnTo>
                  <a:lnTo>
                    <a:pt x="1225664" y="3708400"/>
                  </a:lnTo>
                  <a:lnTo>
                    <a:pt x="1212557" y="3708400"/>
                  </a:lnTo>
                  <a:lnTo>
                    <a:pt x="1211630" y="3721100"/>
                  </a:lnTo>
                  <a:lnTo>
                    <a:pt x="1205903" y="3721100"/>
                  </a:lnTo>
                  <a:lnTo>
                    <a:pt x="1209370" y="3708400"/>
                  </a:lnTo>
                  <a:lnTo>
                    <a:pt x="1203680" y="3708400"/>
                  </a:lnTo>
                  <a:lnTo>
                    <a:pt x="1203680" y="3721100"/>
                  </a:lnTo>
                  <a:lnTo>
                    <a:pt x="1196911" y="3733800"/>
                  </a:lnTo>
                  <a:lnTo>
                    <a:pt x="1195222" y="3733800"/>
                  </a:lnTo>
                  <a:lnTo>
                    <a:pt x="1201305" y="3721100"/>
                  </a:lnTo>
                  <a:lnTo>
                    <a:pt x="1203680" y="3721100"/>
                  </a:lnTo>
                  <a:lnTo>
                    <a:pt x="1203680" y="3708400"/>
                  </a:lnTo>
                  <a:lnTo>
                    <a:pt x="1199451" y="3708400"/>
                  </a:lnTo>
                  <a:lnTo>
                    <a:pt x="1192022" y="3721100"/>
                  </a:lnTo>
                  <a:lnTo>
                    <a:pt x="1190142" y="3721100"/>
                  </a:lnTo>
                  <a:lnTo>
                    <a:pt x="1195222" y="3708400"/>
                  </a:lnTo>
                  <a:lnTo>
                    <a:pt x="1192136" y="3708400"/>
                  </a:lnTo>
                  <a:lnTo>
                    <a:pt x="1196911" y="3695700"/>
                  </a:lnTo>
                  <a:lnTo>
                    <a:pt x="1191145" y="3695700"/>
                  </a:lnTo>
                  <a:lnTo>
                    <a:pt x="1183170" y="3708400"/>
                  </a:lnTo>
                  <a:lnTo>
                    <a:pt x="1190993" y="3708400"/>
                  </a:lnTo>
                  <a:lnTo>
                    <a:pt x="1182535" y="3721100"/>
                  </a:lnTo>
                  <a:lnTo>
                    <a:pt x="1180833" y="3708400"/>
                  </a:lnTo>
                  <a:lnTo>
                    <a:pt x="1177404" y="3708400"/>
                  </a:lnTo>
                  <a:lnTo>
                    <a:pt x="1178306" y="3695700"/>
                  </a:lnTo>
                  <a:lnTo>
                    <a:pt x="1189304" y="3695700"/>
                  </a:lnTo>
                  <a:lnTo>
                    <a:pt x="1197762" y="3683000"/>
                  </a:lnTo>
                  <a:lnTo>
                    <a:pt x="1194371" y="3683000"/>
                  </a:lnTo>
                  <a:lnTo>
                    <a:pt x="1194371" y="3670300"/>
                  </a:lnTo>
                  <a:lnTo>
                    <a:pt x="1192682" y="3683000"/>
                  </a:lnTo>
                  <a:lnTo>
                    <a:pt x="1167015" y="3683000"/>
                  </a:lnTo>
                  <a:lnTo>
                    <a:pt x="1171117" y="3670300"/>
                  </a:lnTo>
                  <a:lnTo>
                    <a:pt x="1179144" y="3670300"/>
                  </a:lnTo>
                  <a:lnTo>
                    <a:pt x="1180833" y="3657600"/>
                  </a:lnTo>
                  <a:lnTo>
                    <a:pt x="1181658" y="3657600"/>
                  </a:lnTo>
                  <a:lnTo>
                    <a:pt x="1181468" y="3644900"/>
                  </a:lnTo>
                  <a:lnTo>
                    <a:pt x="1180833" y="3644900"/>
                  </a:lnTo>
                  <a:lnTo>
                    <a:pt x="1174915" y="3632200"/>
                  </a:lnTo>
                  <a:lnTo>
                    <a:pt x="1174915" y="3644900"/>
                  </a:lnTo>
                  <a:lnTo>
                    <a:pt x="1168996" y="3644900"/>
                  </a:lnTo>
                  <a:lnTo>
                    <a:pt x="1159687" y="3657600"/>
                  </a:lnTo>
                  <a:lnTo>
                    <a:pt x="1161389" y="3644900"/>
                  </a:lnTo>
                  <a:lnTo>
                    <a:pt x="1162227" y="3632200"/>
                  </a:lnTo>
                  <a:lnTo>
                    <a:pt x="1136002" y="3632200"/>
                  </a:lnTo>
                  <a:lnTo>
                    <a:pt x="1136002" y="3644900"/>
                  </a:lnTo>
                  <a:lnTo>
                    <a:pt x="1127544" y="3657600"/>
                  </a:lnTo>
                  <a:lnTo>
                    <a:pt x="1130935" y="3644900"/>
                  </a:lnTo>
                  <a:lnTo>
                    <a:pt x="1136002" y="3644900"/>
                  </a:lnTo>
                  <a:lnTo>
                    <a:pt x="1136002" y="3632200"/>
                  </a:lnTo>
                  <a:lnTo>
                    <a:pt x="1124165" y="3632200"/>
                  </a:lnTo>
                  <a:lnTo>
                    <a:pt x="1127544" y="3619500"/>
                  </a:lnTo>
                  <a:lnTo>
                    <a:pt x="1120787" y="3619500"/>
                  </a:lnTo>
                  <a:lnTo>
                    <a:pt x="1123315" y="3606800"/>
                  </a:lnTo>
                  <a:lnTo>
                    <a:pt x="1127544" y="3606800"/>
                  </a:lnTo>
                  <a:lnTo>
                    <a:pt x="1133475" y="3594100"/>
                  </a:lnTo>
                  <a:lnTo>
                    <a:pt x="1126705" y="3594100"/>
                  </a:lnTo>
                  <a:lnTo>
                    <a:pt x="1116558" y="3606800"/>
                  </a:lnTo>
                  <a:lnTo>
                    <a:pt x="1116558" y="3619500"/>
                  </a:lnTo>
                  <a:lnTo>
                    <a:pt x="1109789" y="3632200"/>
                  </a:lnTo>
                  <a:lnTo>
                    <a:pt x="1103871" y="3632200"/>
                  </a:lnTo>
                  <a:lnTo>
                    <a:pt x="1102169" y="3619500"/>
                  </a:lnTo>
                  <a:lnTo>
                    <a:pt x="1116558" y="3619500"/>
                  </a:lnTo>
                  <a:lnTo>
                    <a:pt x="1116558" y="3606800"/>
                  </a:lnTo>
                  <a:lnTo>
                    <a:pt x="1109789" y="3606800"/>
                  </a:lnTo>
                  <a:lnTo>
                    <a:pt x="1116558" y="3594100"/>
                  </a:lnTo>
                  <a:lnTo>
                    <a:pt x="1110640" y="3594100"/>
                  </a:lnTo>
                  <a:lnTo>
                    <a:pt x="1106398" y="3606800"/>
                  </a:lnTo>
                  <a:lnTo>
                    <a:pt x="1094054" y="3606800"/>
                  </a:lnTo>
                  <a:lnTo>
                    <a:pt x="1099007" y="3618509"/>
                  </a:lnTo>
                  <a:lnTo>
                    <a:pt x="1091539" y="3606800"/>
                  </a:lnTo>
                  <a:lnTo>
                    <a:pt x="1083665" y="3606800"/>
                  </a:lnTo>
                  <a:lnTo>
                    <a:pt x="1075969" y="3594100"/>
                  </a:lnTo>
                  <a:lnTo>
                    <a:pt x="1068336" y="3581400"/>
                  </a:lnTo>
                  <a:lnTo>
                    <a:pt x="1083551" y="3568700"/>
                  </a:lnTo>
                  <a:lnTo>
                    <a:pt x="1098054" y="3556000"/>
                  </a:lnTo>
                  <a:lnTo>
                    <a:pt x="1110805" y="3556000"/>
                  </a:lnTo>
                  <a:lnTo>
                    <a:pt x="1120787" y="3543300"/>
                  </a:lnTo>
                  <a:lnTo>
                    <a:pt x="1116558" y="3543300"/>
                  </a:lnTo>
                  <a:lnTo>
                    <a:pt x="1108938" y="3543300"/>
                  </a:lnTo>
                  <a:lnTo>
                    <a:pt x="1104709" y="3543300"/>
                  </a:lnTo>
                  <a:lnTo>
                    <a:pt x="1110729" y="3535083"/>
                  </a:lnTo>
                  <a:lnTo>
                    <a:pt x="1095413" y="3543300"/>
                  </a:lnTo>
                  <a:lnTo>
                    <a:pt x="1101801" y="3530600"/>
                  </a:lnTo>
                  <a:lnTo>
                    <a:pt x="1103020" y="3530600"/>
                  </a:lnTo>
                  <a:lnTo>
                    <a:pt x="1107249" y="3517900"/>
                  </a:lnTo>
                  <a:lnTo>
                    <a:pt x="1096454" y="3517900"/>
                  </a:lnTo>
                  <a:lnTo>
                    <a:pt x="1096454" y="3530600"/>
                  </a:lnTo>
                  <a:lnTo>
                    <a:pt x="1090333" y="3543300"/>
                  </a:lnTo>
                  <a:lnTo>
                    <a:pt x="1096403" y="3530600"/>
                  </a:lnTo>
                  <a:lnTo>
                    <a:pt x="1096454" y="3517900"/>
                  </a:lnTo>
                  <a:lnTo>
                    <a:pt x="1096073" y="3517900"/>
                  </a:lnTo>
                  <a:lnTo>
                    <a:pt x="1105560" y="3505200"/>
                  </a:lnTo>
                  <a:lnTo>
                    <a:pt x="1100480" y="3505200"/>
                  </a:lnTo>
                  <a:lnTo>
                    <a:pt x="1086942" y="3517900"/>
                  </a:lnTo>
                  <a:lnTo>
                    <a:pt x="1085253" y="3505200"/>
                  </a:lnTo>
                  <a:lnTo>
                    <a:pt x="1096721" y="3505200"/>
                  </a:lnTo>
                  <a:lnTo>
                    <a:pt x="1098702" y="3492500"/>
                  </a:lnTo>
                  <a:lnTo>
                    <a:pt x="1080185" y="3492500"/>
                  </a:lnTo>
                  <a:lnTo>
                    <a:pt x="1081874" y="3479800"/>
                  </a:lnTo>
                  <a:lnTo>
                    <a:pt x="1068463" y="3479800"/>
                  </a:lnTo>
                  <a:lnTo>
                    <a:pt x="1077747" y="3467100"/>
                  </a:lnTo>
                  <a:lnTo>
                    <a:pt x="1079271" y="3467100"/>
                  </a:lnTo>
                  <a:lnTo>
                    <a:pt x="1087793" y="3454400"/>
                  </a:lnTo>
                  <a:lnTo>
                    <a:pt x="1076401" y="3467100"/>
                  </a:lnTo>
                  <a:lnTo>
                    <a:pt x="1075601" y="3467100"/>
                  </a:lnTo>
                  <a:lnTo>
                    <a:pt x="1067498" y="3479800"/>
                  </a:lnTo>
                  <a:lnTo>
                    <a:pt x="1075423" y="3467100"/>
                  </a:lnTo>
                  <a:lnTo>
                    <a:pt x="1066647" y="3467100"/>
                  </a:lnTo>
                  <a:lnTo>
                    <a:pt x="1074343" y="3454400"/>
                  </a:lnTo>
                  <a:lnTo>
                    <a:pt x="1071194" y="3454400"/>
                  </a:lnTo>
                  <a:lnTo>
                    <a:pt x="1079855" y="3441700"/>
                  </a:lnTo>
                  <a:lnTo>
                    <a:pt x="1059776" y="3441700"/>
                  </a:lnTo>
                  <a:lnTo>
                    <a:pt x="1055776" y="3429000"/>
                  </a:lnTo>
                  <a:lnTo>
                    <a:pt x="1043813" y="3429000"/>
                  </a:lnTo>
                  <a:lnTo>
                    <a:pt x="1042797" y="3429000"/>
                  </a:lnTo>
                  <a:lnTo>
                    <a:pt x="1036091" y="3441700"/>
                  </a:lnTo>
                  <a:lnTo>
                    <a:pt x="1026045" y="3441700"/>
                  </a:lnTo>
                  <a:lnTo>
                    <a:pt x="1034567" y="3429000"/>
                  </a:lnTo>
                  <a:lnTo>
                    <a:pt x="1026045" y="3429000"/>
                  </a:lnTo>
                  <a:lnTo>
                    <a:pt x="1034732" y="3416300"/>
                  </a:lnTo>
                  <a:lnTo>
                    <a:pt x="1038415" y="3429000"/>
                  </a:lnTo>
                  <a:lnTo>
                    <a:pt x="1041628" y="3429000"/>
                  </a:lnTo>
                  <a:lnTo>
                    <a:pt x="1048880" y="3416300"/>
                  </a:lnTo>
                  <a:lnTo>
                    <a:pt x="1043813" y="3429000"/>
                  </a:lnTo>
                  <a:lnTo>
                    <a:pt x="1054823" y="3416300"/>
                  </a:lnTo>
                  <a:lnTo>
                    <a:pt x="1070152" y="3416300"/>
                  </a:lnTo>
                  <a:lnTo>
                    <a:pt x="1066330" y="3403600"/>
                  </a:lnTo>
                  <a:lnTo>
                    <a:pt x="1055725" y="3403600"/>
                  </a:lnTo>
                  <a:lnTo>
                    <a:pt x="1044575" y="3416300"/>
                  </a:lnTo>
                  <a:lnTo>
                    <a:pt x="1037882" y="3416300"/>
                  </a:lnTo>
                  <a:lnTo>
                    <a:pt x="1035037" y="3403600"/>
                  </a:lnTo>
                  <a:lnTo>
                    <a:pt x="1047407" y="3403600"/>
                  </a:lnTo>
                  <a:lnTo>
                    <a:pt x="1058824" y="3390900"/>
                  </a:lnTo>
                  <a:lnTo>
                    <a:pt x="1038733" y="3390900"/>
                  </a:lnTo>
                  <a:lnTo>
                    <a:pt x="1028547" y="3390900"/>
                  </a:lnTo>
                  <a:lnTo>
                    <a:pt x="1030274" y="3378200"/>
                  </a:lnTo>
                  <a:lnTo>
                    <a:pt x="1038733" y="3378200"/>
                  </a:lnTo>
                  <a:lnTo>
                    <a:pt x="1038733" y="3390900"/>
                  </a:lnTo>
                  <a:lnTo>
                    <a:pt x="1040422" y="3378200"/>
                  </a:lnTo>
                  <a:lnTo>
                    <a:pt x="1044651" y="3378200"/>
                  </a:lnTo>
                  <a:lnTo>
                    <a:pt x="1039266" y="3365500"/>
                  </a:lnTo>
                  <a:lnTo>
                    <a:pt x="1019276" y="3365500"/>
                  </a:lnTo>
                  <a:lnTo>
                    <a:pt x="1024356" y="3352800"/>
                  </a:lnTo>
                  <a:lnTo>
                    <a:pt x="1029944" y="3352800"/>
                  </a:lnTo>
                  <a:lnTo>
                    <a:pt x="1030173" y="3340100"/>
                  </a:lnTo>
                  <a:lnTo>
                    <a:pt x="1034046" y="3327400"/>
                  </a:lnTo>
                  <a:lnTo>
                    <a:pt x="1023505" y="3327400"/>
                  </a:lnTo>
                  <a:lnTo>
                    <a:pt x="1030274" y="3314700"/>
                  </a:lnTo>
                  <a:lnTo>
                    <a:pt x="1029639" y="3314700"/>
                  </a:lnTo>
                  <a:lnTo>
                    <a:pt x="1022946" y="3327400"/>
                  </a:lnTo>
                  <a:lnTo>
                    <a:pt x="1016736" y="3327400"/>
                  </a:lnTo>
                  <a:lnTo>
                    <a:pt x="1015047" y="3314700"/>
                  </a:lnTo>
                  <a:lnTo>
                    <a:pt x="1009980" y="3314700"/>
                  </a:lnTo>
                  <a:lnTo>
                    <a:pt x="1008278" y="3308058"/>
                  </a:lnTo>
                  <a:lnTo>
                    <a:pt x="1008278" y="3352800"/>
                  </a:lnTo>
                  <a:lnTo>
                    <a:pt x="1002360" y="3365500"/>
                  </a:lnTo>
                  <a:lnTo>
                    <a:pt x="1002360" y="3352800"/>
                  </a:lnTo>
                  <a:lnTo>
                    <a:pt x="1008278" y="3352800"/>
                  </a:lnTo>
                  <a:lnTo>
                    <a:pt x="1008278" y="3308058"/>
                  </a:lnTo>
                  <a:lnTo>
                    <a:pt x="1006729" y="3302000"/>
                  </a:lnTo>
                  <a:lnTo>
                    <a:pt x="1017587" y="3302000"/>
                  </a:lnTo>
                  <a:lnTo>
                    <a:pt x="1014653" y="3289300"/>
                  </a:lnTo>
                  <a:lnTo>
                    <a:pt x="1000671" y="3289300"/>
                  </a:lnTo>
                  <a:lnTo>
                    <a:pt x="1000823" y="3276600"/>
                  </a:lnTo>
                  <a:lnTo>
                    <a:pt x="998766" y="3276600"/>
                  </a:lnTo>
                  <a:lnTo>
                    <a:pt x="1000188" y="3263900"/>
                  </a:lnTo>
                  <a:lnTo>
                    <a:pt x="1010818" y="3251200"/>
                  </a:lnTo>
                  <a:lnTo>
                    <a:pt x="1002461" y="3251200"/>
                  </a:lnTo>
                  <a:lnTo>
                    <a:pt x="1001179" y="3238500"/>
                  </a:lnTo>
                  <a:lnTo>
                    <a:pt x="1003846" y="3238500"/>
                  </a:lnTo>
                  <a:lnTo>
                    <a:pt x="1010208" y="3225800"/>
                  </a:lnTo>
                  <a:lnTo>
                    <a:pt x="1009129" y="3225800"/>
                  </a:lnTo>
                  <a:lnTo>
                    <a:pt x="991362" y="3213100"/>
                  </a:lnTo>
                  <a:lnTo>
                    <a:pt x="996861" y="3213100"/>
                  </a:lnTo>
                  <a:lnTo>
                    <a:pt x="1004849" y="3200400"/>
                  </a:lnTo>
                  <a:lnTo>
                    <a:pt x="1008278" y="3200400"/>
                  </a:lnTo>
                  <a:lnTo>
                    <a:pt x="1012507" y="3200400"/>
                  </a:lnTo>
                  <a:lnTo>
                    <a:pt x="1007821" y="3196488"/>
                  </a:lnTo>
                  <a:lnTo>
                    <a:pt x="1007071" y="3190011"/>
                  </a:lnTo>
                  <a:lnTo>
                    <a:pt x="1007071" y="3195866"/>
                  </a:lnTo>
                  <a:lnTo>
                    <a:pt x="997280" y="3187700"/>
                  </a:lnTo>
                  <a:lnTo>
                    <a:pt x="1004900" y="3187700"/>
                  </a:lnTo>
                  <a:lnTo>
                    <a:pt x="1007071" y="3195866"/>
                  </a:lnTo>
                  <a:lnTo>
                    <a:pt x="1007071" y="3190011"/>
                  </a:lnTo>
                  <a:lnTo>
                    <a:pt x="1006805" y="3187700"/>
                  </a:lnTo>
                  <a:lnTo>
                    <a:pt x="1009129" y="3187700"/>
                  </a:lnTo>
                  <a:lnTo>
                    <a:pt x="1008278" y="3175000"/>
                  </a:lnTo>
                  <a:lnTo>
                    <a:pt x="1014564" y="3175000"/>
                  </a:lnTo>
                  <a:lnTo>
                    <a:pt x="1011770" y="3162300"/>
                  </a:lnTo>
                  <a:lnTo>
                    <a:pt x="1008507" y="3162300"/>
                  </a:lnTo>
                  <a:lnTo>
                    <a:pt x="1006589" y="3149600"/>
                  </a:lnTo>
                  <a:lnTo>
                    <a:pt x="1010818" y="3149600"/>
                  </a:lnTo>
                  <a:lnTo>
                    <a:pt x="1008646" y="3136900"/>
                  </a:lnTo>
                  <a:lnTo>
                    <a:pt x="1014209" y="3136900"/>
                  </a:lnTo>
                  <a:lnTo>
                    <a:pt x="1013358" y="3124200"/>
                  </a:lnTo>
                  <a:lnTo>
                    <a:pt x="1007440" y="3124200"/>
                  </a:lnTo>
                  <a:lnTo>
                    <a:pt x="1005738" y="3111500"/>
                  </a:lnTo>
                  <a:lnTo>
                    <a:pt x="985481" y="3111500"/>
                  </a:lnTo>
                  <a:lnTo>
                    <a:pt x="990625" y="3098800"/>
                  </a:lnTo>
                  <a:lnTo>
                    <a:pt x="995591" y="3098800"/>
                  </a:lnTo>
                  <a:lnTo>
                    <a:pt x="987983" y="3086100"/>
                  </a:lnTo>
                  <a:lnTo>
                    <a:pt x="996442" y="3086100"/>
                  </a:lnTo>
                  <a:lnTo>
                    <a:pt x="993902" y="3073400"/>
                  </a:lnTo>
                  <a:lnTo>
                    <a:pt x="993051" y="3073400"/>
                  </a:lnTo>
                  <a:lnTo>
                    <a:pt x="981214" y="3060700"/>
                  </a:lnTo>
                  <a:lnTo>
                    <a:pt x="975296" y="3073400"/>
                  </a:lnTo>
                  <a:lnTo>
                    <a:pt x="968527" y="3073400"/>
                  </a:lnTo>
                  <a:lnTo>
                    <a:pt x="965987" y="3060700"/>
                  </a:lnTo>
                  <a:lnTo>
                    <a:pt x="979525" y="3060700"/>
                  </a:lnTo>
                  <a:lnTo>
                    <a:pt x="984567" y="3048000"/>
                  </a:lnTo>
                  <a:lnTo>
                    <a:pt x="997381" y="3048000"/>
                  </a:lnTo>
                  <a:lnTo>
                    <a:pt x="1001407" y="3035300"/>
                  </a:lnTo>
                  <a:lnTo>
                    <a:pt x="995591" y="3035300"/>
                  </a:lnTo>
                  <a:lnTo>
                    <a:pt x="980363" y="3022600"/>
                  </a:lnTo>
                  <a:lnTo>
                    <a:pt x="999820" y="3022600"/>
                  </a:lnTo>
                  <a:lnTo>
                    <a:pt x="990117" y="3009900"/>
                  </a:lnTo>
                  <a:lnTo>
                    <a:pt x="990727" y="3009900"/>
                  </a:lnTo>
                  <a:lnTo>
                    <a:pt x="992924" y="2997200"/>
                  </a:lnTo>
                  <a:lnTo>
                    <a:pt x="1005738" y="2997200"/>
                  </a:lnTo>
                  <a:lnTo>
                    <a:pt x="1007008" y="2984500"/>
                  </a:lnTo>
                  <a:lnTo>
                    <a:pt x="1003833" y="2984500"/>
                  </a:lnTo>
                  <a:lnTo>
                    <a:pt x="1003096" y="2971800"/>
                  </a:lnTo>
                  <a:lnTo>
                    <a:pt x="1002144" y="2971800"/>
                  </a:lnTo>
                  <a:lnTo>
                    <a:pt x="1007122" y="2959100"/>
                  </a:lnTo>
                  <a:lnTo>
                    <a:pt x="996442" y="2959100"/>
                  </a:lnTo>
                  <a:lnTo>
                    <a:pt x="994486" y="2946400"/>
                  </a:lnTo>
                  <a:lnTo>
                    <a:pt x="1001725" y="2933700"/>
                  </a:lnTo>
                  <a:lnTo>
                    <a:pt x="1013091" y="2921000"/>
                  </a:lnTo>
                  <a:lnTo>
                    <a:pt x="1023505" y="2908300"/>
                  </a:lnTo>
                  <a:lnTo>
                    <a:pt x="1017511" y="2908300"/>
                  </a:lnTo>
                  <a:lnTo>
                    <a:pt x="1002779" y="2895600"/>
                  </a:lnTo>
                  <a:lnTo>
                    <a:pt x="1015047" y="2895600"/>
                  </a:lnTo>
                  <a:lnTo>
                    <a:pt x="1006754" y="2882900"/>
                  </a:lnTo>
                  <a:lnTo>
                    <a:pt x="1007008" y="2870200"/>
                  </a:lnTo>
                  <a:lnTo>
                    <a:pt x="1007910" y="2870200"/>
                  </a:lnTo>
                  <a:lnTo>
                    <a:pt x="1001509" y="2857500"/>
                  </a:lnTo>
                  <a:lnTo>
                    <a:pt x="1015466" y="2857500"/>
                  </a:lnTo>
                  <a:lnTo>
                    <a:pt x="1009865" y="2844800"/>
                  </a:lnTo>
                  <a:lnTo>
                    <a:pt x="1014412" y="2844800"/>
                  </a:lnTo>
                  <a:lnTo>
                    <a:pt x="1010920" y="2832100"/>
                  </a:lnTo>
                  <a:lnTo>
                    <a:pt x="1007440" y="2832100"/>
                  </a:lnTo>
                  <a:lnTo>
                    <a:pt x="1010005" y="2819400"/>
                  </a:lnTo>
                  <a:lnTo>
                    <a:pt x="1011669" y="2819400"/>
                  </a:lnTo>
                  <a:lnTo>
                    <a:pt x="1005611" y="2806700"/>
                  </a:lnTo>
                  <a:lnTo>
                    <a:pt x="1015682" y="2806700"/>
                  </a:lnTo>
                  <a:lnTo>
                    <a:pt x="1013942" y="2794000"/>
                  </a:lnTo>
                  <a:lnTo>
                    <a:pt x="1026045" y="2794000"/>
                  </a:lnTo>
                  <a:lnTo>
                    <a:pt x="1022667" y="2781300"/>
                  </a:lnTo>
                  <a:lnTo>
                    <a:pt x="1015580" y="2781300"/>
                  </a:lnTo>
                  <a:lnTo>
                    <a:pt x="1012469" y="2768600"/>
                  </a:lnTo>
                  <a:lnTo>
                    <a:pt x="1026896" y="2768600"/>
                  </a:lnTo>
                  <a:lnTo>
                    <a:pt x="1019276" y="2755900"/>
                  </a:lnTo>
                  <a:lnTo>
                    <a:pt x="1012939" y="2755900"/>
                  </a:lnTo>
                  <a:lnTo>
                    <a:pt x="1007859" y="2743200"/>
                  </a:lnTo>
                  <a:lnTo>
                    <a:pt x="1004049" y="2730500"/>
                  </a:lnTo>
                  <a:lnTo>
                    <a:pt x="1014806" y="2743200"/>
                  </a:lnTo>
                  <a:lnTo>
                    <a:pt x="1022464" y="2743200"/>
                  </a:lnTo>
                  <a:lnTo>
                    <a:pt x="1014095" y="2730500"/>
                  </a:lnTo>
                  <a:lnTo>
                    <a:pt x="1008748" y="2730500"/>
                  </a:lnTo>
                  <a:lnTo>
                    <a:pt x="1009967" y="2717800"/>
                  </a:lnTo>
                  <a:lnTo>
                    <a:pt x="1020127" y="2717800"/>
                  </a:lnTo>
                  <a:lnTo>
                    <a:pt x="1024356" y="2730500"/>
                  </a:lnTo>
                  <a:lnTo>
                    <a:pt x="1021524" y="2717800"/>
                  </a:lnTo>
                  <a:lnTo>
                    <a:pt x="1022667" y="2705100"/>
                  </a:lnTo>
                  <a:lnTo>
                    <a:pt x="1023162" y="2705100"/>
                  </a:lnTo>
                  <a:lnTo>
                    <a:pt x="1018438" y="2692400"/>
                  </a:lnTo>
                  <a:lnTo>
                    <a:pt x="996645" y="2692400"/>
                  </a:lnTo>
                  <a:lnTo>
                    <a:pt x="987056" y="2679700"/>
                  </a:lnTo>
                  <a:lnTo>
                    <a:pt x="1008545" y="2679700"/>
                  </a:lnTo>
                  <a:lnTo>
                    <a:pt x="1026312" y="2690965"/>
                  </a:lnTo>
                  <a:lnTo>
                    <a:pt x="1021816" y="2679700"/>
                  </a:lnTo>
                  <a:lnTo>
                    <a:pt x="1027734" y="2679700"/>
                  </a:lnTo>
                  <a:lnTo>
                    <a:pt x="1020495" y="2667000"/>
                  </a:lnTo>
                  <a:lnTo>
                    <a:pt x="1020127" y="2667000"/>
                  </a:lnTo>
                  <a:lnTo>
                    <a:pt x="1019276" y="2665412"/>
                  </a:lnTo>
                  <a:lnTo>
                    <a:pt x="1019276" y="2679700"/>
                  </a:lnTo>
                  <a:lnTo>
                    <a:pt x="1012507" y="2679700"/>
                  </a:lnTo>
                  <a:lnTo>
                    <a:pt x="1014209" y="2667000"/>
                  </a:lnTo>
                  <a:lnTo>
                    <a:pt x="1019276" y="2679700"/>
                  </a:lnTo>
                  <a:lnTo>
                    <a:pt x="1019276" y="2665412"/>
                  </a:lnTo>
                  <a:lnTo>
                    <a:pt x="1013358" y="2654300"/>
                  </a:lnTo>
                  <a:lnTo>
                    <a:pt x="999820" y="2654300"/>
                  </a:lnTo>
                  <a:lnTo>
                    <a:pt x="1003211" y="2641600"/>
                  </a:lnTo>
                  <a:lnTo>
                    <a:pt x="1020127" y="2641600"/>
                  </a:lnTo>
                  <a:lnTo>
                    <a:pt x="1020965" y="2628900"/>
                  </a:lnTo>
                  <a:lnTo>
                    <a:pt x="1022667" y="2628900"/>
                  </a:lnTo>
                  <a:lnTo>
                    <a:pt x="1020965" y="2616200"/>
                  </a:lnTo>
                  <a:lnTo>
                    <a:pt x="1012507" y="2628900"/>
                  </a:lnTo>
                  <a:lnTo>
                    <a:pt x="1008278" y="2616200"/>
                  </a:lnTo>
                  <a:lnTo>
                    <a:pt x="1007440" y="2616200"/>
                  </a:lnTo>
                  <a:lnTo>
                    <a:pt x="1001509" y="2603500"/>
                  </a:lnTo>
                  <a:lnTo>
                    <a:pt x="1020292" y="2603500"/>
                  </a:lnTo>
                  <a:lnTo>
                    <a:pt x="1016203" y="2590800"/>
                  </a:lnTo>
                  <a:lnTo>
                    <a:pt x="1011910" y="2590800"/>
                  </a:lnTo>
                  <a:lnTo>
                    <a:pt x="1014209" y="2578100"/>
                  </a:lnTo>
                  <a:lnTo>
                    <a:pt x="1017587" y="2578100"/>
                  </a:lnTo>
                  <a:lnTo>
                    <a:pt x="1019276" y="2590800"/>
                  </a:lnTo>
                  <a:lnTo>
                    <a:pt x="1021816" y="2578100"/>
                  </a:lnTo>
                  <a:lnTo>
                    <a:pt x="1020546" y="2578100"/>
                  </a:lnTo>
                  <a:lnTo>
                    <a:pt x="1019276" y="2565400"/>
                  </a:lnTo>
                  <a:lnTo>
                    <a:pt x="1033335" y="2565400"/>
                  </a:lnTo>
                  <a:lnTo>
                    <a:pt x="1035024" y="2578100"/>
                  </a:lnTo>
                  <a:lnTo>
                    <a:pt x="1042962" y="2578100"/>
                  </a:lnTo>
                  <a:lnTo>
                    <a:pt x="1039329" y="2565400"/>
                  </a:lnTo>
                  <a:lnTo>
                    <a:pt x="1033551" y="2552700"/>
                  </a:lnTo>
                  <a:lnTo>
                    <a:pt x="1029525" y="2552700"/>
                  </a:lnTo>
                  <a:lnTo>
                    <a:pt x="1031125" y="2540000"/>
                  </a:lnTo>
                  <a:lnTo>
                    <a:pt x="1045667" y="2540000"/>
                  </a:lnTo>
                  <a:lnTo>
                    <a:pt x="1043495" y="2527300"/>
                  </a:lnTo>
                  <a:lnTo>
                    <a:pt x="1038936" y="2527300"/>
                  </a:lnTo>
                  <a:lnTo>
                    <a:pt x="1033653" y="2514600"/>
                  </a:lnTo>
                  <a:lnTo>
                    <a:pt x="1046340" y="2514600"/>
                  </a:lnTo>
                  <a:lnTo>
                    <a:pt x="1050569" y="2501900"/>
                  </a:lnTo>
                  <a:lnTo>
                    <a:pt x="1034503" y="2501900"/>
                  </a:lnTo>
                  <a:lnTo>
                    <a:pt x="1051267" y="2489200"/>
                  </a:lnTo>
                  <a:lnTo>
                    <a:pt x="1048042" y="2489200"/>
                  </a:lnTo>
                  <a:lnTo>
                    <a:pt x="1043546" y="2476500"/>
                  </a:lnTo>
                  <a:lnTo>
                    <a:pt x="1062418" y="2476500"/>
                  </a:lnTo>
                  <a:lnTo>
                    <a:pt x="1058189" y="2463800"/>
                  </a:lnTo>
                  <a:lnTo>
                    <a:pt x="1048880" y="2463800"/>
                  </a:lnTo>
                  <a:lnTo>
                    <a:pt x="1044651" y="2451100"/>
                  </a:lnTo>
                  <a:lnTo>
                    <a:pt x="1040422" y="2451100"/>
                  </a:lnTo>
                  <a:lnTo>
                    <a:pt x="1035443" y="2442794"/>
                  </a:lnTo>
                  <a:lnTo>
                    <a:pt x="1035443" y="2463800"/>
                  </a:lnTo>
                  <a:lnTo>
                    <a:pt x="1033653" y="2463800"/>
                  </a:lnTo>
                  <a:lnTo>
                    <a:pt x="1031963" y="2459571"/>
                  </a:lnTo>
                  <a:lnTo>
                    <a:pt x="1031963" y="2489200"/>
                  </a:lnTo>
                  <a:lnTo>
                    <a:pt x="1028585" y="2476500"/>
                  </a:lnTo>
                  <a:lnTo>
                    <a:pt x="1029423" y="2476500"/>
                  </a:lnTo>
                  <a:lnTo>
                    <a:pt x="1031963" y="2489200"/>
                  </a:lnTo>
                  <a:lnTo>
                    <a:pt x="1031963" y="2459571"/>
                  </a:lnTo>
                  <a:lnTo>
                    <a:pt x="1028585" y="2451100"/>
                  </a:lnTo>
                  <a:lnTo>
                    <a:pt x="1029423" y="2451100"/>
                  </a:lnTo>
                  <a:lnTo>
                    <a:pt x="1035443" y="2463800"/>
                  </a:lnTo>
                  <a:lnTo>
                    <a:pt x="1035443" y="2442794"/>
                  </a:lnTo>
                  <a:lnTo>
                    <a:pt x="1032814" y="2438400"/>
                  </a:lnTo>
                  <a:lnTo>
                    <a:pt x="1045083" y="2438400"/>
                  </a:lnTo>
                  <a:lnTo>
                    <a:pt x="1047000" y="2451100"/>
                  </a:lnTo>
                  <a:lnTo>
                    <a:pt x="1052271" y="2451100"/>
                  </a:lnTo>
                  <a:lnTo>
                    <a:pt x="1048677" y="2438400"/>
                  </a:lnTo>
                  <a:lnTo>
                    <a:pt x="1069187" y="2438400"/>
                  </a:lnTo>
                  <a:lnTo>
                    <a:pt x="1053680" y="2425700"/>
                  </a:lnTo>
                  <a:lnTo>
                    <a:pt x="1052169" y="2425700"/>
                  </a:lnTo>
                  <a:lnTo>
                    <a:pt x="1043813" y="2413000"/>
                  </a:lnTo>
                  <a:lnTo>
                    <a:pt x="1054963" y="2413000"/>
                  </a:lnTo>
                  <a:lnTo>
                    <a:pt x="1060094" y="2425700"/>
                  </a:lnTo>
                  <a:lnTo>
                    <a:pt x="1086205" y="2425700"/>
                  </a:lnTo>
                  <a:lnTo>
                    <a:pt x="1087780" y="2413000"/>
                  </a:lnTo>
                  <a:lnTo>
                    <a:pt x="1080185" y="2413000"/>
                  </a:lnTo>
                  <a:lnTo>
                    <a:pt x="1077391" y="2400300"/>
                  </a:lnTo>
                  <a:lnTo>
                    <a:pt x="1090523" y="2400300"/>
                  </a:lnTo>
                  <a:lnTo>
                    <a:pt x="1084414" y="2387600"/>
                  </a:lnTo>
                  <a:lnTo>
                    <a:pt x="1078128" y="2387600"/>
                  </a:lnTo>
                  <a:lnTo>
                    <a:pt x="1070343" y="2374900"/>
                  </a:lnTo>
                  <a:lnTo>
                    <a:pt x="1062405" y="2374900"/>
                  </a:lnTo>
                  <a:lnTo>
                    <a:pt x="1055649" y="2362200"/>
                  </a:lnTo>
                  <a:lnTo>
                    <a:pt x="1064107" y="2362200"/>
                  </a:lnTo>
                  <a:lnTo>
                    <a:pt x="1071727" y="2374900"/>
                  </a:lnTo>
                  <a:lnTo>
                    <a:pt x="1080185" y="2374900"/>
                  </a:lnTo>
                  <a:lnTo>
                    <a:pt x="1080185" y="2362200"/>
                  </a:lnTo>
                  <a:lnTo>
                    <a:pt x="1077950" y="2362200"/>
                  </a:lnTo>
                  <a:lnTo>
                    <a:pt x="1080185" y="2349500"/>
                  </a:lnTo>
                  <a:lnTo>
                    <a:pt x="1077645" y="2349500"/>
                  </a:lnTo>
                  <a:lnTo>
                    <a:pt x="1065009" y="2336800"/>
                  </a:lnTo>
                  <a:lnTo>
                    <a:pt x="1066647" y="2349500"/>
                  </a:lnTo>
                  <a:lnTo>
                    <a:pt x="1073365" y="2349500"/>
                  </a:lnTo>
                  <a:lnTo>
                    <a:pt x="1075956" y="2362200"/>
                  </a:lnTo>
                  <a:lnTo>
                    <a:pt x="1059040" y="2349500"/>
                  </a:lnTo>
                  <a:lnTo>
                    <a:pt x="1062710" y="2336800"/>
                  </a:lnTo>
                  <a:lnTo>
                    <a:pt x="1066228" y="2324100"/>
                  </a:lnTo>
                  <a:lnTo>
                    <a:pt x="1069733" y="2324100"/>
                  </a:lnTo>
                  <a:lnTo>
                    <a:pt x="1073416" y="2311400"/>
                  </a:lnTo>
                  <a:lnTo>
                    <a:pt x="1089863" y="2311400"/>
                  </a:lnTo>
                  <a:lnTo>
                    <a:pt x="1106081" y="2324100"/>
                  </a:lnTo>
                  <a:lnTo>
                    <a:pt x="1135164" y="2324100"/>
                  </a:lnTo>
                  <a:lnTo>
                    <a:pt x="1136853" y="2324100"/>
                  </a:lnTo>
                  <a:lnTo>
                    <a:pt x="1140548" y="2324100"/>
                  </a:lnTo>
                  <a:lnTo>
                    <a:pt x="1137183" y="2311400"/>
                  </a:lnTo>
                  <a:lnTo>
                    <a:pt x="1145006" y="2311400"/>
                  </a:lnTo>
                  <a:lnTo>
                    <a:pt x="1146162" y="2311400"/>
                  </a:lnTo>
                  <a:lnTo>
                    <a:pt x="1150391" y="2311400"/>
                  </a:lnTo>
                  <a:lnTo>
                    <a:pt x="1144536" y="2301417"/>
                  </a:lnTo>
                  <a:lnTo>
                    <a:pt x="1144536" y="2310384"/>
                  </a:lnTo>
                  <a:lnTo>
                    <a:pt x="1136853" y="2305583"/>
                  </a:lnTo>
                  <a:lnTo>
                    <a:pt x="1136853" y="2311400"/>
                  </a:lnTo>
                  <a:lnTo>
                    <a:pt x="1135367" y="2322601"/>
                  </a:lnTo>
                  <a:lnTo>
                    <a:pt x="1124165" y="2311400"/>
                  </a:lnTo>
                  <a:lnTo>
                    <a:pt x="1136853" y="2311400"/>
                  </a:lnTo>
                  <a:lnTo>
                    <a:pt x="1136853" y="2305583"/>
                  </a:lnTo>
                  <a:lnTo>
                    <a:pt x="1125855" y="2298700"/>
                  </a:lnTo>
                  <a:lnTo>
                    <a:pt x="1138897" y="2298700"/>
                  </a:lnTo>
                  <a:lnTo>
                    <a:pt x="1136002" y="2286000"/>
                  </a:lnTo>
                  <a:lnTo>
                    <a:pt x="1142771" y="2298700"/>
                  </a:lnTo>
                  <a:lnTo>
                    <a:pt x="1139075" y="2298700"/>
                  </a:lnTo>
                  <a:lnTo>
                    <a:pt x="1144536" y="2310384"/>
                  </a:lnTo>
                  <a:lnTo>
                    <a:pt x="1144536" y="2301417"/>
                  </a:lnTo>
                  <a:lnTo>
                    <a:pt x="1142949" y="2298700"/>
                  </a:lnTo>
                  <a:lnTo>
                    <a:pt x="1145171" y="2298700"/>
                  </a:lnTo>
                  <a:lnTo>
                    <a:pt x="1144155" y="2286000"/>
                  </a:lnTo>
                  <a:lnTo>
                    <a:pt x="1142555" y="2286000"/>
                  </a:lnTo>
                  <a:lnTo>
                    <a:pt x="1144574" y="2273300"/>
                  </a:lnTo>
                  <a:lnTo>
                    <a:pt x="1153769" y="2273300"/>
                  </a:lnTo>
                  <a:lnTo>
                    <a:pt x="1142771" y="2260600"/>
                  </a:lnTo>
                  <a:lnTo>
                    <a:pt x="1143622" y="2260600"/>
                  </a:lnTo>
                  <a:lnTo>
                    <a:pt x="1155700" y="2273300"/>
                  </a:lnTo>
                  <a:lnTo>
                    <a:pt x="1159687" y="2260600"/>
                  </a:lnTo>
                  <a:lnTo>
                    <a:pt x="1167701" y="2260600"/>
                  </a:lnTo>
                  <a:lnTo>
                    <a:pt x="1165821" y="2247900"/>
                  </a:lnTo>
                  <a:lnTo>
                    <a:pt x="1166164" y="2247900"/>
                  </a:lnTo>
                  <a:lnTo>
                    <a:pt x="1162227" y="2235200"/>
                  </a:lnTo>
                  <a:lnTo>
                    <a:pt x="1171562" y="2235200"/>
                  </a:lnTo>
                  <a:lnTo>
                    <a:pt x="1163713" y="2222500"/>
                  </a:lnTo>
                  <a:lnTo>
                    <a:pt x="1157439" y="2222500"/>
                  </a:lnTo>
                  <a:lnTo>
                    <a:pt x="1150391" y="2209800"/>
                  </a:lnTo>
                  <a:lnTo>
                    <a:pt x="1163053" y="2209800"/>
                  </a:lnTo>
                  <a:lnTo>
                    <a:pt x="1171752" y="2222500"/>
                  </a:lnTo>
                  <a:lnTo>
                    <a:pt x="1177671" y="2222500"/>
                  </a:lnTo>
                  <a:lnTo>
                    <a:pt x="1172806" y="2209800"/>
                  </a:lnTo>
                  <a:lnTo>
                    <a:pt x="1177645" y="2209800"/>
                  </a:lnTo>
                  <a:lnTo>
                    <a:pt x="1172375" y="2197100"/>
                  </a:lnTo>
                  <a:lnTo>
                    <a:pt x="1178306" y="2197100"/>
                  </a:lnTo>
                  <a:lnTo>
                    <a:pt x="1179766" y="2184400"/>
                  </a:lnTo>
                  <a:lnTo>
                    <a:pt x="1186230" y="2197100"/>
                  </a:lnTo>
                  <a:lnTo>
                    <a:pt x="1182065" y="2197100"/>
                  </a:lnTo>
                  <a:lnTo>
                    <a:pt x="1188986" y="2209800"/>
                  </a:lnTo>
                  <a:lnTo>
                    <a:pt x="1192250" y="2209800"/>
                  </a:lnTo>
                  <a:lnTo>
                    <a:pt x="1190993" y="2197100"/>
                  </a:lnTo>
                  <a:lnTo>
                    <a:pt x="1197330" y="2197100"/>
                  </a:lnTo>
                  <a:lnTo>
                    <a:pt x="1204468" y="2209800"/>
                  </a:lnTo>
                  <a:lnTo>
                    <a:pt x="1206220" y="2209800"/>
                  </a:lnTo>
                  <a:lnTo>
                    <a:pt x="1199451" y="2197100"/>
                  </a:lnTo>
                  <a:lnTo>
                    <a:pt x="1193317" y="2184400"/>
                  </a:lnTo>
                  <a:lnTo>
                    <a:pt x="1188212" y="2184400"/>
                  </a:lnTo>
                  <a:lnTo>
                    <a:pt x="1186764" y="2171700"/>
                  </a:lnTo>
                  <a:lnTo>
                    <a:pt x="1190409" y="2171700"/>
                  </a:lnTo>
                  <a:lnTo>
                    <a:pt x="1195222" y="2184400"/>
                  </a:lnTo>
                  <a:lnTo>
                    <a:pt x="1190993" y="2171700"/>
                  </a:lnTo>
                  <a:lnTo>
                    <a:pt x="1190942" y="2159000"/>
                  </a:lnTo>
                  <a:lnTo>
                    <a:pt x="1186484" y="2150580"/>
                  </a:lnTo>
                  <a:lnTo>
                    <a:pt x="1187107" y="2155253"/>
                  </a:lnTo>
                  <a:lnTo>
                    <a:pt x="1181874" y="2146300"/>
                  </a:lnTo>
                  <a:lnTo>
                    <a:pt x="1183906" y="2146300"/>
                  </a:lnTo>
                  <a:lnTo>
                    <a:pt x="1179576" y="2133600"/>
                  </a:lnTo>
                  <a:lnTo>
                    <a:pt x="1178560" y="2133600"/>
                  </a:lnTo>
                  <a:lnTo>
                    <a:pt x="1178560" y="2146300"/>
                  </a:lnTo>
                  <a:lnTo>
                    <a:pt x="1174076" y="2146300"/>
                  </a:lnTo>
                  <a:lnTo>
                    <a:pt x="1169847" y="2133600"/>
                  </a:lnTo>
                  <a:lnTo>
                    <a:pt x="1169847" y="2146300"/>
                  </a:lnTo>
                  <a:lnTo>
                    <a:pt x="1162177" y="2146300"/>
                  </a:lnTo>
                  <a:lnTo>
                    <a:pt x="1160322" y="2133600"/>
                  </a:lnTo>
                  <a:lnTo>
                    <a:pt x="1165618" y="2133600"/>
                  </a:lnTo>
                  <a:lnTo>
                    <a:pt x="1169847" y="2146300"/>
                  </a:lnTo>
                  <a:lnTo>
                    <a:pt x="1169847" y="2133600"/>
                  </a:lnTo>
                  <a:lnTo>
                    <a:pt x="1178560" y="2146300"/>
                  </a:lnTo>
                  <a:lnTo>
                    <a:pt x="1178560" y="2133600"/>
                  </a:lnTo>
                  <a:lnTo>
                    <a:pt x="1177137" y="2133600"/>
                  </a:lnTo>
                  <a:lnTo>
                    <a:pt x="1179144" y="2120900"/>
                  </a:lnTo>
                  <a:lnTo>
                    <a:pt x="1187183" y="2133600"/>
                  </a:lnTo>
                  <a:lnTo>
                    <a:pt x="1190561" y="2133600"/>
                  </a:lnTo>
                  <a:lnTo>
                    <a:pt x="1198600" y="2146300"/>
                  </a:lnTo>
                  <a:lnTo>
                    <a:pt x="1203452" y="2146300"/>
                  </a:lnTo>
                  <a:lnTo>
                    <a:pt x="1216367" y="2159000"/>
                  </a:lnTo>
                  <a:lnTo>
                    <a:pt x="1219403" y="2146300"/>
                  </a:lnTo>
                  <a:lnTo>
                    <a:pt x="1217549" y="2146300"/>
                  </a:lnTo>
                  <a:lnTo>
                    <a:pt x="1220597" y="2133600"/>
                  </a:lnTo>
                  <a:lnTo>
                    <a:pt x="1203706" y="2133600"/>
                  </a:lnTo>
                  <a:lnTo>
                    <a:pt x="1197762" y="2120900"/>
                  </a:lnTo>
                  <a:lnTo>
                    <a:pt x="1228204" y="2120900"/>
                  </a:lnTo>
                  <a:lnTo>
                    <a:pt x="1226515" y="2108200"/>
                  </a:lnTo>
                  <a:lnTo>
                    <a:pt x="1208862" y="2108200"/>
                  </a:lnTo>
                  <a:lnTo>
                    <a:pt x="1204747" y="2095500"/>
                  </a:lnTo>
                  <a:lnTo>
                    <a:pt x="1209598" y="2095500"/>
                  </a:lnTo>
                  <a:lnTo>
                    <a:pt x="1228204" y="2108200"/>
                  </a:lnTo>
                  <a:lnTo>
                    <a:pt x="1227010" y="2095500"/>
                  </a:lnTo>
                  <a:lnTo>
                    <a:pt x="1228001" y="2095500"/>
                  </a:lnTo>
                  <a:lnTo>
                    <a:pt x="1226515" y="2092655"/>
                  </a:lnTo>
                  <a:lnTo>
                    <a:pt x="1226515" y="2095500"/>
                  </a:lnTo>
                  <a:lnTo>
                    <a:pt x="1214767" y="2095500"/>
                  </a:lnTo>
                  <a:lnTo>
                    <a:pt x="1219746" y="2082800"/>
                  </a:lnTo>
                  <a:lnTo>
                    <a:pt x="1226515" y="2095500"/>
                  </a:lnTo>
                  <a:lnTo>
                    <a:pt x="1226515" y="2092655"/>
                  </a:lnTo>
                  <a:lnTo>
                    <a:pt x="1221384" y="2082800"/>
                  </a:lnTo>
                  <a:lnTo>
                    <a:pt x="1236345" y="2082800"/>
                  </a:lnTo>
                  <a:lnTo>
                    <a:pt x="1231912" y="2057400"/>
                  </a:lnTo>
                  <a:lnTo>
                    <a:pt x="1246822" y="2057400"/>
                  </a:lnTo>
                  <a:lnTo>
                    <a:pt x="1248232" y="2044700"/>
                  </a:lnTo>
                  <a:lnTo>
                    <a:pt x="1254963" y="2044700"/>
                  </a:lnTo>
                  <a:lnTo>
                    <a:pt x="1265021" y="2032000"/>
                  </a:lnTo>
                  <a:lnTo>
                    <a:pt x="1276426" y="2032000"/>
                  </a:lnTo>
                  <a:lnTo>
                    <a:pt x="1263738" y="2019300"/>
                  </a:lnTo>
                  <a:lnTo>
                    <a:pt x="1262037" y="2019300"/>
                  </a:lnTo>
                  <a:lnTo>
                    <a:pt x="1259509" y="2006600"/>
                  </a:lnTo>
                  <a:lnTo>
                    <a:pt x="1267409" y="2006600"/>
                  </a:lnTo>
                  <a:lnTo>
                    <a:pt x="1264793" y="1993900"/>
                  </a:lnTo>
                  <a:lnTo>
                    <a:pt x="1267561" y="1981200"/>
                  </a:lnTo>
                  <a:lnTo>
                    <a:pt x="1281709" y="1981200"/>
                  </a:lnTo>
                  <a:lnTo>
                    <a:pt x="1274305" y="1968500"/>
                  </a:lnTo>
                  <a:lnTo>
                    <a:pt x="1273886" y="1968500"/>
                  </a:lnTo>
                  <a:lnTo>
                    <a:pt x="1268171" y="1968500"/>
                  </a:lnTo>
                  <a:lnTo>
                    <a:pt x="1272197" y="1955800"/>
                  </a:lnTo>
                  <a:lnTo>
                    <a:pt x="1273886" y="1968500"/>
                  </a:lnTo>
                  <a:lnTo>
                    <a:pt x="1281341" y="1955800"/>
                  </a:lnTo>
                  <a:lnTo>
                    <a:pt x="1286573" y="1943100"/>
                  </a:lnTo>
                  <a:lnTo>
                    <a:pt x="1294345" y="1930400"/>
                  </a:lnTo>
                  <a:lnTo>
                    <a:pt x="1309408" y="1930400"/>
                  </a:lnTo>
                  <a:lnTo>
                    <a:pt x="1303274" y="1917700"/>
                  </a:lnTo>
                  <a:lnTo>
                    <a:pt x="1308455" y="1917700"/>
                  </a:lnTo>
                  <a:lnTo>
                    <a:pt x="1297571" y="1905000"/>
                  </a:lnTo>
                  <a:lnTo>
                    <a:pt x="1317028" y="1905000"/>
                  </a:lnTo>
                  <a:lnTo>
                    <a:pt x="1318717" y="1917700"/>
                  </a:lnTo>
                  <a:lnTo>
                    <a:pt x="1311935" y="1917700"/>
                  </a:lnTo>
                  <a:lnTo>
                    <a:pt x="1318399" y="1930400"/>
                  </a:lnTo>
                  <a:lnTo>
                    <a:pt x="1322476" y="1943100"/>
                  </a:lnTo>
                  <a:lnTo>
                    <a:pt x="1289951" y="1943100"/>
                  </a:lnTo>
                  <a:lnTo>
                    <a:pt x="1294180" y="1955800"/>
                  </a:lnTo>
                  <a:lnTo>
                    <a:pt x="1308671" y="1955800"/>
                  </a:lnTo>
                  <a:lnTo>
                    <a:pt x="1310881" y="1968500"/>
                  </a:lnTo>
                  <a:lnTo>
                    <a:pt x="1319733" y="1968500"/>
                  </a:lnTo>
                  <a:lnTo>
                    <a:pt x="1327277" y="1981200"/>
                  </a:lnTo>
                  <a:lnTo>
                    <a:pt x="1317028" y="1981200"/>
                  </a:lnTo>
                  <a:lnTo>
                    <a:pt x="1328864" y="1993900"/>
                  </a:lnTo>
                  <a:lnTo>
                    <a:pt x="1303489" y="1993900"/>
                  </a:lnTo>
                  <a:lnTo>
                    <a:pt x="1306029" y="2006600"/>
                  </a:lnTo>
                  <a:lnTo>
                    <a:pt x="1305712" y="2006600"/>
                  </a:lnTo>
                  <a:lnTo>
                    <a:pt x="1311351" y="2019300"/>
                  </a:lnTo>
                  <a:lnTo>
                    <a:pt x="1300035" y="2019300"/>
                  </a:lnTo>
                  <a:lnTo>
                    <a:pt x="1299997" y="2032000"/>
                  </a:lnTo>
                  <a:lnTo>
                    <a:pt x="1299806" y="2032000"/>
                  </a:lnTo>
                  <a:lnTo>
                    <a:pt x="1299260" y="2033778"/>
                  </a:lnTo>
                  <a:lnTo>
                    <a:pt x="1299260" y="2184400"/>
                  </a:lnTo>
                  <a:lnTo>
                    <a:pt x="1294180" y="2184400"/>
                  </a:lnTo>
                  <a:lnTo>
                    <a:pt x="1294180" y="2489200"/>
                  </a:lnTo>
                  <a:lnTo>
                    <a:pt x="1279804" y="2489200"/>
                  </a:lnTo>
                  <a:lnTo>
                    <a:pt x="1284033" y="2476500"/>
                  </a:lnTo>
                  <a:lnTo>
                    <a:pt x="1293342" y="2476500"/>
                  </a:lnTo>
                  <a:lnTo>
                    <a:pt x="1294180" y="2489200"/>
                  </a:lnTo>
                  <a:lnTo>
                    <a:pt x="1294180" y="2184400"/>
                  </a:lnTo>
                  <a:lnTo>
                    <a:pt x="1284236" y="2184400"/>
                  </a:lnTo>
                  <a:lnTo>
                    <a:pt x="1283296" y="2171700"/>
                  </a:lnTo>
                  <a:lnTo>
                    <a:pt x="1296720" y="2171700"/>
                  </a:lnTo>
                  <a:lnTo>
                    <a:pt x="1299260" y="2184400"/>
                  </a:lnTo>
                  <a:lnTo>
                    <a:pt x="1299260" y="2033778"/>
                  </a:lnTo>
                  <a:lnTo>
                    <a:pt x="1295882" y="2044700"/>
                  </a:lnTo>
                  <a:lnTo>
                    <a:pt x="1286776" y="2032000"/>
                  </a:lnTo>
                  <a:lnTo>
                    <a:pt x="1278178" y="2032000"/>
                  </a:lnTo>
                  <a:lnTo>
                    <a:pt x="1282242" y="2044700"/>
                  </a:lnTo>
                  <a:lnTo>
                    <a:pt x="1284871" y="2057400"/>
                  </a:lnTo>
                  <a:lnTo>
                    <a:pt x="1282344" y="2070100"/>
                  </a:lnTo>
                  <a:lnTo>
                    <a:pt x="1287945" y="2070100"/>
                  </a:lnTo>
                  <a:lnTo>
                    <a:pt x="1282344" y="2078101"/>
                  </a:lnTo>
                  <a:lnTo>
                    <a:pt x="1282344" y="2171700"/>
                  </a:lnTo>
                  <a:lnTo>
                    <a:pt x="1271346" y="2171700"/>
                  </a:lnTo>
                  <a:lnTo>
                    <a:pt x="1269657" y="2159000"/>
                  </a:lnTo>
                  <a:lnTo>
                    <a:pt x="1278115" y="2159000"/>
                  </a:lnTo>
                  <a:lnTo>
                    <a:pt x="1282344" y="2171700"/>
                  </a:lnTo>
                  <a:lnTo>
                    <a:pt x="1282344" y="2078101"/>
                  </a:lnTo>
                  <a:lnTo>
                    <a:pt x="1279055" y="2082800"/>
                  </a:lnTo>
                  <a:lnTo>
                    <a:pt x="1277264" y="2082800"/>
                  </a:lnTo>
                  <a:lnTo>
                    <a:pt x="1266685" y="2072195"/>
                  </a:lnTo>
                  <a:lnTo>
                    <a:pt x="1264475" y="2082800"/>
                  </a:lnTo>
                  <a:lnTo>
                    <a:pt x="1265643" y="2082800"/>
                  </a:lnTo>
                  <a:lnTo>
                    <a:pt x="1269022" y="2095500"/>
                  </a:lnTo>
                  <a:lnTo>
                    <a:pt x="1273035" y="2108200"/>
                  </a:lnTo>
                  <a:lnTo>
                    <a:pt x="1258658" y="2108200"/>
                  </a:lnTo>
                  <a:lnTo>
                    <a:pt x="1258658" y="2120900"/>
                  </a:lnTo>
                  <a:lnTo>
                    <a:pt x="1268806" y="2120900"/>
                  </a:lnTo>
                  <a:lnTo>
                    <a:pt x="1250924" y="2133600"/>
                  </a:lnTo>
                  <a:lnTo>
                    <a:pt x="1253261" y="2146300"/>
                  </a:lnTo>
                  <a:lnTo>
                    <a:pt x="1257033" y="2159000"/>
                  </a:lnTo>
                  <a:lnTo>
                    <a:pt x="1237513" y="2159000"/>
                  </a:lnTo>
                  <a:lnTo>
                    <a:pt x="1240891" y="2171700"/>
                  </a:lnTo>
                  <a:lnTo>
                    <a:pt x="1258658" y="2171700"/>
                  </a:lnTo>
                  <a:lnTo>
                    <a:pt x="1265428" y="2184400"/>
                  </a:lnTo>
                  <a:lnTo>
                    <a:pt x="1254747" y="2184400"/>
                  </a:lnTo>
                  <a:lnTo>
                    <a:pt x="1263459" y="2197100"/>
                  </a:lnTo>
                  <a:lnTo>
                    <a:pt x="1264577" y="2197100"/>
                  </a:lnTo>
                  <a:lnTo>
                    <a:pt x="1261198" y="2209800"/>
                  </a:lnTo>
                  <a:lnTo>
                    <a:pt x="1254036" y="2209800"/>
                  </a:lnTo>
                  <a:lnTo>
                    <a:pt x="1251470" y="2197100"/>
                  </a:lnTo>
                  <a:lnTo>
                    <a:pt x="1247381" y="2197100"/>
                  </a:lnTo>
                  <a:lnTo>
                    <a:pt x="1253896" y="2209800"/>
                  </a:lnTo>
                  <a:lnTo>
                    <a:pt x="1224826" y="2209800"/>
                  </a:lnTo>
                  <a:lnTo>
                    <a:pt x="1240688" y="2222500"/>
                  </a:lnTo>
                  <a:lnTo>
                    <a:pt x="1242593" y="2235200"/>
                  </a:lnTo>
                  <a:lnTo>
                    <a:pt x="1241958" y="2235200"/>
                  </a:lnTo>
                  <a:lnTo>
                    <a:pt x="1250200" y="2247900"/>
                  </a:lnTo>
                  <a:lnTo>
                    <a:pt x="1246822" y="2244064"/>
                  </a:lnTo>
                  <a:lnTo>
                    <a:pt x="1246822" y="2286000"/>
                  </a:lnTo>
                  <a:lnTo>
                    <a:pt x="1245971" y="2298700"/>
                  </a:lnTo>
                  <a:lnTo>
                    <a:pt x="1238364" y="2298700"/>
                  </a:lnTo>
                  <a:lnTo>
                    <a:pt x="1234135" y="2286000"/>
                  </a:lnTo>
                  <a:lnTo>
                    <a:pt x="1246822" y="2286000"/>
                  </a:lnTo>
                  <a:lnTo>
                    <a:pt x="1246822" y="2244064"/>
                  </a:lnTo>
                  <a:lnTo>
                    <a:pt x="1239050" y="2235200"/>
                  </a:lnTo>
                  <a:lnTo>
                    <a:pt x="1206957" y="2235200"/>
                  </a:lnTo>
                  <a:lnTo>
                    <a:pt x="1205382" y="2247900"/>
                  </a:lnTo>
                  <a:lnTo>
                    <a:pt x="1213827" y="2247900"/>
                  </a:lnTo>
                  <a:lnTo>
                    <a:pt x="1216850" y="2260600"/>
                  </a:lnTo>
                  <a:lnTo>
                    <a:pt x="1209497" y="2260600"/>
                  </a:lnTo>
                  <a:lnTo>
                    <a:pt x="1203236" y="2273300"/>
                  </a:lnTo>
                  <a:lnTo>
                    <a:pt x="1209598" y="2286000"/>
                  </a:lnTo>
                  <a:lnTo>
                    <a:pt x="1216012" y="2286000"/>
                  </a:lnTo>
                  <a:lnTo>
                    <a:pt x="1224089" y="2298700"/>
                  </a:lnTo>
                  <a:lnTo>
                    <a:pt x="1232319" y="2298700"/>
                  </a:lnTo>
                  <a:lnTo>
                    <a:pt x="1239202" y="2311400"/>
                  </a:lnTo>
                  <a:lnTo>
                    <a:pt x="1229906" y="2311400"/>
                  </a:lnTo>
                  <a:lnTo>
                    <a:pt x="1222286" y="2298700"/>
                  </a:lnTo>
                  <a:lnTo>
                    <a:pt x="1213827" y="2311400"/>
                  </a:lnTo>
                  <a:lnTo>
                    <a:pt x="1207643" y="2311400"/>
                  </a:lnTo>
                  <a:lnTo>
                    <a:pt x="1212977" y="2324100"/>
                  </a:lnTo>
                  <a:lnTo>
                    <a:pt x="1206220" y="2324100"/>
                  </a:lnTo>
                  <a:lnTo>
                    <a:pt x="1209598" y="2336800"/>
                  </a:lnTo>
                  <a:lnTo>
                    <a:pt x="1201699" y="2336800"/>
                  </a:lnTo>
                  <a:lnTo>
                    <a:pt x="1210449" y="2349500"/>
                  </a:lnTo>
                  <a:lnTo>
                    <a:pt x="1214678" y="2336800"/>
                  </a:lnTo>
                  <a:lnTo>
                    <a:pt x="1226731" y="2336800"/>
                  </a:lnTo>
                  <a:lnTo>
                    <a:pt x="1219568" y="2324100"/>
                  </a:lnTo>
                  <a:lnTo>
                    <a:pt x="1223975" y="2324100"/>
                  </a:lnTo>
                  <a:lnTo>
                    <a:pt x="1232268" y="2331872"/>
                  </a:lnTo>
                  <a:lnTo>
                    <a:pt x="1234135" y="2324100"/>
                  </a:lnTo>
                  <a:lnTo>
                    <a:pt x="1237513" y="2324100"/>
                  </a:lnTo>
                  <a:lnTo>
                    <a:pt x="1237513" y="2336800"/>
                  </a:lnTo>
                  <a:lnTo>
                    <a:pt x="1232268" y="2331872"/>
                  </a:lnTo>
                  <a:lnTo>
                    <a:pt x="1231087" y="2336800"/>
                  </a:lnTo>
                  <a:lnTo>
                    <a:pt x="1225321" y="2362200"/>
                  </a:lnTo>
                  <a:lnTo>
                    <a:pt x="1222286" y="2374900"/>
                  </a:lnTo>
                  <a:lnTo>
                    <a:pt x="1221270" y="2374900"/>
                  </a:lnTo>
                  <a:lnTo>
                    <a:pt x="1221270" y="3263900"/>
                  </a:lnTo>
                  <a:lnTo>
                    <a:pt x="1217206" y="3276600"/>
                  </a:lnTo>
                  <a:lnTo>
                    <a:pt x="1212977" y="3276600"/>
                  </a:lnTo>
                  <a:lnTo>
                    <a:pt x="1212138" y="3263900"/>
                  </a:lnTo>
                  <a:lnTo>
                    <a:pt x="1209179" y="3263900"/>
                  </a:lnTo>
                  <a:lnTo>
                    <a:pt x="1218590" y="3251200"/>
                  </a:lnTo>
                  <a:lnTo>
                    <a:pt x="1217206" y="3263900"/>
                  </a:lnTo>
                  <a:lnTo>
                    <a:pt x="1221270" y="3263900"/>
                  </a:lnTo>
                  <a:lnTo>
                    <a:pt x="1221270" y="2374900"/>
                  </a:lnTo>
                  <a:lnTo>
                    <a:pt x="1213827" y="2374900"/>
                  </a:lnTo>
                  <a:lnTo>
                    <a:pt x="1213827" y="2476500"/>
                  </a:lnTo>
                  <a:lnTo>
                    <a:pt x="1212164" y="2489200"/>
                  </a:lnTo>
                  <a:lnTo>
                    <a:pt x="1201216" y="2489200"/>
                  </a:lnTo>
                  <a:lnTo>
                    <a:pt x="1198600" y="2476500"/>
                  </a:lnTo>
                  <a:lnTo>
                    <a:pt x="1213827" y="2476500"/>
                  </a:lnTo>
                  <a:lnTo>
                    <a:pt x="1213827" y="2374900"/>
                  </a:lnTo>
                  <a:lnTo>
                    <a:pt x="1184224" y="2374900"/>
                  </a:lnTo>
                  <a:lnTo>
                    <a:pt x="1184224" y="3060700"/>
                  </a:lnTo>
                  <a:lnTo>
                    <a:pt x="1167295" y="3060700"/>
                  </a:lnTo>
                  <a:lnTo>
                    <a:pt x="1154087" y="3048000"/>
                  </a:lnTo>
                  <a:lnTo>
                    <a:pt x="1151509" y="3035300"/>
                  </a:lnTo>
                  <a:lnTo>
                    <a:pt x="1166456" y="3022600"/>
                  </a:lnTo>
                  <a:lnTo>
                    <a:pt x="1166736" y="3035300"/>
                  </a:lnTo>
                  <a:lnTo>
                    <a:pt x="1168044" y="3048000"/>
                  </a:lnTo>
                  <a:lnTo>
                    <a:pt x="1172997" y="3048000"/>
                  </a:lnTo>
                  <a:lnTo>
                    <a:pt x="1184224" y="3060700"/>
                  </a:lnTo>
                  <a:lnTo>
                    <a:pt x="1184224" y="2374900"/>
                  </a:lnTo>
                  <a:lnTo>
                    <a:pt x="1151229" y="2374900"/>
                  </a:lnTo>
                  <a:lnTo>
                    <a:pt x="1174076" y="2387600"/>
                  </a:lnTo>
                  <a:lnTo>
                    <a:pt x="1160640" y="2387600"/>
                  </a:lnTo>
                  <a:lnTo>
                    <a:pt x="1167307" y="2400300"/>
                  </a:lnTo>
                  <a:lnTo>
                    <a:pt x="1163916" y="2400300"/>
                  </a:lnTo>
                  <a:lnTo>
                    <a:pt x="1164767" y="2413000"/>
                  </a:lnTo>
                  <a:lnTo>
                    <a:pt x="1152004" y="2400300"/>
                  </a:lnTo>
                  <a:lnTo>
                    <a:pt x="1148905" y="2413000"/>
                  </a:lnTo>
                  <a:lnTo>
                    <a:pt x="1147635" y="2413000"/>
                  </a:lnTo>
                  <a:lnTo>
                    <a:pt x="1148905" y="2425700"/>
                  </a:lnTo>
                  <a:lnTo>
                    <a:pt x="1147406" y="2425700"/>
                  </a:lnTo>
                  <a:lnTo>
                    <a:pt x="1156525" y="2438400"/>
                  </a:lnTo>
                  <a:lnTo>
                    <a:pt x="1146289" y="2438400"/>
                  </a:lnTo>
                  <a:lnTo>
                    <a:pt x="1148270" y="2451100"/>
                  </a:lnTo>
                  <a:lnTo>
                    <a:pt x="1130706" y="2451100"/>
                  </a:lnTo>
                  <a:lnTo>
                    <a:pt x="1138224" y="2463800"/>
                  </a:lnTo>
                  <a:lnTo>
                    <a:pt x="1145146" y="2463800"/>
                  </a:lnTo>
                  <a:lnTo>
                    <a:pt x="1146263" y="2476500"/>
                  </a:lnTo>
                  <a:lnTo>
                    <a:pt x="1126286" y="2476500"/>
                  </a:lnTo>
                  <a:lnTo>
                    <a:pt x="1131354" y="2489200"/>
                  </a:lnTo>
                  <a:lnTo>
                    <a:pt x="1148702" y="2489200"/>
                  </a:lnTo>
                  <a:lnTo>
                    <a:pt x="1156309" y="2476500"/>
                  </a:lnTo>
                  <a:lnTo>
                    <a:pt x="1161059" y="2476500"/>
                  </a:lnTo>
                  <a:lnTo>
                    <a:pt x="1165783" y="2486279"/>
                  </a:lnTo>
                  <a:lnTo>
                    <a:pt x="1163713" y="2476500"/>
                  </a:lnTo>
                  <a:lnTo>
                    <a:pt x="1170686" y="2476500"/>
                  </a:lnTo>
                  <a:lnTo>
                    <a:pt x="1179995" y="2476500"/>
                  </a:lnTo>
                  <a:lnTo>
                    <a:pt x="1181646" y="2489200"/>
                  </a:lnTo>
                  <a:lnTo>
                    <a:pt x="1179995" y="2489200"/>
                  </a:lnTo>
                  <a:lnTo>
                    <a:pt x="1179995" y="2832100"/>
                  </a:lnTo>
                  <a:lnTo>
                    <a:pt x="1178306" y="2832100"/>
                  </a:lnTo>
                  <a:lnTo>
                    <a:pt x="1166456" y="2844800"/>
                  </a:lnTo>
                  <a:lnTo>
                    <a:pt x="1163078" y="2819400"/>
                  </a:lnTo>
                  <a:lnTo>
                    <a:pt x="1173226" y="2819400"/>
                  </a:lnTo>
                  <a:lnTo>
                    <a:pt x="1179995" y="2832100"/>
                  </a:lnTo>
                  <a:lnTo>
                    <a:pt x="1179995" y="2489200"/>
                  </a:lnTo>
                  <a:lnTo>
                    <a:pt x="1175766" y="2489200"/>
                  </a:lnTo>
                  <a:lnTo>
                    <a:pt x="1170686" y="2476500"/>
                  </a:lnTo>
                  <a:lnTo>
                    <a:pt x="1174076" y="2489200"/>
                  </a:lnTo>
                  <a:lnTo>
                    <a:pt x="1167206" y="2489200"/>
                  </a:lnTo>
                  <a:lnTo>
                    <a:pt x="1165783" y="2486279"/>
                  </a:lnTo>
                  <a:lnTo>
                    <a:pt x="1166406" y="2489200"/>
                  </a:lnTo>
                  <a:lnTo>
                    <a:pt x="1155458" y="2489200"/>
                  </a:lnTo>
                  <a:lnTo>
                    <a:pt x="1155573" y="2501900"/>
                  </a:lnTo>
                  <a:lnTo>
                    <a:pt x="1142123" y="2501900"/>
                  </a:lnTo>
                  <a:lnTo>
                    <a:pt x="1152398" y="2514600"/>
                  </a:lnTo>
                  <a:lnTo>
                    <a:pt x="1147495" y="2514600"/>
                  </a:lnTo>
                  <a:lnTo>
                    <a:pt x="1151229" y="2527300"/>
                  </a:lnTo>
                  <a:lnTo>
                    <a:pt x="1132624" y="2514600"/>
                  </a:lnTo>
                  <a:lnTo>
                    <a:pt x="1135976" y="2527300"/>
                  </a:lnTo>
                  <a:lnTo>
                    <a:pt x="1141082" y="2527300"/>
                  </a:lnTo>
                  <a:lnTo>
                    <a:pt x="1146187" y="2540000"/>
                  </a:lnTo>
                  <a:lnTo>
                    <a:pt x="1135341" y="2540000"/>
                  </a:lnTo>
                  <a:lnTo>
                    <a:pt x="1132205" y="2552700"/>
                  </a:lnTo>
                  <a:lnTo>
                    <a:pt x="1125245" y="2552700"/>
                  </a:lnTo>
                  <a:lnTo>
                    <a:pt x="1116558" y="2565400"/>
                  </a:lnTo>
                  <a:lnTo>
                    <a:pt x="1124165" y="2565400"/>
                  </a:lnTo>
                  <a:lnTo>
                    <a:pt x="1133602" y="2578100"/>
                  </a:lnTo>
                  <a:lnTo>
                    <a:pt x="1140663" y="2578100"/>
                  </a:lnTo>
                  <a:lnTo>
                    <a:pt x="1142009" y="2590800"/>
                  </a:lnTo>
                  <a:lnTo>
                    <a:pt x="1148981" y="2590800"/>
                  </a:lnTo>
                  <a:lnTo>
                    <a:pt x="1146581" y="2601620"/>
                  </a:lnTo>
                  <a:lnTo>
                    <a:pt x="1146581" y="2819400"/>
                  </a:lnTo>
                  <a:lnTo>
                    <a:pt x="1145768" y="2819400"/>
                  </a:lnTo>
                  <a:lnTo>
                    <a:pt x="1141933" y="2832100"/>
                  </a:lnTo>
                  <a:lnTo>
                    <a:pt x="1130084" y="2832100"/>
                  </a:lnTo>
                  <a:lnTo>
                    <a:pt x="1132624" y="2819400"/>
                  </a:lnTo>
                  <a:lnTo>
                    <a:pt x="1132624" y="2806700"/>
                  </a:lnTo>
                  <a:lnTo>
                    <a:pt x="1143596" y="2806700"/>
                  </a:lnTo>
                  <a:lnTo>
                    <a:pt x="1146581" y="2819400"/>
                  </a:lnTo>
                  <a:lnTo>
                    <a:pt x="1146581" y="2601620"/>
                  </a:lnTo>
                  <a:lnTo>
                    <a:pt x="1146162" y="2603500"/>
                  </a:lnTo>
                  <a:lnTo>
                    <a:pt x="1140942" y="2603500"/>
                  </a:lnTo>
                  <a:lnTo>
                    <a:pt x="1140548" y="2616200"/>
                  </a:lnTo>
                  <a:lnTo>
                    <a:pt x="1136840" y="2616200"/>
                  </a:lnTo>
                  <a:lnTo>
                    <a:pt x="1124165" y="2628900"/>
                  </a:lnTo>
                  <a:lnTo>
                    <a:pt x="1131658" y="2628900"/>
                  </a:lnTo>
                  <a:lnTo>
                    <a:pt x="1145311" y="2641600"/>
                  </a:lnTo>
                  <a:lnTo>
                    <a:pt x="1138542" y="2641600"/>
                  </a:lnTo>
                  <a:lnTo>
                    <a:pt x="1138542" y="2781300"/>
                  </a:lnTo>
                  <a:lnTo>
                    <a:pt x="1131773" y="2781300"/>
                  </a:lnTo>
                  <a:lnTo>
                    <a:pt x="1134313" y="2768600"/>
                  </a:lnTo>
                  <a:lnTo>
                    <a:pt x="1138542" y="2781300"/>
                  </a:lnTo>
                  <a:lnTo>
                    <a:pt x="1138542" y="2641600"/>
                  </a:lnTo>
                  <a:lnTo>
                    <a:pt x="1121308" y="2641600"/>
                  </a:lnTo>
                  <a:lnTo>
                    <a:pt x="1129436" y="2654300"/>
                  </a:lnTo>
                  <a:lnTo>
                    <a:pt x="1132878" y="2654300"/>
                  </a:lnTo>
                  <a:lnTo>
                    <a:pt x="1127226" y="2667000"/>
                  </a:lnTo>
                  <a:lnTo>
                    <a:pt x="1124165" y="2667000"/>
                  </a:lnTo>
                  <a:lnTo>
                    <a:pt x="1124165" y="2679700"/>
                  </a:lnTo>
                  <a:lnTo>
                    <a:pt x="1119085" y="2679700"/>
                  </a:lnTo>
                  <a:lnTo>
                    <a:pt x="1116050" y="2672080"/>
                  </a:lnTo>
                  <a:lnTo>
                    <a:pt x="1124165" y="2679700"/>
                  </a:lnTo>
                  <a:lnTo>
                    <a:pt x="1124165" y="2667000"/>
                  </a:lnTo>
                  <a:lnTo>
                    <a:pt x="1114018" y="2667000"/>
                  </a:lnTo>
                  <a:lnTo>
                    <a:pt x="1110627" y="2667000"/>
                  </a:lnTo>
                  <a:lnTo>
                    <a:pt x="1114323" y="2670454"/>
                  </a:lnTo>
                  <a:lnTo>
                    <a:pt x="1115123" y="2679700"/>
                  </a:lnTo>
                  <a:lnTo>
                    <a:pt x="1111478" y="2679700"/>
                  </a:lnTo>
                  <a:lnTo>
                    <a:pt x="1115707" y="2692400"/>
                  </a:lnTo>
                  <a:lnTo>
                    <a:pt x="1103871" y="2679700"/>
                  </a:lnTo>
                  <a:lnTo>
                    <a:pt x="1100480" y="2692400"/>
                  </a:lnTo>
                  <a:lnTo>
                    <a:pt x="1108938" y="2705100"/>
                  </a:lnTo>
                  <a:lnTo>
                    <a:pt x="1112329" y="2705100"/>
                  </a:lnTo>
                  <a:lnTo>
                    <a:pt x="1118247" y="2717800"/>
                  </a:lnTo>
                  <a:lnTo>
                    <a:pt x="1109789" y="2717800"/>
                  </a:lnTo>
                  <a:lnTo>
                    <a:pt x="1103020" y="2705100"/>
                  </a:lnTo>
                  <a:lnTo>
                    <a:pt x="1105052" y="2717800"/>
                  </a:lnTo>
                  <a:lnTo>
                    <a:pt x="1098791" y="2717800"/>
                  </a:lnTo>
                  <a:lnTo>
                    <a:pt x="1097940" y="2730500"/>
                  </a:lnTo>
                  <a:lnTo>
                    <a:pt x="1113180" y="2730500"/>
                  </a:lnTo>
                  <a:lnTo>
                    <a:pt x="1117930" y="2743200"/>
                  </a:lnTo>
                  <a:lnTo>
                    <a:pt x="1111478" y="2743200"/>
                  </a:lnTo>
                  <a:lnTo>
                    <a:pt x="1113167" y="2755900"/>
                  </a:lnTo>
                  <a:lnTo>
                    <a:pt x="1112329" y="2755900"/>
                  </a:lnTo>
                  <a:lnTo>
                    <a:pt x="1114856" y="2768600"/>
                  </a:lnTo>
                  <a:lnTo>
                    <a:pt x="1125855" y="2781300"/>
                  </a:lnTo>
                  <a:lnTo>
                    <a:pt x="1127074" y="2781300"/>
                  </a:lnTo>
                  <a:lnTo>
                    <a:pt x="1125855" y="2782595"/>
                  </a:lnTo>
                  <a:lnTo>
                    <a:pt x="1125855" y="2819400"/>
                  </a:lnTo>
                  <a:lnTo>
                    <a:pt x="1123315" y="2819400"/>
                  </a:lnTo>
                  <a:lnTo>
                    <a:pt x="1120152" y="2814637"/>
                  </a:lnTo>
                  <a:lnTo>
                    <a:pt x="1125855" y="2819400"/>
                  </a:lnTo>
                  <a:lnTo>
                    <a:pt x="1125855" y="2782595"/>
                  </a:lnTo>
                  <a:lnTo>
                    <a:pt x="1115072" y="2794000"/>
                  </a:lnTo>
                  <a:lnTo>
                    <a:pt x="1104658" y="2794000"/>
                  </a:lnTo>
                  <a:lnTo>
                    <a:pt x="1112329" y="2806700"/>
                  </a:lnTo>
                  <a:lnTo>
                    <a:pt x="1110627" y="2806700"/>
                  </a:lnTo>
                  <a:lnTo>
                    <a:pt x="1113345" y="2808960"/>
                  </a:lnTo>
                  <a:lnTo>
                    <a:pt x="1106398" y="2819400"/>
                  </a:lnTo>
                  <a:lnTo>
                    <a:pt x="1115606" y="2819400"/>
                  </a:lnTo>
                  <a:lnTo>
                    <a:pt x="1113663" y="2832100"/>
                  </a:lnTo>
                  <a:lnTo>
                    <a:pt x="1119085" y="2832100"/>
                  </a:lnTo>
                  <a:lnTo>
                    <a:pt x="1101712" y="2844800"/>
                  </a:lnTo>
                  <a:lnTo>
                    <a:pt x="1101852" y="2844800"/>
                  </a:lnTo>
                  <a:lnTo>
                    <a:pt x="1104696" y="2857500"/>
                  </a:lnTo>
                  <a:lnTo>
                    <a:pt x="1112329" y="2857500"/>
                  </a:lnTo>
                  <a:lnTo>
                    <a:pt x="1115085" y="2870200"/>
                  </a:lnTo>
                  <a:lnTo>
                    <a:pt x="1109040" y="2882900"/>
                  </a:lnTo>
                  <a:lnTo>
                    <a:pt x="1099362" y="2895600"/>
                  </a:lnTo>
                  <a:lnTo>
                    <a:pt x="1091171" y="2908300"/>
                  </a:lnTo>
                  <a:lnTo>
                    <a:pt x="1124013" y="2908300"/>
                  </a:lnTo>
                  <a:lnTo>
                    <a:pt x="1119085" y="2921000"/>
                  </a:lnTo>
                  <a:lnTo>
                    <a:pt x="1110183" y="2921000"/>
                  </a:lnTo>
                  <a:lnTo>
                    <a:pt x="1111478" y="2933700"/>
                  </a:lnTo>
                  <a:lnTo>
                    <a:pt x="1112139" y="2946400"/>
                  </a:lnTo>
                  <a:lnTo>
                    <a:pt x="1105446" y="2946400"/>
                  </a:lnTo>
                  <a:lnTo>
                    <a:pt x="1107249" y="2959100"/>
                  </a:lnTo>
                  <a:lnTo>
                    <a:pt x="1114259" y="2959100"/>
                  </a:lnTo>
                  <a:lnTo>
                    <a:pt x="1110627" y="2971800"/>
                  </a:lnTo>
                  <a:lnTo>
                    <a:pt x="1119200" y="2971800"/>
                  </a:lnTo>
                  <a:lnTo>
                    <a:pt x="1120635" y="2984500"/>
                  </a:lnTo>
                  <a:lnTo>
                    <a:pt x="1133475" y="2984500"/>
                  </a:lnTo>
                  <a:lnTo>
                    <a:pt x="1120267" y="2997200"/>
                  </a:lnTo>
                  <a:lnTo>
                    <a:pt x="1108100" y="2997200"/>
                  </a:lnTo>
                  <a:lnTo>
                    <a:pt x="1108938" y="3009900"/>
                  </a:lnTo>
                  <a:lnTo>
                    <a:pt x="1122375" y="3009900"/>
                  </a:lnTo>
                  <a:lnTo>
                    <a:pt x="1126693" y="3022600"/>
                  </a:lnTo>
                  <a:lnTo>
                    <a:pt x="1123048" y="3022600"/>
                  </a:lnTo>
                  <a:lnTo>
                    <a:pt x="1131252" y="3035300"/>
                  </a:lnTo>
                  <a:lnTo>
                    <a:pt x="1138034" y="3035300"/>
                  </a:lnTo>
                  <a:lnTo>
                    <a:pt x="1143622" y="3048000"/>
                  </a:lnTo>
                  <a:lnTo>
                    <a:pt x="1141082" y="3048000"/>
                  </a:lnTo>
                  <a:lnTo>
                    <a:pt x="1137704" y="3060700"/>
                  </a:lnTo>
                  <a:lnTo>
                    <a:pt x="1130084" y="3048000"/>
                  </a:lnTo>
                  <a:lnTo>
                    <a:pt x="1125855" y="3048000"/>
                  </a:lnTo>
                  <a:lnTo>
                    <a:pt x="1130592" y="3060700"/>
                  </a:lnTo>
                  <a:lnTo>
                    <a:pt x="1131354" y="3060700"/>
                  </a:lnTo>
                  <a:lnTo>
                    <a:pt x="1132751" y="3073400"/>
                  </a:lnTo>
                  <a:lnTo>
                    <a:pt x="1159052" y="3073400"/>
                  </a:lnTo>
                  <a:lnTo>
                    <a:pt x="1151915" y="3086100"/>
                  </a:lnTo>
                  <a:lnTo>
                    <a:pt x="1144016" y="3086100"/>
                  </a:lnTo>
                  <a:lnTo>
                    <a:pt x="1150594" y="3098800"/>
                  </a:lnTo>
                  <a:lnTo>
                    <a:pt x="1160754" y="3098800"/>
                  </a:lnTo>
                  <a:lnTo>
                    <a:pt x="1167574" y="3111500"/>
                  </a:lnTo>
                  <a:lnTo>
                    <a:pt x="1148143" y="3111500"/>
                  </a:lnTo>
                  <a:lnTo>
                    <a:pt x="1138542" y="3124200"/>
                  </a:lnTo>
                  <a:lnTo>
                    <a:pt x="1155458" y="3124200"/>
                  </a:lnTo>
                  <a:lnTo>
                    <a:pt x="1160538" y="3136900"/>
                  </a:lnTo>
                  <a:lnTo>
                    <a:pt x="1168146" y="3124200"/>
                  </a:lnTo>
                  <a:lnTo>
                    <a:pt x="1185913" y="3124200"/>
                  </a:lnTo>
                  <a:lnTo>
                    <a:pt x="1188453" y="3136900"/>
                  </a:lnTo>
                  <a:lnTo>
                    <a:pt x="1160538" y="3136900"/>
                  </a:lnTo>
                  <a:lnTo>
                    <a:pt x="1158849" y="3136900"/>
                  </a:lnTo>
                  <a:lnTo>
                    <a:pt x="1167206" y="3149600"/>
                  </a:lnTo>
                  <a:lnTo>
                    <a:pt x="1166456" y="3149600"/>
                  </a:lnTo>
                  <a:lnTo>
                    <a:pt x="1169555" y="3162300"/>
                  </a:lnTo>
                  <a:lnTo>
                    <a:pt x="1177239" y="3149600"/>
                  </a:lnTo>
                  <a:lnTo>
                    <a:pt x="1183347" y="3149600"/>
                  </a:lnTo>
                  <a:lnTo>
                    <a:pt x="1181684" y="3162300"/>
                  </a:lnTo>
                  <a:lnTo>
                    <a:pt x="1181963" y="3162300"/>
                  </a:lnTo>
                  <a:lnTo>
                    <a:pt x="1180846" y="3175000"/>
                  </a:lnTo>
                  <a:lnTo>
                    <a:pt x="1173759" y="3175000"/>
                  </a:lnTo>
                  <a:lnTo>
                    <a:pt x="1180376" y="3187700"/>
                  </a:lnTo>
                  <a:lnTo>
                    <a:pt x="1189189" y="3187700"/>
                  </a:lnTo>
                  <a:lnTo>
                    <a:pt x="1182065" y="3200400"/>
                  </a:lnTo>
                  <a:lnTo>
                    <a:pt x="1177455" y="3200400"/>
                  </a:lnTo>
                  <a:lnTo>
                    <a:pt x="1184224" y="3213100"/>
                  </a:lnTo>
                  <a:lnTo>
                    <a:pt x="1176616" y="3213100"/>
                  </a:lnTo>
                  <a:lnTo>
                    <a:pt x="1179995" y="3225800"/>
                  </a:lnTo>
                  <a:lnTo>
                    <a:pt x="1194371" y="3225800"/>
                  </a:lnTo>
                  <a:lnTo>
                    <a:pt x="1181188" y="3238500"/>
                  </a:lnTo>
                  <a:lnTo>
                    <a:pt x="1196987" y="3238500"/>
                  </a:lnTo>
                  <a:lnTo>
                    <a:pt x="1187602" y="3251200"/>
                  </a:lnTo>
                  <a:lnTo>
                    <a:pt x="1199781" y="3251200"/>
                  </a:lnTo>
                  <a:lnTo>
                    <a:pt x="1194371" y="3263900"/>
                  </a:lnTo>
                  <a:lnTo>
                    <a:pt x="1197762" y="3263900"/>
                  </a:lnTo>
                  <a:lnTo>
                    <a:pt x="1202829" y="3251200"/>
                  </a:lnTo>
                  <a:lnTo>
                    <a:pt x="1206220" y="3251200"/>
                  </a:lnTo>
                  <a:lnTo>
                    <a:pt x="1201039" y="3263900"/>
                  </a:lnTo>
                  <a:lnTo>
                    <a:pt x="1207909" y="3263900"/>
                  </a:lnTo>
                  <a:lnTo>
                    <a:pt x="1191831" y="3276600"/>
                  </a:lnTo>
                  <a:lnTo>
                    <a:pt x="1190993" y="3276600"/>
                  </a:lnTo>
                  <a:lnTo>
                    <a:pt x="1186764" y="3289300"/>
                  </a:lnTo>
                  <a:lnTo>
                    <a:pt x="1196060" y="3276600"/>
                  </a:lnTo>
                  <a:lnTo>
                    <a:pt x="1212659" y="3276600"/>
                  </a:lnTo>
                  <a:lnTo>
                    <a:pt x="1214183" y="3289300"/>
                  </a:lnTo>
                  <a:lnTo>
                    <a:pt x="1195222" y="3289300"/>
                  </a:lnTo>
                  <a:lnTo>
                    <a:pt x="1186764" y="3302000"/>
                  </a:lnTo>
                  <a:lnTo>
                    <a:pt x="1179144" y="3302000"/>
                  </a:lnTo>
                  <a:lnTo>
                    <a:pt x="1184224" y="3314700"/>
                  </a:lnTo>
                  <a:lnTo>
                    <a:pt x="1187602" y="3302000"/>
                  </a:lnTo>
                  <a:lnTo>
                    <a:pt x="1199718" y="3302000"/>
                  </a:lnTo>
                  <a:lnTo>
                    <a:pt x="1195222" y="3314700"/>
                  </a:lnTo>
                  <a:lnTo>
                    <a:pt x="1237513" y="3314700"/>
                  </a:lnTo>
                  <a:lnTo>
                    <a:pt x="1237513" y="3327400"/>
                  </a:lnTo>
                  <a:lnTo>
                    <a:pt x="1241742" y="3327400"/>
                  </a:lnTo>
                  <a:lnTo>
                    <a:pt x="1244142" y="3340100"/>
                  </a:lnTo>
                  <a:lnTo>
                    <a:pt x="1248638" y="3352800"/>
                  </a:lnTo>
                  <a:lnTo>
                    <a:pt x="1251051" y="3365500"/>
                  </a:lnTo>
                  <a:lnTo>
                    <a:pt x="1216888" y="3365500"/>
                  </a:lnTo>
                  <a:lnTo>
                    <a:pt x="1202397" y="3378200"/>
                  </a:lnTo>
                  <a:lnTo>
                    <a:pt x="1190993" y="3390900"/>
                  </a:lnTo>
                  <a:lnTo>
                    <a:pt x="1193711" y="3390900"/>
                  </a:lnTo>
                  <a:lnTo>
                    <a:pt x="1195222" y="3403600"/>
                  </a:lnTo>
                  <a:lnTo>
                    <a:pt x="1200289" y="3403600"/>
                  </a:lnTo>
                  <a:lnTo>
                    <a:pt x="1197762" y="3390900"/>
                  </a:lnTo>
                  <a:lnTo>
                    <a:pt x="1207909" y="3390900"/>
                  </a:lnTo>
                  <a:lnTo>
                    <a:pt x="1200289" y="3403600"/>
                  </a:lnTo>
                  <a:lnTo>
                    <a:pt x="1204836" y="3403600"/>
                  </a:lnTo>
                  <a:lnTo>
                    <a:pt x="1199045" y="3416300"/>
                  </a:lnTo>
                  <a:lnTo>
                    <a:pt x="1203515" y="3416300"/>
                  </a:lnTo>
                  <a:lnTo>
                    <a:pt x="1210868" y="3403600"/>
                  </a:lnTo>
                  <a:lnTo>
                    <a:pt x="1223975" y="3403600"/>
                  </a:lnTo>
                  <a:lnTo>
                    <a:pt x="1216825" y="3416300"/>
                  </a:lnTo>
                  <a:lnTo>
                    <a:pt x="1206690" y="3416300"/>
                  </a:lnTo>
                  <a:lnTo>
                    <a:pt x="1209814" y="3429000"/>
                  </a:lnTo>
                  <a:lnTo>
                    <a:pt x="1217637" y="3429000"/>
                  </a:lnTo>
                  <a:lnTo>
                    <a:pt x="1216444" y="3441700"/>
                  </a:lnTo>
                  <a:lnTo>
                    <a:pt x="1228204" y="3441700"/>
                  </a:lnTo>
                  <a:lnTo>
                    <a:pt x="1215656" y="3454400"/>
                  </a:lnTo>
                  <a:lnTo>
                    <a:pt x="1214678" y="3454400"/>
                  </a:lnTo>
                  <a:lnTo>
                    <a:pt x="1213700" y="3467100"/>
                  </a:lnTo>
                  <a:lnTo>
                    <a:pt x="1221435" y="3467100"/>
                  </a:lnTo>
                  <a:lnTo>
                    <a:pt x="1225880" y="3479800"/>
                  </a:lnTo>
                  <a:lnTo>
                    <a:pt x="1229055" y="3479800"/>
                  </a:lnTo>
                  <a:lnTo>
                    <a:pt x="1228204" y="3492500"/>
                  </a:lnTo>
                  <a:lnTo>
                    <a:pt x="1260348" y="3492500"/>
                  </a:lnTo>
                  <a:lnTo>
                    <a:pt x="1249108" y="3505200"/>
                  </a:lnTo>
                  <a:lnTo>
                    <a:pt x="1243114" y="3505200"/>
                  </a:lnTo>
                  <a:lnTo>
                    <a:pt x="1239266" y="3517900"/>
                  </a:lnTo>
                  <a:lnTo>
                    <a:pt x="1245895" y="3517900"/>
                  </a:lnTo>
                  <a:lnTo>
                    <a:pt x="1239621" y="3530600"/>
                  </a:lnTo>
                  <a:lnTo>
                    <a:pt x="1249781" y="3530600"/>
                  </a:lnTo>
                  <a:lnTo>
                    <a:pt x="1241209" y="3543300"/>
                  </a:lnTo>
                  <a:lnTo>
                    <a:pt x="1251889" y="3543300"/>
                  </a:lnTo>
                  <a:lnTo>
                    <a:pt x="1260551" y="3556000"/>
                  </a:lnTo>
                  <a:lnTo>
                    <a:pt x="1278966" y="3556000"/>
                  </a:lnTo>
                  <a:lnTo>
                    <a:pt x="1278369" y="3564864"/>
                  </a:lnTo>
                  <a:lnTo>
                    <a:pt x="1282877" y="3556000"/>
                  </a:lnTo>
                  <a:lnTo>
                    <a:pt x="1286916" y="3556000"/>
                  </a:lnTo>
                  <a:lnTo>
                    <a:pt x="1300949" y="3556000"/>
                  </a:lnTo>
                  <a:lnTo>
                    <a:pt x="1292783" y="3568700"/>
                  </a:lnTo>
                  <a:lnTo>
                    <a:pt x="1303489" y="3568700"/>
                  </a:lnTo>
                  <a:lnTo>
                    <a:pt x="1294803" y="3581400"/>
                  </a:lnTo>
                  <a:lnTo>
                    <a:pt x="1290485" y="3568700"/>
                  </a:lnTo>
                  <a:lnTo>
                    <a:pt x="1289532" y="3568700"/>
                  </a:lnTo>
                  <a:lnTo>
                    <a:pt x="1286916" y="3556000"/>
                  </a:lnTo>
                  <a:lnTo>
                    <a:pt x="1280655" y="3568700"/>
                  </a:lnTo>
                  <a:lnTo>
                    <a:pt x="1284033" y="3568700"/>
                  </a:lnTo>
                  <a:lnTo>
                    <a:pt x="1286954" y="3568700"/>
                  </a:lnTo>
                  <a:lnTo>
                    <a:pt x="1280655" y="3581400"/>
                  </a:lnTo>
                  <a:lnTo>
                    <a:pt x="1284033" y="3568700"/>
                  </a:lnTo>
                  <a:lnTo>
                    <a:pt x="1273632" y="3581400"/>
                  </a:lnTo>
                  <a:lnTo>
                    <a:pt x="1271879" y="3568700"/>
                  </a:lnTo>
                  <a:lnTo>
                    <a:pt x="1269644" y="3568700"/>
                  </a:lnTo>
                  <a:lnTo>
                    <a:pt x="1257808" y="3581400"/>
                  </a:lnTo>
                  <a:lnTo>
                    <a:pt x="1259928" y="3594100"/>
                  </a:lnTo>
                  <a:lnTo>
                    <a:pt x="1299286" y="3594100"/>
                  </a:lnTo>
                  <a:lnTo>
                    <a:pt x="1288478" y="3606800"/>
                  </a:lnTo>
                  <a:lnTo>
                    <a:pt x="1278610" y="3619500"/>
                  </a:lnTo>
                  <a:lnTo>
                    <a:pt x="1292491" y="3619500"/>
                  </a:lnTo>
                  <a:lnTo>
                    <a:pt x="1298067" y="3632200"/>
                  </a:lnTo>
                  <a:lnTo>
                    <a:pt x="1307299" y="3632200"/>
                  </a:lnTo>
                  <a:lnTo>
                    <a:pt x="1314615" y="3619500"/>
                  </a:lnTo>
                  <a:lnTo>
                    <a:pt x="1314488" y="3632200"/>
                  </a:lnTo>
                  <a:lnTo>
                    <a:pt x="1318717" y="3632200"/>
                  </a:lnTo>
                  <a:lnTo>
                    <a:pt x="1302639" y="3644900"/>
                  </a:lnTo>
                  <a:lnTo>
                    <a:pt x="1309954" y="3644900"/>
                  </a:lnTo>
                  <a:lnTo>
                    <a:pt x="1319250" y="3657600"/>
                  </a:lnTo>
                  <a:lnTo>
                    <a:pt x="1336484" y="3657600"/>
                  </a:lnTo>
                  <a:lnTo>
                    <a:pt x="1331404" y="3670300"/>
                  </a:lnTo>
                  <a:lnTo>
                    <a:pt x="1322095" y="3670300"/>
                  </a:lnTo>
                  <a:lnTo>
                    <a:pt x="1330744" y="3683000"/>
                  </a:lnTo>
                  <a:lnTo>
                    <a:pt x="1334782" y="3695700"/>
                  </a:lnTo>
                  <a:lnTo>
                    <a:pt x="1335659" y="3708400"/>
                  </a:lnTo>
                  <a:lnTo>
                    <a:pt x="1334782" y="3721100"/>
                  </a:lnTo>
                  <a:lnTo>
                    <a:pt x="1350860" y="3708400"/>
                  </a:lnTo>
                  <a:lnTo>
                    <a:pt x="1351699" y="3708400"/>
                  </a:lnTo>
                  <a:lnTo>
                    <a:pt x="1345780" y="3721100"/>
                  </a:lnTo>
                  <a:lnTo>
                    <a:pt x="1352156" y="3721100"/>
                  </a:lnTo>
                  <a:lnTo>
                    <a:pt x="1357630" y="3708400"/>
                  </a:lnTo>
                  <a:lnTo>
                    <a:pt x="1360157" y="3708400"/>
                  </a:lnTo>
                  <a:lnTo>
                    <a:pt x="1352550" y="3721100"/>
                  </a:lnTo>
                  <a:lnTo>
                    <a:pt x="1360703" y="3721100"/>
                  </a:lnTo>
                  <a:lnTo>
                    <a:pt x="1372743" y="3733800"/>
                  </a:lnTo>
                  <a:lnTo>
                    <a:pt x="1380185" y="3733800"/>
                  </a:lnTo>
                  <a:lnTo>
                    <a:pt x="1379613" y="3746500"/>
                  </a:lnTo>
                  <a:lnTo>
                    <a:pt x="1395691" y="3746500"/>
                  </a:lnTo>
                  <a:lnTo>
                    <a:pt x="1398308" y="3759200"/>
                  </a:lnTo>
                  <a:lnTo>
                    <a:pt x="1402029" y="3759200"/>
                  </a:lnTo>
                  <a:lnTo>
                    <a:pt x="1406398" y="3771900"/>
                  </a:lnTo>
                  <a:lnTo>
                    <a:pt x="1414297" y="3771900"/>
                  </a:lnTo>
                  <a:lnTo>
                    <a:pt x="1416418" y="3784600"/>
                  </a:lnTo>
                  <a:lnTo>
                    <a:pt x="1416621" y="3784600"/>
                  </a:lnTo>
                  <a:lnTo>
                    <a:pt x="1414297" y="3797300"/>
                  </a:lnTo>
                  <a:lnTo>
                    <a:pt x="1426464" y="3797300"/>
                  </a:lnTo>
                  <a:lnTo>
                    <a:pt x="1430832" y="3810000"/>
                  </a:lnTo>
                  <a:lnTo>
                    <a:pt x="1443062" y="3797300"/>
                  </a:lnTo>
                  <a:lnTo>
                    <a:pt x="1443062" y="2311400"/>
                  </a:lnTo>
                  <a:lnTo>
                    <a:pt x="1440522" y="2311400"/>
                  </a:lnTo>
                  <a:lnTo>
                    <a:pt x="1435442" y="2298700"/>
                  </a:lnTo>
                  <a:lnTo>
                    <a:pt x="1436293" y="2298700"/>
                  </a:lnTo>
                  <a:lnTo>
                    <a:pt x="1439672" y="2286000"/>
                  </a:lnTo>
                  <a:lnTo>
                    <a:pt x="1451521" y="2286000"/>
                  </a:lnTo>
                  <a:lnTo>
                    <a:pt x="1451521" y="1473200"/>
                  </a:lnTo>
                  <a:lnTo>
                    <a:pt x="1450670" y="1473200"/>
                  </a:lnTo>
                  <a:lnTo>
                    <a:pt x="1446796" y="1485900"/>
                  </a:lnTo>
                  <a:lnTo>
                    <a:pt x="1443799" y="1473200"/>
                  </a:lnTo>
                  <a:lnTo>
                    <a:pt x="1438833" y="1473200"/>
                  </a:lnTo>
                  <a:lnTo>
                    <a:pt x="1439672" y="1460500"/>
                  </a:lnTo>
                  <a:lnTo>
                    <a:pt x="1452359" y="1473200"/>
                  </a:lnTo>
                  <a:lnTo>
                    <a:pt x="1452359" y="1385658"/>
                  </a:lnTo>
                  <a:lnTo>
                    <a:pt x="1452270" y="1384300"/>
                  </a:lnTo>
                  <a:lnTo>
                    <a:pt x="1471815" y="1384300"/>
                  </a:lnTo>
                  <a:lnTo>
                    <a:pt x="1471815" y="1193800"/>
                  </a:lnTo>
                  <a:lnTo>
                    <a:pt x="1465922" y="1193800"/>
                  </a:lnTo>
                  <a:lnTo>
                    <a:pt x="1457020" y="1206500"/>
                  </a:lnTo>
                  <a:lnTo>
                    <a:pt x="1446199" y="1219200"/>
                  </a:lnTo>
                  <a:lnTo>
                    <a:pt x="1433753" y="1219200"/>
                  </a:lnTo>
                  <a:lnTo>
                    <a:pt x="1434604" y="1231900"/>
                  </a:lnTo>
                  <a:lnTo>
                    <a:pt x="1433753" y="1231900"/>
                  </a:lnTo>
                  <a:lnTo>
                    <a:pt x="1433753" y="2552700"/>
                  </a:lnTo>
                  <a:lnTo>
                    <a:pt x="1432902" y="2565400"/>
                  </a:lnTo>
                  <a:lnTo>
                    <a:pt x="1426146" y="2565400"/>
                  </a:lnTo>
                  <a:lnTo>
                    <a:pt x="1421917" y="2552700"/>
                  </a:lnTo>
                  <a:lnTo>
                    <a:pt x="1433753" y="2552700"/>
                  </a:lnTo>
                  <a:lnTo>
                    <a:pt x="1433753" y="1231900"/>
                  </a:lnTo>
                  <a:lnTo>
                    <a:pt x="1425295" y="1231900"/>
                  </a:lnTo>
                  <a:lnTo>
                    <a:pt x="1425295" y="1244600"/>
                  </a:lnTo>
                  <a:lnTo>
                    <a:pt x="1415148" y="1244600"/>
                  </a:lnTo>
                  <a:lnTo>
                    <a:pt x="1415148" y="2641600"/>
                  </a:lnTo>
                  <a:lnTo>
                    <a:pt x="1412557" y="2654300"/>
                  </a:lnTo>
                  <a:lnTo>
                    <a:pt x="1410284" y="2654300"/>
                  </a:lnTo>
                  <a:lnTo>
                    <a:pt x="1408963" y="2667000"/>
                  </a:lnTo>
                  <a:lnTo>
                    <a:pt x="1395285" y="2667000"/>
                  </a:lnTo>
                  <a:lnTo>
                    <a:pt x="1393469" y="2654300"/>
                  </a:lnTo>
                  <a:lnTo>
                    <a:pt x="1401013" y="2641600"/>
                  </a:lnTo>
                  <a:lnTo>
                    <a:pt x="1415148" y="2641600"/>
                  </a:lnTo>
                  <a:lnTo>
                    <a:pt x="1415148" y="1244600"/>
                  </a:lnTo>
                  <a:lnTo>
                    <a:pt x="1394421" y="1244600"/>
                  </a:lnTo>
                  <a:lnTo>
                    <a:pt x="1398651" y="1257300"/>
                  </a:lnTo>
                  <a:lnTo>
                    <a:pt x="1403515" y="1257300"/>
                  </a:lnTo>
                  <a:lnTo>
                    <a:pt x="1405839" y="1270000"/>
                  </a:lnTo>
                  <a:lnTo>
                    <a:pt x="1392301" y="1257300"/>
                  </a:lnTo>
                  <a:lnTo>
                    <a:pt x="1401610" y="1270000"/>
                  </a:lnTo>
                  <a:lnTo>
                    <a:pt x="1396530" y="1270000"/>
                  </a:lnTo>
                  <a:lnTo>
                    <a:pt x="1393977" y="1282700"/>
                  </a:lnTo>
                  <a:lnTo>
                    <a:pt x="1391221" y="1282700"/>
                  </a:lnTo>
                  <a:lnTo>
                    <a:pt x="1391221" y="3009900"/>
                  </a:lnTo>
                  <a:lnTo>
                    <a:pt x="1388706" y="3022600"/>
                  </a:lnTo>
                  <a:lnTo>
                    <a:pt x="1385252" y="3035300"/>
                  </a:lnTo>
                  <a:lnTo>
                    <a:pt x="1374736" y="3035300"/>
                  </a:lnTo>
                  <a:lnTo>
                    <a:pt x="1375702" y="3022600"/>
                  </a:lnTo>
                  <a:lnTo>
                    <a:pt x="1377784" y="3009900"/>
                  </a:lnTo>
                  <a:lnTo>
                    <a:pt x="1391221" y="3009900"/>
                  </a:lnTo>
                  <a:lnTo>
                    <a:pt x="1391221" y="1282700"/>
                  </a:lnTo>
                  <a:lnTo>
                    <a:pt x="1369466" y="1282700"/>
                  </a:lnTo>
                  <a:lnTo>
                    <a:pt x="1370317" y="1295400"/>
                  </a:lnTo>
                  <a:lnTo>
                    <a:pt x="1367777" y="1295400"/>
                  </a:lnTo>
                  <a:lnTo>
                    <a:pt x="1367777" y="3149600"/>
                  </a:lnTo>
                  <a:lnTo>
                    <a:pt x="1356550" y="3149600"/>
                  </a:lnTo>
                  <a:lnTo>
                    <a:pt x="1352232" y="3136900"/>
                  </a:lnTo>
                  <a:lnTo>
                    <a:pt x="1351241" y="3124200"/>
                  </a:lnTo>
                  <a:lnTo>
                    <a:pt x="1350860" y="3120275"/>
                  </a:lnTo>
                  <a:lnTo>
                    <a:pt x="1350860" y="3657600"/>
                  </a:lnTo>
                  <a:lnTo>
                    <a:pt x="1350010" y="3670300"/>
                  </a:lnTo>
                  <a:lnTo>
                    <a:pt x="1344942" y="3670300"/>
                  </a:lnTo>
                  <a:lnTo>
                    <a:pt x="1348320" y="3657600"/>
                  </a:lnTo>
                  <a:lnTo>
                    <a:pt x="1350860" y="3657600"/>
                  </a:lnTo>
                  <a:lnTo>
                    <a:pt x="1350860" y="3120275"/>
                  </a:lnTo>
                  <a:lnTo>
                    <a:pt x="1350010" y="3111500"/>
                  </a:lnTo>
                  <a:lnTo>
                    <a:pt x="1361859" y="3111500"/>
                  </a:lnTo>
                  <a:lnTo>
                    <a:pt x="1357909" y="3124200"/>
                  </a:lnTo>
                  <a:lnTo>
                    <a:pt x="1360690" y="3136900"/>
                  </a:lnTo>
                  <a:lnTo>
                    <a:pt x="1365542" y="3136900"/>
                  </a:lnTo>
                  <a:lnTo>
                    <a:pt x="1367777" y="3149600"/>
                  </a:lnTo>
                  <a:lnTo>
                    <a:pt x="1367777" y="1295400"/>
                  </a:lnTo>
                  <a:lnTo>
                    <a:pt x="1362697" y="1295400"/>
                  </a:lnTo>
                  <a:lnTo>
                    <a:pt x="1365237" y="1308100"/>
                  </a:lnTo>
                  <a:lnTo>
                    <a:pt x="1365237" y="1549400"/>
                  </a:lnTo>
                  <a:lnTo>
                    <a:pt x="1365237" y="1562100"/>
                  </a:lnTo>
                  <a:lnTo>
                    <a:pt x="1355928" y="1562100"/>
                  </a:lnTo>
                  <a:lnTo>
                    <a:pt x="1355928" y="2082800"/>
                  </a:lnTo>
                  <a:lnTo>
                    <a:pt x="1352410" y="2095500"/>
                  </a:lnTo>
                  <a:lnTo>
                    <a:pt x="1343558" y="2108200"/>
                  </a:lnTo>
                  <a:lnTo>
                    <a:pt x="1338173" y="2108200"/>
                  </a:lnTo>
                  <a:lnTo>
                    <a:pt x="1338173" y="2273300"/>
                  </a:lnTo>
                  <a:lnTo>
                    <a:pt x="1338173" y="3276600"/>
                  </a:lnTo>
                  <a:lnTo>
                    <a:pt x="1338173" y="3289300"/>
                  </a:lnTo>
                  <a:lnTo>
                    <a:pt x="1329715" y="3289300"/>
                  </a:lnTo>
                  <a:lnTo>
                    <a:pt x="1328026" y="3276600"/>
                  </a:lnTo>
                  <a:lnTo>
                    <a:pt x="1338173" y="3276600"/>
                  </a:lnTo>
                  <a:lnTo>
                    <a:pt x="1338173" y="2273300"/>
                  </a:lnTo>
                  <a:lnTo>
                    <a:pt x="1335328" y="2273300"/>
                  </a:lnTo>
                  <a:lnTo>
                    <a:pt x="1335328" y="2527300"/>
                  </a:lnTo>
                  <a:lnTo>
                    <a:pt x="1323797" y="2527300"/>
                  </a:lnTo>
                  <a:lnTo>
                    <a:pt x="1325524" y="2514600"/>
                  </a:lnTo>
                  <a:lnTo>
                    <a:pt x="1330667" y="2514600"/>
                  </a:lnTo>
                  <a:lnTo>
                    <a:pt x="1335328" y="2527300"/>
                  </a:lnTo>
                  <a:lnTo>
                    <a:pt x="1335328" y="2273300"/>
                  </a:lnTo>
                  <a:lnTo>
                    <a:pt x="1325486" y="2273300"/>
                  </a:lnTo>
                  <a:lnTo>
                    <a:pt x="1324610" y="2286000"/>
                  </a:lnTo>
                  <a:lnTo>
                    <a:pt x="1312849" y="2286000"/>
                  </a:lnTo>
                  <a:lnTo>
                    <a:pt x="1312849" y="3606800"/>
                  </a:lnTo>
                  <a:lnTo>
                    <a:pt x="1311948" y="3619500"/>
                  </a:lnTo>
                  <a:lnTo>
                    <a:pt x="1296250" y="3619500"/>
                  </a:lnTo>
                  <a:lnTo>
                    <a:pt x="1306449" y="3606800"/>
                  </a:lnTo>
                  <a:lnTo>
                    <a:pt x="1312849" y="3606800"/>
                  </a:lnTo>
                  <a:lnTo>
                    <a:pt x="1312849" y="2286000"/>
                  </a:lnTo>
                  <a:lnTo>
                    <a:pt x="1298676" y="2286000"/>
                  </a:lnTo>
                  <a:lnTo>
                    <a:pt x="1303909" y="2260600"/>
                  </a:lnTo>
                  <a:lnTo>
                    <a:pt x="1322463" y="2260600"/>
                  </a:lnTo>
                  <a:lnTo>
                    <a:pt x="1338173" y="2273300"/>
                  </a:lnTo>
                  <a:lnTo>
                    <a:pt x="1338173" y="2108200"/>
                  </a:lnTo>
                  <a:lnTo>
                    <a:pt x="1320406" y="2108200"/>
                  </a:lnTo>
                  <a:lnTo>
                    <a:pt x="1324965" y="2095500"/>
                  </a:lnTo>
                  <a:lnTo>
                    <a:pt x="1335989" y="2095500"/>
                  </a:lnTo>
                  <a:lnTo>
                    <a:pt x="1338173" y="2082800"/>
                  </a:lnTo>
                  <a:lnTo>
                    <a:pt x="1355928" y="2082800"/>
                  </a:lnTo>
                  <a:lnTo>
                    <a:pt x="1355928" y="1562100"/>
                  </a:lnTo>
                  <a:lnTo>
                    <a:pt x="1354239" y="1562100"/>
                  </a:lnTo>
                  <a:lnTo>
                    <a:pt x="1355928" y="1549400"/>
                  </a:lnTo>
                  <a:lnTo>
                    <a:pt x="1365237" y="1549400"/>
                  </a:lnTo>
                  <a:lnTo>
                    <a:pt x="1365237" y="1308100"/>
                  </a:lnTo>
                  <a:lnTo>
                    <a:pt x="1349057" y="1308100"/>
                  </a:lnTo>
                  <a:lnTo>
                    <a:pt x="1347470" y="1320800"/>
                  </a:lnTo>
                  <a:lnTo>
                    <a:pt x="1339011" y="1308100"/>
                  </a:lnTo>
                  <a:lnTo>
                    <a:pt x="1333639" y="1308100"/>
                  </a:lnTo>
                  <a:lnTo>
                    <a:pt x="1329601" y="1320800"/>
                  </a:lnTo>
                  <a:lnTo>
                    <a:pt x="1326045" y="1333500"/>
                  </a:lnTo>
                  <a:lnTo>
                    <a:pt x="1322095" y="1333500"/>
                  </a:lnTo>
                  <a:lnTo>
                    <a:pt x="1321257" y="1346200"/>
                  </a:lnTo>
                  <a:lnTo>
                    <a:pt x="1325486" y="1346200"/>
                  </a:lnTo>
                  <a:lnTo>
                    <a:pt x="1332890" y="1346200"/>
                  </a:lnTo>
                  <a:lnTo>
                    <a:pt x="1337462" y="1356182"/>
                  </a:lnTo>
                  <a:lnTo>
                    <a:pt x="1325486" y="1346200"/>
                  </a:lnTo>
                  <a:lnTo>
                    <a:pt x="1330121" y="1358900"/>
                  </a:lnTo>
                  <a:lnTo>
                    <a:pt x="1336548" y="1358900"/>
                  </a:lnTo>
                  <a:lnTo>
                    <a:pt x="1340713" y="1371600"/>
                  </a:lnTo>
                  <a:lnTo>
                    <a:pt x="1339862" y="1371600"/>
                  </a:lnTo>
                  <a:lnTo>
                    <a:pt x="1339862" y="1892300"/>
                  </a:lnTo>
                  <a:lnTo>
                    <a:pt x="1329715" y="1892300"/>
                  </a:lnTo>
                  <a:lnTo>
                    <a:pt x="1320406" y="1879600"/>
                  </a:lnTo>
                  <a:lnTo>
                    <a:pt x="1339862" y="1892300"/>
                  </a:lnTo>
                  <a:lnTo>
                    <a:pt x="1339862" y="1371600"/>
                  </a:lnTo>
                  <a:lnTo>
                    <a:pt x="1338173" y="1371600"/>
                  </a:lnTo>
                  <a:lnTo>
                    <a:pt x="1338173" y="1663700"/>
                  </a:lnTo>
                  <a:lnTo>
                    <a:pt x="1336840" y="1676400"/>
                  </a:lnTo>
                  <a:lnTo>
                    <a:pt x="1333207" y="1676400"/>
                  </a:lnTo>
                  <a:lnTo>
                    <a:pt x="1329728" y="1689100"/>
                  </a:lnTo>
                  <a:lnTo>
                    <a:pt x="1328864" y="1701800"/>
                  </a:lnTo>
                  <a:lnTo>
                    <a:pt x="1315694" y="1689100"/>
                  </a:lnTo>
                  <a:lnTo>
                    <a:pt x="1314805" y="1676400"/>
                  </a:lnTo>
                  <a:lnTo>
                    <a:pt x="1323276" y="1663700"/>
                  </a:lnTo>
                  <a:lnTo>
                    <a:pt x="1338173" y="1663700"/>
                  </a:lnTo>
                  <a:lnTo>
                    <a:pt x="1338173" y="1371600"/>
                  </a:lnTo>
                  <a:lnTo>
                    <a:pt x="1335620" y="1371600"/>
                  </a:lnTo>
                  <a:lnTo>
                    <a:pt x="1329182" y="1358900"/>
                  </a:lnTo>
                  <a:lnTo>
                    <a:pt x="1323225" y="1358900"/>
                  </a:lnTo>
                  <a:lnTo>
                    <a:pt x="1319568" y="1346200"/>
                  </a:lnTo>
                  <a:lnTo>
                    <a:pt x="1320406" y="1358900"/>
                  </a:lnTo>
                  <a:lnTo>
                    <a:pt x="1314488" y="1358900"/>
                  </a:lnTo>
                  <a:lnTo>
                    <a:pt x="1309408" y="1346200"/>
                  </a:lnTo>
                  <a:lnTo>
                    <a:pt x="1311948" y="1358900"/>
                  </a:lnTo>
                  <a:lnTo>
                    <a:pt x="1304340" y="1358900"/>
                  </a:lnTo>
                  <a:lnTo>
                    <a:pt x="1302639" y="1346200"/>
                  </a:lnTo>
                  <a:lnTo>
                    <a:pt x="1302639" y="1511300"/>
                  </a:lnTo>
                  <a:lnTo>
                    <a:pt x="1298295" y="1524000"/>
                  </a:lnTo>
                  <a:lnTo>
                    <a:pt x="1287056" y="1524000"/>
                  </a:lnTo>
                  <a:lnTo>
                    <a:pt x="1290802" y="1536700"/>
                  </a:lnTo>
                  <a:lnTo>
                    <a:pt x="1276362" y="1536700"/>
                  </a:lnTo>
                  <a:lnTo>
                    <a:pt x="1274838" y="1524000"/>
                  </a:lnTo>
                  <a:lnTo>
                    <a:pt x="1284262" y="1511300"/>
                  </a:lnTo>
                  <a:lnTo>
                    <a:pt x="1302639" y="1511300"/>
                  </a:lnTo>
                  <a:lnTo>
                    <a:pt x="1302639" y="1346200"/>
                  </a:lnTo>
                  <a:lnTo>
                    <a:pt x="1295031" y="1346200"/>
                  </a:lnTo>
                  <a:lnTo>
                    <a:pt x="1295031" y="1358900"/>
                  </a:lnTo>
                  <a:lnTo>
                    <a:pt x="1286573" y="1358900"/>
                  </a:lnTo>
                  <a:lnTo>
                    <a:pt x="1288262" y="1346200"/>
                  </a:lnTo>
                  <a:lnTo>
                    <a:pt x="1295031" y="1358900"/>
                  </a:lnTo>
                  <a:lnTo>
                    <a:pt x="1295031" y="1346200"/>
                  </a:lnTo>
                  <a:lnTo>
                    <a:pt x="1292707" y="1346200"/>
                  </a:lnTo>
                  <a:lnTo>
                    <a:pt x="1293977" y="1333500"/>
                  </a:lnTo>
                  <a:lnTo>
                    <a:pt x="1299260" y="1333500"/>
                  </a:lnTo>
                  <a:lnTo>
                    <a:pt x="1299260" y="1320800"/>
                  </a:lnTo>
                  <a:lnTo>
                    <a:pt x="1322971" y="1320800"/>
                  </a:lnTo>
                  <a:lnTo>
                    <a:pt x="1318298" y="1308100"/>
                  </a:lnTo>
                  <a:lnTo>
                    <a:pt x="1303223" y="1308100"/>
                  </a:lnTo>
                  <a:lnTo>
                    <a:pt x="1295450" y="1295400"/>
                  </a:lnTo>
                  <a:lnTo>
                    <a:pt x="1318196" y="1295400"/>
                  </a:lnTo>
                  <a:lnTo>
                    <a:pt x="1310360" y="1282700"/>
                  </a:lnTo>
                  <a:lnTo>
                    <a:pt x="1307414" y="1282700"/>
                  </a:lnTo>
                  <a:lnTo>
                    <a:pt x="1300213" y="1270000"/>
                  </a:lnTo>
                  <a:lnTo>
                    <a:pt x="1308823" y="1270000"/>
                  </a:lnTo>
                  <a:lnTo>
                    <a:pt x="1314272" y="1257300"/>
                  </a:lnTo>
                  <a:lnTo>
                    <a:pt x="1327823" y="1257300"/>
                  </a:lnTo>
                  <a:lnTo>
                    <a:pt x="1330871" y="1244600"/>
                  </a:lnTo>
                  <a:lnTo>
                    <a:pt x="1318539" y="1244600"/>
                  </a:lnTo>
                  <a:lnTo>
                    <a:pt x="1312125" y="1239202"/>
                  </a:lnTo>
                  <a:lnTo>
                    <a:pt x="1312367" y="1239215"/>
                  </a:lnTo>
                  <a:lnTo>
                    <a:pt x="1321257" y="1240472"/>
                  </a:lnTo>
                  <a:lnTo>
                    <a:pt x="1330769" y="1241425"/>
                  </a:lnTo>
                  <a:lnTo>
                    <a:pt x="1339011" y="1241107"/>
                  </a:lnTo>
                  <a:lnTo>
                    <a:pt x="1330299" y="1240713"/>
                  </a:lnTo>
                  <a:lnTo>
                    <a:pt x="1323162" y="1239215"/>
                  </a:lnTo>
                  <a:lnTo>
                    <a:pt x="1315707" y="1238021"/>
                  </a:lnTo>
                  <a:lnTo>
                    <a:pt x="1311059" y="1238300"/>
                  </a:lnTo>
                  <a:lnTo>
                    <a:pt x="1303489" y="1231900"/>
                  </a:lnTo>
                  <a:lnTo>
                    <a:pt x="1349057" y="1231900"/>
                  </a:lnTo>
                  <a:lnTo>
                    <a:pt x="1345780" y="1219200"/>
                  </a:lnTo>
                  <a:lnTo>
                    <a:pt x="1344942" y="1219200"/>
                  </a:lnTo>
                  <a:lnTo>
                    <a:pt x="1342631" y="1206500"/>
                  </a:lnTo>
                  <a:lnTo>
                    <a:pt x="1329118" y="1206500"/>
                  </a:lnTo>
                  <a:lnTo>
                    <a:pt x="1333944" y="1193800"/>
                  </a:lnTo>
                  <a:lnTo>
                    <a:pt x="1345209" y="1193800"/>
                  </a:lnTo>
                  <a:lnTo>
                    <a:pt x="1336586" y="1181100"/>
                  </a:lnTo>
                  <a:lnTo>
                    <a:pt x="1342821" y="1181100"/>
                  </a:lnTo>
                  <a:lnTo>
                    <a:pt x="1349375" y="1168400"/>
                  </a:lnTo>
                  <a:lnTo>
                    <a:pt x="1347152" y="1168400"/>
                  </a:lnTo>
                  <a:lnTo>
                    <a:pt x="1336916" y="1155700"/>
                  </a:lnTo>
                  <a:lnTo>
                    <a:pt x="1341158" y="1155700"/>
                  </a:lnTo>
                  <a:lnTo>
                    <a:pt x="1345577" y="1143000"/>
                  </a:lnTo>
                  <a:lnTo>
                    <a:pt x="1347762" y="1143000"/>
                  </a:lnTo>
                  <a:lnTo>
                    <a:pt x="1348460" y="1141628"/>
                  </a:lnTo>
                  <a:lnTo>
                    <a:pt x="1335633" y="1130300"/>
                  </a:lnTo>
                  <a:lnTo>
                    <a:pt x="1326324" y="1130300"/>
                  </a:lnTo>
                  <a:lnTo>
                    <a:pt x="1342390" y="1117600"/>
                  </a:lnTo>
                  <a:lnTo>
                    <a:pt x="1339329" y="1117600"/>
                  </a:lnTo>
                  <a:lnTo>
                    <a:pt x="1335493" y="1104900"/>
                  </a:lnTo>
                  <a:lnTo>
                    <a:pt x="1350010" y="1104900"/>
                  </a:lnTo>
                  <a:lnTo>
                    <a:pt x="1355928" y="1092200"/>
                  </a:lnTo>
                  <a:lnTo>
                    <a:pt x="1340713" y="1092200"/>
                  </a:lnTo>
                  <a:lnTo>
                    <a:pt x="1343545" y="1079500"/>
                  </a:lnTo>
                  <a:lnTo>
                    <a:pt x="1348917" y="1079500"/>
                  </a:lnTo>
                  <a:lnTo>
                    <a:pt x="1339862" y="1066800"/>
                  </a:lnTo>
                  <a:lnTo>
                    <a:pt x="1342504" y="1066800"/>
                  </a:lnTo>
                  <a:lnTo>
                    <a:pt x="1335620" y="1054100"/>
                  </a:lnTo>
                  <a:lnTo>
                    <a:pt x="1289113" y="1054100"/>
                  </a:lnTo>
                  <a:lnTo>
                    <a:pt x="1292148" y="1041400"/>
                  </a:lnTo>
                  <a:lnTo>
                    <a:pt x="1298841" y="1041400"/>
                  </a:lnTo>
                  <a:lnTo>
                    <a:pt x="1307426" y="1028700"/>
                  </a:lnTo>
                  <a:lnTo>
                    <a:pt x="1316177" y="1041400"/>
                  </a:lnTo>
                  <a:lnTo>
                    <a:pt x="1320406" y="1041400"/>
                  </a:lnTo>
                  <a:lnTo>
                    <a:pt x="1322146" y="1028700"/>
                  </a:lnTo>
                  <a:lnTo>
                    <a:pt x="1338173" y="1028700"/>
                  </a:lnTo>
                  <a:lnTo>
                    <a:pt x="1340713" y="1016000"/>
                  </a:lnTo>
                  <a:lnTo>
                    <a:pt x="1343240" y="1016000"/>
                  </a:lnTo>
                  <a:lnTo>
                    <a:pt x="1338643" y="1003300"/>
                  </a:lnTo>
                  <a:lnTo>
                    <a:pt x="1321257" y="1003300"/>
                  </a:lnTo>
                  <a:lnTo>
                    <a:pt x="1323797" y="990600"/>
                  </a:lnTo>
                  <a:lnTo>
                    <a:pt x="1337322" y="990600"/>
                  </a:lnTo>
                  <a:lnTo>
                    <a:pt x="1324635" y="977900"/>
                  </a:lnTo>
                  <a:lnTo>
                    <a:pt x="1321257" y="977900"/>
                  </a:lnTo>
                  <a:lnTo>
                    <a:pt x="1317866" y="965200"/>
                  </a:lnTo>
                  <a:lnTo>
                    <a:pt x="1316177" y="965200"/>
                  </a:lnTo>
                  <a:lnTo>
                    <a:pt x="1316596" y="971550"/>
                  </a:lnTo>
                  <a:lnTo>
                    <a:pt x="1315897" y="969429"/>
                  </a:lnTo>
                  <a:lnTo>
                    <a:pt x="1315326" y="965200"/>
                  </a:lnTo>
                  <a:lnTo>
                    <a:pt x="1314488" y="965200"/>
                  </a:lnTo>
                  <a:lnTo>
                    <a:pt x="1313637" y="965200"/>
                  </a:lnTo>
                  <a:lnTo>
                    <a:pt x="1316177" y="971550"/>
                  </a:lnTo>
                  <a:lnTo>
                    <a:pt x="1316342" y="972820"/>
                  </a:lnTo>
                  <a:lnTo>
                    <a:pt x="1316736" y="973658"/>
                  </a:lnTo>
                  <a:lnTo>
                    <a:pt x="1316685" y="972820"/>
                  </a:lnTo>
                  <a:lnTo>
                    <a:pt x="1318717" y="977900"/>
                  </a:lnTo>
                  <a:lnTo>
                    <a:pt x="1316736" y="973658"/>
                  </a:lnTo>
                  <a:lnTo>
                    <a:pt x="1317028" y="977900"/>
                  </a:lnTo>
                  <a:lnTo>
                    <a:pt x="1316342" y="972820"/>
                  </a:lnTo>
                  <a:lnTo>
                    <a:pt x="1314272" y="968375"/>
                  </a:lnTo>
                  <a:lnTo>
                    <a:pt x="1316177" y="977900"/>
                  </a:lnTo>
                  <a:lnTo>
                    <a:pt x="1314488" y="977900"/>
                  </a:lnTo>
                  <a:lnTo>
                    <a:pt x="1313637" y="974725"/>
                  </a:lnTo>
                  <a:lnTo>
                    <a:pt x="1313637" y="1003300"/>
                  </a:lnTo>
                  <a:lnTo>
                    <a:pt x="1311097" y="1003300"/>
                  </a:lnTo>
                  <a:lnTo>
                    <a:pt x="1311097" y="990600"/>
                  </a:lnTo>
                  <a:lnTo>
                    <a:pt x="1312799" y="990600"/>
                  </a:lnTo>
                  <a:lnTo>
                    <a:pt x="1313637" y="1003300"/>
                  </a:lnTo>
                  <a:lnTo>
                    <a:pt x="1313637" y="974725"/>
                  </a:lnTo>
                  <a:lnTo>
                    <a:pt x="1311097" y="965200"/>
                  </a:lnTo>
                  <a:lnTo>
                    <a:pt x="1312799" y="965200"/>
                  </a:lnTo>
                  <a:lnTo>
                    <a:pt x="1308569" y="952500"/>
                  </a:lnTo>
                  <a:lnTo>
                    <a:pt x="1306868" y="952500"/>
                  </a:lnTo>
                  <a:lnTo>
                    <a:pt x="1309408" y="939800"/>
                  </a:lnTo>
                  <a:lnTo>
                    <a:pt x="1296720" y="939800"/>
                  </a:lnTo>
                  <a:lnTo>
                    <a:pt x="1296720" y="927100"/>
                  </a:lnTo>
                  <a:lnTo>
                    <a:pt x="1313637" y="927100"/>
                  </a:lnTo>
                  <a:lnTo>
                    <a:pt x="1311097" y="914400"/>
                  </a:lnTo>
                  <a:lnTo>
                    <a:pt x="1321257" y="927100"/>
                  </a:lnTo>
                  <a:lnTo>
                    <a:pt x="1321930" y="927100"/>
                  </a:lnTo>
                  <a:lnTo>
                    <a:pt x="1319288" y="916660"/>
                  </a:lnTo>
                  <a:lnTo>
                    <a:pt x="1317028" y="914400"/>
                  </a:lnTo>
                  <a:lnTo>
                    <a:pt x="1318717" y="914400"/>
                  </a:lnTo>
                  <a:lnTo>
                    <a:pt x="1322095" y="914400"/>
                  </a:lnTo>
                  <a:lnTo>
                    <a:pt x="1323797" y="901700"/>
                  </a:lnTo>
                  <a:lnTo>
                    <a:pt x="1328864" y="914400"/>
                  </a:lnTo>
                  <a:lnTo>
                    <a:pt x="1324635" y="914400"/>
                  </a:lnTo>
                  <a:lnTo>
                    <a:pt x="1329715" y="927100"/>
                  </a:lnTo>
                  <a:lnTo>
                    <a:pt x="1335633" y="927100"/>
                  </a:lnTo>
                  <a:lnTo>
                    <a:pt x="1331404" y="914400"/>
                  </a:lnTo>
                  <a:lnTo>
                    <a:pt x="1330553" y="914400"/>
                  </a:lnTo>
                  <a:lnTo>
                    <a:pt x="1327175" y="901700"/>
                  </a:lnTo>
                  <a:lnTo>
                    <a:pt x="1332255" y="914400"/>
                  </a:lnTo>
                  <a:lnTo>
                    <a:pt x="1334579" y="914400"/>
                  </a:lnTo>
                  <a:lnTo>
                    <a:pt x="1333728" y="901700"/>
                  </a:lnTo>
                  <a:lnTo>
                    <a:pt x="1341729" y="901700"/>
                  </a:lnTo>
                  <a:lnTo>
                    <a:pt x="1350010" y="914400"/>
                  </a:lnTo>
                  <a:lnTo>
                    <a:pt x="1346631" y="901700"/>
                  </a:lnTo>
                  <a:lnTo>
                    <a:pt x="1339862" y="889000"/>
                  </a:lnTo>
                  <a:lnTo>
                    <a:pt x="1341551" y="889000"/>
                  </a:lnTo>
                  <a:lnTo>
                    <a:pt x="1350200" y="901700"/>
                  </a:lnTo>
                  <a:lnTo>
                    <a:pt x="1363091" y="901700"/>
                  </a:lnTo>
                  <a:lnTo>
                    <a:pt x="1363446" y="889000"/>
                  </a:lnTo>
                  <a:lnTo>
                    <a:pt x="1365542" y="889000"/>
                  </a:lnTo>
                  <a:lnTo>
                    <a:pt x="1364399" y="876300"/>
                  </a:lnTo>
                  <a:lnTo>
                    <a:pt x="1371155" y="876300"/>
                  </a:lnTo>
                  <a:lnTo>
                    <a:pt x="1377086" y="889000"/>
                  </a:lnTo>
                  <a:lnTo>
                    <a:pt x="1381315" y="889000"/>
                  </a:lnTo>
                  <a:lnTo>
                    <a:pt x="1373022" y="876300"/>
                  </a:lnTo>
                  <a:lnTo>
                    <a:pt x="1368310" y="863600"/>
                  </a:lnTo>
                  <a:lnTo>
                    <a:pt x="1365008" y="863600"/>
                  </a:lnTo>
                  <a:lnTo>
                    <a:pt x="1361008" y="850900"/>
                  </a:lnTo>
                  <a:lnTo>
                    <a:pt x="1370749" y="863600"/>
                  </a:lnTo>
                  <a:lnTo>
                    <a:pt x="1376768" y="863600"/>
                  </a:lnTo>
                  <a:lnTo>
                    <a:pt x="1380845" y="872972"/>
                  </a:lnTo>
                  <a:lnTo>
                    <a:pt x="1378953" y="863600"/>
                  </a:lnTo>
                  <a:lnTo>
                    <a:pt x="1385379" y="863600"/>
                  </a:lnTo>
                  <a:lnTo>
                    <a:pt x="1393151" y="876300"/>
                  </a:lnTo>
                  <a:lnTo>
                    <a:pt x="1385951" y="863600"/>
                  </a:lnTo>
                  <a:lnTo>
                    <a:pt x="1383004" y="850900"/>
                  </a:lnTo>
                  <a:lnTo>
                    <a:pt x="1390751" y="863600"/>
                  </a:lnTo>
                  <a:lnTo>
                    <a:pt x="1396974" y="863600"/>
                  </a:lnTo>
                  <a:lnTo>
                    <a:pt x="1390611" y="850900"/>
                  </a:lnTo>
                  <a:lnTo>
                    <a:pt x="1397914" y="850900"/>
                  </a:lnTo>
                  <a:lnTo>
                    <a:pt x="1404289" y="863600"/>
                  </a:lnTo>
                  <a:lnTo>
                    <a:pt x="1404048" y="863600"/>
                  </a:lnTo>
                  <a:lnTo>
                    <a:pt x="1409052" y="876300"/>
                  </a:lnTo>
                  <a:lnTo>
                    <a:pt x="1409230" y="876300"/>
                  </a:lnTo>
                  <a:lnTo>
                    <a:pt x="1406690" y="863600"/>
                  </a:lnTo>
                  <a:lnTo>
                    <a:pt x="1408874" y="863600"/>
                  </a:lnTo>
                  <a:lnTo>
                    <a:pt x="1405420" y="850900"/>
                  </a:lnTo>
                  <a:lnTo>
                    <a:pt x="1408379" y="850900"/>
                  </a:lnTo>
                  <a:lnTo>
                    <a:pt x="1406334" y="838200"/>
                  </a:lnTo>
                  <a:lnTo>
                    <a:pt x="1410157" y="838200"/>
                  </a:lnTo>
                  <a:lnTo>
                    <a:pt x="1406690" y="825500"/>
                  </a:lnTo>
                  <a:lnTo>
                    <a:pt x="1407896" y="825500"/>
                  </a:lnTo>
                  <a:lnTo>
                    <a:pt x="1406258" y="812800"/>
                  </a:lnTo>
                  <a:lnTo>
                    <a:pt x="1405890" y="800100"/>
                  </a:lnTo>
                  <a:lnTo>
                    <a:pt x="1408379" y="800100"/>
                  </a:lnTo>
                  <a:lnTo>
                    <a:pt x="1413675" y="812800"/>
                  </a:lnTo>
                  <a:lnTo>
                    <a:pt x="1413979" y="812800"/>
                  </a:lnTo>
                  <a:lnTo>
                    <a:pt x="1414449" y="825500"/>
                  </a:lnTo>
                  <a:lnTo>
                    <a:pt x="1420863" y="825500"/>
                  </a:lnTo>
                  <a:lnTo>
                    <a:pt x="1421168" y="838200"/>
                  </a:lnTo>
                  <a:lnTo>
                    <a:pt x="1421638" y="838200"/>
                  </a:lnTo>
                  <a:lnTo>
                    <a:pt x="1431213" y="850900"/>
                  </a:lnTo>
                  <a:lnTo>
                    <a:pt x="1434922" y="838200"/>
                  </a:lnTo>
                  <a:lnTo>
                    <a:pt x="1439672" y="838200"/>
                  </a:lnTo>
                  <a:lnTo>
                    <a:pt x="1435862" y="825500"/>
                  </a:lnTo>
                  <a:lnTo>
                    <a:pt x="1431963" y="825500"/>
                  </a:lnTo>
                  <a:lnTo>
                    <a:pt x="1427899" y="812800"/>
                  </a:lnTo>
                  <a:lnTo>
                    <a:pt x="1438935" y="812800"/>
                  </a:lnTo>
                  <a:lnTo>
                    <a:pt x="1449412" y="825500"/>
                  </a:lnTo>
                  <a:lnTo>
                    <a:pt x="1449832" y="825500"/>
                  </a:lnTo>
                  <a:lnTo>
                    <a:pt x="1443863" y="812800"/>
                  </a:lnTo>
                  <a:lnTo>
                    <a:pt x="1438300" y="800100"/>
                  </a:lnTo>
                  <a:lnTo>
                    <a:pt x="1441361" y="800100"/>
                  </a:lnTo>
                  <a:lnTo>
                    <a:pt x="1453210" y="812800"/>
                  </a:lnTo>
                  <a:lnTo>
                    <a:pt x="1453781" y="812800"/>
                  </a:lnTo>
                  <a:lnTo>
                    <a:pt x="1449514" y="800100"/>
                  </a:lnTo>
                  <a:lnTo>
                    <a:pt x="1452359" y="800100"/>
                  </a:lnTo>
                  <a:lnTo>
                    <a:pt x="1452727" y="798753"/>
                  </a:lnTo>
                  <a:lnTo>
                    <a:pt x="1451521" y="787400"/>
                  </a:lnTo>
                  <a:lnTo>
                    <a:pt x="1454810" y="790930"/>
                  </a:lnTo>
                  <a:lnTo>
                    <a:pt x="1455750" y="787400"/>
                  </a:lnTo>
                  <a:lnTo>
                    <a:pt x="1466748" y="787400"/>
                  </a:lnTo>
                  <a:lnTo>
                    <a:pt x="1466748" y="774700"/>
                  </a:lnTo>
                  <a:lnTo>
                    <a:pt x="1472666" y="774700"/>
                  </a:lnTo>
                  <a:lnTo>
                    <a:pt x="1475206" y="787400"/>
                  </a:lnTo>
                  <a:lnTo>
                    <a:pt x="1480273" y="787400"/>
                  </a:lnTo>
                  <a:lnTo>
                    <a:pt x="1485353" y="774700"/>
                  </a:lnTo>
                  <a:lnTo>
                    <a:pt x="1511579" y="774700"/>
                  </a:lnTo>
                  <a:lnTo>
                    <a:pt x="1512417" y="774700"/>
                  </a:lnTo>
                  <a:lnTo>
                    <a:pt x="1510322" y="770763"/>
                  </a:lnTo>
                  <a:lnTo>
                    <a:pt x="1509039" y="767054"/>
                  </a:lnTo>
                  <a:lnTo>
                    <a:pt x="1509039" y="768350"/>
                  </a:lnTo>
                  <a:lnTo>
                    <a:pt x="1505648" y="762000"/>
                  </a:lnTo>
                  <a:lnTo>
                    <a:pt x="1506499" y="762000"/>
                  </a:lnTo>
                  <a:lnTo>
                    <a:pt x="1509039" y="768350"/>
                  </a:lnTo>
                  <a:lnTo>
                    <a:pt x="1509039" y="767054"/>
                  </a:lnTo>
                  <a:lnTo>
                    <a:pt x="1507299" y="762000"/>
                  </a:lnTo>
                  <a:lnTo>
                    <a:pt x="1511579" y="762000"/>
                  </a:lnTo>
                  <a:lnTo>
                    <a:pt x="1513268" y="774700"/>
                  </a:lnTo>
                  <a:lnTo>
                    <a:pt x="1512176" y="762000"/>
                  </a:lnTo>
                  <a:lnTo>
                    <a:pt x="1513471" y="749300"/>
                  </a:lnTo>
                  <a:lnTo>
                    <a:pt x="1518259" y="736600"/>
                  </a:lnTo>
                  <a:lnTo>
                    <a:pt x="1527644" y="749300"/>
                  </a:lnTo>
                  <a:lnTo>
                    <a:pt x="1530858" y="749300"/>
                  </a:lnTo>
                  <a:lnTo>
                    <a:pt x="1526908" y="736600"/>
                  </a:lnTo>
                  <a:lnTo>
                    <a:pt x="1523746" y="723900"/>
                  </a:lnTo>
                  <a:lnTo>
                    <a:pt x="1565706" y="723900"/>
                  </a:lnTo>
                  <a:lnTo>
                    <a:pt x="1562950" y="711200"/>
                  </a:lnTo>
                  <a:lnTo>
                    <a:pt x="1570113" y="711200"/>
                  </a:lnTo>
                  <a:lnTo>
                    <a:pt x="1564017" y="698500"/>
                  </a:lnTo>
                  <a:lnTo>
                    <a:pt x="1572818" y="711200"/>
                  </a:lnTo>
                  <a:lnTo>
                    <a:pt x="1585671" y="711200"/>
                  </a:lnTo>
                  <a:lnTo>
                    <a:pt x="1594472" y="723900"/>
                  </a:lnTo>
                  <a:lnTo>
                    <a:pt x="1594358" y="711200"/>
                  </a:lnTo>
                  <a:lnTo>
                    <a:pt x="1591716" y="711200"/>
                  </a:lnTo>
                  <a:lnTo>
                    <a:pt x="1589252" y="700608"/>
                  </a:lnTo>
                  <a:lnTo>
                    <a:pt x="1597012" y="711200"/>
                  </a:lnTo>
                  <a:lnTo>
                    <a:pt x="1591081" y="685800"/>
                  </a:lnTo>
                  <a:lnTo>
                    <a:pt x="1595920" y="695490"/>
                  </a:lnTo>
                  <a:lnTo>
                    <a:pt x="1597888" y="685800"/>
                  </a:lnTo>
                  <a:lnTo>
                    <a:pt x="1603883" y="698500"/>
                  </a:lnTo>
                  <a:lnTo>
                    <a:pt x="1615617" y="698500"/>
                  </a:lnTo>
                  <a:lnTo>
                    <a:pt x="1617306" y="685800"/>
                  </a:lnTo>
                  <a:lnTo>
                    <a:pt x="1619846" y="685800"/>
                  </a:lnTo>
                  <a:lnTo>
                    <a:pt x="1620685" y="698500"/>
                  </a:lnTo>
                  <a:lnTo>
                    <a:pt x="1624926" y="698500"/>
                  </a:lnTo>
                  <a:lnTo>
                    <a:pt x="1623225" y="690029"/>
                  </a:lnTo>
                  <a:lnTo>
                    <a:pt x="1628305" y="698500"/>
                  </a:lnTo>
                  <a:lnTo>
                    <a:pt x="1633385" y="685800"/>
                  </a:lnTo>
                  <a:lnTo>
                    <a:pt x="1635074" y="685800"/>
                  </a:lnTo>
                  <a:lnTo>
                    <a:pt x="1640141" y="698500"/>
                  </a:lnTo>
                  <a:lnTo>
                    <a:pt x="1645678" y="685800"/>
                  </a:lnTo>
                  <a:lnTo>
                    <a:pt x="1654543" y="685800"/>
                  </a:lnTo>
                  <a:lnTo>
                    <a:pt x="1659597" y="673100"/>
                  </a:lnTo>
                  <a:lnTo>
                    <a:pt x="1658759" y="673100"/>
                  </a:lnTo>
                  <a:lnTo>
                    <a:pt x="1655368" y="673100"/>
                  </a:lnTo>
                  <a:lnTo>
                    <a:pt x="1654733" y="673100"/>
                  </a:lnTo>
                  <a:lnTo>
                    <a:pt x="1649869" y="660400"/>
                  </a:lnTo>
                  <a:lnTo>
                    <a:pt x="1650301" y="660400"/>
                  </a:lnTo>
                  <a:lnTo>
                    <a:pt x="1645221" y="647700"/>
                  </a:lnTo>
                  <a:lnTo>
                    <a:pt x="1648002" y="660400"/>
                  </a:lnTo>
                  <a:lnTo>
                    <a:pt x="1646275" y="660400"/>
                  </a:lnTo>
                  <a:lnTo>
                    <a:pt x="1645221" y="647700"/>
                  </a:lnTo>
                  <a:lnTo>
                    <a:pt x="1649006" y="647700"/>
                  </a:lnTo>
                  <a:lnTo>
                    <a:pt x="1653260" y="660400"/>
                  </a:lnTo>
                  <a:lnTo>
                    <a:pt x="1656880" y="660400"/>
                  </a:lnTo>
                  <a:lnTo>
                    <a:pt x="1658759" y="673100"/>
                  </a:lnTo>
                  <a:lnTo>
                    <a:pt x="1658759" y="660400"/>
                  </a:lnTo>
                  <a:lnTo>
                    <a:pt x="1661287" y="673100"/>
                  </a:lnTo>
                  <a:lnTo>
                    <a:pt x="1683283" y="673100"/>
                  </a:lnTo>
                  <a:lnTo>
                    <a:pt x="1684134" y="660400"/>
                  </a:lnTo>
                  <a:lnTo>
                    <a:pt x="1690052" y="660400"/>
                  </a:lnTo>
                  <a:lnTo>
                    <a:pt x="1686242" y="647700"/>
                  </a:lnTo>
                  <a:lnTo>
                    <a:pt x="1684337" y="647700"/>
                  </a:lnTo>
                  <a:lnTo>
                    <a:pt x="1682445" y="635000"/>
                  </a:lnTo>
                  <a:lnTo>
                    <a:pt x="1695234" y="635000"/>
                  </a:lnTo>
                  <a:lnTo>
                    <a:pt x="1701355" y="647700"/>
                  </a:lnTo>
                  <a:lnTo>
                    <a:pt x="1706118" y="635000"/>
                  </a:lnTo>
                  <a:lnTo>
                    <a:pt x="1701050" y="635000"/>
                  </a:lnTo>
                  <a:lnTo>
                    <a:pt x="1698510" y="622300"/>
                  </a:lnTo>
                  <a:lnTo>
                    <a:pt x="1703374" y="622300"/>
                  </a:lnTo>
                  <a:lnTo>
                    <a:pt x="1707603" y="635000"/>
                  </a:lnTo>
                  <a:lnTo>
                    <a:pt x="1720507" y="635000"/>
                  </a:lnTo>
                  <a:lnTo>
                    <a:pt x="1723885" y="622300"/>
                  </a:lnTo>
                  <a:lnTo>
                    <a:pt x="1720507" y="609600"/>
                  </a:lnTo>
                  <a:lnTo>
                    <a:pt x="1716278" y="609600"/>
                  </a:lnTo>
                  <a:lnTo>
                    <a:pt x="1717116" y="596900"/>
                  </a:lnTo>
                  <a:lnTo>
                    <a:pt x="1723047" y="609600"/>
                  </a:lnTo>
                  <a:lnTo>
                    <a:pt x="1725574" y="609600"/>
                  </a:lnTo>
                  <a:lnTo>
                    <a:pt x="1725574" y="622300"/>
                  </a:lnTo>
                  <a:lnTo>
                    <a:pt x="1731860" y="609600"/>
                  </a:lnTo>
                  <a:lnTo>
                    <a:pt x="1745348" y="609600"/>
                  </a:lnTo>
                  <a:lnTo>
                    <a:pt x="1758048" y="622300"/>
                  </a:lnTo>
                  <a:lnTo>
                    <a:pt x="1761947" y="609600"/>
                  </a:lnTo>
                  <a:lnTo>
                    <a:pt x="1763649" y="596900"/>
                  </a:lnTo>
                  <a:lnTo>
                    <a:pt x="1768716" y="596900"/>
                  </a:lnTo>
                  <a:lnTo>
                    <a:pt x="1766176" y="609600"/>
                  </a:lnTo>
                  <a:lnTo>
                    <a:pt x="1772945" y="609600"/>
                  </a:lnTo>
                  <a:lnTo>
                    <a:pt x="1774748" y="596900"/>
                  </a:lnTo>
                  <a:lnTo>
                    <a:pt x="1786267" y="596900"/>
                  </a:lnTo>
                  <a:lnTo>
                    <a:pt x="1789023" y="584200"/>
                  </a:lnTo>
                  <a:lnTo>
                    <a:pt x="1802345" y="596900"/>
                  </a:lnTo>
                  <a:lnTo>
                    <a:pt x="1827085" y="596900"/>
                  </a:lnTo>
                  <a:lnTo>
                    <a:pt x="1822856" y="584200"/>
                  </a:lnTo>
                  <a:lnTo>
                    <a:pt x="1828165" y="571500"/>
                  </a:lnTo>
                  <a:lnTo>
                    <a:pt x="1877060" y="571500"/>
                  </a:lnTo>
                  <a:lnTo>
                    <a:pt x="1885454" y="584200"/>
                  </a:lnTo>
                  <a:lnTo>
                    <a:pt x="1886407" y="571500"/>
                  </a:lnTo>
                  <a:lnTo>
                    <a:pt x="1882381" y="558800"/>
                  </a:lnTo>
                  <a:lnTo>
                    <a:pt x="1880095" y="546100"/>
                  </a:lnTo>
                  <a:lnTo>
                    <a:pt x="1886292" y="546100"/>
                  </a:lnTo>
                  <a:lnTo>
                    <a:pt x="1891372" y="571500"/>
                  </a:lnTo>
                  <a:lnTo>
                    <a:pt x="1893912" y="558800"/>
                  </a:lnTo>
                  <a:lnTo>
                    <a:pt x="1907438" y="546100"/>
                  </a:lnTo>
                  <a:lnTo>
                    <a:pt x="1921814" y="546100"/>
                  </a:lnTo>
                  <a:lnTo>
                    <a:pt x="1924354" y="533400"/>
                  </a:lnTo>
                  <a:lnTo>
                    <a:pt x="1925205" y="533400"/>
                  </a:lnTo>
                  <a:lnTo>
                    <a:pt x="1926894" y="546100"/>
                  </a:lnTo>
                  <a:lnTo>
                    <a:pt x="1933562" y="546100"/>
                  </a:lnTo>
                  <a:lnTo>
                    <a:pt x="1934260" y="533400"/>
                  </a:lnTo>
                  <a:lnTo>
                    <a:pt x="1937042" y="533400"/>
                  </a:lnTo>
                  <a:lnTo>
                    <a:pt x="1940433" y="546100"/>
                  </a:lnTo>
                  <a:lnTo>
                    <a:pt x="1943150" y="546100"/>
                  </a:lnTo>
                  <a:lnTo>
                    <a:pt x="1943811" y="533400"/>
                  </a:lnTo>
                  <a:lnTo>
                    <a:pt x="1948040" y="533400"/>
                  </a:lnTo>
                  <a:lnTo>
                    <a:pt x="1948040" y="546100"/>
                  </a:lnTo>
                  <a:lnTo>
                    <a:pt x="1949018" y="533400"/>
                  </a:lnTo>
                  <a:lnTo>
                    <a:pt x="1952561" y="533400"/>
                  </a:lnTo>
                  <a:lnTo>
                    <a:pt x="1949729" y="520700"/>
                  </a:lnTo>
                  <a:lnTo>
                    <a:pt x="1969706" y="520700"/>
                  </a:lnTo>
                  <a:lnTo>
                    <a:pt x="1967496" y="508000"/>
                  </a:lnTo>
                  <a:lnTo>
                    <a:pt x="1973427" y="520700"/>
                  </a:lnTo>
                  <a:lnTo>
                    <a:pt x="1981174" y="520700"/>
                  </a:lnTo>
                  <a:lnTo>
                    <a:pt x="1981873" y="508000"/>
                  </a:lnTo>
                  <a:lnTo>
                    <a:pt x="1983574" y="520700"/>
                  </a:lnTo>
                  <a:lnTo>
                    <a:pt x="1994560" y="520700"/>
                  </a:lnTo>
                  <a:lnTo>
                    <a:pt x="1989493" y="508000"/>
                  </a:lnTo>
                  <a:lnTo>
                    <a:pt x="2016569" y="508000"/>
                  </a:lnTo>
                  <a:lnTo>
                    <a:pt x="2021738" y="495300"/>
                  </a:lnTo>
                  <a:lnTo>
                    <a:pt x="2027059" y="482600"/>
                  </a:lnTo>
                  <a:lnTo>
                    <a:pt x="2034032" y="482600"/>
                  </a:lnTo>
                  <a:lnTo>
                    <a:pt x="2031149" y="495300"/>
                  </a:lnTo>
                  <a:lnTo>
                    <a:pt x="2028583" y="495300"/>
                  </a:lnTo>
                  <a:lnTo>
                    <a:pt x="2030933" y="508000"/>
                  </a:lnTo>
                  <a:lnTo>
                    <a:pt x="2032635" y="508000"/>
                  </a:lnTo>
                  <a:lnTo>
                    <a:pt x="2034324" y="495300"/>
                  </a:lnTo>
                  <a:lnTo>
                    <a:pt x="2035162" y="495300"/>
                  </a:lnTo>
                  <a:lnTo>
                    <a:pt x="2036864" y="482600"/>
                  </a:lnTo>
                  <a:lnTo>
                    <a:pt x="2037702" y="482600"/>
                  </a:lnTo>
                  <a:lnTo>
                    <a:pt x="2041093" y="469900"/>
                  </a:lnTo>
                  <a:lnTo>
                    <a:pt x="2045322" y="482600"/>
                  </a:lnTo>
                  <a:lnTo>
                    <a:pt x="2049030" y="495300"/>
                  </a:lnTo>
                  <a:lnTo>
                    <a:pt x="2052078" y="495300"/>
                  </a:lnTo>
                  <a:lnTo>
                    <a:pt x="2056422" y="508000"/>
                  </a:lnTo>
                  <a:lnTo>
                    <a:pt x="2056422" y="483641"/>
                  </a:lnTo>
                  <a:lnTo>
                    <a:pt x="2054618" y="482600"/>
                  </a:lnTo>
                  <a:lnTo>
                    <a:pt x="2058847" y="482600"/>
                  </a:lnTo>
                  <a:lnTo>
                    <a:pt x="2063076" y="487476"/>
                  </a:lnTo>
                  <a:lnTo>
                    <a:pt x="2063076" y="127000"/>
                  </a:lnTo>
                  <a:lnTo>
                    <a:pt x="2054618" y="127000"/>
                  </a:lnTo>
                  <a:lnTo>
                    <a:pt x="2055418" y="139001"/>
                  </a:lnTo>
                  <a:lnTo>
                    <a:pt x="2039962" y="127000"/>
                  </a:lnTo>
                  <a:lnTo>
                    <a:pt x="2034324" y="134340"/>
                  </a:lnTo>
                  <a:lnTo>
                    <a:pt x="2034324" y="177800"/>
                  </a:lnTo>
                  <a:lnTo>
                    <a:pt x="2030095" y="177800"/>
                  </a:lnTo>
                  <a:lnTo>
                    <a:pt x="2028405" y="165100"/>
                  </a:lnTo>
                  <a:lnTo>
                    <a:pt x="2032635" y="165100"/>
                  </a:lnTo>
                  <a:lnTo>
                    <a:pt x="2034324" y="177800"/>
                  </a:lnTo>
                  <a:lnTo>
                    <a:pt x="2034324" y="134340"/>
                  </a:lnTo>
                  <a:lnTo>
                    <a:pt x="2030196" y="139700"/>
                  </a:lnTo>
                  <a:lnTo>
                    <a:pt x="2021217" y="152400"/>
                  </a:lnTo>
                  <a:lnTo>
                    <a:pt x="2018245" y="149707"/>
                  </a:lnTo>
                  <a:lnTo>
                    <a:pt x="2018245" y="444500"/>
                  </a:lnTo>
                  <a:lnTo>
                    <a:pt x="2006930" y="444500"/>
                  </a:lnTo>
                  <a:lnTo>
                    <a:pt x="1999335" y="457200"/>
                  </a:lnTo>
                  <a:lnTo>
                    <a:pt x="1991182" y="457200"/>
                  </a:lnTo>
                  <a:lnTo>
                    <a:pt x="1993506" y="444500"/>
                  </a:lnTo>
                  <a:lnTo>
                    <a:pt x="2002180" y="431800"/>
                  </a:lnTo>
                  <a:lnTo>
                    <a:pt x="2012111" y="431800"/>
                  </a:lnTo>
                  <a:lnTo>
                    <a:pt x="2018245" y="444500"/>
                  </a:lnTo>
                  <a:lnTo>
                    <a:pt x="2018245" y="149707"/>
                  </a:lnTo>
                  <a:lnTo>
                    <a:pt x="2007743" y="140144"/>
                  </a:lnTo>
                  <a:lnTo>
                    <a:pt x="1997951" y="152400"/>
                  </a:lnTo>
                  <a:lnTo>
                    <a:pt x="2002599" y="152400"/>
                  </a:lnTo>
                  <a:lnTo>
                    <a:pt x="2004377" y="165100"/>
                  </a:lnTo>
                  <a:lnTo>
                    <a:pt x="2008098" y="165100"/>
                  </a:lnTo>
                  <a:lnTo>
                    <a:pt x="2006409" y="177800"/>
                  </a:lnTo>
                  <a:lnTo>
                    <a:pt x="2003018" y="177800"/>
                  </a:lnTo>
                  <a:lnTo>
                    <a:pt x="2003094" y="165100"/>
                  </a:lnTo>
                  <a:lnTo>
                    <a:pt x="2000377" y="165100"/>
                  </a:lnTo>
                  <a:lnTo>
                    <a:pt x="1996249" y="152400"/>
                  </a:lnTo>
                  <a:lnTo>
                    <a:pt x="1993722" y="152400"/>
                  </a:lnTo>
                  <a:lnTo>
                    <a:pt x="1995411" y="165100"/>
                  </a:lnTo>
                  <a:lnTo>
                    <a:pt x="1992033" y="165100"/>
                  </a:lnTo>
                  <a:lnTo>
                    <a:pt x="1993506" y="177800"/>
                  </a:lnTo>
                  <a:lnTo>
                    <a:pt x="1988642" y="177800"/>
                  </a:lnTo>
                  <a:lnTo>
                    <a:pt x="1986953" y="165100"/>
                  </a:lnTo>
                  <a:lnTo>
                    <a:pt x="1984413" y="177800"/>
                  </a:lnTo>
                  <a:lnTo>
                    <a:pt x="1984413" y="190500"/>
                  </a:lnTo>
                  <a:lnTo>
                    <a:pt x="1980184" y="177800"/>
                  </a:lnTo>
                  <a:lnTo>
                    <a:pt x="1977961" y="177800"/>
                  </a:lnTo>
                  <a:lnTo>
                    <a:pt x="1978634" y="165100"/>
                  </a:lnTo>
                  <a:lnTo>
                    <a:pt x="1975231" y="165100"/>
                  </a:lnTo>
                  <a:lnTo>
                    <a:pt x="1974164" y="177800"/>
                  </a:lnTo>
                  <a:lnTo>
                    <a:pt x="1970887" y="177800"/>
                  </a:lnTo>
                  <a:lnTo>
                    <a:pt x="1971725" y="165100"/>
                  </a:lnTo>
                  <a:lnTo>
                    <a:pt x="1958187" y="165100"/>
                  </a:lnTo>
                  <a:lnTo>
                    <a:pt x="1950783" y="156540"/>
                  </a:lnTo>
                  <a:lnTo>
                    <a:pt x="1951850" y="177800"/>
                  </a:lnTo>
                  <a:lnTo>
                    <a:pt x="1942973" y="177800"/>
                  </a:lnTo>
                  <a:lnTo>
                    <a:pt x="1940433" y="190500"/>
                  </a:lnTo>
                  <a:lnTo>
                    <a:pt x="1939823" y="177800"/>
                  </a:lnTo>
                  <a:lnTo>
                    <a:pt x="1935429" y="177800"/>
                  </a:lnTo>
                  <a:lnTo>
                    <a:pt x="1931974" y="165100"/>
                  </a:lnTo>
                  <a:lnTo>
                    <a:pt x="1928583" y="165100"/>
                  </a:lnTo>
                  <a:lnTo>
                    <a:pt x="1923516" y="152400"/>
                  </a:lnTo>
                  <a:lnTo>
                    <a:pt x="1922665" y="152400"/>
                  </a:lnTo>
                  <a:lnTo>
                    <a:pt x="1921446" y="165100"/>
                  </a:lnTo>
                  <a:lnTo>
                    <a:pt x="1920125" y="160210"/>
                  </a:lnTo>
                  <a:lnTo>
                    <a:pt x="1920125" y="266700"/>
                  </a:lnTo>
                  <a:lnTo>
                    <a:pt x="1920125" y="279400"/>
                  </a:lnTo>
                  <a:lnTo>
                    <a:pt x="1906600" y="279400"/>
                  </a:lnTo>
                  <a:lnTo>
                    <a:pt x="1908289" y="266700"/>
                  </a:lnTo>
                  <a:lnTo>
                    <a:pt x="1920125" y="266700"/>
                  </a:lnTo>
                  <a:lnTo>
                    <a:pt x="1920125" y="160210"/>
                  </a:lnTo>
                  <a:lnTo>
                    <a:pt x="1918017" y="152400"/>
                  </a:lnTo>
                  <a:lnTo>
                    <a:pt x="1914575" y="152400"/>
                  </a:lnTo>
                  <a:lnTo>
                    <a:pt x="1913356" y="165100"/>
                  </a:lnTo>
                  <a:lnTo>
                    <a:pt x="1910829" y="165100"/>
                  </a:lnTo>
                  <a:lnTo>
                    <a:pt x="1905977" y="177800"/>
                  </a:lnTo>
                  <a:lnTo>
                    <a:pt x="1904060" y="177800"/>
                  </a:lnTo>
                  <a:lnTo>
                    <a:pt x="1904060" y="215900"/>
                  </a:lnTo>
                  <a:lnTo>
                    <a:pt x="1898142" y="215900"/>
                  </a:lnTo>
                  <a:lnTo>
                    <a:pt x="1897291" y="203200"/>
                  </a:lnTo>
                  <a:lnTo>
                    <a:pt x="1898142" y="203200"/>
                  </a:lnTo>
                  <a:lnTo>
                    <a:pt x="1904060" y="215900"/>
                  </a:lnTo>
                  <a:lnTo>
                    <a:pt x="1904060" y="177800"/>
                  </a:lnTo>
                  <a:lnTo>
                    <a:pt x="1892211" y="177800"/>
                  </a:lnTo>
                  <a:lnTo>
                    <a:pt x="1892211" y="330200"/>
                  </a:lnTo>
                  <a:lnTo>
                    <a:pt x="1887982" y="330200"/>
                  </a:lnTo>
                  <a:lnTo>
                    <a:pt x="1888832" y="342900"/>
                  </a:lnTo>
                  <a:lnTo>
                    <a:pt x="1862023" y="342900"/>
                  </a:lnTo>
                  <a:lnTo>
                    <a:pt x="1858200" y="330200"/>
                  </a:lnTo>
                  <a:lnTo>
                    <a:pt x="1854365" y="317500"/>
                  </a:lnTo>
                  <a:lnTo>
                    <a:pt x="1859699" y="292100"/>
                  </a:lnTo>
                  <a:lnTo>
                    <a:pt x="1877275" y="292100"/>
                  </a:lnTo>
                  <a:lnTo>
                    <a:pt x="1876348" y="304800"/>
                  </a:lnTo>
                  <a:lnTo>
                    <a:pt x="1875116" y="317500"/>
                  </a:lnTo>
                  <a:lnTo>
                    <a:pt x="1872754" y="317500"/>
                  </a:lnTo>
                  <a:lnTo>
                    <a:pt x="1873605" y="330200"/>
                  </a:lnTo>
                  <a:lnTo>
                    <a:pt x="1886927" y="330200"/>
                  </a:lnTo>
                  <a:lnTo>
                    <a:pt x="1882889" y="317500"/>
                  </a:lnTo>
                  <a:lnTo>
                    <a:pt x="1889683" y="317500"/>
                  </a:lnTo>
                  <a:lnTo>
                    <a:pt x="1892211" y="330200"/>
                  </a:lnTo>
                  <a:lnTo>
                    <a:pt x="1892211" y="177800"/>
                  </a:lnTo>
                  <a:lnTo>
                    <a:pt x="1891372" y="177800"/>
                  </a:lnTo>
                  <a:lnTo>
                    <a:pt x="1891372" y="304800"/>
                  </a:lnTo>
                  <a:lnTo>
                    <a:pt x="1881212" y="304800"/>
                  </a:lnTo>
                  <a:lnTo>
                    <a:pt x="1889683" y="292100"/>
                  </a:lnTo>
                  <a:lnTo>
                    <a:pt x="1891372" y="304800"/>
                  </a:lnTo>
                  <a:lnTo>
                    <a:pt x="1891372" y="177800"/>
                  </a:lnTo>
                  <a:lnTo>
                    <a:pt x="1882063" y="177800"/>
                  </a:lnTo>
                  <a:lnTo>
                    <a:pt x="1879231" y="190500"/>
                  </a:lnTo>
                  <a:lnTo>
                    <a:pt x="1878469" y="203200"/>
                  </a:lnTo>
                  <a:lnTo>
                    <a:pt x="1878025" y="215900"/>
                  </a:lnTo>
                  <a:lnTo>
                    <a:pt x="1876145" y="228600"/>
                  </a:lnTo>
                  <a:lnTo>
                    <a:pt x="1873605" y="228600"/>
                  </a:lnTo>
                  <a:lnTo>
                    <a:pt x="1869376" y="215900"/>
                  </a:lnTo>
                  <a:lnTo>
                    <a:pt x="1870227" y="203200"/>
                  </a:lnTo>
                  <a:lnTo>
                    <a:pt x="1867687" y="203200"/>
                  </a:lnTo>
                  <a:lnTo>
                    <a:pt x="1867687" y="228600"/>
                  </a:lnTo>
                  <a:lnTo>
                    <a:pt x="1863458" y="228600"/>
                  </a:lnTo>
                  <a:lnTo>
                    <a:pt x="1863458" y="215900"/>
                  </a:lnTo>
                  <a:lnTo>
                    <a:pt x="1865147" y="215900"/>
                  </a:lnTo>
                  <a:lnTo>
                    <a:pt x="1867687" y="228600"/>
                  </a:lnTo>
                  <a:lnTo>
                    <a:pt x="1867687" y="203200"/>
                  </a:lnTo>
                  <a:lnTo>
                    <a:pt x="1860067" y="203200"/>
                  </a:lnTo>
                  <a:lnTo>
                    <a:pt x="1860067" y="228600"/>
                  </a:lnTo>
                  <a:lnTo>
                    <a:pt x="1849285" y="228600"/>
                  </a:lnTo>
                  <a:lnTo>
                    <a:pt x="1851507" y="215900"/>
                  </a:lnTo>
                  <a:lnTo>
                    <a:pt x="1855000" y="215900"/>
                  </a:lnTo>
                  <a:lnTo>
                    <a:pt x="1860067" y="228600"/>
                  </a:lnTo>
                  <a:lnTo>
                    <a:pt x="1860067" y="203200"/>
                  </a:lnTo>
                  <a:lnTo>
                    <a:pt x="1859229" y="203200"/>
                  </a:lnTo>
                  <a:lnTo>
                    <a:pt x="1857540" y="215900"/>
                  </a:lnTo>
                  <a:lnTo>
                    <a:pt x="1856689" y="203200"/>
                  </a:lnTo>
                  <a:lnTo>
                    <a:pt x="1851088" y="203200"/>
                  </a:lnTo>
                  <a:lnTo>
                    <a:pt x="1851367" y="215900"/>
                  </a:lnTo>
                  <a:lnTo>
                    <a:pt x="1848231" y="215900"/>
                  </a:lnTo>
                  <a:lnTo>
                    <a:pt x="1846541" y="203200"/>
                  </a:lnTo>
                  <a:lnTo>
                    <a:pt x="1844001" y="203200"/>
                  </a:lnTo>
                  <a:lnTo>
                    <a:pt x="1844001" y="190500"/>
                  </a:lnTo>
                  <a:lnTo>
                    <a:pt x="1841461" y="203200"/>
                  </a:lnTo>
                  <a:lnTo>
                    <a:pt x="1840623" y="203200"/>
                  </a:lnTo>
                  <a:lnTo>
                    <a:pt x="1838083" y="215900"/>
                  </a:lnTo>
                  <a:lnTo>
                    <a:pt x="1833651" y="204812"/>
                  </a:lnTo>
                  <a:lnTo>
                    <a:pt x="1836623" y="215900"/>
                  </a:lnTo>
                  <a:lnTo>
                    <a:pt x="1837232" y="215900"/>
                  </a:lnTo>
                  <a:lnTo>
                    <a:pt x="1845487" y="228600"/>
                  </a:lnTo>
                  <a:lnTo>
                    <a:pt x="1846110" y="228600"/>
                  </a:lnTo>
                  <a:lnTo>
                    <a:pt x="1832165" y="241300"/>
                  </a:lnTo>
                  <a:lnTo>
                    <a:pt x="1818208" y="241300"/>
                  </a:lnTo>
                  <a:lnTo>
                    <a:pt x="1804250" y="254000"/>
                  </a:lnTo>
                  <a:lnTo>
                    <a:pt x="1801075" y="241300"/>
                  </a:lnTo>
                  <a:lnTo>
                    <a:pt x="1797913" y="228600"/>
                  </a:lnTo>
                  <a:lnTo>
                    <a:pt x="1791030" y="215900"/>
                  </a:lnTo>
                  <a:lnTo>
                    <a:pt x="1782711" y="203200"/>
                  </a:lnTo>
                  <a:lnTo>
                    <a:pt x="1779714" y="199618"/>
                  </a:lnTo>
                  <a:lnTo>
                    <a:pt x="1779714" y="495300"/>
                  </a:lnTo>
                  <a:lnTo>
                    <a:pt x="1774634" y="508000"/>
                  </a:lnTo>
                  <a:lnTo>
                    <a:pt x="1768716" y="508000"/>
                  </a:lnTo>
                  <a:lnTo>
                    <a:pt x="1769567" y="495300"/>
                  </a:lnTo>
                  <a:lnTo>
                    <a:pt x="1779714" y="495300"/>
                  </a:lnTo>
                  <a:lnTo>
                    <a:pt x="1779714" y="199618"/>
                  </a:lnTo>
                  <a:lnTo>
                    <a:pt x="1772107" y="190500"/>
                  </a:lnTo>
                  <a:lnTo>
                    <a:pt x="1772107" y="215900"/>
                  </a:lnTo>
                  <a:lnTo>
                    <a:pt x="1765338" y="203200"/>
                  </a:lnTo>
                  <a:lnTo>
                    <a:pt x="1770405" y="203200"/>
                  </a:lnTo>
                  <a:lnTo>
                    <a:pt x="1766290" y="190500"/>
                  </a:lnTo>
                  <a:lnTo>
                    <a:pt x="1764703" y="190500"/>
                  </a:lnTo>
                  <a:lnTo>
                    <a:pt x="1764703" y="203200"/>
                  </a:lnTo>
                  <a:lnTo>
                    <a:pt x="1759419" y="203200"/>
                  </a:lnTo>
                  <a:lnTo>
                    <a:pt x="1756879" y="190500"/>
                  </a:lnTo>
                  <a:lnTo>
                    <a:pt x="1760258" y="215900"/>
                  </a:lnTo>
                  <a:lnTo>
                    <a:pt x="1757934" y="215900"/>
                  </a:lnTo>
                  <a:lnTo>
                    <a:pt x="1758569" y="228600"/>
                  </a:lnTo>
                  <a:lnTo>
                    <a:pt x="1753654" y="215900"/>
                  </a:lnTo>
                  <a:lnTo>
                    <a:pt x="1745030" y="215900"/>
                  </a:lnTo>
                  <a:lnTo>
                    <a:pt x="1744192" y="203200"/>
                  </a:lnTo>
                  <a:lnTo>
                    <a:pt x="1743062" y="215900"/>
                  </a:lnTo>
                  <a:lnTo>
                    <a:pt x="1739544" y="215900"/>
                  </a:lnTo>
                  <a:lnTo>
                    <a:pt x="1740801" y="228600"/>
                  </a:lnTo>
                  <a:lnTo>
                    <a:pt x="1735264" y="215900"/>
                  </a:lnTo>
                  <a:lnTo>
                    <a:pt x="1731391" y="228600"/>
                  </a:lnTo>
                  <a:lnTo>
                    <a:pt x="1727365" y="215900"/>
                  </a:lnTo>
                  <a:lnTo>
                    <a:pt x="1723047" y="215900"/>
                  </a:lnTo>
                  <a:lnTo>
                    <a:pt x="1723885" y="228600"/>
                  </a:lnTo>
                  <a:lnTo>
                    <a:pt x="1721345" y="228600"/>
                  </a:lnTo>
                  <a:lnTo>
                    <a:pt x="1716455" y="215900"/>
                  </a:lnTo>
                  <a:lnTo>
                    <a:pt x="1705406" y="215900"/>
                  </a:lnTo>
                  <a:lnTo>
                    <a:pt x="1697659" y="203200"/>
                  </a:lnTo>
                  <a:lnTo>
                    <a:pt x="1698917" y="228600"/>
                  </a:lnTo>
                  <a:lnTo>
                    <a:pt x="1689696" y="228600"/>
                  </a:lnTo>
                  <a:lnTo>
                    <a:pt x="1686674" y="241300"/>
                  </a:lnTo>
                  <a:lnTo>
                    <a:pt x="1680743" y="241300"/>
                  </a:lnTo>
                  <a:lnTo>
                    <a:pt x="1676514" y="228600"/>
                  </a:lnTo>
                  <a:lnTo>
                    <a:pt x="1671447" y="228600"/>
                  </a:lnTo>
                  <a:lnTo>
                    <a:pt x="1676196" y="241300"/>
                  </a:lnTo>
                  <a:lnTo>
                    <a:pt x="1677784" y="254000"/>
                  </a:lnTo>
                  <a:lnTo>
                    <a:pt x="1678101" y="254000"/>
                  </a:lnTo>
                  <a:lnTo>
                    <a:pt x="1679054" y="266700"/>
                  </a:lnTo>
                  <a:lnTo>
                    <a:pt x="1671510" y="254000"/>
                  </a:lnTo>
                  <a:lnTo>
                    <a:pt x="1668170" y="254000"/>
                  </a:lnTo>
                  <a:lnTo>
                    <a:pt x="1665617" y="241300"/>
                  </a:lnTo>
                  <a:lnTo>
                    <a:pt x="1660448" y="228600"/>
                  </a:lnTo>
                  <a:lnTo>
                    <a:pt x="1663661" y="241300"/>
                  </a:lnTo>
                  <a:lnTo>
                    <a:pt x="1663941" y="241300"/>
                  </a:lnTo>
                  <a:lnTo>
                    <a:pt x="1664373" y="254000"/>
                  </a:lnTo>
                  <a:lnTo>
                    <a:pt x="1657477" y="254000"/>
                  </a:lnTo>
                  <a:lnTo>
                    <a:pt x="1651990" y="241300"/>
                  </a:lnTo>
                  <a:lnTo>
                    <a:pt x="1656791" y="254000"/>
                  </a:lnTo>
                  <a:lnTo>
                    <a:pt x="1654009" y="254000"/>
                  </a:lnTo>
                  <a:lnTo>
                    <a:pt x="1654530" y="266700"/>
                  </a:lnTo>
                  <a:lnTo>
                    <a:pt x="1647507" y="254000"/>
                  </a:lnTo>
                  <a:lnTo>
                    <a:pt x="1644370" y="254000"/>
                  </a:lnTo>
                  <a:lnTo>
                    <a:pt x="1644370" y="609600"/>
                  </a:lnTo>
                  <a:lnTo>
                    <a:pt x="1644370" y="622300"/>
                  </a:lnTo>
                  <a:lnTo>
                    <a:pt x="1638452" y="622300"/>
                  </a:lnTo>
                  <a:lnTo>
                    <a:pt x="1638452" y="609600"/>
                  </a:lnTo>
                  <a:lnTo>
                    <a:pt x="1644370" y="609600"/>
                  </a:lnTo>
                  <a:lnTo>
                    <a:pt x="1644370" y="254000"/>
                  </a:lnTo>
                  <a:lnTo>
                    <a:pt x="1643430" y="254000"/>
                  </a:lnTo>
                  <a:lnTo>
                    <a:pt x="1641081" y="241300"/>
                  </a:lnTo>
                  <a:lnTo>
                    <a:pt x="1639303" y="253949"/>
                  </a:lnTo>
                  <a:lnTo>
                    <a:pt x="1634642" y="241300"/>
                  </a:lnTo>
                  <a:lnTo>
                    <a:pt x="1632534" y="241300"/>
                  </a:lnTo>
                  <a:lnTo>
                    <a:pt x="1639303" y="254000"/>
                  </a:lnTo>
                  <a:lnTo>
                    <a:pt x="1643532" y="266700"/>
                  </a:lnTo>
                  <a:lnTo>
                    <a:pt x="1635912" y="266700"/>
                  </a:lnTo>
                  <a:lnTo>
                    <a:pt x="1631162" y="254000"/>
                  </a:lnTo>
                  <a:lnTo>
                    <a:pt x="1625765" y="241300"/>
                  </a:lnTo>
                  <a:lnTo>
                    <a:pt x="1625511" y="254000"/>
                  </a:lnTo>
                  <a:lnTo>
                    <a:pt x="1626298" y="266700"/>
                  </a:lnTo>
                  <a:lnTo>
                    <a:pt x="1620697" y="266700"/>
                  </a:lnTo>
                  <a:lnTo>
                    <a:pt x="1619694" y="279400"/>
                  </a:lnTo>
                  <a:lnTo>
                    <a:pt x="1611058" y="279400"/>
                  </a:lnTo>
                  <a:lnTo>
                    <a:pt x="1610537" y="292100"/>
                  </a:lnTo>
                  <a:lnTo>
                    <a:pt x="1611426" y="292100"/>
                  </a:lnTo>
                  <a:lnTo>
                    <a:pt x="1615300" y="304800"/>
                  </a:lnTo>
                  <a:lnTo>
                    <a:pt x="1618691" y="304800"/>
                  </a:lnTo>
                  <a:lnTo>
                    <a:pt x="1621536" y="317500"/>
                  </a:lnTo>
                  <a:lnTo>
                    <a:pt x="1617306" y="317500"/>
                  </a:lnTo>
                  <a:lnTo>
                    <a:pt x="1614766" y="304800"/>
                  </a:lnTo>
                  <a:lnTo>
                    <a:pt x="1613928" y="304800"/>
                  </a:lnTo>
                  <a:lnTo>
                    <a:pt x="1613928" y="317500"/>
                  </a:lnTo>
                  <a:lnTo>
                    <a:pt x="1608950" y="304800"/>
                  </a:lnTo>
                  <a:lnTo>
                    <a:pt x="1610118" y="304800"/>
                  </a:lnTo>
                  <a:lnTo>
                    <a:pt x="1607997" y="292100"/>
                  </a:lnTo>
                  <a:lnTo>
                    <a:pt x="1606562" y="304800"/>
                  </a:lnTo>
                  <a:lnTo>
                    <a:pt x="1605356" y="304800"/>
                  </a:lnTo>
                  <a:lnTo>
                    <a:pt x="1603362" y="317500"/>
                  </a:lnTo>
                  <a:lnTo>
                    <a:pt x="1599539" y="317500"/>
                  </a:lnTo>
                  <a:lnTo>
                    <a:pt x="1596110" y="304800"/>
                  </a:lnTo>
                  <a:lnTo>
                    <a:pt x="1598117" y="304800"/>
                  </a:lnTo>
                  <a:lnTo>
                    <a:pt x="1592783" y="292100"/>
                  </a:lnTo>
                  <a:lnTo>
                    <a:pt x="1595564" y="292100"/>
                  </a:lnTo>
                  <a:lnTo>
                    <a:pt x="1596059" y="279400"/>
                  </a:lnTo>
                  <a:lnTo>
                    <a:pt x="1596390" y="279400"/>
                  </a:lnTo>
                  <a:lnTo>
                    <a:pt x="1588554" y="266700"/>
                  </a:lnTo>
                  <a:lnTo>
                    <a:pt x="1582940" y="279400"/>
                  </a:lnTo>
                  <a:lnTo>
                    <a:pt x="1572475" y="279400"/>
                  </a:lnTo>
                  <a:lnTo>
                    <a:pt x="1575866" y="292100"/>
                  </a:lnTo>
                  <a:lnTo>
                    <a:pt x="1580934" y="292100"/>
                  </a:lnTo>
                  <a:lnTo>
                    <a:pt x="1583474" y="304800"/>
                  </a:lnTo>
                  <a:lnTo>
                    <a:pt x="1577428" y="317500"/>
                  </a:lnTo>
                  <a:lnTo>
                    <a:pt x="1566875" y="304800"/>
                  </a:lnTo>
                  <a:lnTo>
                    <a:pt x="1557426" y="292100"/>
                  </a:lnTo>
                  <a:lnTo>
                    <a:pt x="1554708" y="292100"/>
                  </a:lnTo>
                  <a:lnTo>
                    <a:pt x="1561693" y="317500"/>
                  </a:lnTo>
                  <a:lnTo>
                    <a:pt x="1562328" y="330200"/>
                  </a:lnTo>
                  <a:lnTo>
                    <a:pt x="1557248" y="330200"/>
                  </a:lnTo>
                  <a:lnTo>
                    <a:pt x="1548790" y="304800"/>
                  </a:lnTo>
                  <a:lnTo>
                    <a:pt x="1546212" y="304800"/>
                  </a:lnTo>
                  <a:lnTo>
                    <a:pt x="1548472" y="317500"/>
                  </a:lnTo>
                  <a:lnTo>
                    <a:pt x="1549628" y="330200"/>
                  </a:lnTo>
                  <a:lnTo>
                    <a:pt x="1543723" y="330200"/>
                  </a:lnTo>
                  <a:lnTo>
                    <a:pt x="1541183" y="317500"/>
                  </a:lnTo>
                  <a:lnTo>
                    <a:pt x="1539811" y="317500"/>
                  </a:lnTo>
                  <a:lnTo>
                    <a:pt x="1542300" y="330200"/>
                  </a:lnTo>
                  <a:lnTo>
                    <a:pt x="1542021" y="330200"/>
                  </a:lnTo>
                  <a:lnTo>
                    <a:pt x="1531874" y="317500"/>
                  </a:lnTo>
                  <a:lnTo>
                    <a:pt x="1526959" y="317500"/>
                  </a:lnTo>
                  <a:lnTo>
                    <a:pt x="1519034" y="342900"/>
                  </a:lnTo>
                  <a:lnTo>
                    <a:pt x="1518818" y="342900"/>
                  </a:lnTo>
                  <a:lnTo>
                    <a:pt x="1518818" y="381000"/>
                  </a:lnTo>
                  <a:lnTo>
                    <a:pt x="1511579" y="393700"/>
                  </a:lnTo>
                  <a:lnTo>
                    <a:pt x="1495501" y="393700"/>
                  </a:lnTo>
                  <a:lnTo>
                    <a:pt x="1499374" y="381000"/>
                  </a:lnTo>
                  <a:lnTo>
                    <a:pt x="1518818" y="381000"/>
                  </a:lnTo>
                  <a:lnTo>
                    <a:pt x="1518818" y="342900"/>
                  </a:lnTo>
                  <a:lnTo>
                    <a:pt x="1515808" y="342900"/>
                  </a:lnTo>
                  <a:lnTo>
                    <a:pt x="1515808" y="368300"/>
                  </a:lnTo>
                  <a:lnTo>
                    <a:pt x="1510728" y="368300"/>
                  </a:lnTo>
                  <a:lnTo>
                    <a:pt x="1512417" y="355600"/>
                  </a:lnTo>
                  <a:lnTo>
                    <a:pt x="1515808" y="368300"/>
                  </a:lnTo>
                  <a:lnTo>
                    <a:pt x="1515808" y="342900"/>
                  </a:lnTo>
                  <a:lnTo>
                    <a:pt x="1510728" y="342900"/>
                  </a:lnTo>
                  <a:lnTo>
                    <a:pt x="1505648" y="330200"/>
                  </a:lnTo>
                  <a:lnTo>
                    <a:pt x="1497952" y="342900"/>
                  </a:lnTo>
                  <a:lnTo>
                    <a:pt x="1461668" y="342900"/>
                  </a:lnTo>
                  <a:lnTo>
                    <a:pt x="1465897" y="355600"/>
                  </a:lnTo>
                  <a:lnTo>
                    <a:pt x="1465338" y="363943"/>
                  </a:lnTo>
                  <a:lnTo>
                    <a:pt x="1465338" y="751408"/>
                  </a:lnTo>
                  <a:lnTo>
                    <a:pt x="1464208" y="749300"/>
                  </a:lnTo>
                  <a:lnTo>
                    <a:pt x="1465046" y="749300"/>
                  </a:lnTo>
                  <a:lnTo>
                    <a:pt x="1465338" y="751408"/>
                  </a:lnTo>
                  <a:lnTo>
                    <a:pt x="1465338" y="363943"/>
                  </a:lnTo>
                  <a:lnTo>
                    <a:pt x="1465046" y="368300"/>
                  </a:lnTo>
                  <a:lnTo>
                    <a:pt x="1459979" y="355600"/>
                  </a:lnTo>
                  <a:lnTo>
                    <a:pt x="1463903" y="368300"/>
                  </a:lnTo>
                  <a:lnTo>
                    <a:pt x="1458290" y="368300"/>
                  </a:lnTo>
                  <a:lnTo>
                    <a:pt x="1457439" y="355600"/>
                  </a:lnTo>
                  <a:lnTo>
                    <a:pt x="1455750" y="368300"/>
                  </a:lnTo>
                  <a:lnTo>
                    <a:pt x="1451521" y="381000"/>
                  </a:lnTo>
                  <a:lnTo>
                    <a:pt x="1444117" y="393700"/>
                  </a:lnTo>
                  <a:lnTo>
                    <a:pt x="1432902" y="381000"/>
                  </a:lnTo>
                  <a:lnTo>
                    <a:pt x="1429270" y="381000"/>
                  </a:lnTo>
                  <a:lnTo>
                    <a:pt x="1431963" y="393700"/>
                  </a:lnTo>
                  <a:lnTo>
                    <a:pt x="1433842" y="406400"/>
                  </a:lnTo>
                  <a:lnTo>
                    <a:pt x="1416126" y="406400"/>
                  </a:lnTo>
                  <a:lnTo>
                    <a:pt x="1405839" y="419100"/>
                  </a:lnTo>
                  <a:lnTo>
                    <a:pt x="1405483" y="419100"/>
                  </a:lnTo>
                  <a:lnTo>
                    <a:pt x="1405483" y="825500"/>
                  </a:lnTo>
                  <a:lnTo>
                    <a:pt x="1404899" y="825500"/>
                  </a:lnTo>
                  <a:lnTo>
                    <a:pt x="1395196" y="812800"/>
                  </a:lnTo>
                  <a:lnTo>
                    <a:pt x="1405305" y="812800"/>
                  </a:lnTo>
                  <a:lnTo>
                    <a:pt x="1405483" y="825500"/>
                  </a:lnTo>
                  <a:lnTo>
                    <a:pt x="1405483" y="419100"/>
                  </a:lnTo>
                  <a:lnTo>
                    <a:pt x="1395691" y="419100"/>
                  </a:lnTo>
                  <a:lnTo>
                    <a:pt x="1395691" y="800100"/>
                  </a:lnTo>
                  <a:lnTo>
                    <a:pt x="1394002" y="812800"/>
                  </a:lnTo>
                  <a:lnTo>
                    <a:pt x="1392301" y="812800"/>
                  </a:lnTo>
                  <a:lnTo>
                    <a:pt x="1391462" y="800100"/>
                  </a:lnTo>
                  <a:lnTo>
                    <a:pt x="1395691" y="800100"/>
                  </a:lnTo>
                  <a:lnTo>
                    <a:pt x="1395691" y="419100"/>
                  </a:lnTo>
                  <a:lnTo>
                    <a:pt x="1392097" y="419100"/>
                  </a:lnTo>
                  <a:lnTo>
                    <a:pt x="1392097" y="736600"/>
                  </a:lnTo>
                  <a:lnTo>
                    <a:pt x="1391462" y="736600"/>
                  </a:lnTo>
                  <a:lnTo>
                    <a:pt x="1389557" y="723900"/>
                  </a:lnTo>
                  <a:lnTo>
                    <a:pt x="1392097" y="736600"/>
                  </a:lnTo>
                  <a:lnTo>
                    <a:pt x="1392097" y="419100"/>
                  </a:lnTo>
                  <a:lnTo>
                    <a:pt x="1380655" y="419100"/>
                  </a:lnTo>
                  <a:lnTo>
                    <a:pt x="1375384" y="431800"/>
                  </a:lnTo>
                  <a:lnTo>
                    <a:pt x="1371396" y="431800"/>
                  </a:lnTo>
                  <a:lnTo>
                    <a:pt x="1377086" y="444500"/>
                  </a:lnTo>
                  <a:lnTo>
                    <a:pt x="1377086" y="762000"/>
                  </a:lnTo>
                  <a:lnTo>
                    <a:pt x="1377086" y="774700"/>
                  </a:lnTo>
                  <a:lnTo>
                    <a:pt x="1367777" y="774700"/>
                  </a:lnTo>
                  <a:lnTo>
                    <a:pt x="1367777" y="762000"/>
                  </a:lnTo>
                  <a:lnTo>
                    <a:pt x="1377086" y="762000"/>
                  </a:lnTo>
                  <a:lnTo>
                    <a:pt x="1377086" y="444500"/>
                  </a:lnTo>
                  <a:lnTo>
                    <a:pt x="1366888" y="431800"/>
                  </a:lnTo>
                  <a:lnTo>
                    <a:pt x="1365237" y="431800"/>
                  </a:lnTo>
                  <a:lnTo>
                    <a:pt x="1365237" y="812800"/>
                  </a:lnTo>
                  <a:lnTo>
                    <a:pt x="1361389" y="825500"/>
                  </a:lnTo>
                  <a:lnTo>
                    <a:pt x="1354137" y="838200"/>
                  </a:lnTo>
                  <a:lnTo>
                    <a:pt x="1332255" y="838200"/>
                  </a:lnTo>
                  <a:lnTo>
                    <a:pt x="1329321" y="825500"/>
                  </a:lnTo>
                  <a:lnTo>
                    <a:pt x="1337322" y="812800"/>
                  </a:lnTo>
                  <a:lnTo>
                    <a:pt x="1365237" y="812800"/>
                  </a:lnTo>
                  <a:lnTo>
                    <a:pt x="1365237" y="431800"/>
                  </a:lnTo>
                  <a:lnTo>
                    <a:pt x="1341285" y="431800"/>
                  </a:lnTo>
                  <a:lnTo>
                    <a:pt x="1343875" y="444500"/>
                  </a:lnTo>
                  <a:lnTo>
                    <a:pt x="1346784" y="444500"/>
                  </a:lnTo>
                  <a:lnTo>
                    <a:pt x="1347470" y="457200"/>
                  </a:lnTo>
                  <a:lnTo>
                    <a:pt x="1337322" y="444500"/>
                  </a:lnTo>
                  <a:lnTo>
                    <a:pt x="1343240" y="457200"/>
                  </a:lnTo>
                  <a:lnTo>
                    <a:pt x="1330299" y="445770"/>
                  </a:lnTo>
                  <a:lnTo>
                    <a:pt x="1335633" y="457200"/>
                  </a:lnTo>
                  <a:lnTo>
                    <a:pt x="1333944" y="457200"/>
                  </a:lnTo>
                  <a:lnTo>
                    <a:pt x="1333944" y="571500"/>
                  </a:lnTo>
                  <a:lnTo>
                    <a:pt x="1328864" y="571500"/>
                  </a:lnTo>
                  <a:lnTo>
                    <a:pt x="1329715" y="558800"/>
                  </a:lnTo>
                  <a:lnTo>
                    <a:pt x="1333944" y="571500"/>
                  </a:lnTo>
                  <a:lnTo>
                    <a:pt x="1333944" y="457200"/>
                  </a:lnTo>
                  <a:lnTo>
                    <a:pt x="1319491" y="457200"/>
                  </a:lnTo>
                  <a:lnTo>
                    <a:pt x="1313637" y="444500"/>
                  </a:lnTo>
                  <a:lnTo>
                    <a:pt x="1309408" y="469900"/>
                  </a:lnTo>
                  <a:lnTo>
                    <a:pt x="1306868" y="469900"/>
                  </a:lnTo>
                  <a:lnTo>
                    <a:pt x="1306029" y="457200"/>
                  </a:lnTo>
                  <a:lnTo>
                    <a:pt x="1300111" y="457200"/>
                  </a:lnTo>
                  <a:lnTo>
                    <a:pt x="1302639" y="469900"/>
                  </a:lnTo>
                  <a:lnTo>
                    <a:pt x="1288402" y="469900"/>
                  </a:lnTo>
                  <a:lnTo>
                    <a:pt x="1285722" y="482600"/>
                  </a:lnTo>
                  <a:lnTo>
                    <a:pt x="1279804" y="469900"/>
                  </a:lnTo>
                  <a:lnTo>
                    <a:pt x="1272501" y="469900"/>
                  </a:lnTo>
                  <a:lnTo>
                    <a:pt x="1266380" y="482600"/>
                  </a:lnTo>
                  <a:lnTo>
                    <a:pt x="1260411" y="482600"/>
                  </a:lnTo>
                  <a:lnTo>
                    <a:pt x="1253578" y="495300"/>
                  </a:lnTo>
                  <a:lnTo>
                    <a:pt x="1254429" y="495300"/>
                  </a:lnTo>
                  <a:lnTo>
                    <a:pt x="1259319" y="495300"/>
                  </a:lnTo>
                  <a:lnTo>
                    <a:pt x="1265212" y="508000"/>
                  </a:lnTo>
                  <a:lnTo>
                    <a:pt x="1260881" y="508000"/>
                  </a:lnTo>
                  <a:lnTo>
                    <a:pt x="1262557" y="512178"/>
                  </a:lnTo>
                  <a:lnTo>
                    <a:pt x="1270508" y="520700"/>
                  </a:lnTo>
                  <a:lnTo>
                    <a:pt x="1267587" y="508000"/>
                  </a:lnTo>
                  <a:lnTo>
                    <a:pt x="1269530" y="508000"/>
                  </a:lnTo>
                  <a:lnTo>
                    <a:pt x="1270508" y="520700"/>
                  </a:lnTo>
                  <a:lnTo>
                    <a:pt x="1268806" y="520700"/>
                  </a:lnTo>
                  <a:lnTo>
                    <a:pt x="1268806" y="901700"/>
                  </a:lnTo>
                  <a:lnTo>
                    <a:pt x="1267117" y="901700"/>
                  </a:lnTo>
                  <a:lnTo>
                    <a:pt x="1264577" y="889000"/>
                  </a:lnTo>
                  <a:lnTo>
                    <a:pt x="1268806" y="901700"/>
                  </a:lnTo>
                  <a:lnTo>
                    <a:pt x="1268806" y="520700"/>
                  </a:lnTo>
                  <a:lnTo>
                    <a:pt x="1265974" y="520700"/>
                  </a:lnTo>
                  <a:lnTo>
                    <a:pt x="1262557" y="512178"/>
                  </a:lnTo>
                  <a:lnTo>
                    <a:pt x="1258658" y="508000"/>
                  </a:lnTo>
                  <a:lnTo>
                    <a:pt x="1256588" y="508000"/>
                  </a:lnTo>
                  <a:lnTo>
                    <a:pt x="1254429" y="495300"/>
                  </a:lnTo>
                  <a:lnTo>
                    <a:pt x="1253578" y="508000"/>
                  </a:lnTo>
                  <a:lnTo>
                    <a:pt x="1250200" y="508000"/>
                  </a:lnTo>
                  <a:lnTo>
                    <a:pt x="1249349" y="495300"/>
                  </a:lnTo>
                  <a:lnTo>
                    <a:pt x="1243431" y="495300"/>
                  </a:lnTo>
                  <a:lnTo>
                    <a:pt x="1243431" y="1841500"/>
                  </a:lnTo>
                  <a:lnTo>
                    <a:pt x="1239202" y="1854200"/>
                  </a:lnTo>
                  <a:lnTo>
                    <a:pt x="1237513" y="1866900"/>
                  </a:lnTo>
                  <a:lnTo>
                    <a:pt x="1231569" y="1854200"/>
                  </a:lnTo>
                  <a:lnTo>
                    <a:pt x="1222527" y="1854200"/>
                  </a:lnTo>
                  <a:lnTo>
                    <a:pt x="1222286" y="1841500"/>
                  </a:lnTo>
                  <a:lnTo>
                    <a:pt x="1229055" y="1841500"/>
                  </a:lnTo>
                  <a:lnTo>
                    <a:pt x="1237513" y="1828800"/>
                  </a:lnTo>
                  <a:lnTo>
                    <a:pt x="1243431" y="1841500"/>
                  </a:lnTo>
                  <a:lnTo>
                    <a:pt x="1243431" y="495300"/>
                  </a:lnTo>
                  <a:lnTo>
                    <a:pt x="1237627" y="495300"/>
                  </a:lnTo>
                  <a:lnTo>
                    <a:pt x="1237627" y="1727200"/>
                  </a:lnTo>
                  <a:lnTo>
                    <a:pt x="1234655" y="1739900"/>
                  </a:lnTo>
                  <a:lnTo>
                    <a:pt x="1218057" y="1739900"/>
                  </a:lnTo>
                  <a:lnTo>
                    <a:pt x="1218057" y="1727200"/>
                  </a:lnTo>
                  <a:lnTo>
                    <a:pt x="1222286" y="1714500"/>
                  </a:lnTo>
                  <a:lnTo>
                    <a:pt x="1231595" y="1714500"/>
                  </a:lnTo>
                  <a:lnTo>
                    <a:pt x="1233284" y="1727200"/>
                  </a:lnTo>
                  <a:lnTo>
                    <a:pt x="1237627" y="1727200"/>
                  </a:lnTo>
                  <a:lnTo>
                    <a:pt x="1237627" y="495300"/>
                  </a:lnTo>
                  <a:lnTo>
                    <a:pt x="1233703" y="495300"/>
                  </a:lnTo>
                  <a:lnTo>
                    <a:pt x="1234973" y="508000"/>
                  </a:lnTo>
                  <a:lnTo>
                    <a:pt x="1231595" y="495300"/>
                  </a:lnTo>
                  <a:lnTo>
                    <a:pt x="1225473" y="508000"/>
                  </a:lnTo>
                  <a:lnTo>
                    <a:pt x="1221333" y="508000"/>
                  </a:lnTo>
                  <a:lnTo>
                    <a:pt x="1217676" y="520700"/>
                  </a:lnTo>
                  <a:lnTo>
                    <a:pt x="1212977" y="520700"/>
                  </a:lnTo>
                  <a:lnTo>
                    <a:pt x="1217663" y="533400"/>
                  </a:lnTo>
                  <a:lnTo>
                    <a:pt x="1219327" y="533400"/>
                  </a:lnTo>
                  <a:lnTo>
                    <a:pt x="1220355" y="546100"/>
                  </a:lnTo>
                  <a:lnTo>
                    <a:pt x="1193533" y="546100"/>
                  </a:lnTo>
                  <a:lnTo>
                    <a:pt x="1193533" y="558800"/>
                  </a:lnTo>
                  <a:lnTo>
                    <a:pt x="1200289" y="558800"/>
                  </a:lnTo>
                  <a:lnTo>
                    <a:pt x="1204518" y="571500"/>
                  </a:lnTo>
                  <a:lnTo>
                    <a:pt x="1203363" y="571500"/>
                  </a:lnTo>
                  <a:lnTo>
                    <a:pt x="1203363" y="1282700"/>
                  </a:lnTo>
                  <a:lnTo>
                    <a:pt x="1198600" y="1295400"/>
                  </a:lnTo>
                  <a:lnTo>
                    <a:pt x="1189304" y="1295400"/>
                  </a:lnTo>
                  <a:lnTo>
                    <a:pt x="1189304" y="1282700"/>
                  </a:lnTo>
                  <a:lnTo>
                    <a:pt x="1203363" y="1282700"/>
                  </a:lnTo>
                  <a:lnTo>
                    <a:pt x="1203363" y="571500"/>
                  </a:lnTo>
                  <a:lnTo>
                    <a:pt x="1198168" y="571500"/>
                  </a:lnTo>
                  <a:lnTo>
                    <a:pt x="1192999" y="558800"/>
                  </a:lnTo>
                  <a:lnTo>
                    <a:pt x="1181569" y="558800"/>
                  </a:lnTo>
                  <a:lnTo>
                    <a:pt x="1178407" y="571500"/>
                  </a:lnTo>
                  <a:lnTo>
                    <a:pt x="1176045" y="571500"/>
                  </a:lnTo>
                  <a:lnTo>
                    <a:pt x="1174076" y="584200"/>
                  </a:lnTo>
                  <a:lnTo>
                    <a:pt x="1181684" y="584200"/>
                  </a:lnTo>
                  <a:lnTo>
                    <a:pt x="1184224" y="596900"/>
                  </a:lnTo>
                  <a:lnTo>
                    <a:pt x="1175766" y="596900"/>
                  </a:lnTo>
                  <a:lnTo>
                    <a:pt x="1171536" y="584200"/>
                  </a:lnTo>
                  <a:lnTo>
                    <a:pt x="1170686" y="584200"/>
                  </a:lnTo>
                  <a:lnTo>
                    <a:pt x="1163459" y="596900"/>
                  </a:lnTo>
                  <a:lnTo>
                    <a:pt x="1159687" y="596900"/>
                  </a:lnTo>
                  <a:lnTo>
                    <a:pt x="1159687" y="2133600"/>
                  </a:lnTo>
                  <a:lnTo>
                    <a:pt x="1157998" y="2146300"/>
                  </a:lnTo>
                  <a:lnTo>
                    <a:pt x="1152499" y="2159000"/>
                  </a:lnTo>
                  <a:lnTo>
                    <a:pt x="1148270" y="2159000"/>
                  </a:lnTo>
                  <a:lnTo>
                    <a:pt x="1150391" y="2171700"/>
                  </a:lnTo>
                  <a:lnTo>
                    <a:pt x="1130198" y="2159000"/>
                  </a:lnTo>
                  <a:lnTo>
                    <a:pt x="1127125" y="2146300"/>
                  </a:lnTo>
                  <a:lnTo>
                    <a:pt x="1138021" y="2133600"/>
                  </a:lnTo>
                  <a:lnTo>
                    <a:pt x="1159687" y="2133600"/>
                  </a:lnTo>
                  <a:lnTo>
                    <a:pt x="1159687" y="596900"/>
                  </a:lnTo>
                  <a:lnTo>
                    <a:pt x="1139393" y="596900"/>
                  </a:lnTo>
                  <a:lnTo>
                    <a:pt x="1139393" y="1485900"/>
                  </a:lnTo>
                  <a:lnTo>
                    <a:pt x="1139151" y="1498600"/>
                  </a:lnTo>
                  <a:lnTo>
                    <a:pt x="1136218" y="1498600"/>
                  </a:lnTo>
                  <a:lnTo>
                    <a:pt x="1131062" y="1511300"/>
                  </a:lnTo>
                  <a:lnTo>
                    <a:pt x="1124165" y="1498600"/>
                  </a:lnTo>
                  <a:lnTo>
                    <a:pt x="1121625" y="1498600"/>
                  </a:lnTo>
                  <a:lnTo>
                    <a:pt x="1127544" y="1485900"/>
                  </a:lnTo>
                  <a:lnTo>
                    <a:pt x="1139393" y="1485900"/>
                  </a:lnTo>
                  <a:lnTo>
                    <a:pt x="1139393" y="596900"/>
                  </a:lnTo>
                  <a:lnTo>
                    <a:pt x="1130935" y="596900"/>
                  </a:lnTo>
                  <a:lnTo>
                    <a:pt x="1130935" y="1079500"/>
                  </a:lnTo>
                  <a:lnTo>
                    <a:pt x="1119936" y="1079500"/>
                  </a:lnTo>
                  <a:lnTo>
                    <a:pt x="1118247" y="1092200"/>
                  </a:lnTo>
                  <a:lnTo>
                    <a:pt x="1116761" y="1092200"/>
                  </a:lnTo>
                  <a:lnTo>
                    <a:pt x="1116761" y="1905000"/>
                  </a:lnTo>
                  <a:lnTo>
                    <a:pt x="1109789" y="1905000"/>
                  </a:lnTo>
                  <a:lnTo>
                    <a:pt x="1114780" y="1892300"/>
                  </a:lnTo>
                  <a:lnTo>
                    <a:pt x="1116761" y="1905000"/>
                  </a:lnTo>
                  <a:lnTo>
                    <a:pt x="1116761" y="1092200"/>
                  </a:lnTo>
                  <a:lnTo>
                    <a:pt x="1109256" y="1092200"/>
                  </a:lnTo>
                  <a:lnTo>
                    <a:pt x="1109256" y="1460500"/>
                  </a:lnTo>
                  <a:lnTo>
                    <a:pt x="1106398" y="1447800"/>
                  </a:lnTo>
                  <a:lnTo>
                    <a:pt x="1107033" y="1447800"/>
                  </a:lnTo>
                  <a:lnTo>
                    <a:pt x="1109256" y="1460500"/>
                  </a:lnTo>
                  <a:lnTo>
                    <a:pt x="1109256" y="1092200"/>
                  </a:lnTo>
                  <a:lnTo>
                    <a:pt x="1103477" y="1092200"/>
                  </a:lnTo>
                  <a:lnTo>
                    <a:pt x="1100480" y="1079919"/>
                  </a:lnTo>
                  <a:lnTo>
                    <a:pt x="1100480" y="1854200"/>
                  </a:lnTo>
                  <a:lnTo>
                    <a:pt x="1099350" y="1866900"/>
                  </a:lnTo>
                  <a:lnTo>
                    <a:pt x="1089774" y="1866900"/>
                  </a:lnTo>
                  <a:lnTo>
                    <a:pt x="1088644" y="1854200"/>
                  </a:lnTo>
                  <a:lnTo>
                    <a:pt x="1100480" y="1854200"/>
                  </a:lnTo>
                  <a:lnTo>
                    <a:pt x="1100480" y="1079919"/>
                  </a:lnTo>
                  <a:lnTo>
                    <a:pt x="1100378" y="1079500"/>
                  </a:lnTo>
                  <a:lnTo>
                    <a:pt x="1103452" y="1079500"/>
                  </a:lnTo>
                  <a:lnTo>
                    <a:pt x="1109789" y="1066800"/>
                  </a:lnTo>
                  <a:lnTo>
                    <a:pt x="1128585" y="1066800"/>
                  </a:lnTo>
                  <a:lnTo>
                    <a:pt x="1130935" y="1079500"/>
                  </a:lnTo>
                  <a:lnTo>
                    <a:pt x="1130935" y="596900"/>
                  </a:lnTo>
                  <a:lnTo>
                    <a:pt x="1129652" y="596900"/>
                  </a:lnTo>
                  <a:lnTo>
                    <a:pt x="1126705" y="609600"/>
                  </a:lnTo>
                  <a:lnTo>
                    <a:pt x="1125855" y="609600"/>
                  </a:lnTo>
                  <a:lnTo>
                    <a:pt x="1126705" y="622300"/>
                  </a:lnTo>
                  <a:lnTo>
                    <a:pt x="1121270" y="633971"/>
                  </a:lnTo>
                  <a:lnTo>
                    <a:pt x="1121270" y="825500"/>
                  </a:lnTo>
                  <a:lnTo>
                    <a:pt x="1118247" y="838200"/>
                  </a:lnTo>
                  <a:lnTo>
                    <a:pt x="1113167" y="838200"/>
                  </a:lnTo>
                  <a:lnTo>
                    <a:pt x="1112329" y="825500"/>
                  </a:lnTo>
                  <a:lnTo>
                    <a:pt x="1121270" y="825500"/>
                  </a:lnTo>
                  <a:lnTo>
                    <a:pt x="1121270" y="633971"/>
                  </a:lnTo>
                  <a:lnTo>
                    <a:pt x="1120787" y="635000"/>
                  </a:lnTo>
                  <a:lnTo>
                    <a:pt x="1122476" y="622300"/>
                  </a:lnTo>
                  <a:lnTo>
                    <a:pt x="1113167" y="609600"/>
                  </a:lnTo>
                  <a:lnTo>
                    <a:pt x="1115707" y="622300"/>
                  </a:lnTo>
                  <a:lnTo>
                    <a:pt x="1111478" y="635000"/>
                  </a:lnTo>
                  <a:lnTo>
                    <a:pt x="1101331" y="635000"/>
                  </a:lnTo>
                  <a:lnTo>
                    <a:pt x="1103020" y="647700"/>
                  </a:lnTo>
                  <a:lnTo>
                    <a:pt x="1095832" y="635000"/>
                  </a:lnTo>
                  <a:lnTo>
                    <a:pt x="1090333" y="625284"/>
                  </a:lnTo>
                  <a:lnTo>
                    <a:pt x="1090333" y="635000"/>
                  </a:lnTo>
                  <a:lnTo>
                    <a:pt x="1088669" y="635000"/>
                  </a:lnTo>
                  <a:lnTo>
                    <a:pt x="1086104" y="622300"/>
                  </a:lnTo>
                  <a:lnTo>
                    <a:pt x="1088644" y="635000"/>
                  </a:lnTo>
                  <a:lnTo>
                    <a:pt x="1089482" y="647700"/>
                  </a:lnTo>
                  <a:lnTo>
                    <a:pt x="1085494" y="647700"/>
                  </a:lnTo>
                  <a:lnTo>
                    <a:pt x="1085494" y="1409700"/>
                  </a:lnTo>
                  <a:lnTo>
                    <a:pt x="1082509" y="1409700"/>
                  </a:lnTo>
                  <a:lnTo>
                    <a:pt x="1078572" y="1422400"/>
                  </a:lnTo>
                  <a:lnTo>
                    <a:pt x="1059878" y="1422400"/>
                  </a:lnTo>
                  <a:lnTo>
                    <a:pt x="1057338" y="1409700"/>
                  </a:lnTo>
                  <a:lnTo>
                    <a:pt x="1062418" y="1409700"/>
                  </a:lnTo>
                  <a:lnTo>
                    <a:pt x="1062418" y="1397000"/>
                  </a:lnTo>
                  <a:lnTo>
                    <a:pt x="1083564" y="1397000"/>
                  </a:lnTo>
                  <a:lnTo>
                    <a:pt x="1085494" y="1409700"/>
                  </a:lnTo>
                  <a:lnTo>
                    <a:pt x="1085494" y="647700"/>
                  </a:lnTo>
                  <a:lnTo>
                    <a:pt x="1084414" y="647700"/>
                  </a:lnTo>
                  <a:lnTo>
                    <a:pt x="1081874" y="635000"/>
                  </a:lnTo>
                  <a:lnTo>
                    <a:pt x="1081874" y="622300"/>
                  </a:lnTo>
                  <a:lnTo>
                    <a:pt x="1082713" y="622300"/>
                  </a:lnTo>
                  <a:lnTo>
                    <a:pt x="1078484" y="609600"/>
                  </a:lnTo>
                  <a:lnTo>
                    <a:pt x="1070660" y="622300"/>
                  </a:lnTo>
                  <a:lnTo>
                    <a:pt x="1061567" y="635000"/>
                  </a:lnTo>
                  <a:lnTo>
                    <a:pt x="1053109" y="635000"/>
                  </a:lnTo>
                  <a:lnTo>
                    <a:pt x="1053109" y="2095500"/>
                  </a:lnTo>
                  <a:lnTo>
                    <a:pt x="1053109" y="2400300"/>
                  </a:lnTo>
                  <a:lnTo>
                    <a:pt x="1045413" y="2400300"/>
                  </a:lnTo>
                  <a:lnTo>
                    <a:pt x="1041590" y="2413000"/>
                  </a:lnTo>
                  <a:lnTo>
                    <a:pt x="1038250" y="2425700"/>
                  </a:lnTo>
                  <a:lnTo>
                    <a:pt x="1031963" y="2438400"/>
                  </a:lnTo>
                  <a:lnTo>
                    <a:pt x="1022527" y="2425700"/>
                  </a:lnTo>
                  <a:lnTo>
                    <a:pt x="1024356" y="2425700"/>
                  </a:lnTo>
                  <a:lnTo>
                    <a:pt x="1029347" y="2413000"/>
                  </a:lnTo>
                  <a:lnTo>
                    <a:pt x="1029423" y="2400300"/>
                  </a:lnTo>
                  <a:lnTo>
                    <a:pt x="1035151" y="2387600"/>
                  </a:lnTo>
                  <a:lnTo>
                    <a:pt x="1047864" y="2387600"/>
                  </a:lnTo>
                  <a:lnTo>
                    <a:pt x="1053109" y="2400300"/>
                  </a:lnTo>
                  <a:lnTo>
                    <a:pt x="1053109" y="2095500"/>
                  </a:lnTo>
                  <a:lnTo>
                    <a:pt x="1043952" y="2095500"/>
                  </a:lnTo>
                  <a:lnTo>
                    <a:pt x="1043813" y="2108200"/>
                  </a:lnTo>
                  <a:lnTo>
                    <a:pt x="1028585" y="2108200"/>
                  </a:lnTo>
                  <a:lnTo>
                    <a:pt x="1029563" y="2095500"/>
                  </a:lnTo>
                  <a:lnTo>
                    <a:pt x="1035773" y="2082800"/>
                  </a:lnTo>
                  <a:lnTo>
                    <a:pt x="1044524" y="2082800"/>
                  </a:lnTo>
                  <a:lnTo>
                    <a:pt x="1053109" y="2095500"/>
                  </a:lnTo>
                  <a:lnTo>
                    <a:pt x="1053109" y="635000"/>
                  </a:lnTo>
                  <a:lnTo>
                    <a:pt x="1049731" y="635000"/>
                  </a:lnTo>
                  <a:lnTo>
                    <a:pt x="1060729" y="609600"/>
                  </a:lnTo>
                  <a:lnTo>
                    <a:pt x="1047191" y="618490"/>
                  </a:lnTo>
                  <a:lnTo>
                    <a:pt x="1047191" y="952500"/>
                  </a:lnTo>
                  <a:lnTo>
                    <a:pt x="1037882" y="965200"/>
                  </a:lnTo>
                  <a:lnTo>
                    <a:pt x="1037882" y="952500"/>
                  </a:lnTo>
                  <a:lnTo>
                    <a:pt x="1047191" y="952500"/>
                  </a:lnTo>
                  <a:lnTo>
                    <a:pt x="1047191" y="618490"/>
                  </a:lnTo>
                  <a:lnTo>
                    <a:pt x="1041387" y="622300"/>
                  </a:lnTo>
                  <a:lnTo>
                    <a:pt x="1025194" y="610450"/>
                  </a:lnTo>
                  <a:lnTo>
                    <a:pt x="1025194" y="1816100"/>
                  </a:lnTo>
                  <a:lnTo>
                    <a:pt x="1025194" y="1828800"/>
                  </a:lnTo>
                  <a:lnTo>
                    <a:pt x="1020127" y="1828800"/>
                  </a:lnTo>
                  <a:lnTo>
                    <a:pt x="1025194" y="1816100"/>
                  </a:lnTo>
                  <a:lnTo>
                    <a:pt x="1025194" y="610450"/>
                  </a:lnTo>
                  <a:lnTo>
                    <a:pt x="1024039" y="609600"/>
                  </a:lnTo>
                  <a:lnTo>
                    <a:pt x="1005738" y="609600"/>
                  </a:lnTo>
                  <a:lnTo>
                    <a:pt x="1005738" y="2006600"/>
                  </a:lnTo>
                  <a:lnTo>
                    <a:pt x="1005116" y="2008365"/>
                  </a:lnTo>
                  <a:lnTo>
                    <a:pt x="1005116" y="2590800"/>
                  </a:lnTo>
                  <a:lnTo>
                    <a:pt x="995591" y="2590800"/>
                  </a:lnTo>
                  <a:lnTo>
                    <a:pt x="998982" y="2578100"/>
                  </a:lnTo>
                  <a:lnTo>
                    <a:pt x="1004290" y="2578100"/>
                  </a:lnTo>
                  <a:lnTo>
                    <a:pt x="1005116" y="2590800"/>
                  </a:lnTo>
                  <a:lnTo>
                    <a:pt x="1005116" y="2008365"/>
                  </a:lnTo>
                  <a:lnTo>
                    <a:pt x="1001229" y="2019300"/>
                  </a:lnTo>
                  <a:lnTo>
                    <a:pt x="998766" y="2006600"/>
                  </a:lnTo>
                  <a:lnTo>
                    <a:pt x="1005738" y="2006600"/>
                  </a:lnTo>
                  <a:lnTo>
                    <a:pt x="1005738" y="609600"/>
                  </a:lnTo>
                  <a:lnTo>
                    <a:pt x="999820" y="609600"/>
                  </a:lnTo>
                  <a:lnTo>
                    <a:pt x="999820" y="965200"/>
                  </a:lnTo>
                  <a:lnTo>
                    <a:pt x="996391" y="977900"/>
                  </a:lnTo>
                  <a:lnTo>
                    <a:pt x="990727" y="986675"/>
                  </a:lnTo>
                  <a:lnTo>
                    <a:pt x="990727" y="1384300"/>
                  </a:lnTo>
                  <a:lnTo>
                    <a:pt x="989799" y="1384300"/>
                  </a:lnTo>
                  <a:lnTo>
                    <a:pt x="989799" y="1997532"/>
                  </a:lnTo>
                  <a:lnTo>
                    <a:pt x="987132" y="1993900"/>
                  </a:lnTo>
                  <a:lnTo>
                    <a:pt x="988822" y="1993900"/>
                  </a:lnTo>
                  <a:lnTo>
                    <a:pt x="989799" y="1997532"/>
                  </a:lnTo>
                  <a:lnTo>
                    <a:pt x="989799" y="1384300"/>
                  </a:lnTo>
                  <a:lnTo>
                    <a:pt x="971905" y="1384300"/>
                  </a:lnTo>
                  <a:lnTo>
                    <a:pt x="969378" y="1397000"/>
                  </a:lnTo>
                  <a:lnTo>
                    <a:pt x="965149" y="1397000"/>
                  </a:lnTo>
                  <a:lnTo>
                    <a:pt x="956678" y="1384300"/>
                  </a:lnTo>
                  <a:lnTo>
                    <a:pt x="960907" y="1397000"/>
                  </a:lnTo>
                  <a:lnTo>
                    <a:pt x="965111" y="1397000"/>
                  </a:lnTo>
                  <a:lnTo>
                    <a:pt x="970432" y="1409700"/>
                  </a:lnTo>
                  <a:lnTo>
                    <a:pt x="964298" y="1409700"/>
                  </a:lnTo>
                  <a:lnTo>
                    <a:pt x="967663" y="1422400"/>
                  </a:lnTo>
                  <a:lnTo>
                    <a:pt x="974128" y="1435100"/>
                  </a:lnTo>
                  <a:lnTo>
                    <a:pt x="978217" y="1435100"/>
                  </a:lnTo>
                  <a:lnTo>
                    <a:pt x="974445" y="1447800"/>
                  </a:lnTo>
                  <a:lnTo>
                    <a:pt x="963536" y="1435100"/>
                  </a:lnTo>
                  <a:lnTo>
                    <a:pt x="959434" y="1435100"/>
                  </a:lnTo>
                  <a:lnTo>
                    <a:pt x="955649" y="1447800"/>
                  </a:lnTo>
                  <a:lnTo>
                    <a:pt x="960958" y="1447800"/>
                  </a:lnTo>
                  <a:lnTo>
                    <a:pt x="963980" y="1460500"/>
                  </a:lnTo>
                  <a:lnTo>
                    <a:pt x="956678" y="1460500"/>
                  </a:lnTo>
                  <a:lnTo>
                    <a:pt x="957529" y="1473200"/>
                  </a:lnTo>
                  <a:lnTo>
                    <a:pt x="982903" y="1473200"/>
                  </a:lnTo>
                  <a:lnTo>
                    <a:pt x="982903" y="1485900"/>
                  </a:lnTo>
                  <a:lnTo>
                    <a:pt x="976134" y="1485900"/>
                  </a:lnTo>
                  <a:lnTo>
                    <a:pt x="981214" y="1498600"/>
                  </a:lnTo>
                  <a:lnTo>
                    <a:pt x="976134" y="1498600"/>
                  </a:lnTo>
                  <a:lnTo>
                    <a:pt x="976134" y="2146300"/>
                  </a:lnTo>
                  <a:lnTo>
                    <a:pt x="966838" y="2159000"/>
                  </a:lnTo>
                  <a:lnTo>
                    <a:pt x="966838" y="2857500"/>
                  </a:lnTo>
                  <a:lnTo>
                    <a:pt x="966838" y="2870200"/>
                  </a:lnTo>
                  <a:lnTo>
                    <a:pt x="960056" y="2870200"/>
                  </a:lnTo>
                  <a:lnTo>
                    <a:pt x="959535" y="2857500"/>
                  </a:lnTo>
                  <a:lnTo>
                    <a:pt x="966838" y="2857500"/>
                  </a:lnTo>
                  <a:lnTo>
                    <a:pt x="966838" y="2159000"/>
                  </a:lnTo>
                  <a:lnTo>
                    <a:pt x="962609" y="2146300"/>
                  </a:lnTo>
                  <a:lnTo>
                    <a:pt x="964298" y="2133600"/>
                  </a:lnTo>
                  <a:lnTo>
                    <a:pt x="971067" y="2146300"/>
                  </a:lnTo>
                  <a:lnTo>
                    <a:pt x="976134" y="2146300"/>
                  </a:lnTo>
                  <a:lnTo>
                    <a:pt x="976134" y="1498600"/>
                  </a:lnTo>
                  <a:lnTo>
                    <a:pt x="969060" y="1498600"/>
                  </a:lnTo>
                  <a:lnTo>
                    <a:pt x="961542" y="1485900"/>
                  </a:lnTo>
                  <a:lnTo>
                    <a:pt x="949071" y="1485900"/>
                  </a:lnTo>
                  <a:lnTo>
                    <a:pt x="956246" y="1498600"/>
                  </a:lnTo>
                  <a:lnTo>
                    <a:pt x="959180" y="1498600"/>
                  </a:lnTo>
                  <a:lnTo>
                    <a:pt x="966838" y="1511300"/>
                  </a:lnTo>
                  <a:lnTo>
                    <a:pt x="963447" y="1511300"/>
                  </a:lnTo>
                  <a:lnTo>
                    <a:pt x="963218" y="1511300"/>
                  </a:lnTo>
                  <a:lnTo>
                    <a:pt x="960069" y="1524000"/>
                  </a:lnTo>
                  <a:lnTo>
                    <a:pt x="959218" y="1524000"/>
                  </a:lnTo>
                  <a:lnTo>
                    <a:pt x="957846" y="1513687"/>
                  </a:lnTo>
                  <a:lnTo>
                    <a:pt x="957846" y="1663700"/>
                  </a:lnTo>
                  <a:lnTo>
                    <a:pt x="957097" y="1676400"/>
                  </a:lnTo>
                  <a:lnTo>
                    <a:pt x="954151" y="1668360"/>
                  </a:lnTo>
                  <a:lnTo>
                    <a:pt x="954151" y="2095500"/>
                  </a:lnTo>
                  <a:lnTo>
                    <a:pt x="952449" y="2108200"/>
                  </a:lnTo>
                  <a:lnTo>
                    <a:pt x="949921" y="2108200"/>
                  </a:lnTo>
                  <a:lnTo>
                    <a:pt x="950760" y="2095500"/>
                  </a:lnTo>
                  <a:lnTo>
                    <a:pt x="954151" y="2095500"/>
                  </a:lnTo>
                  <a:lnTo>
                    <a:pt x="954151" y="1668360"/>
                  </a:lnTo>
                  <a:lnTo>
                    <a:pt x="952449" y="1663700"/>
                  </a:lnTo>
                  <a:lnTo>
                    <a:pt x="957846" y="1663700"/>
                  </a:lnTo>
                  <a:lnTo>
                    <a:pt x="957846" y="1513687"/>
                  </a:lnTo>
                  <a:lnTo>
                    <a:pt x="957529" y="1511300"/>
                  </a:lnTo>
                  <a:lnTo>
                    <a:pt x="955840" y="1511300"/>
                  </a:lnTo>
                  <a:lnTo>
                    <a:pt x="952652" y="1524000"/>
                  </a:lnTo>
                  <a:lnTo>
                    <a:pt x="953198" y="1524000"/>
                  </a:lnTo>
                  <a:lnTo>
                    <a:pt x="953579" y="1536700"/>
                  </a:lnTo>
                  <a:lnTo>
                    <a:pt x="948867" y="1536700"/>
                  </a:lnTo>
                  <a:lnTo>
                    <a:pt x="948220" y="1535201"/>
                  </a:lnTo>
                  <a:lnTo>
                    <a:pt x="948220" y="2120900"/>
                  </a:lnTo>
                  <a:lnTo>
                    <a:pt x="937234" y="2120900"/>
                  </a:lnTo>
                  <a:lnTo>
                    <a:pt x="938923" y="2108200"/>
                  </a:lnTo>
                  <a:lnTo>
                    <a:pt x="946531" y="2108200"/>
                  </a:lnTo>
                  <a:lnTo>
                    <a:pt x="948220" y="2120900"/>
                  </a:lnTo>
                  <a:lnTo>
                    <a:pt x="948220" y="1535201"/>
                  </a:lnTo>
                  <a:lnTo>
                    <a:pt x="946531" y="1531251"/>
                  </a:lnTo>
                  <a:lnTo>
                    <a:pt x="937234" y="1532089"/>
                  </a:lnTo>
                  <a:lnTo>
                    <a:pt x="947966" y="1536700"/>
                  </a:lnTo>
                  <a:lnTo>
                    <a:pt x="937425" y="1536700"/>
                  </a:lnTo>
                  <a:lnTo>
                    <a:pt x="929614" y="1524000"/>
                  </a:lnTo>
                  <a:lnTo>
                    <a:pt x="931989" y="1536700"/>
                  </a:lnTo>
                  <a:lnTo>
                    <a:pt x="936599" y="1549400"/>
                  </a:lnTo>
                  <a:lnTo>
                    <a:pt x="939609" y="1562100"/>
                  </a:lnTo>
                  <a:lnTo>
                    <a:pt x="937234" y="1574800"/>
                  </a:lnTo>
                  <a:lnTo>
                    <a:pt x="937234" y="1663700"/>
                  </a:lnTo>
                  <a:lnTo>
                    <a:pt x="934694" y="1663700"/>
                  </a:lnTo>
                  <a:lnTo>
                    <a:pt x="934694" y="2311400"/>
                  </a:lnTo>
                  <a:lnTo>
                    <a:pt x="931621" y="2324100"/>
                  </a:lnTo>
                  <a:lnTo>
                    <a:pt x="913549" y="2324100"/>
                  </a:lnTo>
                  <a:lnTo>
                    <a:pt x="916965" y="2311400"/>
                  </a:lnTo>
                  <a:lnTo>
                    <a:pt x="934694" y="2311400"/>
                  </a:lnTo>
                  <a:lnTo>
                    <a:pt x="934694" y="1663700"/>
                  </a:lnTo>
                  <a:lnTo>
                    <a:pt x="933005" y="1663700"/>
                  </a:lnTo>
                  <a:lnTo>
                    <a:pt x="933005" y="2120900"/>
                  </a:lnTo>
                  <a:lnTo>
                    <a:pt x="932154" y="2120900"/>
                  </a:lnTo>
                  <a:lnTo>
                    <a:pt x="930465" y="2108200"/>
                  </a:lnTo>
                  <a:lnTo>
                    <a:pt x="931303" y="2108200"/>
                  </a:lnTo>
                  <a:lnTo>
                    <a:pt x="933005" y="2120900"/>
                  </a:lnTo>
                  <a:lnTo>
                    <a:pt x="933005" y="1663700"/>
                  </a:lnTo>
                  <a:lnTo>
                    <a:pt x="927074" y="1663700"/>
                  </a:lnTo>
                  <a:lnTo>
                    <a:pt x="927074" y="2133600"/>
                  </a:lnTo>
                  <a:lnTo>
                    <a:pt x="922007" y="2133600"/>
                  </a:lnTo>
                  <a:lnTo>
                    <a:pt x="922007" y="2120900"/>
                  </a:lnTo>
                  <a:lnTo>
                    <a:pt x="923696" y="2120900"/>
                  </a:lnTo>
                  <a:lnTo>
                    <a:pt x="922845" y="2108200"/>
                  </a:lnTo>
                  <a:lnTo>
                    <a:pt x="924547" y="2108200"/>
                  </a:lnTo>
                  <a:lnTo>
                    <a:pt x="924547" y="2120900"/>
                  </a:lnTo>
                  <a:lnTo>
                    <a:pt x="926236" y="2120900"/>
                  </a:lnTo>
                  <a:lnTo>
                    <a:pt x="927074" y="2133600"/>
                  </a:lnTo>
                  <a:lnTo>
                    <a:pt x="927074" y="1663700"/>
                  </a:lnTo>
                  <a:lnTo>
                    <a:pt x="925385" y="1651000"/>
                  </a:lnTo>
                  <a:lnTo>
                    <a:pt x="933843" y="1651000"/>
                  </a:lnTo>
                  <a:lnTo>
                    <a:pt x="937234" y="1663700"/>
                  </a:lnTo>
                  <a:lnTo>
                    <a:pt x="937234" y="1574800"/>
                  </a:lnTo>
                  <a:lnTo>
                    <a:pt x="934656" y="1574800"/>
                  </a:lnTo>
                  <a:lnTo>
                    <a:pt x="934694" y="1587500"/>
                  </a:lnTo>
                  <a:lnTo>
                    <a:pt x="933005" y="1574800"/>
                  </a:lnTo>
                  <a:lnTo>
                    <a:pt x="922845" y="1574800"/>
                  </a:lnTo>
                  <a:lnTo>
                    <a:pt x="920203" y="1587500"/>
                  </a:lnTo>
                  <a:lnTo>
                    <a:pt x="921372" y="1587500"/>
                  </a:lnTo>
                  <a:lnTo>
                    <a:pt x="924750" y="1600200"/>
                  </a:lnTo>
                  <a:lnTo>
                    <a:pt x="928776" y="1612900"/>
                  </a:lnTo>
                  <a:lnTo>
                    <a:pt x="922007" y="1600200"/>
                  </a:lnTo>
                  <a:lnTo>
                    <a:pt x="921156" y="1600200"/>
                  </a:lnTo>
                  <a:lnTo>
                    <a:pt x="921156" y="1689100"/>
                  </a:lnTo>
                  <a:lnTo>
                    <a:pt x="920305" y="1689100"/>
                  </a:lnTo>
                  <a:lnTo>
                    <a:pt x="914781" y="1676400"/>
                  </a:lnTo>
                  <a:lnTo>
                    <a:pt x="917778" y="1676400"/>
                  </a:lnTo>
                  <a:lnTo>
                    <a:pt x="921156" y="1689100"/>
                  </a:lnTo>
                  <a:lnTo>
                    <a:pt x="921156" y="1600200"/>
                  </a:lnTo>
                  <a:lnTo>
                    <a:pt x="914387" y="1600200"/>
                  </a:lnTo>
                  <a:lnTo>
                    <a:pt x="914387" y="1612900"/>
                  </a:lnTo>
                  <a:lnTo>
                    <a:pt x="909320" y="1612900"/>
                  </a:lnTo>
                  <a:lnTo>
                    <a:pt x="916076" y="1625600"/>
                  </a:lnTo>
                  <a:lnTo>
                    <a:pt x="906246" y="1625600"/>
                  </a:lnTo>
                  <a:lnTo>
                    <a:pt x="905624" y="1638300"/>
                  </a:lnTo>
                  <a:lnTo>
                    <a:pt x="907618" y="1638300"/>
                  </a:lnTo>
                  <a:lnTo>
                    <a:pt x="909955" y="1651000"/>
                  </a:lnTo>
                  <a:lnTo>
                    <a:pt x="910374" y="1651000"/>
                  </a:lnTo>
                  <a:lnTo>
                    <a:pt x="906678" y="1663700"/>
                  </a:lnTo>
                  <a:lnTo>
                    <a:pt x="897470" y="1663700"/>
                  </a:lnTo>
                  <a:lnTo>
                    <a:pt x="892403" y="1651000"/>
                  </a:lnTo>
                  <a:lnTo>
                    <a:pt x="891552" y="1651000"/>
                  </a:lnTo>
                  <a:lnTo>
                    <a:pt x="893241" y="1676400"/>
                  </a:lnTo>
                  <a:lnTo>
                    <a:pt x="901700" y="1676400"/>
                  </a:lnTo>
                  <a:lnTo>
                    <a:pt x="905090" y="1689100"/>
                  </a:lnTo>
                  <a:lnTo>
                    <a:pt x="914006" y="1689100"/>
                  </a:lnTo>
                  <a:lnTo>
                    <a:pt x="911009" y="1701800"/>
                  </a:lnTo>
                  <a:lnTo>
                    <a:pt x="911009" y="1752600"/>
                  </a:lnTo>
                  <a:lnTo>
                    <a:pt x="903389" y="1752600"/>
                  </a:lnTo>
                  <a:lnTo>
                    <a:pt x="904582" y="1739900"/>
                  </a:lnTo>
                  <a:lnTo>
                    <a:pt x="911009" y="1752600"/>
                  </a:lnTo>
                  <a:lnTo>
                    <a:pt x="911009" y="1701800"/>
                  </a:lnTo>
                  <a:lnTo>
                    <a:pt x="905090" y="1689100"/>
                  </a:lnTo>
                  <a:lnTo>
                    <a:pt x="906780" y="1701800"/>
                  </a:lnTo>
                  <a:lnTo>
                    <a:pt x="903706" y="1701800"/>
                  </a:lnTo>
                  <a:lnTo>
                    <a:pt x="906945" y="1714500"/>
                  </a:lnTo>
                  <a:lnTo>
                    <a:pt x="899160" y="1714500"/>
                  </a:lnTo>
                  <a:lnTo>
                    <a:pt x="900010" y="1701800"/>
                  </a:lnTo>
                  <a:lnTo>
                    <a:pt x="894930" y="1689100"/>
                  </a:lnTo>
                  <a:lnTo>
                    <a:pt x="897775" y="1701800"/>
                  </a:lnTo>
                  <a:lnTo>
                    <a:pt x="882243" y="1701800"/>
                  </a:lnTo>
                  <a:lnTo>
                    <a:pt x="872096" y="1714500"/>
                  </a:lnTo>
                  <a:lnTo>
                    <a:pt x="891286" y="1714500"/>
                  </a:lnTo>
                  <a:lnTo>
                    <a:pt x="892403" y="1727200"/>
                  </a:lnTo>
                  <a:lnTo>
                    <a:pt x="890968" y="1727200"/>
                  </a:lnTo>
                  <a:lnTo>
                    <a:pt x="897470" y="1739900"/>
                  </a:lnTo>
                  <a:lnTo>
                    <a:pt x="887539" y="1727200"/>
                  </a:lnTo>
                  <a:lnTo>
                    <a:pt x="880554" y="1727200"/>
                  </a:lnTo>
                  <a:lnTo>
                    <a:pt x="880554" y="2908300"/>
                  </a:lnTo>
                  <a:lnTo>
                    <a:pt x="880554" y="2921000"/>
                  </a:lnTo>
                  <a:lnTo>
                    <a:pt x="869556" y="2921000"/>
                  </a:lnTo>
                  <a:lnTo>
                    <a:pt x="871245" y="2908300"/>
                  </a:lnTo>
                  <a:lnTo>
                    <a:pt x="880554" y="2908300"/>
                  </a:lnTo>
                  <a:lnTo>
                    <a:pt x="880554" y="1727200"/>
                  </a:lnTo>
                  <a:lnTo>
                    <a:pt x="853033" y="1727200"/>
                  </a:lnTo>
                  <a:lnTo>
                    <a:pt x="858558" y="1739900"/>
                  </a:lnTo>
                  <a:lnTo>
                    <a:pt x="860183" y="1752600"/>
                  </a:lnTo>
                  <a:lnTo>
                    <a:pt x="844410" y="1752600"/>
                  </a:lnTo>
                  <a:lnTo>
                    <a:pt x="848410" y="1765300"/>
                  </a:lnTo>
                  <a:lnTo>
                    <a:pt x="853046" y="1778000"/>
                  </a:lnTo>
                  <a:lnTo>
                    <a:pt x="859510" y="1778000"/>
                  </a:lnTo>
                  <a:lnTo>
                    <a:pt x="866140" y="1790700"/>
                  </a:lnTo>
                  <a:lnTo>
                    <a:pt x="871245" y="1803400"/>
                  </a:lnTo>
                  <a:lnTo>
                    <a:pt x="867867" y="1803400"/>
                  </a:lnTo>
                  <a:lnTo>
                    <a:pt x="865327" y="1816100"/>
                  </a:lnTo>
                  <a:lnTo>
                    <a:pt x="864489" y="1815134"/>
                  </a:lnTo>
                  <a:lnTo>
                    <a:pt x="864489" y="2159000"/>
                  </a:lnTo>
                  <a:lnTo>
                    <a:pt x="863638" y="2171700"/>
                  </a:lnTo>
                  <a:lnTo>
                    <a:pt x="850099" y="2171700"/>
                  </a:lnTo>
                  <a:lnTo>
                    <a:pt x="850950" y="2159000"/>
                  </a:lnTo>
                  <a:lnTo>
                    <a:pt x="864489" y="2159000"/>
                  </a:lnTo>
                  <a:lnTo>
                    <a:pt x="864489" y="1815134"/>
                  </a:lnTo>
                  <a:lnTo>
                    <a:pt x="854329" y="1803400"/>
                  </a:lnTo>
                  <a:lnTo>
                    <a:pt x="862787" y="1803400"/>
                  </a:lnTo>
                  <a:lnTo>
                    <a:pt x="856869" y="1790700"/>
                  </a:lnTo>
                  <a:lnTo>
                    <a:pt x="847572" y="1790700"/>
                  </a:lnTo>
                  <a:lnTo>
                    <a:pt x="850950" y="1803400"/>
                  </a:lnTo>
                  <a:lnTo>
                    <a:pt x="848410" y="1803400"/>
                  </a:lnTo>
                  <a:lnTo>
                    <a:pt x="863638" y="1816100"/>
                  </a:lnTo>
                  <a:lnTo>
                    <a:pt x="860259" y="1816100"/>
                  </a:lnTo>
                  <a:lnTo>
                    <a:pt x="859409" y="1828800"/>
                  </a:lnTo>
                  <a:lnTo>
                    <a:pt x="854951" y="1828800"/>
                  </a:lnTo>
                  <a:lnTo>
                    <a:pt x="853490" y="1828800"/>
                  </a:lnTo>
                  <a:lnTo>
                    <a:pt x="852639" y="1841500"/>
                  </a:lnTo>
                  <a:lnTo>
                    <a:pt x="846721" y="1841500"/>
                  </a:lnTo>
                  <a:lnTo>
                    <a:pt x="846721" y="1854200"/>
                  </a:lnTo>
                  <a:lnTo>
                    <a:pt x="845032" y="1854200"/>
                  </a:lnTo>
                  <a:lnTo>
                    <a:pt x="845032" y="2476500"/>
                  </a:lnTo>
                  <a:lnTo>
                    <a:pt x="842492" y="2489200"/>
                  </a:lnTo>
                  <a:lnTo>
                    <a:pt x="833183" y="2489200"/>
                  </a:lnTo>
                  <a:lnTo>
                    <a:pt x="833183" y="2476500"/>
                  </a:lnTo>
                  <a:lnTo>
                    <a:pt x="845032" y="2476500"/>
                  </a:lnTo>
                  <a:lnTo>
                    <a:pt x="845032" y="1854200"/>
                  </a:lnTo>
                  <a:lnTo>
                    <a:pt x="835723" y="1854200"/>
                  </a:lnTo>
                  <a:lnTo>
                    <a:pt x="835723" y="2235200"/>
                  </a:lnTo>
                  <a:lnTo>
                    <a:pt x="832345" y="2227643"/>
                  </a:lnTo>
                  <a:lnTo>
                    <a:pt x="832345" y="2489200"/>
                  </a:lnTo>
                  <a:lnTo>
                    <a:pt x="832345" y="2501900"/>
                  </a:lnTo>
                  <a:lnTo>
                    <a:pt x="829805" y="2489200"/>
                  </a:lnTo>
                  <a:lnTo>
                    <a:pt x="832345" y="2489200"/>
                  </a:lnTo>
                  <a:lnTo>
                    <a:pt x="832345" y="2227643"/>
                  </a:lnTo>
                  <a:lnTo>
                    <a:pt x="830046" y="2222500"/>
                  </a:lnTo>
                  <a:lnTo>
                    <a:pt x="831062" y="2222500"/>
                  </a:lnTo>
                  <a:lnTo>
                    <a:pt x="835723" y="2235200"/>
                  </a:lnTo>
                  <a:lnTo>
                    <a:pt x="835723" y="1854200"/>
                  </a:lnTo>
                  <a:lnTo>
                    <a:pt x="833996" y="1854200"/>
                  </a:lnTo>
                  <a:lnTo>
                    <a:pt x="833996" y="2209800"/>
                  </a:lnTo>
                  <a:lnTo>
                    <a:pt x="828954" y="2209800"/>
                  </a:lnTo>
                  <a:lnTo>
                    <a:pt x="828954" y="2501900"/>
                  </a:lnTo>
                  <a:lnTo>
                    <a:pt x="828954" y="2514600"/>
                  </a:lnTo>
                  <a:lnTo>
                    <a:pt x="827265" y="2501900"/>
                  </a:lnTo>
                  <a:lnTo>
                    <a:pt x="828954" y="2501900"/>
                  </a:lnTo>
                  <a:lnTo>
                    <a:pt x="828954" y="2209800"/>
                  </a:lnTo>
                  <a:lnTo>
                    <a:pt x="826414" y="2197100"/>
                  </a:lnTo>
                  <a:lnTo>
                    <a:pt x="828116" y="2197100"/>
                  </a:lnTo>
                  <a:lnTo>
                    <a:pt x="833996" y="2209800"/>
                  </a:lnTo>
                  <a:lnTo>
                    <a:pt x="833996" y="1854200"/>
                  </a:lnTo>
                  <a:lnTo>
                    <a:pt x="817956" y="1854200"/>
                  </a:lnTo>
                  <a:lnTo>
                    <a:pt x="819975" y="1856905"/>
                  </a:lnTo>
                  <a:lnTo>
                    <a:pt x="818692" y="1856905"/>
                  </a:lnTo>
                  <a:lnTo>
                    <a:pt x="820089" y="1857057"/>
                  </a:lnTo>
                  <a:lnTo>
                    <a:pt x="827468" y="1866900"/>
                  </a:lnTo>
                  <a:lnTo>
                    <a:pt x="827709" y="1866900"/>
                  </a:lnTo>
                  <a:lnTo>
                    <a:pt x="829805" y="1879600"/>
                  </a:lnTo>
                  <a:lnTo>
                    <a:pt x="825576" y="1875078"/>
                  </a:lnTo>
                  <a:lnTo>
                    <a:pt x="825576" y="2514600"/>
                  </a:lnTo>
                  <a:lnTo>
                    <a:pt x="825576" y="2527300"/>
                  </a:lnTo>
                  <a:lnTo>
                    <a:pt x="824725" y="2527300"/>
                  </a:lnTo>
                  <a:lnTo>
                    <a:pt x="822185" y="2521851"/>
                  </a:lnTo>
                  <a:lnTo>
                    <a:pt x="822185" y="2540000"/>
                  </a:lnTo>
                  <a:lnTo>
                    <a:pt x="819658" y="2540000"/>
                  </a:lnTo>
                  <a:lnTo>
                    <a:pt x="818934" y="2534551"/>
                  </a:lnTo>
                  <a:lnTo>
                    <a:pt x="822185" y="2540000"/>
                  </a:lnTo>
                  <a:lnTo>
                    <a:pt x="822185" y="2521851"/>
                  </a:lnTo>
                  <a:lnTo>
                    <a:pt x="818807" y="2514600"/>
                  </a:lnTo>
                  <a:lnTo>
                    <a:pt x="818807" y="2578100"/>
                  </a:lnTo>
                  <a:lnTo>
                    <a:pt x="813130" y="2578100"/>
                  </a:lnTo>
                  <a:lnTo>
                    <a:pt x="813943" y="2590800"/>
                  </a:lnTo>
                  <a:lnTo>
                    <a:pt x="815721" y="2590800"/>
                  </a:lnTo>
                  <a:lnTo>
                    <a:pt x="812888" y="2603500"/>
                  </a:lnTo>
                  <a:lnTo>
                    <a:pt x="792518" y="2590800"/>
                  </a:lnTo>
                  <a:lnTo>
                    <a:pt x="792695" y="2578100"/>
                  </a:lnTo>
                  <a:lnTo>
                    <a:pt x="804443" y="2565400"/>
                  </a:lnTo>
                  <a:lnTo>
                    <a:pt x="818807" y="2578100"/>
                  </a:lnTo>
                  <a:lnTo>
                    <a:pt x="818807" y="2514600"/>
                  </a:lnTo>
                  <a:lnTo>
                    <a:pt x="825576" y="2514600"/>
                  </a:lnTo>
                  <a:lnTo>
                    <a:pt x="825576" y="1875078"/>
                  </a:lnTo>
                  <a:lnTo>
                    <a:pt x="823988" y="1873377"/>
                  </a:lnTo>
                  <a:lnTo>
                    <a:pt x="823988" y="2222500"/>
                  </a:lnTo>
                  <a:lnTo>
                    <a:pt x="798385" y="2222500"/>
                  </a:lnTo>
                  <a:lnTo>
                    <a:pt x="805586" y="2235200"/>
                  </a:lnTo>
                  <a:lnTo>
                    <a:pt x="818464" y="2235200"/>
                  </a:lnTo>
                  <a:lnTo>
                    <a:pt x="822185" y="2247900"/>
                  </a:lnTo>
                  <a:lnTo>
                    <a:pt x="802741" y="2235200"/>
                  </a:lnTo>
                  <a:lnTo>
                    <a:pt x="807466" y="2247900"/>
                  </a:lnTo>
                  <a:lnTo>
                    <a:pt x="813892" y="2247900"/>
                  </a:lnTo>
                  <a:lnTo>
                    <a:pt x="819810" y="2255418"/>
                  </a:lnTo>
                  <a:lnTo>
                    <a:pt x="817537" y="2247900"/>
                  </a:lnTo>
                  <a:lnTo>
                    <a:pt x="820102" y="2247900"/>
                  </a:lnTo>
                  <a:lnTo>
                    <a:pt x="823887" y="2260600"/>
                  </a:lnTo>
                  <a:lnTo>
                    <a:pt x="819810" y="2255418"/>
                  </a:lnTo>
                  <a:lnTo>
                    <a:pt x="821169" y="2259927"/>
                  </a:lnTo>
                  <a:lnTo>
                    <a:pt x="812888" y="2254466"/>
                  </a:lnTo>
                  <a:lnTo>
                    <a:pt x="812888" y="2514600"/>
                  </a:lnTo>
                  <a:lnTo>
                    <a:pt x="812888" y="2527300"/>
                  </a:lnTo>
                  <a:lnTo>
                    <a:pt x="800201" y="2527300"/>
                  </a:lnTo>
                  <a:lnTo>
                    <a:pt x="800201" y="2514600"/>
                  </a:lnTo>
                  <a:lnTo>
                    <a:pt x="812888" y="2514600"/>
                  </a:lnTo>
                  <a:lnTo>
                    <a:pt x="812888" y="2254466"/>
                  </a:lnTo>
                  <a:lnTo>
                    <a:pt x="802944" y="2247900"/>
                  </a:lnTo>
                  <a:lnTo>
                    <a:pt x="802741" y="2248344"/>
                  </a:lnTo>
                  <a:lnTo>
                    <a:pt x="802741" y="2286000"/>
                  </a:lnTo>
                  <a:lnTo>
                    <a:pt x="794194" y="2286000"/>
                  </a:lnTo>
                  <a:lnTo>
                    <a:pt x="794194" y="2451100"/>
                  </a:lnTo>
                  <a:lnTo>
                    <a:pt x="793648" y="2463800"/>
                  </a:lnTo>
                  <a:lnTo>
                    <a:pt x="790867" y="2463800"/>
                  </a:lnTo>
                  <a:lnTo>
                    <a:pt x="789203" y="2451100"/>
                  </a:lnTo>
                  <a:lnTo>
                    <a:pt x="794194" y="2451100"/>
                  </a:lnTo>
                  <a:lnTo>
                    <a:pt x="794194" y="2286000"/>
                  </a:lnTo>
                  <a:lnTo>
                    <a:pt x="773976" y="2286000"/>
                  </a:lnTo>
                  <a:lnTo>
                    <a:pt x="773976" y="2705100"/>
                  </a:lnTo>
                  <a:lnTo>
                    <a:pt x="773976" y="2717800"/>
                  </a:lnTo>
                  <a:lnTo>
                    <a:pt x="768057" y="2717800"/>
                  </a:lnTo>
                  <a:lnTo>
                    <a:pt x="768057" y="2705100"/>
                  </a:lnTo>
                  <a:lnTo>
                    <a:pt x="773976" y="2705100"/>
                  </a:lnTo>
                  <a:lnTo>
                    <a:pt x="773976" y="2286000"/>
                  </a:lnTo>
                  <a:lnTo>
                    <a:pt x="771436" y="2286000"/>
                  </a:lnTo>
                  <a:lnTo>
                    <a:pt x="773976" y="2273300"/>
                  </a:lnTo>
                  <a:lnTo>
                    <a:pt x="788187" y="2273300"/>
                  </a:lnTo>
                  <a:lnTo>
                    <a:pt x="802741" y="2286000"/>
                  </a:lnTo>
                  <a:lnTo>
                    <a:pt x="802741" y="2248344"/>
                  </a:lnTo>
                  <a:lnTo>
                    <a:pt x="797026" y="2260600"/>
                  </a:lnTo>
                  <a:lnTo>
                    <a:pt x="772617" y="2260600"/>
                  </a:lnTo>
                  <a:lnTo>
                    <a:pt x="770597" y="2269540"/>
                  </a:lnTo>
                  <a:lnTo>
                    <a:pt x="770597" y="2425700"/>
                  </a:lnTo>
                  <a:lnTo>
                    <a:pt x="770597" y="2438400"/>
                  </a:lnTo>
                  <a:lnTo>
                    <a:pt x="762977" y="2438400"/>
                  </a:lnTo>
                  <a:lnTo>
                    <a:pt x="764667" y="2425700"/>
                  </a:lnTo>
                  <a:lnTo>
                    <a:pt x="770597" y="2425700"/>
                  </a:lnTo>
                  <a:lnTo>
                    <a:pt x="770597" y="2269540"/>
                  </a:lnTo>
                  <a:lnTo>
                    <a:pt x="769747" y="2273300"/>
                  </a:lnTo>
                  <a:lnTo>
                    <a:pt x="759599" y="2273300"/>
                  </a:lnTo>
                  <a:lnTo>
                    <a:pt x="754519" y="2286000"/>
                  </a:lnTo>
                  <a:lnTo>
                    <a:pt x="750709" y="2286000"/>
                  </a:lnTo>
                  <a:lnTo>
                    <a:pt x="756183" y="2298700"/>
                  </a:lnTo>
                  <a:lnTo>
                    <a:pt x="755954" y="2298700"/>
                  </a:lnTo>
                  <a:lnTo>
                    <a:pt x="762774" y="2311400"/>
                  </a:lnTo>
                  <a:lnTo>
                    <a:pt x="757059" y="2311400"/>
                  </a:lnTo>
                  <a:lnTo>
                    <a:pt x="756208" y="2311400"/>
                  </a:lnTo>
                  <a:lnTo>
                    <a:pt x="754519" y="2311400"/>
                  </a:lnTo>
                  <a:lnTo>
                    <a:pt x="758190" y="2315629"/>
                  </a:lnTo>
                  <a:lnTo>
                    <a:pt x="757364" y="2312555"/>
                  </a:lnTo>
                  <a:lnTo>
                    <a:pt x="768896" y="2324100"/>
                  </a:lnTo>
                  <a:lnTo>
                    <a:pt x="765517" y="2324100"/>
                  </a:lnTo>
                  <a:lnTo>
                    <a:pt x="758190" y="2315629"/>
                  </a:lnTo>
                  <a:lnTo>
                    <a:pt x="760437" y="2324100"/>
                  </a:lnTo>
                  <a:lnTo>
                    <a:pt x="757796" y="2324100"/>
                  </a:lnTo>
                  <a:lnTo>
                    <a:pt x="768515" y="2336800"/>
                  </a:lnTo>
                  <a:lnTo>
                    <a:pt x="762139" y="2336800"/>
                  </a:lnTo>
                  <a:lnTo>
                    <a:pt x="762139" y="2705100"/>
                  </a:lnTo>
                  <a:lnTo>
                    <a:pt x="762139" y="2717800"/>
                  </a:lnTo>
                  <a:lnTo>
                    <a:pt x="752830" y="2717800"/>
                  </a:lnTo>
                  <a:lnTo>
                    <a:pt x="752830" y="2705100"/>
                  </a:lnTo>
                  <a:lnTo>
                    <a:pt x="762139" y="2705100"/>
                  </a:lnTo>
                  <a:lnTo>
                    <a:pt x="762139" y="2336800"/>
                  </a:lnTo>
                  <a:lnTo>
                    <a:pt x="736892" y="2336800"/>
                  </a:lnTo>
                  <a:lnTo>
                    <a:pt x="743737" y="2349500"/>
                  </a:lnTo>
                  <a:lnTo>
                    <a:pt x="752805" y="2349500"/>
                  </a:lnTo>
                  <a:lnTo>
                    <a:pt x="760437" y="2362200"/>
                  </a:lnTo>
                  <a:lnTo>
                    <a:pt x="735063" y="2362200"/>
                  </a:lnTo>
                  <a:lnTo>
                    <a:pt x="749452" y="2374900"/>
                  </a:lnTo>
                  <a:lnTo>
                    <a:pt x="728294" y="2374900"/>
                  </a:lnTo>
                  <a:lnTo>
                    <a:pt x="756208" y="2387600"/>
                  </a:lnTo>
                  <a:lnTo>
                    <a:pt x="741616" y="2387600"/>
                  </a:lnTo>
                  <a:lnTo>
                    <a:pt x="744550" y="2400300"/>
                  </a:lnTo>
                  <a:lnTo>
                    <a:pt x="722376" y="2400300"/>
                  </a:lnTo>
                  <a:lnTo>
                    <a:pt x="724916" y="2413000"/>
                  </a:lnTo>
                  <a:lnTo>
                    <a:pt x="734860" y="2413000"/>
                  </a:lnTo>
                  <a:lnTo>
                    <a:pt x="735025" y="2413139"/>
                  </a:lnTo>
                  <a:lnTo>
                    <a:pt x="731710" y="2425700"/>
                  </a:lnTo>
                  <a:lnTo>
                    <a:pt x="717511" y="2425700"/>
                  </a:lnTo>
                  <a:lnTo>
                    <a:pt x="721194" y="2438400"/>
                  </a:lnTo>
                  <a:lnTo>
                    <a:pt x="727456" y="2438400"/>
                  </a:lnTo>
                  <a:lnTo>
                    <a:pt x="735330" y="2438400"/>
                  </a:lnTo>
                  <a:lnTo>
                    <a:pt x="742683" y="2451100"/>
                  </a:lnTo>
                  <a:lnTo>
                    <a:pt x="743521" y="2451100"/>
                  </a:lnTo>
                  <a:lnTo>
                    <a:pt x="754418" y="2451100"/>
                  </a:lnTo>
                  <a:lnTo>
                    <a:pt x="752830" y="2463800"/>
                  </a:lnTo>
                  <a:lnTo>
                    <a:pt x="743521" y="2451100"/>
                  </a:lnTo>
                  <a:lnTo>
                    <a:pt x="741832" y="2463800"/>
                  </a:lnTo>
                  <a:lnTo>
                    <a:pt x="742124" y="2463800"/>
                  </a:lnTo>
                  <a:lnTo>
                    <a:pt x="746696" y="2476500"/>
                  </a:lnTo>
                  <a:lnTo>
                    <a:pt x="741832" y="2476500"/>
                  </a:lnTo>
                  <a:lnTo>
                    <a:pt x="747750" y="2489200"/>
                  </a:lnTo>
                  <a:lnTo>
                    <a:pt x="736752" y="2489200"/>
                  </a:lnTo>
                  <a:lnTo>
                    <a:pt x="734225" y="2476500"/>
                  </a:lnTo>
                  <a:lnTo>
                    <a:pt x="736752" y="2476500"/>
                  </a:lnTo>
                  <a:lnTo>
                    <a:pt x="738454" y="2463800"/>
                  </a:lnTo>
                  <a:lnTo>
                    <a:pt x="712965" y="2463800"/>
                  </a:lnTo>
                  <a:lnTo>
                    <a:pt x="722795" y="2476500"/>
                  </a:lnTo>
                  <a:lnTo>
                    <a:pt x="720826" y="2476500"/>
                  </a:lnTo>
                  <a:lnTo>
                    <a:pt x="725868" y="2489200"/>
                  </a:lnTo>
                  <a:lnTo>
                    <a:pt x="733717" y="2501900"/>
                  </a:lnTo>
                  <a:lnTo>
                    <a:pt x="734225" y="2501900"/>
                  </a:lnTo>
                  <a:lnTo>
                    <a:pt x="741781" y="2501900"/>
                  </a:lnTo>
                  <a:lnTo>
                    <a:pt x="752830" y="2514600"/>
                  </a:lnTo>
                  <a:lnTo>
                    <a:pt x="743521" y="2514600"/>
                  </a:lnTo>
                  <a:lnTo>
                    <a:pt x="734225" y="2501900"/>
                  </a:lnTo>
                  <a:lnTo>
                    <a:pt x="737603" y="2514600"/>
                  </a:lnTo>
                  <a:lnTo>
                    <a:pt x="737920" y="2514600"/>
                  </a:lnTo>
                  <a:lnTo>
                    <a:pt x="750354" y="2527300"/>
                  </a:lnTo>
                  <a:lnTo>
                    <a:pt x="746061" y="2527300"/>
                  </a:lnTo>
                  <a:lnTo>
                    <a:pt x="739622" y="2540000"/>
                  </a:lnTo>
                  <a:lnTo>
                    <a:pt x="742149" y="2540000"/>
                  </a:lnTo>
                  <a:lnTo>
                    <a:pt x="742607" y="2552700"/>
                  </a:lnTo>
                  <a:lnTo>
                    <a:pt x="728700" y="2552700"/>
                  </a:lnTo>
                  <a:lnTo>
                    <a:pt x="732320" y="2565400"/>
                  </a:lnTo>
                  <a:lnTo>
                    <a:pt x="735139" y="2565400"/>
                  </a:lnTo>
                  <a:lnTo>
                    <a:pt x="727875" y="2578100"/>
                  </a:lnTo>
                  <a:lnTo>
                    <a:pt x="734225" y="2578100"/>
                  </a:lnTo>
                  <a:lnTo>
                    <a:pt x="748601" y="2590800"/>
                  </a:lnTo>
                  <a:lnTo>
                    <a:pt x="747750" y="2603500"/>
                  </a:lnTo>
                  <a:lnTo>
                    <a:pt x="751141" y="2603500"/>
                  </a:lnTo>
                  <a:lnTo>
                    <a:pt x="751979" y="2616200"/>
                  </a:lnTo>
                  <a:lnTo>
                    <a:pt x="739432" y="2603500"/>
                  </a:lnTo>
                  <a:lnTo>
                    <a:pt x="735914" y="2616200"/>
                  </a:lnTo>
                  <a:lnTo>
                    <a:pt x="717308" y="2616200"/>
                  </a:lnTo>
                  <a:lnTo>
                    <a:pt x="729043" y="2628900"/>
                  </a:lnTo>
                  <a:lnTo>
                    <a:pt x="731888" y="2628900"/>
                  </a:lnTo>
                  <a:lnTo>
                    <a:pt x="732523" y="2641600"/>
                  </a:lnTo>
                  <a:lnTo>
                    <a:pt x="716457" y="2641600"/>
                  </a:lnTo>
                  <a:lnTo>
                    <a:pt x="729411" y="2654300"/>
                  </a:lnTo>
                  <a:lnTo>
                    <a:pt x="745477" y="2654300"/>
                  </a:lnTo>
                  <a:lnTo>
                    <a:pt x="753681" y="2667000"/>
                  </a:lnTo>
                  <a:lnTo>
                    <a:pt x="731050" y="2667000"/>
                  </a:lnTo>
                  <a:lnTo>
                    <a:pt x="721791" y="2654300"/>
                  </a:lnTo>
                  <a:lnTo>
                    <a:pt x="719429" y="2654300"/>
                  </a:lnTo>
                  <a:lnTo>
                    <a:pt x="725449" y="2667000"/>
                  </a:lnTo>
                  <a:lnTo>
                    <a:pt x="726605" y="2667000"/>
                  </a:lnTo>
                  <a:lnTo>
                    <a:pt x="728294" y="2679700"/>
                  </a:lnTo>
                  <a:lnTo>
                    <a:pt x="715606" y="2679700"/>
                  </a:lnTo>
                  <a:lnTo>
                    <a:pt x="712558" y="2684272"/>
                  </a:lnTo>
                  <a:lnTo>
                    <a:pt x="719150" y="2692400"/>
                  </a:lnTo>
                  <a:lnTo>
                    <a:pt x="708113" y="2692400"/>
                  </a:lnTo>
                  <a:lnTo>
                    <a:pt x="715289" y="2705100"/>
                  </a:lnTo>
                  <a:lnTo>
                    <a:pt x="714768" y="2705100"/>
                  </a:lnTo>
                  <a:lnTo>
                    <a:pt x="721220" y="2717800"/>
                  </a:lnTo>
                  <a:lnTo>
                    <a:pt x="721956" y="2717800"/>
                  </a:lnTo>
                  <a:lnTo>
                    <a:pt x="723328" y="2730500"/>
                  </a:lnTo>
                  <a:lnTo>
                    <a:pt x="729996" y="2730500"/>
                  </a:lnTo>
                  <a:lnTo>
                    <a:pt x="735076" y="2743200"/>
                  </a:lnTo>
                  <a:lnTo>
                    <a:pt x="737501" y="2743200"/>
                  </a:lnTo>
                  <a:lnTo>
                    <a:pt x="736003" y="2730500"/>
                  </a:lnTo>
                  <a:lnTo>
                    <a:pt x="754519" y="2730500"/>
                  </a:lnTo>
                  <a:lnTo>
                    <a:pt x="756158" y="2743200"/>
                  </a:lnTo>
                  <a:lnTo>
                    <a:pt x="740879" y="2743200"/>
                  </a:lnTo>
                  <a:lnTo>
                    <a:pt x="744626" y="2755900"/>
                  </a:lnTo>
                  <a:lnTo>
                    <a:pt x="734733" y="2755900"/>
                  </a:lnTo>
                  <a:lnTo>
                    <a:pt x="732205" y="2743200"/>
                  </a:lnTo>
                  <a:lnTo>
                    <a:pt x="714413" y="2743200"/>
                  </a:lnTo>
                  <a:lnTo>
                    <a:pt x="700379" y="2730500"/>
                  </a:lnTo>
                  <a:lnTo>
                    <a:pt x="698614" y="2743200"/>
                  </a:lnTo>
                  <a:lnTo>
                    <a:pt x="700811" y="2743200"/>
                  </a:lnTo>
                  <a:lnTo>
                    <a:pt x="703008" y="2755900"/>
                  </a:lnTo>
                  <a:lnTo>
                    <a:pt x="719785" y="2755900"/>
                  </a:lnTo>
                  <a:lnTo>
                    <a:pt x="726605" y="2768600"/>
                  </a:lnTo>
                  <a:lnTo>
                    <a:pt x="698296" y="2768600"/>
                  </a:lnTo>
                  <a:lnTo>
                    <a:pt x="702081" y="2781300"/>
                  </a:lnTo>
                  <a:lnTo>
                    <a:pt x="722591" y="2781300"/>
                  </a:lnTo>
                  <a:lnTo>
                    <a:pt x="728014" y="2794000"/>
                  </a:lnTo>
                  <a:lnTo>
                    <a:pt x="715289" y="2794000"/>
                  </a:lnTo>
                  <a:lnTo>
                    <a:pt x="721487" y="2806700"/>
                  </a:lnTo>
                  <a:lnTo>
                    <a:pt x="709688" y="2806700"/>
                  </a:lnTo>
                  <a:lnTo>
                    <a:pt x="711377" y="2794000"/>
                  </a:lnTo>
                  <a:lnTo>
                    <a:pt x="708850" y="2794000"/>
                  </a:lnTo>
                  <a:lnTo>
                    <a:pt x="703072" y="2806700"/>
                  </a:lnTo>
                  <a:lnTo>
                    <a:pt x="701230" y="2806700"/>
                  </a:lnTo>
                  <a:lnTo>
                    <a:pt x="704215" y="2819400"/>
                  </a:lnTo>
                  <a:lnTo>
                    <a:pt x="709269" y="2819400"/>
                  </a:lnTo>
                  <a:lnTo>
                    <a:pt x="714311" y="2832100"/>
                  </a:lnTo>
                  <a:lnTo>
                    <a:pt x="717308" y="2844800"/>
                  </a:lnTo>
                  <a:lnTo>
                    <a:pt x="700379" y="2844800"/>
                  </a:lnTo>
                  <a:lnTo>
                    <a:pt x="702487" y="2857500"/>
                  </a:lnTo>
                  <a:lnTo>
                    <a:pt x="698804" y="2870200"/>
                  </a:lnTo>
                  <a:lnTo>
                    <a:pt x="691464" y="2870200"/>
                  </a:lnTo>
                  <a:lnTo>
                    <a:pt x="682625" y="2882900"/>
                  </a:lnTo>
                  <a:lnTo>
                    <a:pt x="698690" y="2895600"/>
                  </a:lnTo>
                  <a:lnTo>
                    <a:pt x="690232" y="2895600"/>
                  </a:lnTo>
                  <a:lnTo>
                    <a:pt x="699541" y="2908300"/>
                  </a:lnTo>
                  <a:lnTo>
                    <a:pt x="706310" y="2921000"/>
                  </a:lnTo>
                  <a:lnTo>
                    <a:pt x="707364" y="2921000"/>
                  </a:lnTo>
                  <a:lnTo>
                    <a:pt x="699541" y="2933700"/>
                  </a:lnTo>
                  <a:lnTo>
                    <a:pt x="704926" y="2933700"/>
                  </a:lnTo>
                  <a:lnTo>
                    <a:pt x="711377" y="2946400"/>
                  </a:lnTo>
                  <a:lnTo>
                    <a:pt x="709688" y="2933700"/>
                  </a:lnTo>
                  <a:lnTo>
                    <a:pt x="710539" y="2933700"/>
                  </a:lnTo>
                  <a:lnTo>
                    <a:pt x="713917" y="2921000"/>
                  </a:lnTo>
                  <a:lnTo>
                    <a:pt x="725766" y="2921000"/>
                  </a:lnTo>
                  <a:lnTo>
                    <a:pt x="726605" y="2933700"/>
                  </a:lnTo>
                  <a:lnTo>
                    <a:pt x="730834" y="2933700"/>
                  </a:lnTo>
                  <a:lnTo>
                    <a:pt x="729145" y="2946400"/>
                  </a:lnTo>
                  <a:lnTo>
                    <a:pt x="711377" y="2946400"/>
                  </a:lnTo>
                  <a:lnTo>
                    <a:pt x="709688" y="2946400"/>
                  </a:lnTo>
                  <a:lnTo>
                    <a:pt x="707021" y="2959100"/>
                  </a:lnTo>
                  <a:lnTo>
                    <a:pt x="706729" y="2971800"/>
                  </a:lnTo>
                  <a:lnTo>
                    <a:pt x="703262" y="2984500"/>
                  </a:lnTo>
                  <a:lnTo>
                    <a:pt x="691083" y="2997200"/>
                  </a:lnTo>
                  <a:lnTo>
                    <a:pt x="699516" y="2997200"/>
                  </a:lnTo>
                  <a:lnTo>
                    <a:pt x="698271" y="3009900"/>
                  </a:lnTo>
                  <a:lnTo>
                    <a:pt x="713079" y="3009900"/>
                  </a:lnTo>
                  <a:lnTo>
                    <a:pt x="702691" y="3022600"/>
                  </a:lnTo>
                  <a:lnTo>
                    <a:pt x="687616" y="3022600"/>
                  </a:lnTo>
                  <a:lnTo>
                    <a:pt x="680085" y="3035300"/>
                  </a:lnTo>
                  <a:lnTo>
                    <a:pt x="698398" y="3035300"/>
                  </a:lnTo>
                  <a:lnTo>
                    <a:pt x="703770" y="3048000"/>
                  </a:lnTo>
                  <a:lnTo>
                    <a:pt x="701230" y="3048000"/>
                  </a:lnTo>
                  <a:lnTo>
                    <a:pt x="702462" y="3060700"/>
                  </a:lnTo>
                  <a:lnTo>
                    <a:pt x="697103" y="3060700"/>
                  </a:lnTo>
                  <a:lnTo>
                    <a:pt x="688746" y="3073400"/>
                  </a:lnTo>
                  <a:lnTo>
                    <a:pt x="680935" y="3073400"/>
                  </a:lnTo>
                  <a:lnTo>
                    <a:pt x="695312" y="3086100"/>
                  </a:lnTo>
                  <a:lnTo>
                    <a:pt x="682625" y="3086100"/>
                  </a:lnTo>
                  <a:lnTo>
                    <a:pt x="682625" y="3098800"/>
                  </a:lnTo>
                  <a:lnTo>
                    <a:pt x="687692" y="3111500"/>
                  </a:lnTo>
                  <a:lnTo>
                    <a:pt x="675855" y="3111500"/>
                  </a:lnTo>
                  <a:lnTo>
                    <a:pt x="678395" y="3124200"/>
                  </a:lnTo>
                  <a:lnTo>
                    <a:pt x="681570" y="3136900"/>
                  </a:lnTo>
                  <a:lnTo>
                    <a:pt x="702818" y="3136900"/>
                  </a:lnTo>
                  <a:lnTo>
                    <a:pt x="700874" y="3144418"/>
                  </a:lnTo>
                  <a:lnTo>
                    <a:pt x="707986" y="3139325"/>
                  </a:lnTo>
                  <a:lnTo>
                    <a:pt x="706589" y="3136900"/>
                  </a:lnTo>
                  <a:lnTo>
                    <a:pt x="711377" y="3136900"/>
                  </a:lnTo>
                  <a:lnTo>
                    <a:pt x="707986" y="3139325"/>
                  </a:lnTo>
                  <a:lnTo>
                    <a:pt x="713917" y="3149600"/>
                  </a:lnTo>
                  <a:lnTo>
                    <a:pt x="699528" y="3149600"/>
                  </a:lnTo>
                  <a:lnTo>
                    <a:pt x="700874" y="3144418"/>
                  </a:lnTo>
                  <a:lnTo>
                    <a:pt x="693623" y="3149600"/>
                  </a:lnTo>
                  <a:lnTo>
                    <a:pt x="681532" y="3149600"/>
                  </a:lnTo>
                  <a:lnTo>
                    <a:pt x="677341" y="3162300"/>
                  </a:lnTo>
                  <a:lnTo>
                    <a:pt x="676706" y="3162300"/>
                  </a:lnTo>
                  <a:lnTo>
                    <a:pt x="678268" y="3175000"/>
                  </a:lnTo>
                  <a:lnTo>
                    <a:pt x="681037" y="3175000"/>
                  </a:lnTo>
                  <a:lnTo>
                    <a:pt x="683958" y="3187700"/>
                  </a:lnTo>
                  <a:lnTo>
                    <a:pt x="686003" y="3200400"/>
                  </a:lnTo>
                  <a:lnTo>
                    <a:pt x="707263" y="3200400"/>
                  </a:lnTo>
                  <a:lnTo>
                    <a:pt x="702500" y="3213100"/>
                  </a:lnTo>
                  <a:lnTo>
                    <a:pt x="699008" y="3225800"/>
                  </a:lnTo>
                  <a:lnTo>
                    <a:pt x="713816" y="3225800"/>
                  </a:lnTo>
                  <a:lnTo>
                    <a:pt x="709269" y="3238500"/>
                  </a:lnTo>
                  <a:lnTo>
                    <a:pt x="715606" y="3238500"/>
                  </a:lnTo>
                  <a:lnTo>
                    <a:pt x="721537" y="3251200"/>
                  </a:lnTo>
                  <a:lnTo>
                    <a:pt x="724065" y="3238500"/>
                  </a:lnTo>
                  <a:lnTo>
                    <a:pt x="729145" y="3251200"/>
                  </a:lnTo>
                  <a:lnTo>
                    <a:pt x="722376" y="3251200"/>
                  </a:lnTo>
                  <a:lnTo>
                    <a:pt x="722376" y="3276600"/>
                  </a:lnTo>
                  <a:lnTo>
                    <a:pt x="721537" y="3276600"/>
                  </a:lnTo>
                  <a:lnTo>
                    <a:pt x="720686" y="3273425"/>
                  </a:lnTo>
                  <a:lnTo>
                    <a:pt x="718146" y="3263900"/>
                  </a:lnTo>
                  <a:lnTo>
                    <a:pt x="720674" y="3273374"/>
                  </a:lnTo>
                  <a:lnTo>
                    <a:pt x="722376" y="3276600"/>
                  </a:lnTo>
                  <a:lnTo>
                    <a:pt x="722376" y="3251200"/>
                  </a:lnTo>
                  <a:lnTo>
                    <a:pt x="721537" y="3251200"/>
                  </a:lnTo>
                  <a:lnTo>
                    <a:pt x="704621" y="3251200"/>
                  </a:lnTo>
                  <a:lnTo>
                    <a:pt x="703770" y="3251200"/>
                  </a:lnTo>
                  <a:lnTo>
                    <a:pt x="699541" y="3251200"/>
                  </a:lnTo>
                  <a:lnTo>
                    <a:pt x="707377" y="3258121"/>
                  </a:lnTo>
                  <a:lnTo>
                    <a:pt x="705243" y="3252787"/>
                  </a:lnTo>
                  <a:lnTo>
                    <a:pt x="715606" y="3263900"/>
                  </a:lnTo>
                  <a:lnTo>
                    <a:pt x="713917" y="3263900"/>
                  </a:lnTo>
                  <a:lnTo>
                    <a:pt x="707377" y="3258121"/>
                  </a:lnTo>
                  <a:lnTo>
                    <a:pt x="709688" y="3263900"/>
                  </a:lnTo>
                  <a:lnTo>
                    <a:pt x="706310" y="3263900"/>
                  </a:lnTo>
                  <a:lnTo>
                    <a:pt x="716457" y="3276600"/>
                  </a:lnTo>
                  <a:lnTo>
                    <a:pt x="706221" y="3263900"/>
                  </a:lnTo>
                  <a:lnTo>
                    <a:pt x="704303" y="3263900"/>
                  </a:lnTo>
                  <a:lnTo>
                    <a:pt x="711377" y="3276600"/>
                  </a:lnTo>
                  <a:lnTo>
                    <a:pt x="713917" y="3276600"/>
                  </a:lnTo>
                  <a:lnTo>
                    <a:pt x="714768" y="3289300"/>
                  </a:lnTo>
                  <a:lnTo>
                    <a:pt x="711377" y="3276600"/>
                  </a:lnTo>
                  <a:lnTo>
                    <a:pt x="706564" y="3276600"/>
                  </a:lnTo>
                  <a:lnTo>
                    <a:pt x="702081" y="3276600"/>
                  </a:lnTo>
                  <a:lnTo>
                    <a:pt x="700278" y="3273272"/>
                  </a:lnTo>
                  <a:lnTo>
                    <a:pt x="700278" y="3289300"/>
                  </a:lnTo>
                  <a:lnTo>
                    <a:pt x="699579" y="3289300"/>
                  </a:lnTo>
                  <a:lnTo>
                    <a:pt x="695312" y="3276600"/>
                  </a:lnTo>
                  <a:lnTo>
                    <a:pt x="698284" y="3276600"/>
                  </a:lnTo>
                  <a:lnTo>
                    <a:pt x="700278" y="3289300"/>
                  </a:lnTo>
                  <a:lnTo>
                    <a:pt x="700278" y="3273272"/>
                  </a:lnTo>
                  <a:lnTo>
                    <a:pt x="695210" y="3263900"/>
                  </a:lnTo>
                  <a:lnTo>
                    <a:pt x="694461" y="3262376"/>
                  </a:lnTo>
                  <a:lnTo>
                    <a:pt x="694461" y="3276600"/>
                  </a:lnTo>
                  <a:lnTo>
                    <a:pt x="693267" y="3276600"/>
                  </a:lnTo>
                  <a:lnTo>
                    <a:pt x="691680" y="3267773"/>
                  </a:lnTo>
                  <a:lnTo>
                    <a:pt x="694461" y="3276600"/>
                  </a:lnTo>
                  <a:lnTo>
                    <a:pt x="694461" y="3262376"/>
                  </a:lnTo>
                  <a:lnTo>
                    <a:pt x="691464" y="3256280"/>
                  </a:lnTo>
                  <a:lnTo>
                    <a:pt x="688543" y="3251200"/>
                  </a:lnTo>
                  <a:lnTo>
                    <a:pt x="689330" y="3251936"/>
                  </a:lnTo>
                  <a:lnTo>
                    <a:pt x="688962" y="3251200"/>
                  </a:lnTo>
                  <a:lnTo>
                    <a:pt x="683996" y="3238500"/>
                  </a:lnTo>
                  <a:lnTo>
                    <a:pt x="683044" y="3238500"/>
                  </a:lnTo>
                  <a:lnTo>
                    <a:pt x="686435" y="3251200"/>
                  </a:lnTo>
                  <a:lnTo>
                    <a:pt x="688035" y="3256280"/>
                  </a:lnTo>
                  <a:lnTo>
                    <a:pt x="691083" y="3263900"/>
                  </a:lnTo>
                  <a:lnTo>
                    <a:pt x="690448" y="3263900"/>
                  </a:lnTo>
                  <a:lnTo>
                    <a:pt x="688035" y="3256280"/>
                  </a:lnTo>
                  <a:lnTo>
                    <a:pt x="686003" y="3251200"/>
                  </a:lnTo>
                  <a:lnTo>
                    <a:pt x="688530" y="3263900"/>
                  </a:lnTo>
                  <a:lnTo>
                    <a:pt x="682625" y="3263900"/>
                  </a:lnTo>
                  <a:lnTo>
                    <a:pt x="680935" y="3276600"/>
                  </a:lnTo>
                  <a:lnTo>
                    <a:pt x="680935" y="3263900"/>
                  </a:lnTo>
                  <a:lnTo>
                    <a:pt x="681774" y="3263900"/>
                  </a:lnTo>
                  <a:lnTo>
                    <a:pt x="680935" y="3251200"/>
                  </a:lnTo>
                  <a:lnTo>
                    <a:pt x="680085" y="3251200"/>
                  </a:lnTo>
                  <a:lnTo>
                    <a:pt x="679234" y="3251200"/>
                  </a:lnTo>
                  <a:lnTo>
                    <a:pt x="677545" y="3263900"/>
                  </a:lnTo>
                  <a:lnTo>
                    <a:pt x="675855" y="3263900"/>
                  </a:lnTo>
                  <a:lnTo>
                    <a:pt x="677545" y="3251200"/>
                  </a:lnTo>
                  <a:lnTo>
                    <a:pt x="676503" y="3251200"/>
                  </a:lnTo>
                  <a:lnTo>
                    <a:pt x="674166" y="3263900"/>
                  </a:lnTo>
                  <a:lnTo>
                    <a:pt x="669937" y="3263900"/>
                  </a:lnTo>
                  <a:lnTo>
                    <a:pt x="671626" y="3251200"/>
                  </a:lnTo>
                  <a:lnTo>
                    <a:pt x="667397" y="3263900"/>
                  </a:lnTo>
                  <a:lnTo>
                    <a:pt x="667397" y="3251352"/>
                  </a:lnTo>
                  <a:lnTo>
                    <a:pt x="667486" y="3251200"/>
                  </a:lnTo>
                  <a:lnTo>
                    <a:pt x="660628" y="3251200"/>
                  </a:lnTo>
                  <a:lnTo>
                    <a:pt x="669086" y="3238500"/>
                  </a:lnTo>
                  <a:lnTo>
                    <a:pt x="659790" y="3238500"/>
                  </a:lnTo>
                  <a:lnTo>
                    <a:pt x="651319" y="3251200"/>
                  </a:lnTo>
                  <a:lnTo>
                    <a:pt x="654443" y="3238500"/>
                  </a:lnTo>
                  <a:lnTo>
                    <a:pt x="639165" y="3238500"/>
                  </a:lnTo>
                  <a:lnTo>
                    <a:pt x="640295" y="3225800"/>
                  </a:lnTo>
                  <a:lnTo>
                    <a:pt x="632790" y="3225800"/>
                  </a:lnTo>
                  <a:lnTo>
                    <a:pt x="620445" y="3213100"/>
                  </a:lnTo>
                  <a:lnTo>
                    <a:pt x="619950" y="3213100"/>
                  </a:lnTo>
                  <a:lnTo>
                    <a:pt x="630174" y="3200400"/>
                  </a:lnTo>
                  <a:lnTo>
                    <a:pt x="609955" y="3200400"/>
                  </a:lnTo>
                  <a:lnTo>
                    <a:pt x="614959" y="3213100"/>
                  </a:lnTo>
                  <a:lnTo>
                    <a:pt x="599732" y="3213100"/>
                  </a:lnTo>
                  <a:lnTo>
                    <a:pt x="609955" y="3200400"/>
                  </a:lnTo>
                  <a:lnTo>
                    <a:pt x="591273" y="3200400"/>
                  </a:lnTo>
                  <a:lnTo>
                    <a:pt x="592112" y="3187700"/>
                  </a:lnTo>
                  <a:lnTo>
                    <a:pt x="596265" y="3187700"/>
                  </a:lnTo>
                  <a:lnTo>
                    <a:pt x="591058" y="3175000"/>
                  </a:lnTo>
                  <a:lnTo>
                    <a:pt x="585533" y="3175000"/>
                  </a:lnTo>
                  <a:lnTo>
                    <a:pt x="576453" y="3162846"/>
                  </a:lnTo>
                  <a:lnTo>
                    <a:pt x="566623" y="3175000"/>
                  </a:lnTo>
                  <a:lnTo>
                    <a:pt x="552145" y="3175000"/>
                  </a:lnTo>
                  <a:lnTo>
                    <a:pt x="556742" y="3162300"/>
                  </a:lnTo>
                  <a:lnTo>
                    <a:pt x="560133" y="3159849"/>
                  </a:lnTo>
                  <a:lnTo>
                    <a:pt x="560819" y="3149600"/>
                  </a:lnTo>
                  <a:lnTo>
                    <a:pt x="558279" y="3149600"/>
                  </a:lnTo>
                  <a:lnTo>
                    <a:pt x="564197" y="3136900"/>
                  </a:lnTo>
                  <a:lnTo>
                    <a:pt x="556133" y="3149600"/>
                  </a:lnTo>
                  <a:lnTo>
                    <a:pt x="544461" y="3149600"/>
                  </a:lnTo>
                  <a:lnTo>
                    <a:pt x="543052" y="3136900"/>
                  </a:lnTo>
                  <a:lnTo>
                    <a:pt x="521754" y="3136900"/>
                  </a:lnTo>
                  <a:lnTo>
                    <a:pt x="519366" y="3124200"/>
                  </a:lnTo>
                  <a:lnTo>
                    <a:pt x="529704" y="3124200"/>
                  </a:lnTo>
                  <a:lnTo>
                    <a:pt x="532269" y="3111500"/>
                  </a:lnTo>
                  <a:lnTo>
                    <a:pt x="541362" y="3111500"/>
                  </a:lnTo>
                  <a:lnTo>
                    <a:pt x="532904" y="3098800"/>
                  </a:lnTo>
                  <a:lnTo>
                    <a:pt x="525297" y="3111500"/>
                  </a:lnTo>
                  <a:lnTo>
                    <a:pt x="515886" y="3111500"/>
                  </a:lnTo>
                  <a:lnTo>
                    <a:pt x="511378" y="3098800"/>
                  </a:lnTo>
                  <a:lnTo>
                    <a:pt x="498995" y="3098800"/>
                  </a:lnTo>
                  <a:lnTo>
                    <a:pt x="491883" y="3111500"/>
                  </a:lnTo>
                  <a:lnTo>
                    <a:pt x="488924" y="3111500"/>
                  </a:lnTo>
                  <a:lnTo>
                    <a:pt x="483844" y="3098800"/>
                  </a:lnTo>
                  <a:lnTo>
                    <a:pt x="478764" y="3098800"/>
                  </a:lnTo>
                  <a:lnTo>
                    <a:pt x="481304" y="3086100"/>
                  </a:lnTo>
                  <a:lnTo>
                    <a:pt x="493153" y="3086100"/>
                  </a:lnTo>
                  <a:lnTo>
                    <a:pt x="493788" y="3086100"/>
                  </a:lnTo>
                  <a:lnTo>
                    <a:pt x="500570" y="3073400"/>
                  </a:lnTo>
                  <a:lnTo>
                    <a:pt x="481304" y="3073400"/>
                  </a:lnTo>
                  <a:lnTo>
                    <a:pt x="485025" y="3068320"/>
                  </a:lnTo>
                  <a:lnTo>
                    <a:pt x="479615" y="3073400"/>
                  </a:lnTo>
                  <a:lnTo>
                    <a:pt x="482155" y="3060700"/>
                  </a:lnTo>
                  <a:lnTo>
                    <a:pt x="480402" y="3048000"/>
                  </a:lnTo>
                  <a:lnTo>
                    <a:pt x="470255" y="3048000"/>
                  </a:lnTo>
                  <a:lnTo>
                    <a:pt x="469468" y="3035300"/>
                  </a:lnTo>
                  <a:lnTo>
                    <a:pt x="491451" y="3035300"/>
                  </a:lnTo>
                  <a:lnTo>
                    <a:pt x="482739" y="3022600"/>
                  </a:lnTo>
                  <a:lnTo>
                    <a:pt x="471792" y="3022600"/>
                  </a:lnTo>
                  <a:lnTo>
                    <a:pt x="462432" y="3009900"/>
                  </a:lnTo>
                  <a:lnTo>
                    <a:pt x="450329" y="3009900"/>
                  </a:lnTo>
                  <a:lnTo>
                    <a:pt x="455599" y="2997200"/>
                  </a:lnTo>
                  <a:lnTo>
                    <a:pt x="465239" y="2997200"/>
                  </a:lnTo>
                  <a:lnTo>
                    <a:pt x="463397" y="2984500"/>
                  </a:lnTo>
                  <a:lnTo>
                    <a:pt x="457517" y="2984500"/>
                  </a:lnTo>
                  <a:lnTo>
                    <a:pt x="448932" y="2971800"/>
                  </a:lnTo>
                  <a:lnTo>
                    <a:pt x="446620" y="2971800"/>
                  </a:lnTo>
                  <a:lnTo>
                    <a:pt x="450850" y="2959100"/>
                  </a:lnTo>
                  <a:lnTo>
                    <a:pt x="445782" y="2959100"/>
                  </a:lnTo>
                  <a:lnTo>
                    <a:pt x="446620" y="2946400"/>
                  </a:lnTo>
                  <a:lnTo>
                    <a:pt x="439013" y="2959100"/>
                  </a:lnTo>
                  <a:lnTo>
                    <a:pt x="439013" y="2946400"/>
                  </a:lnTo>
                  <a:lnTo>
                    <a:pt x="429704" y="2959100"/>
                  </a:lnTo>
                  <a:lnTo>
                    <a:pt x="438150" y="2946400"/>
                  </a:lnTo>
                  <a:lnTo>
                    <a:pt x="439013" y="2946400"/>
                  </a:lnTo>
                  <a:lnTo>
                    <a:pt x="439547" y="2946400"/>
                  </a:lnTo>
                  <a:lnTo>
                    <a:pt x="436016" y="2933700"/>
                  </a:lnTo>
                  <a:lnTo>
                    <a:pt x="423456" y="2933700"/>
                  </a:lnTo>
                  <a:lnTo>
                    <a:pt x="419023" y="2921000"/>
                  </a:lnTo>
                  <a:lnTo>
                    <a:pt x="418884" y="2921000"/>
                  </a:lnTo>
                  <a:lnTo>
                    <a:pt x="425475" y="2908300"/>
                  </a:lnTo>
                  <a:lnTo>
                    <a:pt x="411137" y="2908300"/>
                  </a:lnTo>
                  <a:lnTo>
                    <a:pt x="416179" y="2895600"/>
                  </a:lnTo>
                  <a:lnTo>
                    <a:pt x="408889" y="2895600"/>
                  </a:lnTo>
                  <a:lnTo>
                    <a:pt x="408559" y="2895600"/>
                  </a:lnTo>
                  <a:lnTo>
                    <a:pt x="407720" y="2895600"/>
                  </a:lnTo>
                  <a:lnTo>
                    <a:pt x="407720" y="2933700"/>
                  </a:lnTo>
                  <a:lnTo>
                    <a:pt x="405180" y="2946400"/>
                  </a:lnTo>
                  <a:lnTo>
                    <a:pt x="394182" y="2946400"/>
                  </a:lnTo>
                  <a:lnTo>
                    <a:pt x="399262" y="2933700"/>
                  </a:lnTo>
                  <a:lnTo>
                    <a:pt x="407720" y="2933700"/>
                  </a:lnTo>
                  <a:lnTo>
                    <a:pt x="407720" y="2895600"/>
                  </a:lnTo>
                  <a:lnTo>
                    <a:pt x="400837" y="2895600"/>
                  </a:lnTo>
                  <a:lnTo>
                    <a:pt x="391363" y="2908300"/>
                  </a:lnTo>
                  <a:lnTo>
                    <a:pt x="391642" y="2895600"/>
                  </a:lnTo>
                  <a:lnTo>
                    <a:pt x="385724" y="2895600"/>
                  </a:lnTo>
                  <a:lnTo>
                    <a:pt x="392811" y="2882900"/>
                  </a:lnTo>
                  <a:lnTo>
                    <a:pt x="398411" y="2882900"/>
                  </a:lnTo>
                  <a:lnTo>
                    <a:pt x="412788" y="2870200"/>
                  </a:lnTo>
                  <a:lnTo>
                    <a:pt x="411949" y="2870200"/>
                  </a:lnTo>
                  <a:lnTo>
                    <a:pt x="415328" y="2857500"/>
                  </a:lnTo>
                  <a:lnTo>
                    <a:pt x="410248" y="2870200"/>
                  </a:lnTo>
                  <a:lnTo>
                    <a:pt x="393877" y="2870200"/>
                  </a:lnTo>
                  <a:lnTo>
                    <a:pt x="389216" y="2857500"/>
                  </a:lnTo>
                  <a:lnTo>
                    <a:pt x="393014" y="2857500"/>
                  </a:lnTo>
                  <a:lnTo>
                    <a:pt x="396494" y="2844800"/>
                  </a:lnTo>
                  <a:lnTo>
                    <a:pt x="417017" y="2844800"/>
                  </a:lnTo>
                  <a:lnTo>
                    <a:pt x="411962" y="2832100"/>
                  </a:lnTo>
                  <a:lnTo>
                    <a:pt x="409409" y="2832100"/>
                  </a:lnTo>
                  <a:lnTo>
                    <a:pt x="411949" y="2819400"/>
                  </a:lnTo>
                  <a:lnTo>
                    <a:pt x="410883" y="2819400"/>
                  </a:lnTo>
                  <a:lnTo>
                    <a:pt x="408355" y="2832100"/>
                  </a:lnTo>
                  <a:lnTo>
                    <a:pt x="402640" y="2832100"/>
                  </a:lnTo>
                  <a:lnTo>
                    <a:pt x="396506" y="2819400"/>
                  </a:lnTo>
                  <a:lnTo>
                    <a:pt x="399884" y="2819400"/>
                  </a:lnTo>
                  <a:lnTo>
                    <a:pt x="401688" y="2806700"/>
                  </a:lnTo>
                  <a:lnTo>
                    <a:pt x="390804" y="2806700"/>
                  </a:lnTo>
                  <a:lnTo>
                    <a:pt x="381393" y="2794000"/>
                  </a:lnTo>
                  <a:lnTo>
                    <a:pt x="379806" y="2794000"/>
                  </a:lnTo>
                  <a:lnTo>
                    <a:pt x="379806" y="3356610"/>
                  </a:lnTo>
                  <a:lnTo>
                    <a:pt x="379806" y="3365500"/>
                  </a:lnTo>
                  <a:lnTo>
                    <a:pt x="373875" y="3365500"/>
                  </a:lnTo>
                  <a:lnTo>
                    <a:pt x="379806" y="3356610"/>
                  </a:lnTo>
                  <a:lnTo>
                    <a:pt x="379806" y="2794000"/>
                  </a:lnTo>
                  <a:lnTo>
                    <a:pt x="367957" y="2794000"/>
                  </a:lnTo>
                  <a:lnTo>
                    <a:pt x="373875" y="2781300"/>
                  </a:lnTo>
                  <a:lnTo>
                    <a:pt x="373037" y="2781300"/>
                  </a:lnTo>
                  <a:lnTo>
                    <a:pt x="378104" y="2768600"/>
                  </a:lnTo>
                  <a:lnTo>
                    <a:pt x="369646" y="2768600"/>
                  </a:lnTo>
                  <a:lnTo>
                    <a:pt x="363728" y="2755900"/>
                  </a:lnTo>
                  <a:lnTo>
                    <a:pt x="355269" y="2755900"/>
                  </a:lnTo>
                  <a:lnTo>
                    <a:pt x="344106" y="2768600"/>
                  </a:lnTo>
                  <a:lnTo>
                    <a:pt x="358241" y="2768600"/>
                  </a:lnTo>
                  <a:lnTo>
                    <a:pt x="363728" y="2781300"/>
                  </a:lnTo>
                  <a:lnTo>
                    <a:pt x="356958" y="2781300"/>
                  </a:lnTo>
                  <a:lnTo>
                    <a:pt x="348500" y="2794000"/>
                  </a:lnTo>
                  <a:lnTo>
                    <a:pt x="346811" y="2794000"/>
                  </a:lnTo>
                  <a:lnTo>
                    <a:pt x="346811" y="3327400"/>
                  </a:lnTo>
                  <a:lnTo>
                    <a:pt x="337820" y="3335337"/>
                  </a:lnTo>
                  <a:lnTo>
                    <a:pt x="334975" y="3340100"/>
                  </a:lnTo>
                  <a:lnTo>
                    <a:pt x="334835" y="3339427"/>
                  </a:lnTo>
                  <a:lnTo>
                    <a:pt x="336626" y="3336391"/>
                  </a:lnTo>
                  <a:lnTo>
                    <a:pt x="334594" y="3338195"/>
                  </a:lnTo>
                  <a:lnTo>
                    <a:pt x="332435" y="3327400"/>
                  </a:lnTo>
                  <a:lnTo>
                    <a:pt x="341934" y="3327400"/>
                  </a:lnTo>
                  <a:lnTo>
                    <a:pt x="336626" y="3336391"/>
                  </a:lnTo>
                  <a:lnTo>
                    <a:pt x="337820" y="3335337"/>
                  </a:lnTo>
                  <a:lnTo>
                    <a:pt x="342582" y="3327400"/>
                  </a:lnTo>
                  <a:lnTo>
                    <a:pt x="346811" y="3327400"/>
                  </a:lnTo>
                  <a:lnTo>
                    <a:pt x="346811" y="2794000"/>
                  </a:lnTo>
                  <a:lnTo>
                    <a:pt x="343433" y="2794000"/>
                  </a:lnTo>
                  <a:lnTo>
                    <a:pt x="342582" y="2781300"/>
                  </a:lnTo>
                  <a:lnTo>
                    <a:pt x="345122" y="2781300"/>
                  </a:lnTo>
                  <a:lnTo>
                    <a:pt x="341325" y="2768600"/>
                  </a:lnTo>
                  <a:lnTo>
                    <a:pt x="337616" y="2755900"/>
                  </a:lnTo>
                  <a:lnTo>
                    <a:pt x="334060" y="2743200"/>
                  </a:lnTo>
                  <a:lnTo>
                    <a:pt x="330746" y="2730500"/>
                  </a:lnTo>
                  <a:lnTo>
                    <a:pt x="335813" y="2730500"/>
                  </a:lnTo>
                  <a:lnTo>
                    <a:pt x="334975" y="2717800"/>
                  </a:lnTo>
                  <a:lnTo>
                    <a:pt x="374091" y="2717800"/>
                  </a:lnTo>
                  <a:lnTo>
                    <a:pt x="384352" y="2705100"/>
                  </a:lnTo>
                  <a:lnTo>
                    <a:pt x="384035" y="2705100"/>
                  </a:lnTo>
                  <a:lnTo>
                    <a:pt x="389953" y="2692400"/>
                  </a:lnTo>
                  <a:lnTo>
                    <a:pt x="379171" y="2692400"/>
                  </a:lnTo>
                  <a:lnTo>
                    <a:pt x="380301" y="2679700"/>
                  </a:lnTo>
                  <a:lnTo>
                    <a:pt x="375653" y="2679700"/>
                  </a:lnTo>
                  <a:lnTo>
                    <a:pt x="375577" y="2667000"/>
                  </a:lnTo>
                  <a:lnTo>
                    <a:pt x="367118" y="2667000"/>
                  </a:lnTo>
                  <a:lnTo>
                    <a:pt x="380085" y="2654300"/>
                  </a:lnTo>
                  <a:lnTo>
                    <a:pt x="384124" y="2654300"/>
                  </a:lnTo>
                  <a:lnTo>
                    <a:pt x="397560" y="2641600"/>
                  </a:lnTo>
                  <a:lnTo>
                    <a:pt x="373037" y="2641600"/>
                  </a:lnTo>
                  <a:lnTo>
                    <a:pt x="374726" y="2628900"/>
                  </a:lnTo>
                  <a:lnTo>
                    <a:pt x="345960" y="2628900"/>
                  </a:lnTo>
                  <a:lnTo>
                    <a:pt x="358444" y="2616200"/>
                  </a:lnTo>
                  <a:lnTo>
                    <a:pt x="367004" y="2616200"/>
                  </a:lnTo>
                  <a:lnTo>
                    <a:pt x="366382" y="2603500"/>
                  </a:lnTo>
                  <a:lnTo>
                    <a:pt x="361188" y="2603500"/>
                  </a:lnTo>
                  <a:lnTo>
                    <a:pt x="360730" y="2590800"/>
                  </a:lnTo>
                  <a:lnTo>
                    <a:pt x="363728" y="2590800"/>
                  </a:lnTo>
                  <a:lnTo>
                    <a:pt x="364578" y="2578100"/>
                  </a:lnTo>
                  <a:lnTo>
                    <a:pt x="359638" y="2578100"/>
                  </a:lnTo>
                  <a:lnTo>
                    <a:pt x="359498" y="2577592"/>
                  </a:lnTo>
                  <a:lnTo>
                    <a:pt x="358216" y="2578100"/>
                  </a:lnTo>
                  <a:lnTo>
                    <a:pt x="345122" y="2578100"/>
                  </a:lnTo>
                  <a:lnTo>
                    <a:pt x="345833" y="2572715"/>
                  </a:lnTo>
                  <a:lnTo>
                    <a:pt x="342633" y="2578100"/>
                  </a:lnTo>
                  <a:lnTo>
                    <a:pt x="337502" y="2578100"/>
                  </a:lnTo>
                  <a:lnTo>
                    <a:pt x="337502" y="2705100"/>
                  </a:lnTo>
                  <a:lnTo>
                    <a:pt x="332041" y="2717800"/>
                  </a:lnTo>
                  <a:lnTo>
                    <a:pt x="326720" y="2705100"/>
                  </a:lnTo>
                  <a:lnTo>
                    <a:pt x="322999" y="2705100"/>
                  </a:lnTo>
                  <a:lnTo>
                    <a:pt x="322287" y="2692400"/>
                  </a:lnTo>
                  <a:lnTo>
                    <a:pt x="329895" y="2705100"/>
                  </a:lnTo>
                  <a:lnTo>
                    <a:pt x="337502" y="2705100"/>
                  </a:lnTo>
                  <a:lnTo>
                    <a:pt x="337502" y="2578100"/>
                  </a:lnTo>
                  <a:lnTo>
                    <a:pt x="331584" y="2578100"/>
                  </a:lnTo>
                  <a:lnTo>
                    <a:pt x="325666" y="2565400"/>
                  </a:lnTo>
                  <a:lnTo>
                    <a:pt x="328206" y="2565400"/>
                  </a:lnTo>
                  <a:lnTo>
                    <a:pt x="337477" y="2552700"/>
                  </a:lnTo>
                  <a:lnTo>
                    <a:pt x="340893" y="2565400"/>
                  </a:lnTo>
                  <a:lnTo>
                    <a:pt x="343662" y="2565400"/>
                  </a:lnTo>
                  <a:lnTo>
                    <a:pt x="351040" y="2552700"/>
                  </a:lnTo>
                  <a:lnTo>
                    <a:pt x="345122" y="2565400"/>
                  </a:lnTo>
                  <a:lnTo>
                    <a:pt x="346811" y="2565400"/>
                  </a:lnTo>
                  <a:lnTo>
                    <a:pt x="345833" y="2572715"/>
                  </a:lnTo>
                  <a:lnTo>
                    <a:pt x="350202" y="2565400"/>
                  </a:lnTo>
                  <a:lnTo>
                    <a:pt x="373875" y="2565400"/>
                  </a:lnTo>
                  <a:lnTo>
                    <a:pt x="374015" y="2552700"/>
                  </a:lnTo>
                  <a:lnTo>
                    <a:pt x="366979" y="2552700"/>
                  </a:lnTo>
                  <a:lnTo>
                    <a:pt x="367118" y="2540000"/>
                  </a:lnTo>
                  <a:lnTo>
                    <a:pt x="360299" y="2540000"/>
                  </a:lnTo>
                  <a:lnTo>
                    <a:pt x="348551" y="2552700"/>
                  </a:lnTo>
                  <a:lnTo>
                    <a:pt x="341731" y="2552700"/>
                  </a:lnTo>
                  <a:lnTo>
                    <a:pt x="339775" y="2540000"/>
                  </a:lnTo>
                  <a:lnTo>
                    <a:pt x="353364" y="2540000"/>
                  </a:lnTo>
                  <a:lnTo>
                    <a:pt x="366001" y="2527300"/>
                  </a:lnTo>
                  <a:lnTo>
                    <a:pt x="353606" y="2527300"/>
                  </a:lnTo>
                  <a:lnTo>
                    <a:pt x="344487" y="2514600"/>
                  </a:lnTo>
                  <a:lnTo>
                    <a:pt x="356120" y="2514600"/>
                  </a:lnTo>
                  <a:lnTo>
                    <a:pt x="351358" y="2501900"/>
                  </a:lnTo>
                  <a:lnTo>
                    <a:pt x="344703" y="2501900"/>
                  </a:lnTo>
                  <a:lnTo>
                    <a:pt x="338035" y="2489200"/>
                  </a:lnTo>
                  <a:lnTo>
                    <a:pt x="350202" y="2489200"/>
                  </a:lnTo>
                  <a:lnTo>
                    <a:pt x="345579" y="2476500"/>
                  </a:lnTo>
                  <a:lnTo>
                    <a:pt x="346913" y="2476500"/>
                  </a:lnTo>
                  <a:lnTo>
                    <a:pt x="352221" y="2463800"/>
                  </a:lnTo>
                  <a:lnTo>
                    <a:pt x="359498" y="2451100"/>
                  </a:lnTo>
                  <a:lnTo>
                    <a:pt x="350202" y="2451100"/>
                  </a:lnTo>
                  <a:lnTo>
                    <a:pt x="339496" y="2438400"/>
                  </a:lnTo>
                  <a:lnTo>
                    <a:pt x="331165" y="2438400"/>
                  </a:lnTo>
                  <a:lnTo>
                    <a:pt x="328549" y="2425700"/>
                  </a:lnTo>
                  <a:lnTo>
                    <a:pt x="337477" y="2425700"/>
                  </a:lnTo>
                  <a:lnTo>
                    <a:pt x="327152" y="2413000"/>
                  </a:lnTo>
                  <a:lnTo>
                    <a:pt x="323126" y="2413000"/>
                  </a:lnTo>
                  <a:lnTo>
                    <a:pt x="324408" y="2400300"/>
                  </a:lnTo>
                  <a:lnTo>
                    <a:pt x="323240" y="2400300"/>
                  </a:lnTo>
                  <a:lnTo>
                    <a:pt x="325386" y="2387600"/>
                  </a:lnTo>
                  <a:lnTo>
                    <a:pt x="336664" y="2374900"/>
                  </a:lnTo>
                  <a:lnTo>
                    <a:pt x="328409" y="2374900"/>
                  </a:lnTo>
                  <a:lnTo>
                    <a:pt x="327621" y="2362200"/>
                  </a:lnTo>
                  <a:lnTo>
                    <a:pt x="338086" y="2362200"/>
                  </a:lnTo>
                  <a:lnTo>
                    <a:pt x="345122" y="2349500"/>
                  </a:lnTo>
                  <a:lnTo>
                    <a:pt x="338353" y="2349500"/>
                  </a:lnTo>
                  <a:lnTo>
                    <a:pt x="322287" y="2338019"/>
                  </a:lnTo>
                  <a:lnTo>
                    <a:pt x="322287" y="2565400"/>
                  </a:lnTo>
                  <a:lnTo>
                    <a:pt x="322287" y="2578100"/>
                  </a:lnTo>
                  <a:lnTo>
                    <a:pt x="316941" y="2578100"/>
                  </a:lnTo>
                  <a:lnTo>
                    <a:pt x="322287" y="2565400"/>
                  </a:lnTo>
                  <a:lnTo>
                    <a:pt x="322287" y="2338019"/>
                  </a:lnTo>
                  <a:lnTo>
                    <a:pt x="320586" y="2336800"/>
                  </a:lnTo>
                  <a:lnTo>
                    <a:pt x="327672" y="2336800"/>
                  </a:lnTo>
                  <a:lnTo>
                    <a:pt x="335749" y="2324100"/>
                  </a:lnTo>
                  <a:lnTo>
                    <a:pt x="343433" y="2324100"/>
                  </a:lnTo>
                  <a:lnTo>
                    <a:pt x="328206" y="2311400"/>
                  </a:lnTo>
                  <a:lnTo>
                    <a:pt x="340042" y="2311400"/>
                  </a:lnTo>
                  <a:lnTo>
                    <a:pt x="340042" y="2298700"/>
                  </a:lnTo>
                  <a:lnTo>
                    <a:pt x="346811" y="2298700"/>
                  </a:lnTo>
                  <a:lnTo>
                    <a:pt x="346951" y="2286000"/>
                  </a:lnTo>
                  <a:lnTo>
                    <a:pt x="344703" y="2286000"/>
                  </a:lnTo>
                  <a:lnTo>
                    <a:pt x="341820" y="2273300"/>
                  </a:lnTo>
                  <a:lnTo>
                    <a:pt x="335813" y="2273300"/>
                  </a:lnTo>
                  <a:lnTo>
                    <a:pt x="329895" y="2260600"/>
                  </a:lnTo>
                  <a:lnTo>
                    <a:pt x="348500" y="2260600"/>
                  </a:lnTo>
                  <a:lnTo>
                    <a:pt x="348500" y="2247900"/>
                  </a:lnTo>
                  <a:lnTo>
                    <a:pt x="341731" y="2247900"/>
                  </a:lnTo>
                  <a:lnTo>
                    <a:pt x="340893" y="2235200"/>
                  </a:lnTo>
                  <a:lnTo>
                    <a:pt x="316534" y="2235200"/>
                  </a:lnTo>
                  <a:lnTo>
                    <a:pt x="316534" y="2743200"/>
                  </a:lnTo>
                  <a:lnTo>
                    <a:pt x="310438" y="2743200"/>
                  </a:lnTo>
                  <a:lnTo>
                    <a:pt x="310438" y="2806700"/>
                  </a:lnTo>
                  <a:lnTo>
                    <a:pt x="298475" y="2806700"/>
                  </a:lnTo>
                  <a:lnTo>
                    <a:pt x="294690" y="2794000"/>
                  </a:lnTo>
                  <a:lnTo>
                    <a:pt x="308749" y="2794000"/>
                  </a:lnTo>
                  <a:lnTo>
                    <a:pt x="310438" y="2806700"/>
                  </a:lnTo>
                  <a:lnTo>
                    <a:pt x="310438" y="2743200"/>
                  </a:lnTo>
                  <a:lnTo>
                    <a:pt x="304520" y="2743200"/>
                  </a:lnTo>
                  <a:lnTo>
                    <a:pt x="306730" y="2730500"/>
                  </a:lnTo>
                  <a:lnTo>
                    <a:pt x="312026" y="2730500"/>
                  </a:lnTo>
                  <a:lnTo>
                    <a:pt x="316534" y="2743200"/>
                  </a:lnTo>
                  <a:lnTo>
                    <a:pt x="316534" y="2235200"/>
                  </a:lnTo>
                  <a:lnTo>
                    <a:pt x="316357" y="2235200"/>
                  </a:lnTo>
                  <a:lnTo>
                    <a:pt x="321132" y="2222500"/>
                  </a:lnTo>
                  <a:lnTo>
                    <a:pt x="330987" y="2222500"/>
                  </a:lnTo>
                  <a:lnTo>
                    <a:pt x="332435" y="2209800"/>
                  </a:lnTo>
                  <a:lnTo>
                    <a:pt x="333273" y="2209800"/>
                  </a:lnTo>
                  <a:lnTo>
                    <a:pt x="330746" y="2197100"/>
                  </a:lnTo>
                  <a:lnTo>
                    <a:pt x="318897" y="2184400"/>
                  </a:lnTo>
                  <a:lnTo>
                    <a:pt x="320586" y="2184400"/>
                  </a:lnTo>
                  <a:lnTo>
                    <a:pt x="317830" y="2171700"/>
                  </a:lnTo>
                  <a:lnTo>
                    <a:pt x="329577" y="2171700"/>
                  </a:lnTo>
                  <a:lnTo>
                    <a:pt x="340220" y="2159000"/>
                  </a:lnTo>
                  <a:lnTo>
                    <a:pt x="334124" y="2146300"/>
                  </a:lnTo>
                  <a:lnTo>
                    <a:pt x="338353" y="2146300"/>
                  </a:lnTo>
                  <a:lnTo>
                    <a:pt x="329145" y="2133600"/>
                  </a:lnTo>
                  <a:lnTo>
                    <a:pt x="329996" y="2133600"/>
                  </a:lnTo>
                  <a:lnTo>
                    <a:pt x="332282" y="2120900"/>
                  </a:lnTo>
                  <a:lnTo>
                    <a:pt x="329044" y="2120900"/>
                  </a:lnTo>
                  <a:lnTo>
                    <a:pt x="329044" y="2146300"/>
                  </a:lnTo>
                  <a:lnTo>
                    <a:pt x="318897" y="2146300"/>
                  </a:lnTo>
                  <a:lnTo>
                    <a:pt x="321437" y="2133600"/>
                  </a:lnTo>
                  <a:lnTo>
                    <a:pt x="329044" y="2146300"/>
                  </a:lnTo>
                  <a:lnTo>
                    <a:pt x="329044" y="2120900"/>
                  </a:lnTo>
                  <a:lnTo>
                    <a:pt x="327355" y="2120900"/>
                  </a:lnTo>
                  <a:lnTo>
                    <a:pt x="345008" y="2108200"/>
                  </a:lnTo>
                  <a:lnTo>
                    <a:pt x="345440" y="2108200"/>
                  </a:lnTo>
                  <a:lnTo>
                    <a:pt x="343179" y="2095500"/>
                  </a:lnTo>
                  <a:lnTo>
                    <a:pt x="352729" y="2082800"/>
                  </a:lnTo>
                  <a:lnTo>
                    <a:pt x="336664" y="2082800"/>
                  </a:lnTo>
                  <a:lnTo>
                    <a:pt x="335191" y="2070100"/>
                  </a:lnTo>
                  <a:lnTo>
                    <a:pt x="342684" y="2057400"/>
                  </a:lnTo>
                  <a:lnTo>
                    <a:pt x="354152" y="2044700"/>
                  </a:lnTo>
                  <a:lnTo>
                    <a:pt x="364578" y="2019300"/>
                  </a:lnTo>
                  <a:lnTo>
                    <a:pt x="356120" y="2019300"/>
                  </a:lnTo>
                  <a:lnTo>
                    <a:pt x="332930" y="2019300"/>
                  </a:lnTo>
                  <a:lnTo>
                    <a:pt x="338353" y="2006600"/>
                  </a:lnTo>
                  <a:lnTo>
                    <a:pt x="356120" y="2019300"/>
                  </a:lnTo>
                  <a:lnTo>
                    <a:pt x="347827" y="2006600"/>
                  </a:lnTo>
                  <a:lnTo>
                    <a:pt x="348183" y="1993900"/>
                  </a:lnTo>
                  <a:lnTo>
                    <a:pt x="349338" y="1981200"/>
                  </a:lnTo>
                  <a:lnTo>
                    <a:pt x="343433" y="1968500"/>
                  </a:lnTo>
                  <a:lnTo>
                    <a:pt x="351777" y="1968500"/>
                  </a:lnTo>
                  <a:lnTo>
                    <a:pt x="344271" y="1955800"/>
                  </a:lnTo>
                  <a:lnTo>
                    <a:pt x="361188" y="1955800"/>
                  </a:lnTo>
                  <a:lnTo>
                    <a:pt x="357809" y="1943100"/>
                  </a:lnTo>
                  <a:lnTo>
                    <a:pt x="352755" y="1943100"/>
                  </a:lnTo>
                  <a:lnTo>
                    <a:pt x="351675" y="1930400"/>
                  </a:lnTo>
                  <a:lnTo>
                    <a:pt x="348729" y="1930400"/>
                  </a:lnTo>
                  <a:lnTo>
                    <a:pt x="350088" y="1917700"/>
                  </a:lnTo>
                  <a:lnTo>
                    <a:pt x="356704" y="1917700"/>
                  </a:lnTo>
                  <a:lnTo>
                    <a:pt x="350202" y="1905000"/>
                  </a:lnTo>
                  <a:lnTo>
                    <a:pt x="351891" y="1905000"/>
                  </a:lnTo>
                  <a:lnTo>
                    <a:pt x="362026" y="1892300"/>
                  </a:lnTo>
                  <a:lnTo>
                    <a:pt x="357492" y="1892300"/>
                  </a:lnTo>
                  <a:lnTo>
                    <a:pt x="354380" y="1879600"/>
                  </a:lnTo>
                  <a:lnTo>
                    <a:pt x="361188" y="1879600"/>
                  </a:lnTo>
                  <a:lnTo>
                    <a:pt x="354850" y="1866900"/>
                  </a:lnTo>
                  <a:lnTo>
                    <a:pt x="349770" y="1854200"/>
                  </a:lnTo>
                  <a:lnTo>
                    <a:pt x="345960" y="1841500"/>
                  </a:lnTo>
                  <a:lnTo>
                    <a:pt x="355206" y="1852282"/>
                  </a:lnTo>
                  <a:lnTo>
                    <a:pt x="350659" y="1841500"/>
                  </a:lnTo>
                  <a:lnTo>
                    <a:pt x="351891" y="1828800"/>
                  </a:lnTo>
                  <a:lnTo>
                    <a:pt x="355269" y="1828800"/>
                  </a:lnTo>
                  <a:lnTo>
                    <a:pt x="362038" y="1841500"/>
                  </a:lnTo>
                  <a:lnTo>
                    <a:pt x="366268" y="1841500"/>
                  </a:lnTo>
                  <a:lnTo>
                    <a:pt x="363435" y="1828800"/>
                  </a:lnTo>
                  <a:lnTo>
                    <a:pt x="364578" y="1828800"/>
                  </a:lnTo>
                  <a:lnTo>
                    <a:pt x="365074" y="1816100"/>
                  </a:lnTo>
                  <a:lnTo>
                    <a:pt x="370497" y="1816100"/>
                  </a:lnTo>
                  <a:lnTo>
                    <a:pt x="359498" y="1803400"/>
                  </a:lnTo>
                  <a:lnTo>
                    <a:pt x="362038" y="1816100"/>
                  </a:lnTo>
                  <a:lnTo>
                    <a:pt x="349745" y="1803400"/>
                  </a:lnTo>
                  <a:lnTo>
                    <a:pt x="356120" y="1803400"/>
                  </a:lnTo>
                  <a:lnTo>
                    <a:pt x="358660" y="1790700"/>
                  </a:lnTo>
                  <a:lnTo>
                    <a:pt x="362407" y="1790700"/>
                  </a:lnTo>
                  <a:lnTo>
                    <a:pt x="356755" y="1778000"/>
                  </a:lnTo>
                  <a:lnTo>
                    <a:pt x="358394" y="1778000"/>
                  </a:lnTo>
                  <a:lnTo>
                    <a:pt x="351256" y="1765300"/>
                  </a:lnTo>
                  <a:lnTo>
                    <a:pt x="346341" y="1765300"/>
                  </a:lnTo>
                  <a:lnTo>
                    <a:pt x="349351" y="1752600"/>
                  </a:lnTo>
                  <a:lnTo>
                    <a:pt x="361734" y="1752600"/>
                  </a:lnTo>
                  <a:lnTo>
                    <a:pt x="358127" y="1739900"/>
                  </a:lnTo>
                  <a:lnTo>
                    <a:pt x="355269" y="1739900"/>
                  </a:lnTo>
                  <a:lnTo>
                    <a:pt x="347484" y="1727200"/>
                  </a:lnTo>
                  <a:lnTo>
                    <a:pt x="344271" y="1727200"/>
                  </a:lnTo>
                  <a:lnTo>
                    <a:pt x="338353" y="1714500"/>
                  </a:lnTo>
                  <a:lnTo>
                    <a:pt x="358114" y="1714500"/>
                  </a:lnTo>
                  <a:lnTo>
                    <a:pt x="350202" y="1701800"/>
                  </a:lnTo>
                  <a:lnTo>
                    <a:pt x="354431" y="1701800"/>
                  </a:lnTo>
                  <a:lnTo>
                    <a:pt x="362038" y="1701800"/>
                  </a:lnTo>
                  <a:lnTo>
                    <a:pt x="364591" y="1689100"/>
                  </a:lnTo>
                  <a:lnTo>
                    <a:pt x="362394" y="1689100"/>
                  </a:lnTo>
                  <a:lnTo>
                    <a:pt x="365417" y="1676400"/>
                  </a:lnTo>
                  <a:lnTo>
                    <a:pt x="374789" y="1689100"/>
                  </a:lnTo>
                  <a:lnTo>
                    <a:pt x="386562" y="1689100"/>
                  </a:lnTo>
                  <a:lnTo>
                    <a:pt x="382930" y="1676400"/>
                  </a:lnTo>
                  <a:lnTo>
                    <a:pt x="377151" y="1676400"/>
                  </a:lnTo>
                  <a:lnTo>
                    <a:pt x="373126" y="1663700"/>
                  </a:lnTo>
                  <a:lnTo>
                    <a:pt x="372186" y="1663700"/>
                  </a:lnTo>
                  <a:lnTo>
                    <a:pt x="362724" y="1651000"/>
                  </a:lnTo>
                  <a:lnTo>
                    <a:pt x="389293" y="1651000"/>
                  </a:lnTo>
                  <a:lnTo>
                    <a:pt x="387197" y="1638300"/>
                  </a:lnTo>
                  <a:lnTo>
                    <a:pt x="382892" y="1638300"/>
                  </a:lnTo>
                  <a:lnTo>
                    <a:pt x="378104" y="1625600"/>
                  </a:lnTo>
                  <a:lnTo>
                    <a:pt x="390791" y="1625600"/>
                  </a:lnTo>
                  <a:lnTo>
                    <a:pt x="395871" y="1612900"/>
                  </a:lnTo>
                  <a:lnTo>
                    <a:pt x="396557" y="1612900"/>
                  </a:lnTo>
                  <a:lnTo>
                    <a:pt x="393331" y="1600200"/>
                  </a:lnTo>
                  <a:lnTo>
                    <a:pt x="388835" y="1587500"/>
                  </a:lnTo>
                  <a:lnTo>
                    <a:pt x="407720" y="1587500"/>
                  </a:lnTo>
                  <a:lnTo>
                    <a:pt x="403491" y="1574800"/>
                  </a:lnTo>
                  <a:lnTo>
                    <a:pt x="398411" y="1574800"/>
                  </a:lnTo>
                  <a:lnTo>
                    <a:pt x="389953" y="1562100"/>
                  </a:lnTo>
                  <a:lnTo>
                    <a:pt x="388264" y="1562100"/>
                  </a:lnTo>
                  <a:lnTo>
                    <a:pt x="387946" y="1560512"/>
                  </a:lnTo>
                  <a:lnTo>
                    <a:pt x="387946" y="1574800"/>
                  </a:lnTo>
                  <a:lnTo>
                    <a:pt x="378955" y="1574800"/>
                  </a:lnTo>
                  <a:lnTo>
                    <a:pt x="373875" y="1562100"/>
                  </a:lnTo>
                  <a:lnTo>
                    <a:pt x="380746" y="1562100"/>
                  </a:lnTo>
                  <a:lnTo>
                    <a:pt x="387946" y="1574800"/>
                  </a:lnTo>
                  <a:lnTo>
                    <a:pt x="387946" y="1560512"/>
                  </a:lnTo>
                  <a:lnTo>
                    <a:pt x="385724" y="1549400"/>
                  </a:lnTo>
                  <a:lnTo>
                    <a:pt x="383641" y="1549400"/>
                  </a:lnTo>
                  <a:lnTo>
                    <a:pt x="388264" y="1536700"/>
                  </a:lnTo>
                  <a:lnTo>
                    <a:pt x="391642" y="1549400"/>
                  </a:lnTo>
                  <a:lnTo>
                    <a:pt x="392303" y="1549400"/>
                  </a:lnTo>
                  <a:lnTo>
                    <a:pt x="397560" y="1562100"/>
                  </a:lnTo>
                  <a:lnTo>
                    <a:pt x="394093" y="1549400"/>
                  </a:lnTo>
                  <a:lnTo>
                    <a:pt x="414477" y="1549400"/>
                  </a:lnTo>
                  <a:lnTo>
                    <a:pt x="398983" y="1536700"/>
                  </a:lnTo>
                  <a:lnTo>
                    <a:pt x="397040" y="1536700"/>
                  </a:lnTo>
                  <a:lnTo>
                    <a:pt x="397471" y="1524000"/>
                  </a:lnTo>
                  <a:lnTo>
                    <a:pt x="409092" y="1524000"/>
                  </a:lnTo>
                  <a:lnTo>
                    <a:pt x="417017" y="1536700"/>
                  </a:lnTo>
                  <a:lnTo>
                    <a:pt x="422097" y="1536700"/>
                  </a:lnTo>
                  <a:lnTo>
                    <a:pt x="427990" y="1524050"/>
                  </a:lnTo>
                  <a:lnTo>
                    <a:pt x="424637" y="1524000"/>
                  </a:lnTo>
                  <a:lnTo>
                    <a:pt x="421855" y="1511300"/>
                  </a:lnTo>
                  <a:lnTo>
                    <a:pt x="435343" y="1511300"/>
                  </a:lnTo>
                  <a:lnTo>
                    <a:pt x="429704" y="1498600"/>
                  </a:lnTo>
                  <a:lnTo>
                    <a:pt x="423443" y="1485900"/>
                  </a:lnTo>
                  <a:lnTo>
                    <a:pt x="415747" y="1485900"/>
                  </a:lnTo>
                  <a:lnTo>
                    <a:pt x="408063" y="1473200"/>
                  </a:lnTo>
                  <a:lnTo>
                    <a:pt x="406019" y="1473200"/>
                  </a:lnTo>
                  <a:lnTo>
                    <a:pt x="403491" y="1466875"/>
                  </a:lnTo>
                  <a:lnTo>
                    <a:pt x="403491" y="1498600"/>
                  </a:lnTo>
                  <a:lnTo>
                    <a:pt x="390791" y="1485900"/>
                  </a:lnTo>
                  <a:lnTo>
                    <a:pt x="400100" y="1485900"/>
                  </a:lnTo>
                  <a:lnTo>
                    <a:pt x="403491" y="1498600"/>
                  </a:lnTo>
                  <a:lnTo>
                    <a:pt x="403491" y="1466875"/>
                  </a:lnTo>
                  <a:lnTo>
                    <a:pt x="400951" y="1460500"/>
                  </a:lnTo>
                  <a:lnTo>
                    <a:pt x="402640" y="1460500"/>
                  </a:lnTo>
                  <a:lnTo>
                    <a:pt x="415328" y="1473200"/>
                  </a:lnTo>
                  <a:lnTo>
                    <a:pt x="423786" y="1473200"/>
                  </a:lnTo>
                  <a:lnTo>
                    <a:pt x="406869" y="1460500"/>
                  </a:lnTo>
                  <a:lnTo>
                    <a:pt x="409536" y="1447800"/>
                  </a:lnTo>
                  <a:lnTo>
                    <a:pt x="415201" y="1435100"/>
                  </a:lnTo>
                  <a:lnTo>
                    <a:pt x="417868" y="1435100"/>
                  </a:lnTo>
                  <a:lnTo>
                    <a:pt x="422935" y="1422400"/>
                  </a:lnTo>
                  <a:lnTo>
                    <a:pt x="439267" y="1422400"/>
                  </a:lnTo>
                  <a:lnTo>
                    <a:pt x="455193" y="1435100"/>
                  </a:lnTo>
                  <a:lnTo>
                    <a:pt x="484695" y="1435100"/>
                  </a:lnTo>
                  <a:lnTo>
                    <a:pt x="485533" y="1435100"/>
                  </a:lnTo>
                  <a:lnTo>
                    <a:pt x="490080" y="1435100"/>
                  </a:lnTo>
                  <a:lnTo>
                    <a:pt x="486714" y="1422400"/>
                  </a:lnTo>
                  <a:lnTo>
                    <a:pt x="494665" y="1422400"/>
                  </a:lnTo>
                  <a:lnTo>
                    <a:pt x="495681" y="1422400"/>
                  </a:lnTo>
                  <a:lnTo>
                    <a:pt x="499910" y="1422400"/>
                  </a:lnTo>
                  <a:lnTo>
                    <a:pt x="494245" y="1412709"/>
                  </a:lnTo>
                  <a:lnTo>
                    <a:pt x="494245" y="1421460"/>
                  </a:lnTo>
                  <a:lnTo>
                    <a:pt x="486384" y="1416342"/>
                  </a:lnTo>
                  <a:lnTo>
                    <a:pt x="486384" y="1422400"/>
                  </a:lnTo>
                  <a:lnTo>
                    <a:pt x="484797" y="1434299"/>
                  </a:lnTo>
                  <a:lnTo>
                    <a:pt x="473697" y="1422400"/>
                  </a:lnTo>
                  <a:lnTo>
                    <a:pt x="486384" y="1422400"/>
                  </a:lnTo>
                  <a:lnTo>
                    <a:pt x="486384" y="1416342"/>
                  </a:lnTo>
                  <a:lnTo>
                    <a:pt x="476224" y="1409700"/>
                  </a:lnTo>
                  <a:lnTo>
                    <a:pt x="489026" y="1409700"/>
                  </a:lnTo>
                  <a:lnTo>
                    <a:pt x="494245" y="1421460"/>
                  </a:lnTo>
                  <a:lnTo>
                    <a:pt x="494245" y="1412709"/>
                  </a:lnTo>
                  <a:lnTo>
                    <a:pt x="492493" y="1409700"/>
                  </a:lnTo>
                  <a:lnTo>
                    <a:pt x="495668" y="1409700"/>
                  </a:lnTo>
                  <a:lnTo>
                    <a:pt x="494944" y="1397000"/>
                  </a:lnTo>
                  <a:lnTo>
                    <a:pt x="493903" y="1397000"/>
                  </a:lnTo>
                  <a:lnTo>
                    <a:pt x="496214" y="1384300"/>
                  </a:lnTo>
                  <a:lnTo>
                    <a:pt x="505841" y="1384300"/>
                  </a:lnTo>
                  <a:lnTo>
                    <a:pt x="495681" y="1371600"/>
                  </a:lnTo>
                  <a:lnTo>
                    <a:pt x="496531" y="1371600"/>
                  </a:lnTo>
                  <a:lnTo>
                    <a:pt x="508000" y="1384300"/>
                  </a:lnTo>
                  <a:lnTo>
                    <a:pt x="512178" y="1371600"/>
                  </a:lnTo>
                  <a:lnTo>
                    <a:pt x="520280" y="1371600"/>
                  </a:lnTo>
                  <a:lnTo>
                    <a:pt x="518845" y="1358900"/>
                  </a:lnTo>
                  <a:lnTo>
                    <a:pt x="519785" y="1358900"/>
                  </a:lnTo>
                  <a:lnTo>
                    <a:pt x="516826" y="1346200"/>
                  </a:lnTo>
                  <a:lnTo>
                    <a:pt x="526313" y="1346200"/>
                  </a:lnTo>
                  <a:lnTo>
                    <a:pt x="518845" y="1333500"/>
                  </a:lnTo>
                  <a:lnTo>
                    <a:pt x="513118" y="1333500"/>
                  </a:lnTo>
                  <a:lnTo>
                    <a:pt x="506679" y="1320800"/>
                  </a:lnTo>
                  <a:lnTo>
                    <a:pt x="519201" y="1320800"/>
                  </a:lnTo>
                  <a:lnTo>
                    <a:pt x="527507" y="1333500"/>
                  </a:lnTo>
                  <a:lnTo>
                    <a:pt x="532803" y="1333500"/>
                  </a:lnTo>
                  <a:lnTo>
                    <a:pt x="528472" y="1320800"/>
                  </a:lnTo>
                  <a:lnTo>
                    <a:pt x="533565" y="1320800"/>
                  </a:lnTo>
                  <a:lnTo>
                    <a:pt x="528675" y="1308100"/>
                  </a:lnTo>
                  <a:lnTo>
                    <a:pt x="535444" y="1308100"/>
                  </a:lnTo>
                  <a:lnTo>
                    <a:pt x="534593" y="1295400"/>
                  </a:lnTo>
                  <a:lnTo>
                    <a:pt x="538822" y="1308100"/>
                  </a:lnTo>
                  <a:lnTo>
                    <a:pt x="538238" y="1308100"/>
                  </a:lnTo>
                  <a:lnTo>
                    <a:pt x="544957" y="1320800"/>
                  </a:lnTo>
                  <a:lnTo>
                    <a:pt x="548182" y="1320800"/>
                  </a:lnTo>
                  <a:lnTo>
                    <a:pt x="547598" y="1312595"/>
                  </a:lnTo>
                  <a:lnTo>
                    <a:pt x="544296" y="1308100"/>
                  </a:lnTo>
                  <a:lnTo>
                    <a:pt x="543902" y="1308100"/>
                  </a:lnTo>
                  <a:lnTo>
                    <a:pt x="543902" y="1295400"/>
                  </a:lnTo>
                  <a:lnTo>
                    <a:pt x="553199" y="1295400"/>
                  </a:lnTo>
                  <a:lnTo>
                    <a:pt x="548906" y="1282700"/>
                  </a:lnTo>
                  <a:lnTo>
                    <a:pt x="549922" y="1282700"/>
                  </a:lnTo>
                  <a:lnTo>
                    <a:pt x="550468" y="1270000"/>
                  </a:lnTo>
                  <a:lnTo>
                    <a:pt x="547281" y="1270000"/>
                  </a:lnTo>
                  <a:lnTo>
                    <a:pt x="542886" y="1270000"/>
                  </a:lnTo>
                  <a:lnTo>
                    <a:pt x="536181" y="1257300"/>
                  </a:lnTo>
                  <a:lnTo>
                    <a:pt x="534593" y="1257300"/>
                  </a:lnTo>
                  <a:lnTo>
                    <a:pt x="531215" y="1244600"/>
                  </a:lnTo>
                  <a:lnTo>
                    <a:pt x="531215" y="1257300"/>
                  </a:lnTo>
                  <a:lnTo>
                    <a:pt x="523659" y="1257300"/>
                  </a:lnTo>
                  <a:lnTo>
                    <a:pt x="522008" y="1244600"/>
                  </a:lnTo>
                  <a:lnTo>
                    <a:pt x="526986" y="1244600"/>
                  </a:lnTo>
                  <a:lnTo>
                    <a:pt x="531215" y="1257300"/>
                  </a:lnTo>
                  <a:lnTo>
                    <a:pt x="531215" y="1244600"/>
                  </a:lnTo>
                  <a:lnTo>
                    <a:pt x="539546" y="1257300"/>
                  </a:lnTo>
                  <a:lnTo>
                    <a:pt x="542277" y="1257300"/>
                  </a:lnTo>
                  <a:lnTo>
                    <a:pt x="547281" y="1270000"/>
                  </a:lnTo>
                  <a:lnTo>
                    <a:pt x="544220" y="1257300"/>
                  </a:lnTo>
                  <a:lnTo>
                    <a:pt x="540512" y="1244600"/>
                  </a:lnTo>
                  <a:lnTo>
                    <a:pt x="549922" y="1244600"/>
                  </a:lnTo>
                  <a:lnTo>
                    <a:pt x="551230" y="1257300"/>
                  </a:lnTo>
                  <a:lnTo>
                    <a:pt x="561771" y="1257300"/>
                  </a:lnTo>
                  <a:lnTo>
                    <a:pt x="562292" y="1270000"/>
                  </a:lnTo>
                  <a:lnTo>
                    <a:pt x="579589" y="1270000"/>
                  </a:lnTo>
                  <a:lnTo>
                    <a:pt x="578421" y="1257300"/>
                  </a:lnTo>
                  <a:lnTo>
                    <a:pt x="581964" y="1257300"/>
                  </a:lnTo>
                  <a:lnTo>
                    <a:pt x="576148" y="1244600"/>
                  </a:lnTo>
                  <a:lnTo>
                    <a:pt x="559968" y="1244600"/>
                  </a:lnTo>
                  <a:lnTo>
                    <a:pt x="562559" y="1231900"/>
                  </a:lnTo>
                  <a:lnTo>
                    <a:pt x="576884" y="1231900"/>
                  </a:lnTo>
                  <a:lnTo>
                    <a:pt x="589953" y="1244600"/>
                  </a:lnTo>
                  <a:lnTo>
                    <a:pt x="588733" y="1231900"/>
                  </a:lnTo>
                  <a:lnTo>
                    <a:pt x="580402" y="1231900"/>
                  </a:lnTo>
                  <a:lnTo>
                    <a:pt x="572236" y="1219200"/>
                  </a:lnTo>
                  <a:lnTo>
                    <a:pt x="568515" y="1219200"/>
                  </a:lnTo>
                  <a:lnTo>
                    <a:pt x="573506" y="1206500"/>
                  </a:lnTo>
                  <a:lnTo>
                    <a:pt x="580186" y="1211516"/>
                  </a:lnTo>
                  <a:lnTo>
                    <a:pt x="578408" y="1206500"/>
                  </a:lnTo>
                  <a:lnTo>
                    <a:pt x="589572" y="1206500"/>
                  </a:lnTo>
                  <a:lnTo>
                    <a:pt x="586892" y="1216545"/>
                  </a:lnTo>
                  <a:lnTo>
                    <a:pt x="590423" y="1219200"/>
                  </a:lnTo>
                  <a:lnTo>
                    <a:pt x="594944" y="1219200"/>
                  </a:lnTo>
                  <a:lnTo>
                    <a:pt x="591477" y="1206500"/>
                  </a:lnTo>
                  <a:lnTo>
                    <a:pt x="600176" y="1206500"/>
                  </a:lnTo>
                  <a:lnTo>
                    <a:pt x="597585" y="1181100"/>
                  </a:lnTo>
                  <a:lnTo>
                    <a:pt x="598030" y="1168400"/>
                  </a:lnTo>
                  <a:lnTo>
                    <a:pt x="602259" y="1181100"/>
                  </a:lnTo>
                  <a:lnTo>
                    <a:pt x="612419" y="1181100"/>
                  </a:lnTo>
                  <a:lnTo>
                    <a:pt x="614946" y="1168400"/>
                  </a:lnTo>
                  <a:lnTo>
                    <a:pt x="622566" y="1168400"/>
                  </a:lnTo>
                  <a:lnTo>
                    <a:pt x="633349" y="1155700"/>
                  </a:lnTo>
                  <a:lnTo>
                    <a:pt x="645401" y="1155700"/>
                  </a:lnTo>
                  <a:lnTo>
                    <a:pt x="634403" y="1143000"/>
                  </a:lnTo>
                  <a:lnTo>
                    <a:pt x="635863" y="1143000"/>
                  </a:lnTo>
                  <a:lnTo>
                    <a:pt x="631024" y="1130300"/>
                  </a:lnTo>
                  <a:lnTo>
                    <a:pt x="639445" y="1130300"/>
                  </a:lnTo>
                  <a:lnTo>
                    <a:pt x="638111" y="1117600"/>
                  </a:lnTo>
                  <a:lnTo>
                    <a:pt x="641692" y="1104900"/>
                  </a:lnTo>
                  <a:lnTo>
                    <a:pt x="656158" y="1104900"/>
                  </a:lnTo>
                  <a:lnTo>
                    <a:pt x="649630" y="1092200"/>
                  </a:lnTo>
                  <a:lnTo>
                    <a:pt x="650481" y="1092200"/>
                  </a:lnTo>
                  <a:lnTo>
                    <a:pt x="658825" y="1079500"/>
                  </a:lnTo>
                  <a:lnTo>
                    <a:pt x="665175" y="1066800"/>
                  </a:lnTo>
                  <a:lnTo>
                    <a:pt x="689394" y="1066800"/>
                  </a:lnTo>
                  <a:lnTo>
                    <a:pt x="684136" y="1054100"/>
                  </a:lnTo>
                  <a:lnTo>
                    <a:pt x="688009" y="1054100"/>
                  </a:lnTo>
                  <a:lnTo>
                    <a:pt x="690460" y="1041400"/>
                  </a:lnTo>
                  <a:lnTo>
                    <a:pt x="717461" y="1041400"/>
                  </a:lnTo>
                  <a:lnTo>
                    <a:pt x="712647" y="1028700"/>
                  </a:lnTo>
                  <a:lnTo>
                    <a:pt x="707199" y="1028700"/>
                  </a:lnTo>
                  <a:lnTo>
                    <a:pt x="704621" y="1016000"/>
                  </a:lnTo>
                  <a:lnTo>
                    <a:pt x="718146" y="1028700"/>
                  </a:lnTo>
                  <a:lnTo>
                    <a:pt x="707148" y="1016000"/>
                  </a:lnTo>
                  <a:lnTo>
                    <a:pt x="724916" y="1028700"/>
                  </a:lnTo>
                  <a:lnTo>
                    <a:pt x="724065" y="1016000"/>
                  </a:lnTo>
                  <a:lnTo>
                    <a:pt x="712228" y="1016000"/>
                  </a:lnTo>
                  <a:lnTo>
                    <a:pt x="714044" y="1003300"/>
                  </a:lnTo>
                  <a:lnTo>
                    <a:pt x="721004" y="1003300"/>
                  </a:lnTo>
                  <a:lnTo>
                    <a:pt x="729716" y="1016000"/>
                  </a:lnTo>
                  <a:lnTo>
                    <a:pt x="736752" y="1016000"/>
                  </a:lnTo>
                  <a:lnTo>
                    <a:pt x="735914" y="1003300"/>
                  </a:lnTo>
                  <a:lnTo>
                    <a:pt x="735063" y="1003300"/>
                  </a:lnTo>
                  <a:lnTo>
                    <a:pt x="734225" y="990600"/>
                  </a:lnTo>
                  <a:lnTo>
                    <a:pt x="737603" y="1003300"/>
                  </a:lnTo>
                  <a:lnTo>
                    <a:pt x="744372" y="1003300"/>
                  </a:lnTo>
                  <a:lnTo>
                    <a:pt x="741959" y="996035"/>
                  </a:lnTo>
                  <a:lnTo>
                    <a:pt x="747750" y="1003300"/>
                  </a:lnTo>
                  <a:lnTo>
                    <a:pt x="751979" y="990600"/>
                  </a:lnTo>
                  <a:lnTo>
                    <a:pt x="765721" y="990600"/>
                  </a:lnTo>
                  <a:lnTo>
                    <a:pt x="769645" y="977900"/>
                  </a:lnTo>
                  <a:lnTo>
                    <a:pt x="773404" y="977900"/>
                  </a:lnTo>
                  <a:lnTo>
                    <a:pt x="778205" y="965200"/>
                  </a:lnTo>
                  <a:lnTo>
                    <a:pt x="777354" y="952500"/>
                  </a:lnTo>
                  <a:lnTo>
                    <a:pt x="780745" y="965200"/>
                  </a:lnTo>
                  <a:lnTo>
                    <a:pt x="797661" y="965200"/>
                  </a:lnTo>
                  <a:lnTo>
                    <a:pt x="800341" y="977900"/>
                  </a:lnTo>
                  <a:lnTo>
                    <a:pt x="794931" y="977900"/>
                  </a:lnTo>
                  <a:lnTo>
                    <a:pt x="801890" y="990600"/>
                  </a:lnTo>
                  <a:lnTo>
                    <a:pt x="793432" y="981506"/>
                  </a:lnTo>
                  <a:lnTo>
                    <a:pt x="793432" y="1562100"/>
                  </a:lnTo>
                  <a:lnTo>
                    <a:pt x="790054" y="1574800"/>
                  </a:lnTo>
                  <a:lnTo>
                    <a:pt x="787196" y="1574800"/>
                  </a:lnTo>
                  <a:lnTo>
                    <a:pt x="782053" y="1562100"/>
                  </a:lnTo>
                  <a:lnTo>
                    <a:pt x="793432" y="1562100"/>
                  </a:lnTo>
                  <a:lnTo>
                    <a:pt x="793432" y="981506"/>
                  </a:lnTo>
                  <a:lnTo>
                    <a:pt x="790092" y="977900"/>
                  </a:lnTo>
                  <a:lnTo>
                    <a:pt x="783602" y="990600"/>
                  </a:lnTo>
                  <a:lnTo>
                    <a:pt x="782027" y="990600"/>
                  </a:lnTo>
                  <a:lnTo>
                    <a:pt x="784974" y="1003300"/>
                  </a:lnTo>
                  <a:lnTo>
                    <a:pt x="781265" y="994029"/>
                  </a:lnTo>
                  <a:lnTo>
                    <a:pt x="781265" y="1231900"/>
                  </a:lnTo>
                  <a:lnTo>
                    <a:pt x="773976" y="1231900"/>
                  </a:lnTo>
                  <a:lnTo>
                    <a:pt x="773976" y="1219200"/>
                  </a:lnTo>
                  <a:lnTo>
                    <a:pt x="779805" y="1219200"/>
                  </a:lnTo>
                  <a:lnTo>
                    <a:pt x="781265" y="1231900"/>
                  </a:lnTo>
                  <a:lnTo>
                    <a:pt x="781265" y="994029"/>
                  </a:lnTo>
                  <a:lnTo>
                    <a:pt x="779894" y="990600"/>
                  </a:lnTo>
                  <a:lnTo>
                    <a:pt x="776516" y="1003300"/>
                  </a:lnTo>
                  <a:lnTo>
                    <a:pt x="768896" y="990600"/>
                  </a:lnTo>
                  <a:lnTo>
                    <a:pt x="766368" y="990600"/>
                  </a:lnTo>
                  <a:lnTo>
                    <a:pt x="767207" y="1003300"/>
                  </a:lnTo>
                  <a:lnTo>
                    <a:pt x="766381" y="1003300"/>
                  </a:lnTo>
                  <a:lnTo>
                    <a:pt x="766686" y="1016000"/>
                  </a:lnTo>
                  <a:lnTo>
                    <a:pt x="766191" y="1028700"/>
                  </a:lnTo>
                  <a:lnTo>
                    <a:pt x="765517" y="1028103"/>
                  </a:lnTo>
                  <a:lnTo>
                    <a:pt x="765517" y="1244600"/>
                  </a:lnTo>
                  <a:lnTo>
                    <a:pt x="764667" y="1257300"/>
                  </a:lnTo>
                  <a:lnTo>
                    <a:pt x="753681" y="1257300"/>
                  </a:lnTo>
                  <a:lnTo>
                    <a:pt x="755370" y="1244600"/>
                  </a:lnTo>
                  <a:lnTo>
                    <a:pt x="765517" y="1244600"/>
                  </a:lnTo>
                  <a:lnTo>
                    <a:pt x="765517" y="1028103"/>
                  </a:lnTo>
                  <a:lnTo>
                    <a:pt x="751979" y="1016000"/>
                  </a:lnTo>
                  <a:lnTo>
                    <a:pt x="752779" y="1028700"/>
                  </a:lnTo>
                  <a:lnTo>
                    <a:pt x="752614" y="1041400"/>
                  </a:lnTo>
                  <a:lnTo>
                    <a:pt x="751509" y="1054100"/>
                  </a:lnTo>
                  <a:lnTo>
                    <a:pt x="749452" y="1066800"/>
                  </a:lnTo>
                  <a:lnTo>
                    <a:pt x="741591" y="1066800"/>
                  </a:lnTo>
                  <a:lnTo>
                    <a:pt x="742467" y="1054100"/>
                  </a:lnTo>
                  <a:lnTo>
                    <a:pt x="743026" y="1054100"/>
                  </a:lnTo>
                  <a:lnTo>
                    <a:pt x="734225" y="1041400"/>
                  </a:lnTo>
                  <a:lnTo>
                    <a:pt x="736625" y="1054100"/>
                  </a:lnTo>
                  <a:lnTo>
                    <a:pt x="740143" y="1066800"/>
                  </a:lnTo>
                  <a:lnTo>
                    <a:pt x="741121" y="1079500"/>
                  </a:lnTo>
                  <a:lnTo>
                    <a:pt x="735914" y="1079500"/>
                  </a:lnTo>
                  <a:lnTo>
                    <a:pt x="730834" y="1092200"/>
                  </a:lnTo>
                  <a:lnTo>
                    <a:pt x="728294" y="1079500"/>
                  </a:lnTo>
                  <a:lnTo>
                    <a:pt x="722833" y="1079500"/>
                  </a:lnTo>
                  <a:lnTo>
                    <a:pt x="717727" y="1092200"/>
                  </a:lnTo>
                  <a:lnTo>
                    <a:pt x="713257" y="1104900"/>
                  </a:lnTo>
                  <a:lnTo>
                    <a:pt x="713206" y="1108113"/>
                  </a:lnTo>
                  <a:lnTo>
                    <a:pt x="721118" y="1117600"/>
                  </a:lnTo>
                  <a:lnTo>
                    <a:pt x="729246" y="1130300"/>
                  </a:lnTo>
                  <a:lnTo>
                    <a:pt x="735634" y="1130300"/>
                  </a:lnTo>
                  <a:lnTo>
                    <a:pt x="740981" y="1143000"/>
                  </a:lnTo>
                  <a:lnTo>
                    <a:pt x="727811" y="1130300"/>
                  </a:lnTo>
                  <a:lnTo>
                    <a:pt x="713511" y="1130300"/>
                  </a:lnTo>
                  <a:lnTo>
                    <a:pt x="698068" y="1118412"/>
                  </a:lnTo>
                  <a:lnTo>
                    <a:pt x="701230" y="1130300"/>
                  </a:lnTo>
                  <a:lnTo>
                    <a:pt x="694461" y="1117600"/>
                  </a:lnTo>
                  <a:lnTo>
                    <a:pt x="696734" y="1130300"/>
                  </a:lnTo>
                  <a:lnTo>
                    <a:pt x="700595" y="1130300"/>
                  </a:lnTo>
                  <a:lnTo>
                    <a:pt x="703503" y="1143000"/>
                  </a:lnTo>
                  <a:lnTo>
                    <a:pt x="701230" y="1143000"/>
                  </a:lnTo>
                  <a:lnTo>
                    <a:pt x="702284" y="1155700"/>
                  </a:lnTo>
                  <a:lnTo>
                    <a:pt x="694194" y="1155700"/>
                  </a:lnTo>
                  <a:lnTo>
                    <a:pt x="697636" y="1168400"/>
                  </a:lnTo>
                  <a:lnTo>
                    <a:pt x="698855" y="1181100"/>
                  </a:lnTo>
                  <a:lnTo>
                    <a:pt x="693623" y="1181100"/>
                  </a:lnTo>
                  <a:lnTo>
                    <a:pt x="693623" y="1689100"/>
                  </a:lnTo>
                  <a:lnTo>
                    <a:pt x="692365" y="1701800"/>
                  </a:lnTo>
                  <a:lnTo>
                    <a:pt x="681609" y="1701800"/>
                  </a:lnTo>
                  <a:lnTo>
                    <a:pt x="681774" y="1689100"/>
                  </a:lnTo>
                  <a:lnTo>
                    <a:pt x="693623" y="1689100"/>
                  </a:lnTo>
                  <a:lnTo>
                    <a:pt x="693623" y="1181100"/>
                  </a:lnTo>
                  <a:lnTo>
                    <a:pt x="677545" y="1181100"/>
                  </a:lnTo>
                  <a:lnTo>
                    <a:pt x="677062" y="1193800"/>
                  </a:lnTo>
                  <a:lnTo>
                    <a:pt x="679564" y="1193800"/>
                  </a:lnTo>
                  <a:lnTo>
                    <a:pt x="676706" y="1206500"/>
                  </a:lnTo>
                  <a:lnTo>
                    <a:pt x="686003" y="1206500"/>
                  </a:lnTo>
                  <a:lnTo>
                    <a:pt x="692556" y="1219200"/>
                  </a:lnTo>
                  <a:lnTo>
                    <a:pt x="678395" y="1219200"/>
                  </a:lnTo>
                  <a:lnTo>
                    <a:pt x="686854" y="1231900"/>
                  </a:lnTo>
                  <a:lnTo>
                    <a:pt x="678916" y="1231900"/>
                  </a:lnTo>
                  <a:lnTo>
                    <a:pt x="678916" y="1828800"/>
                  </a:lnTo>
                  <a:lnTo>
                    <a:pt x="677545" y="1828800"/>
                  </a:lnTo>
                  <a:lnTo>
                    <a:pt x="677087" y="1816100"/>
                  </a:lnTo>
                  <a:lnTo>
                    <a:pt x="678916" y="1828800"/>
                  </a:lnTo>
                  <a:lnTo>
                    <a:pt x="678916" y="1231900"/>
                  </a:lnTo>
                  <a:lnTo>
                    <a:pt x="668451" y="1231900"/>
                  </a:lnTo>
                  <a:lnTo>
                    <a:pt x="661898" y="1219200"/>
                  </a:lnTo>
                  <a:lnTo>
                    <a:pt x="657250" y="1219200"/>
                  </a:lnTo>
                  <a:lnTo>
                    <a:pt x="662787" y="1231900"/>
                  </a:lnTo>
                  <a:lnTo>
                    <a:pt x="663016" y="1240917"/>
                  </a:lnTo>
                  <a:lnTo>
                    <a:pt x="656399" y="1231900"/>
                  </a:lnTo>
                  <a:lnTo>
                    <a:pt x="654710" y="1231900"/>
                  </a:lnTo>
                  <a:lnTo>
                    <a:pt x="663016" y="1241501"/>
                  </a:lnTo>
                  <a:lnTo>
                    <a:pt x="663079" y="1244600"/>
                  </a:lnTo>
                  <a:lnTo>
                    <a:pt x="659155" y="1244600"/>
                  </a:lnTo>
                  <a:lnTo>
                    <a:pt x="664413" y="1257300"/>
                  </a:lnTo>
                  <a:lnTo>
                    <a:pt x="658088" y="1257300"/>
                  </a:lnTo>
                  <a:lnTo>
                    <a:pt x="657250" y="1244600"/>
                  </a:lnTo>
                  <a:lnTo>
                    <a:pt x="653034" y="1257300"/>
                  </a:lnTo>
                  <a:lnTo>
                    <a:pt x="652068" y="1257300"/>
                  </a:lnTo>
                  <a:lnTo>
                    <a:pt x="650938" y="1270000"/>
                  </a:lnTo>
                  <a:lnTo>
                    <a:pt x="636422" y="1270000"/>
                  </a:lnTo>
                  <a:lnTo>
                    <a:pt x="635660" y="1257300"/>
                  </a:lnTo>
                  <a:lnTo>
                    <a:pt x="628484" y="1257300"/>
                  </a:lnTo>
                  <a:lnTo>
                    <a:pt x="628726" y="1270000"/>
                  </a:lnTo>
                  <a:lnTo>
                    <a:pt x="631024" y="1282700"/>
                  </a:lnTo>
                  <a:lnTo>
                    <a:pt x="632053" y="1295400"/>
                  </a:lnTo>
                  <a:lnTo>
                    <a:pt x="631875" y="1295400"/>
                  </a:lnTo>
                  <a:lnTo>
                    <a:pt x="640080" y="1308100"/>
                  </a:lnTo>
                  <a:lnTo>
                    <a:pt x="634403" y="1308100"/>
                  </a:lnTo>
                  <a:lnTo>
                    <a:pt x="634403" y="1333500"/>
                  </a:lnTo>
                  <a:lnTo>
                    <a:pt x="622985" y="1333500"/>
                  </a:lnTo>
                  <a:lnTo>
                    <a:pt x="627748" y="1320800"/>
                  </a:lnTo>
                  <a:lnTo>
                    <a:pt x="634403" y="1333500"/>
                  </a:lnTo>
                  <a:lnTo>
                    <a:pt x="634403" y="1308100"/>
                  </a:lnTo>
                  <a:lnTo>
                    <a:pt x="609828" y="1308100"/>
                  </a:lnTo>
                  <a:lnTo>
                    <a:pt x="609879" y="1320800"/>
                  </a:lnTo>
                  <a:lnTo>
                    <a:pt x="611835" y="1333500"/>
                  </a:lnTo>
                  <a:lnTo>
                    <a:pt x="600570" y="1333500"/>
                  </a:lnTo>
                  <a:lnTo>
                    <a:pt x="600570" y="1409700"/>
                  </a:lnTo>
                  <a:lnTo>
                    <a:pt x="598881" y="1422400"/>
                  </a:lnTo>
                  <a:lnTo>
                    <a:pt x="598881" y="1968500"/>
                  </a:lnTo>
                  <a:lnTo>
                    <a:pt x="598881" y="1981200"/>
                  </a:lnTo>
                  <a:lnTo>
                    <a:pt x="589572" y="1981200"/>
                  </a:lnTo>
                  <a:lnTo>
                    <a:pt x="589572" y="1968500"/>
                  </a:lnTo>
                  <a:lnTo>
                    <a:pt x="598881" y="1968500"/>
                  </a:lnTo>
                  <a:lnTo>
                    <a:pt x="598881" y="1422400"/>
                  </a:lnTo>
                  <a:lnTo>
                    <a:pt x="593712" y="1409700"/>
                  </a:lnTo>
                  <a:lnTo>
                    <a:pt x="600570" y="1409700"/>
                  </a:lnTo>
                  <a:lnTo>
                    <a:pt x="600570" y="1333500"/>
                  </a:lnTo>
                  <a:lnTo>
                    <a:pt x="599732" y="1333500"/>
                  </a:lnTo>
                  <a:lnTo>
                    <a:pt x="598881" y="1346200"/>
                  </a:lnTo>
                  <a:lnTo>
                    <a:pt x="599732" y="1346200"/>
                  </a:lnTo>
                  <a:lnTo>
                    <a:pt x="597192" y="1358900"/>
                  </a:lnTo>
                  <a:lnTo>
                    <a:pt x="589381" y="1358900"/>
                  </a:lnTo>
                  <a:lnTo>
                    <a:pt x="589686" y="1371600"/>
                  </a:lnTo>
                  <a:lnTo>
                    <a:pt x="591413" y="1384300"/>
                  </a:lnTo>
                  <a:lnTo>
                    <a:pt x="576884" y="1397000"/>
                  </a:lnTo>
                  <a:lnTo>
                    <a:pt x="577735" y="1384300"/>
                  </a:lnTo>
                  <a:lnTo>
                    <a:pt x="571817" y="1384300"/>
                  </a:lnTo>
                  <a:lnTo>
                    <a:pt x="572655" y="1397000"/>
                  </a:lnTo>
                  <a:lnTo>
                    <a:pt x="579005" y="1409700"/>
                  </a:lnTo>
                  <a:lnTo>
                    <a:pt x="577316" y="1409700"/>
                  </a:lnTo>
                  <a:lnTo>
                    <a:pt x="584288" y="1422400"/>
                  </a:lnTo>
                  <a:lnTo>
                    <a:pt x="584504" y="1422400"/>
                  </a:lnTo>
                  <a:lnTo>
                    <a:pt x="591273" y="1435100"/>
                  </a:lnTo>
                  <a:lnTo>
                    <a:pt x="589572" y="1435100"/>
                  </a:lnTo>
                  <a:lnTo>
                    <a:pt x="589572" y="1485900"/>
                  </a:lnTo>
                  <a:lnTo>
                    <a:pt x="589038" y="1498600"/>
                  </a:lnTo>
                  <a:lnTo>
                    <a:pt x="578751" y="1498600"/>
                  </a:lnTo>
                  <a:lnTo>
                    <a:pt x="577735" y="1485900"/>
                  </a:lnTo>
                  <a:lnTo>
                    <a:pt x="589572" y="1485900"/>
                  </a:lnTo>
                  <a:lnTo>
                    <a:pt x="589572" y="1435100"/>
                  </a:lnTo>
                  <a:lnTo>
                    <a:pt x="579843" y="1435100"/>
                  </a:lnTo>
                  <a:lnTo>
                    <a:pt x="582993" y="1447800"/>
                  </a:lnTo>
                  <a:lnTo>
                    <a:pt x="577735" y="1447800"/>
                  </a:lnTo>
                  <a:lnTo>
                    <a:pt x="575195" y="1435100"/>
                  </a:lnTo>
                  <a:lnTo>
                    <a:pt x="575195" y="1587500"/>
                  </a:lnTo>
                  <a:lnTo>
                    <a:pt x="574040" y="1600200"/>
                  </a:lnTo>
                  <a:lnTo>
                    <a:pt x="570966" y="1612900"/>
                  </a:lnTo>
                  <a:lnTo>
                    <a:pt x="568540" y="1612900"/>
                  </a:lnTo>
                  <a:lnTo>
                    <a:pt x="569277" y="1625600"/>
                  </a:lnTo>
                  <a:lnTo>
                    <a:pt x="550811" y="1625600"/>
                  </a:lnTo>
                  <a:lnTo>
                    <a:pt x="546544" y="1600200"/>
                  </a:lnTo>
                  <a:lnTo>
                    <a:pt x="555117" y="1587500"/>
                  </a:lnTo>
                  <a:lnTo>
                    <a:pt x="575195" y="1587500"/>
                  </a:lnTo>
                  <a:lnTo>
                    <a:pt x="575195" y="1435100"/>
                  </a:lnTo>
                  <a:lnTo>
                    <a:pt x="578586" y="1435100"/>
                  </a:lnTo>
                  <a:lnTo>
                    <a:pt x="576935" y="1422400"/>
                  </a:lnTo>
                  <a:lnTo>
                    <a:pt x="571817" y="1422400"/>
                  </a:lnTo>
                  <a:lnTo>
                    <a:pt x="574167" y="1435100"/>
                  </a:lnTo>
                  <a:lnTo>
                    <a:pt x="551510" y="1435100"/>
                  </a:lnTo>
                  <a:lnTo>
                    <a:pt x="565518" y="1447800"/>
                  </a:lnTo>
                  <a:lnTo>
                    <a:pt x="566521" y="1460500"/>
                  </a:lnTo>
                  <a:lnTo>
                    <a:pt x="565315" y="1460500"/>
                  </a:lnTo>
                  <a:lnTo>
                    <a:pt x="572655" y="1473200"/>
                  </a:lnTo>
                  <a:lnTo>
                    <a:pt x="562724" y="1460500"/>
                  </a:lnTo>
                  <a:lnTo>
                    <a:pt x="560819" y="1460500"/>
                  </a:lnTo>
                  <a:lnTo>
                    <a:pt x="560819" y="1511300"/>
                  </a:lnTo>
                  <a:lnTo>
                    <a:pt x="559130" y="1524000"/>
                  </a:lnTo>
                  <a:lnTo>
                    <a:pt x="554901" y="1511300"/>
                  </a:lnTo>
                  <a:lnTo>
                    <a:pt x="560819" y="1511300"/>
                  </a:lnTo>
                  <a:lnTo>
                    <a:pt x="560819" y="1460500"/>
                  </a:lnTo>
                  <a:lnTo>
                    <a:pt x="527989" y="1460500"/>
                  </a:lnTo>
                  <a:lnTo>
                    <a:pt x="533755" y="1473200"/>
                  </a:lnTo>
                  <a:lnTo>
                    <a:pt x="534593" y="1473200"/>
                  </a:lnTo>
                  <a:lnTo>
                    <a:pt x="536232" y="1485900"/>
                  </a:lnTo>
                  <a:lnTo>
                    <a:pt x="520801" y="1485900"/>
                  </a:lnTo>
                  <a:lnTo>
                    <a:pt x="525284" y="1498600"/>
                  </a:lnTo>
                  <a:lnTo>
                    <a:pt x="530567" y="1511300"/>
                  </a:lnTo>
                  <a:lnTo>
                    <a:pt x="537667" y="1524000"/>
                  </a:lnTo>
                  <a:lnTo>
                    <a:pt x="544918" y="1524000"/>
                  </a:lnTo>
                  <a:lnTo>
                    <a:pt x="550672" y="1536700"/>
                  </a:lnTo>
                  <a:lnTo>
                    <a:pt x="542213" y="1536700"/>
                  </a:lnTo>
                  <a:lnTo>
                    <a:pt x="536282" y="1525574"/>
                  </a:lnTo>
                  <a:lnTo>
                    <a:pt x="536282" y="1549400"/>
                  </a:lnTo>
                  <a:lnTo>
                    <a:pt x="530517" y="1549400"/>
                  </a:lnTo>
                  <a:lnTo>
                    <a:pt x="528675" y="1536700"/>
                  </a:lnTo>
                  <a:lnTo>
                    <a:pt x="534035" y="1540929"/>
                  </a:lnTo>
                  <a:lnTo>
                    <a:pt x="536282" y="1549400"/>
                  </a:lnTo>
                  <a:lnTo>
                    <a:pt x="536282" y="1525574"/>
                  </a:lnTo>
                  <a:lnTo>
                    <a:pt x="535444" y="1524000"/>
                  </a:lnTo>
                  <a:lnTo>
                    <a:pt x="526135" y="1524000"/>
                  </a:lnTo>
                  <a:lnTo>
                    <a:pt x="526135" y="1536700"/>
                  </a:lnTo>
                  <a:lnTo>
                    <a:pt x="526338" y="1536700"/>
                  </a:lnTo>
                  <a:lnTo>
                    <a:pt x="523595" y="1549400"/>
                  </a:lnTo>
                  <a:lnTo>
                    <a:pt x="518528" y="1536700"/>
                  </a:lnTo>
                  <a:lnTo>
                    <a:pt x="512597" y="1536700"/>
                  </a:lnTo>
                  <a:lnTo>
                    <a:pt x="515988" y="1549400"/>
                  </a:lnTo>
                  <a:lnTo>
                    <a:pt x="522757" y="1549400"/>
                  </a:lnTo>
                  <a:lnTo>
                    <a:pt x="524446" y="1562100"/>
                  </a:lnTo>
                  <a:lnTo>
                    <a:pt x="537362" y="1562100"/>
                  </a:lnTo>
                  <a:lnTo>
                    <a:pt x="536397" y="1549400"/>
                  </a:lnTo>
                  <a:lnTo>
                    <a:pt x="544741" y="1549400"/>
                  </a:lnTo>
                  <a:lnTo>
                    <a:pt x="529120" y="1588477"/>
                  </a:lnTo>
                  <a:lnTo>
                    <a:pt x="529069" y="1588630"/>
                  </a:lnTo>
                  <a:lnTo>
                    <a:pt x="526135" y="1595983"/>
                  </a:lnTo>
                  <a:lnTo>
                    <a:pt x="526135" y="2057400"/>
                  </a:lnTo>
                  <a:lnTo>
                    <a:pt x="523595" y="2070100"/>
                  </a:lnTo>
                  <a:lnTo>
                    <a:pt x="512597" y="2057400"/>
                  </a:lnTo>
                  <a:lnTo>
                    <a:pt x="526135" y="2057400"/>
                  </a:lnTo>
                  <a:lnTo>
                    <a:pt x="526135" y="1595983"/>
                  </a:lnTo>
                  <a:lnTo>
                    <a:pt x="524446" y="1600200"/>
                  </a:lnTo>
                  <a:lnTo>
                    <a:pt x="518160" y="1594967"/>
                  </a:lnTo>
                  <a:lnTo>
                    <a:pt x="519353" y="1595005"/>
                  </a:lnTo>
                  <a:lnTo>
                    <a:pt x="523278" y="1593418"/>
                  </a:lnTo>
                  <a:lnTo>
                    <a:pt x="522922" y="1589925"/>
                  </a:lnTo>
                  <a:lnTo>
                    <a:pt x="518528" y="1584540"/>
                  </a:lnTo>
                  <a:lnTo>
                    <a:pt x="522757" y="1585379"/>
                  </a:lnTo>
                  <a:lnTo>
                    <a:pt x="526986" y="1587919"/>
                  </a:lnTo>
                  <a:lnTo>
                    <a:pt x="529069" y="1588630"/>
                  </a:lnTo>
                  <a:lnTo>
                    <a:pt x="529069" y="1588439"/>
                  </a:lnTo>
                  <a:lnTo>
                    <a:pt x="526135" y="1586230"/>
                  </a:lnTo>
                  <a:lnTo>
                    <a:pt x="522757" y="1582839"/>
                  </a:lnTo>
                  <a:lnTo>
                    <a:pt x="517677" y="1580311"/>
                  </a:lnTo>
                  <a:lnTo>
                    <a:pt x="514299" y="1582839"/>
                  </a:lnTo>
                  <a:lnTo>
                    <a:pt x="508368" y="1579460"/>
                  </a:lnTo>
                  <a:lnTo>
                    <a:pt x="505841" y="1574380"/>
                  </a:lnTo>
                  <a:lnTo>
                    <a:pt x="497382" y="1571002"/>
                  </a:lnTo>
                  <a:lnTo>
                    <a:pt x="493153" y="1570151"/>
                  </a:lnTo>
                  <a:lnTo>
                    <a:pt x="501167" y="1575308"/>
                  </a:lnTo>
                  <a:lnTo>
                    <a:pt x="509917" y="1581810"/>
                  </a:lnTo>
                  <a:lnTo>
                    <a:pt x="519366" y="1587919"/>
                  </a:lnTo>
                  <a:lnTo>
                    <a:pt x="520217" y="1591297"/>
                  </a:lnTo>
                  <a:lnTo>
                    <a:pt x="512597" y="1589608"/>
                  </a:lnTo>
                  <a:lnTo>
                    <a:pt x="511048" y="1589036"/>
                  </a:lnTo>
                  <a:lnTo>
                    <a:pt x="509219" y="1587500"/>
                  </a:lnTo>
                  <a:lnTo>
                    <a:pt x="506984" y="1587500"/>
                  </a:lnTo>
                  <a:lnTo>
                    <a:pt x="505841" y="1587068"/>
                  </a:lnTo>
                  <a:lnTo>
                    <a:pt x="506552" y="1587500"/>
                  </a:lnTo>
                  <a:lnTo>
                    <a:pt x="501611" y="1587500"/>
                  </a:lnTo>
                  <a:lnTo>
                    <a:pt x="501611" y="1589608"/>
                  </a:lnTo>
                  <a:lnTo>
                    <a:pt x="500761" y="1589608"/>
                  </a:lnTo>
                  <a:lnTo>
                    <a:pt x="501611" y="1590040"/>
                  </a:lnTo>
                  <a:lnTo>
                    <a:pt x="501611" y="1600200"/>
                  </a:lnTo>
                  <a:lnTo>
                    <a:pt x="492302" y="1600200"/>
                  </a:lnTo>
                  <a:lnTo>
                    <a:pt x="492302" y="1587500"/>
                  </a:lnTo>
                  <a:lnTo>
                    <a:pt x="482993" y="1587500"/>
                  </a:lnTo>
                  <a:lnTo>
                    <a:pt x="482993" y="2044700"/>
                  </a:lnTo>
                  <a:lnTo>
                    <a:pt x="480872" y="2057400"/>
                  </a:lnTo>
                  <a:lnTo>
                    <a:pt x="472846" y="2057400"/>
                  </a:lnTo>
                  <a:lnTo>
                    <a:pt x="474929" y="2048827"/>
                  </a:lnTo>
                  <a:lnTo>
                    <a:pt x="469798" y="2053361"/>
                  </a:lnTo>
                  <a:lnTo>
                    <a:pt x="474840" y="2044700"/>
                  </a:lnTo>
                  <a:lnTo>
                    <a:pt x="475945" y="2044700"/>
                  </a:lnTo>
                  <a:lnTo>
                    <a:pt x="474929" y="2048827"/>
                  </a:lnTo>
                  <a:lnTo>
                    <a:pt x="479615" y="2044700"/>
                  </a:lnTo>
                  <a:lnTo>
                    <a:pt x="482993" y="2044700"/>
                  </a:lnTo>
                  <a:lnTo>
                    <a:pt x="482993" y="1587500"/>
                  </a:lnTo>
                  <a:lnTo>
                    <a:pt x="480453" y="1587500"/>
                  </a:lnTo>
                  <a:lnTo>
                    <a:pt x="480453" y="1676400"/>
                  </a:lnTo>
                  <a:lnTo>
                    <a:pt x="480453" y="1689100"/>
                  </a:lnTo>
                  <a:lnTo>
                    <a:pt x="479615" y="1701800"/>
                  </a:lnTo>
                  <a:lnTo>
                    <a:pt x="473405" y="1701800"/>
                  </a:lnTo>
                  <a:lnTo>
                    <a:pt x="469252" y="1689100"/>
                  </a:lnTo>
                  <a:lnTo>
                    <a:pt x="467956" y="1689100"/>
                  </a:lnTo>
                  <a:lnTo>
                    <a:pt x="470306" y="1676400"/>
                  </a:lnTo>
                  <a:lnTo>
                    <a:pt x="480453" y="1676400"/>
                  </a:lnTo>
                  <a:lnTo>
                    <a:pt x="480453" y="1587500"/>
                  </a:lnTo>
                  <a:lnTo>
                    <a:pt x="478243" y="1587500"/>
                  </a:lnTo>
                  <a:lnTo>
                    <a:pt x="469773" y="1574800"/>
                  </a:lnTo>
                  <a:lnTo>
                    <a:pt x="461848" y="1574800"/>
                  </a:lnTo>
                  <a:lnTo>
                    <a:pt x="474535" y="1587500"/>
                  </a:lnTo>
                  <a:lnTo>
                    <a:pt x="453390" y="1587500"/>
                  </a:lnTo>
                  <a:lnTo>
                    <a:pt x="474535" y="1600200"/>
                  </a:lnTo>
                  <a:lnTo>
                    <a:pt x="472135" y="1600200"/>
                  </a:lnTo>
                  <a:lnTo>
                    <a:pt x="477075" y="1612900"/>
                  </a:lnTo>
                  <a:lnTo>
                    <a:pt x="469036" y="1600200"/>
                  </a:lnTo>
                  <a:lnTo>
                    <a:pt x="461848" y="1600200"/>
                  </a:lnTo>
                  <a:lnTo>
                    <a:pt x="465239" y="1612900"/>
                  </a:lnTo>
                  <a:lnTo>
                    <a:pt x="461899" y="1605749"/>
                  </a:lnTo>
                  <a:lnTo>
                    <a:pt x="461899" y="1739900"/>
                  </a:lnTo>
                  <a:lnTo>
                    <a:pt x="455930" y="1739900"/>
                  </a:lnTo>
                  <a:lnTo>
                    <a:pt x="456780" y="1727200"/>
                  </a:lnTo>
                  <a:lnTo>
                    <a:pt x="461848" y="1727200"/>
                  </a:lnTo>
                  <a:lnTo>
                    <a:pt x="461899" y="1739900"/>
                  </a:lnTo>
                  <a:lnTo>
                    <a:pt x="461899" y="1605749"/>
                  </a:lnTo>
                  <a:lnTo>
                    <a:pt x="459308" y="1600200"/>
                  </a:lnTo>
                  <a:lnTo>
                    <a:pt x="459308" y="1676400"/>
                  </a:lnTo>
                  <a:lnTo>
                    <a:pt x="446392" y="1676400"/>
                  </a:lnTo>
                  <a:lnTo>
                    <a:pt x="437108" y="1663700"/>
                  </a:lnTo>
                  <a:lnTo>
                    <a:pt x="451624" y="1663700"/>
                  </a:lnTo>
                  <a:lnTo>
                    <a:pt x="459308" y="1676400"/>
                  </a:lnTo>
                  <a:lnTo>
                    <a:pt x="459308" y="1600200"/>
                  </a:lnTo>
                  <a:lnTo>
                    <a:pt x="455714" y="1600200"/>
                  </a:lnTo>
                  <a:lnTo>
                    <a:pt x="456984" y="1612900"/>
                  </a:lnTo>
                  <a:lnTo>
                    <a:pt x="458825" y="1612900"/>
                  </a:lnTo>
                  <a:lnTo>
                    <a:pt x="457098" y="1625600"/>
                  </a:lnTo>
                  <a:lnTo>
                    <a:pt x="453936" y="1625600"/>
                  </a:lnTo>
                  <a:lnTo>
                    <a:pt x="443242" y="1612900"/>
                  </a:lnTo>
                  <a:lnTo>
                    <a:pt x="448322" y="1625600"/>
                  </a:lnTo>
                  <a:lnTo>
                    <a:pt x="443661" y="1625600"/>
                  </a:lnTo>
                  <a:lnTo>
                    <a:pt x="439572" y="1638300"/>
                  </a:lnTo>
                  <a:lnTo>
                    <a:pt x="425475" y="1625600"/>
                  </a:lnTo>
                  <a:lnTo>
                    <a:pt x="436714" y="1638300"/>
                  </a:lnTo>
                  <a:lnTo>
                    <a:pt x="439229" y="1638300"/>
                  </a:lnTo>
                  <a:lnTo>
                    <a:pt x="439508" y="1651000"/>
                  </a:lnTo>
                  <a:lnTo>
                    <a:pt x="423786" y="1651000"/>
                  </a:lnTo>
                  <a:lnTo>
                    <a:pt x="436232" y="1663700"/>
                  </a:lnTo>
                  <a:lnTo>
                    <a:pt x="431507" y="1663700"/>
                  </a:lnTo>
                  <a:lnTo>
                    <a:pt x="436753" y="1676400"/>
                  </a:lnTo>
                  <a:lnTo>
                    <a:pt x="433247" y="1676400"/>
                  </a:lnTo>
                  <a:lnTo>
                    <a:pt x="439013" y="1689100"/>
                  </a:lnTo>
                  <a:lnTo>
                    <a:pt x="429221" y="1689100"/>
                  </a:lnTo>
                  <a:lnTo>
                    <a:pt x="422198" y="1676400"/>
                  </a:lnTo>
                  <a:lnTo>
                    <a:pt x="419150" y="1676400"/>
                  </a:lnTo>
                  <a:lnTo>
                    <a:pt x="421246" y="1689100"/>
                  </a:lnTo>
                  <a:lnTo>
                    <a:pt x="414375" y="1689100"/>
                  </a:lnTo>
                  <a:lnTo>
                    <a:pt x="406692" y="1676400"/>
                  </a:lnTo>
                  <a:lnTo>
                    <a:pt x="404329" y="1676400"/>
                  </a:lnTo>
                  <a:lnTo>
                    <a:pt x="412775" y="1689100"/>
                  </a:lnTo>
                  <a:lnTo>
                    <a:pt x="419658" y="1701800"/>
                  </a:lnTo>
                  <a:lnTo>
                    <a:pt x="424688" y="1701800"/>
                  </a:lnTo>
                  <a:lnTo>
                    <a:pt x="425272" y="1714500"/>
                  </a:lnTo>
                  <a:lnTo>
                    <a:pt x="426796" y="1714500"/>
                  </a:lnTo>
                  <a:lnTo>
                    <a:pt x="435622" y="1727200"/>
                  </a:lnTo>
                  <a:lnTo>
                    <a:pt x="438175" y="1727200"/>
                  </a:lnTo>
                  <a:lnTo>
                    <a:pt x="443979" y="1739900"/>
                  </a:lnTo>
                  <a:lnTo>
                    <a:pt x="424637" y="1739900"/>
                  </a:lnTo>
                  <a:lnTo>
                    <a:pt x="427164" y="1727200"/>
                  </a:lnTo>
                  <a:lnTo>
                    <a:pt x="404749" y="1727200"/>
                  </a:lnTo>
                  <a:lnTo>
                    <a:pt x="406946" y="1739900"/>
                  </a:lnTo>
                  <a:lnTo>
                    <a:pt x="423735" y="1739900"/>
                  </a:lnTo>
                  <a:lnTo>
                    <a:pt x="430555" y="1752600"/>
                  </a:lnTo>
                  <a:lnTo>
                    <a:pt x="402120" y="1752600"/>
                  </a:lnTo>
                  <a:lnTo>
                    <a:pt x="406019" y="1765300"/>
                  </a:lnTo>
                  <a:lnTo>
                    <a:pt x="410679" y="1765300"/>
                  </a:lnTo>
                  <a:lnTo>
                    <a:pt x="419341" y="1778000"/>
                  </a:lnTo>
                  <a:lnTo>
                    <a:pt x="406019" y="1778000"/>
                  </a:lnTo>
                  <a:lnTo>
                    <a:pt x="409028" y="1790700"/>
                  </a:lnTo>
                  <a:lnTo>
                    <a:pt x="414159" y="1790700"/>
                  </a:lnTo>
                  <a:lnTo>
                    <a:pt x="419468" y="1803400"/>
                  </a:lnTo>
                  <a:lnTo>
                    <a:pt x="422935" y="1816100"/>
                  </a:lnTo>
                  <a:lnTo>
                    <a:pt x="417868" y="1803400"/>
                  </a:lnTo>
                  <a:lnTo>
                    <a:pt x="406019" y="1803400"/>
                  </a:lnTo>
                  <a:lnTo>
                    <a:pt x="408889" y="1816100"/>
                  </a:lnTo>
                  <a:lnTo>
                    <a:pt x="406133" y="1828800"/>
                  </a:lnTo>
                  <a:lnTo>
                    <a:pt x="399719" y="1841500"/>
                  </a:lnTo>
                  <a:lnTo>
                    <a:pt x="391642" y="1841500"/>
                  </a:lnTo>
                  <a:lnTo>
                    <a:pt x="407720" y="1854200"/>
                  </a:lnTo>
                  <a:lnTo>
                    <a:pt x="406869" y="1854200"/>
                  </a:lnTo>
                  <a:lnTo>
                    <a:pt x="414477" y="1866900"/>
                  </a:lnTo>
                  <a:lnTo>
                    <a:pt x="417868" y="1866900"/>
                  </a:lnTo>
                  <a:lnTo>
                    <a:pt x="422097" y="1879600"/>
                  </a:lnTo>
                  <a:lnTo>
                    <a:pt x="408559" y="1879600"/>
                  </a:lnTo>
                  <a:lnTo>
                    <a:pt x="411124" y="1892300"/>
                  </a:lnTo>
                  <a:lnTo>
                    <a:pt x="424637" y="1892300"/>
                  </a:lnTo>
                  <a:lnTo>
                    <a:pt x="422097" y="1905000"/>
                  </a:lnTo>
                  <a:lnTo>
                    <a:pt x="425475" y="1905000"/>
                  </a:lnTo>
                  <a:lnTo>
                    <a:pt x="427062" y="1916899"/>
                  </a:lnTo>
                  <a:lnTo>
                    <a:pt x="426999" y="1920240"/>
                  </a:lnTo>
                  <a:lnTo>
                    <a:pt x="426326" y="1930400"/>
                  </a:lnTo>
                  <a:lnTo>
                    <a:pt x="415328" y="1943100"/>
                  </a:lnTo>
                  <a:lnTo>
                    <a:pt x="439864" y="1943100"/>
                  </a:lnTo>
                  <a:lnTo>
                    <a:pt x="430999" y="1955800"/>
                  </a:lnTo>
                  <a:lnTo>
                    <a:pt x="424205" y="1955800"/>
                  </a:lnTo>
                  <a:lnTo>
                    <a:pt x="418680" y="1968500"/>
                  </a:lnTo>
                  <a:lnTo>
                    <a:pt x="439013" y="1968500"/>
                  </a:lnTo>
                  <a:lnTo>
                    <a:pt x="422935" y="1981200"/>
                  </a:lnTo>
                  <a:lnTo>
                    <a:pt x="423786" y="1981200"/>
                  </a:lnTo>
                  <a:lnTo>
                    <a:pt x="428866" y="1993900"/>
                  </a:lnTo>
                  <a:lnTo>
                    <a:pt x="428866" y="1981200"/>
                  </a:lnTo>
                  <a:lnTo>
                    <a:pt x="442722" y="1981200"/>
                  </a:lnTo>
                  <a:lnTo>
                    <a:pt x="439331" y="1993900"/>
                  </a:lnTo>
                  <a:lnTo>
                    <a:pt x="432600" y="1993900"/>
                  </a:lnTo>
                  <a:lnTo>
                    <a:pt x="425475" y="2006600"/>
                  </a:lnTo>
                  <a:lnTo>
                    <a:pt x="434848" y="2006600"/>
                  </a:lnTo>
                  <a:lnTo>
                    <a:pt x="430022" y="2019300"/>
                  </a:lnTo>
                  <a:lnTo>
                    <a:pt x="436473" y="2019300"/>
                  </a:lnTo>
                  <a:lnTo>
                    <a:pt x="439864" y="2032000"/>
                  </a:lnTo>
                  <a:lnTo>
                    <a:pt x="434784" y="2032000"/>
                  </a:lnTo>
                  <a:lnTo>
                    <a:pt x="435622" y="2044700"/>
                  </a:lnTo>
                  <a:lnTo>
                    <a:pt x="448322" y="2057400"/>
                  </a:lnTo>
                  <a:lnTo>
                    <a:pt x="465239" y="2057400"/>
                  </a:lnTo>
                  <a:lnTo>
                    <a:pt x="467448" y="2057400"/>
                  </a:lnTo>
                  <a:lnTo>
                    <a:pt x="469468" y="2057400"/>
                  </a:lnTo>
                  <a:lnTo>
                    <a:pt x="465239" y="2070100"/>
                  </a:lnTo>
                  <a:lnTo>
                    <a:pt x="459041" y="2070100"/>
                  </a:lnTo>
                  <a:lnTo>
                    <a:pt x="457301" y="2082800"/>
                  </a:lnTo>
                  <a:lnTo>
                    <a:pt x="460159" y="2082800"/>
                  </a:lnTo>
                  <a:lnTo>
                    <a:pt x="465493" y="2095500"/>
                  </a:lnTo>
                  <a:lnTo>
                    <a:pt x="504571" y="2095500"/>
                  </a:lnTo>
                  <a:lnTo>
                    <a:pt x="504139" y="2108200"/>
                  </a:lnTo>
                  <a:lnTo>
                    <a:pt x="504990" y="2108200"/>
                  </a:lnTo>
                  <a:lnTo>
                    <a:pt x="508368" y="2120900"/>
                  </a:lnTo>
                  <a:lnTo>
                    <a:pt x="517677" y="2120900"/>
                  </a:lnTo>
                  <a:lnTo>
                    <a:pt x="518528" y="2108200"/>
                  </a:lnTo>
                  <a:lnTo>
                    <a:pt x="522503" y="2108200"/>
                  </a:lnTo>
                  <a:lnTo>
                    <a:pt x="520954" y="2120900"/>
                  </a:lnTo>
                  <a:lnTo>
                    <a:pt x="519849" y="2120900"/>
                  </a:lnTo>
                  <a:lnTo>
                    <a:pt x="525081" y="2133600"/>
                  </a:lnTo>
                  <a:lnTo>
                    <a:pt x="542213" y="2133600"/>
                  </a:lnTo>
                  <a:lnTo>
                    <a:pt x="544741" y="2120900"/>
                  </a:lnTo>
                  <a:lnTo>
                    <a:pt x="549821" y="2120900"/>
                  </a:lnTo>
                  <a:lnTo>
                    <a:pt x="556158" y="2108200"/>
                  </a:lnTo>
                  <a:lnTo>
                    <a:pt x="581964" y="2108200"/>
                  </a:lnTo>
                  <a:lnTo>
                    <a:pt x="574306" y="2120900"/>
                  </a:lnTo>
                  <a:lnTo>
                    <a:pt x="568325" y="2133600"/>
                  </a:lnTo>
                  <a:lnTo>
                    <a:pt x="564718" y="2146300"/>
                  </a:lnTo>
                  <a:lnTo>
                    <a:pt x="564197" y="2159000"/>
                  </a:lnTo>
                  <a:lnTo>
                    <a:pt x="560819" y="2146300"/>
                  </a:lnTo>
                  <a:lnTo>
                    <a:pt x="554901" y="2146300"/>
                  </a:lnTo>
                  <a:lnTo>
                    <a:pt x="555980" y="2159000"/>
                  </a:lnTo>
                  <a:lnTo>
                    <a:pt x="558495" y="2171700"/>
                  </a:lnTo>
                  <a:lnTo>
                    <a:pt x="569277" y="2171700"/>
                  </a:lnTo>
                  <a:lnTo>
                    <a:pt x="587044" y="2159000"/>
                  </a:lnTo>
                  <a:lnTo>
                    <a:pt x="590423" y="2159000"/>
                  </a:lnTo>
                  <a:lnTo>
                    <a:pt x="579424" y="2171700"/>
                  </a:lnTo>
                  <a:lnTo>
                    <a:pt x="593801" y="2171700"/>
                  </a:lnTo>
                  <a:lnTo>
                    <a:pt x="600570" y="2184400"/>
                  </a:lnTo>
                  <a:lnTo>
                    <a:pt x="611568" y="2184400"/>
                  </a:lnTo>
                  <a:lnTo>
                    <a:pt x="610450" y="2197100"/>
                  </a:lnTo>
                  <a:lnTo>
                    <a:pt x="641172" y="2197100"/>
                  </a:lnTo>
                  <a:lnTo>
                    <a:pt x="642861" y="2209800"/>
                  </a:lnTo>
                  <a:lnTo>
                    <a:pt x="644563" y="2209800"/>
                  </a:lnTo>
                  <a:lnTo>
                    <a:pt x="647001" y="2197100"/>
                  </a:lnTo>
                  <a:lnTo>
                    <a:pt x="647623" y="2209800"/>
                  </a:lnTo>
                  <a:lnTo>
                    <a:pt x="647941" y="2209800"/>
                  </a:lnTo>
                  <a:lnTo>
                    <a:pt x="650481" y="2197100"/>
                  </a:lnTo>
                  <a:lnTo>
                    <a:pt x="675005" y="2197100"/>
                  </a:lnTo>
                  <a:lnTo>
                    <a:pt x="680935" y="2209800"/>
                  </a:lnTo>
                  <a:lnTo>
                    <a:pt x="687692" y="2209800"/>
                  </a:lnTo>
                  <a:lnTo>
                    <a:pt x="707148" y="2222500"/>
                  </a:lnTo>
                  <a:lnTo>
                    <a:pt x="720686" y="2235200"/>
                  </a:lnTo>
                  <a:lnTo>
                    <a:pt x="727456" y="2235200"/>
                  </a:lnTo>
                  <a:lnTo>
                    <a:pt x="732345" y="2222500"/>
                  </a:lnTo>
                  <a:lnTo>
                    <a:pt x="734225" y="2209800"/>
                  </a:lnTo>
                  <a:lnTo>
                    <a:pt x="736727" y="2197100"/>
                  </a:lnTo>
                  <a:lnTo>
                    <a:pt x="743521" y="2209800"/>
                  </a:lnTo>
                  <a:lnTo>
                    <a:pt x="741832" y="2222500"/>
                  </a:lnTo>
                  <a:lnTo>
                    <a:pt x="746061" y="2222500"/>
                  </a:lnTo>
                  <a:lnTo>
                    <a:pt x="751141" y="2209800"/>
                  </a:lnTo>
                  <a:lnTo>
                    <a:pt x="787514" y="2209800"/>
                  </a:lnTo>
                  <a:lnTo>
                    <a:pt x="791743" y="2197100"/>
                  </a:lnTo>
                  <a:lnTo>
                    <a:pt x="794283" y="2197100"/>
                  </a:lnTo>
                  <a:lnTo>
                    <a:pt x="795972" y="2209800"/>
                  </a:lnTo>
                  <a:lnTo>
                    <a:pt x="803579" y="2209800"/>
                  </a:lnTo>
                  <a:lnTo>
                    <a:pt x="805268" y="2197100"/>
                  </a:lnTo>
                  <a:lnTo>
                    <a:pt x="806678" y="2201329"/>
                  </a:lnTo>
                  <a:lnTo>
                    <a:pt x="806119" y="2197100"/>
                  </a:lnTo>
                  <a:lnTo>
                    <a:pt x="808659" y="2197100"/>
                  </a:lnTo>
                  <a:lnTo>
                    <a:pt x="809498" y="2209800"/>
                  </a:lnTo>
                  <a:lnTo>
                    <a:pt x="817105" y="2209800"/>
                  </a:lnTo>
                  <a:lnTo>
                    <a:pt x="823988" y="2222500"/>
                  </a:lnTo>
                  <a:lnTo>
                    <a:pt x="823988" y="1873377"/>
                  </a:lnTo>
                  <a:lnTo>
                    <a:pt x="817956" y="1866900"/>
                  </a:lnTo>
                  <a:lnTo>
                    <a:pt x="820496" y="1879600"/>
                  </a:lnTo>
                  <a:lnTo>
                    <a:pt x="810018" y="1870341"/>
                  </a:lnTo>
                  <a:lnTo>
                    <a:pt x="813206" y="1879600"/>
                  </a:lnTo>
                  <a:lnTo>
                    <a:pt x="809396" y="1879600"/>
                  </a:lnTo>
                  <a:lnTo>
                    <a:pt x="812876" y="1892300"/>
                  </a:lnTo>
                  <a:lnTo>
                    <a:pt x="816267" y="1892300"/>
                  </a:lnTo>
                  <a:lnTo>
                    <a:pt x="817956" y="1905000"/>
                  </a:lnTo>
                  <a:lnTo>
                    <a:pt x="809498" y="1905000"/>
                  </a:lnTo>
                  <a:lnTo>
                    <a:pt x="803579" y="1895132"/>
                  </a:lnTo>
                  <a:lnTo>
                    <a:pt x="803579" y="1905000"/>
                  </a:lnTo>
                  <a:lnTo>
                    <a:pt x="802106" y="1903412"/>
                  </a:lnTo>
                  <a:lnTo>
                    <a:pt x="802259" y="1902231"/>
                  </a:lnTo>
                  <a:lnTo>
                    <a:pt x="802335" y="1901532"/>
                  </a:lnTo>
                  <a:lnTo>
                    <a:pt x="802284" y="1902269"/>
                  </a:lnTo>
                  <a:lnTo>
                    <a:pt x="803579" y="1905000"/>
                  </a:lnTo>
                  <a:lnTo>
                    <a:pt x="803579" y="1895132"/>
                  </a:lnTo>
                  <a:lnTo>
                    <a:pt x="803275" y="1894611"/>
                  </a:lnTo>
                  <a:lnTo>
                    <a:pt x="803173" y="1895373"/>
                  </a:lnTo>
                  <a:lnTo>
                    <a:pt x="803224" y="1894547"/>
                  </a:lnTo>
                  <a:lnTo>
                    <a:pt x="803579" y="1892300"/>
                  </a:lnTo>
                  <a:lnTo>
                    <a:pt x="801890" y="1892300"/>
                  </a:lnTo>
                  <a:lnTo>
                    <a:pt x="801890" y="1901456"/>
                  </a:lnTo>
                  <a:lnTo>
                    <a:pt x="801890" y="1903183"/>
                  </a:lnTo>
                  <a:lnTo>
                    <a:pt x="798360" y="1899412"/>
                  </a:lnTo>
                  <a:lnTo>
                    <a:pt x="801776" y="1901228"/>
                  </a:lnTo>
                  <a:lnTo>
                    <a:pt x="801890" y="1901456"/>
                  </a:lnTo>
                  <a:lnTo>
                    <a:pt x="801890" y="1892300"/>
                  </a:lnTo>
                  <a:lnTo>
                    <a:pt x="797509" y="1892300"/>
                  </a:lnTo>
                  <a:lnTo>
                    <a:pt x="801763" y="1901202"/>
                  </a:lnTo>
                  <a:lnTo>
                    <a:pt x="798169" y="1899208"/>
                  </a:lnTo>
                  <a:lnTo>
                    <a:pt x="791743" y="1892300"/>
                  </a:lnTo>
                  <a:lnTo>
                    <a:pt x="790892" y="1892300"/>
                  </a:lnTo>
                  <a:lnTo>
                    <a:pt x="794613" y="1897380"/>
                  </a:lnTo>
                  <a:lnTo>
                    <a:pt x="800201" y="1905000"/>
                  </a:lnTo>
                  <a:lnTo>
                    <a:pt x="798512" y="1905000"/>
                  </a:lnTo>
                  <a:lnTo>
                    <a:pt x="798296" y="1904822"/>
                  </a:lnTo>
                  <a:lnTo>
                    <a:pt x="798296" y="2146300"/>
                  </a:lnTo>
                  <a:lnTo>
                    <a:pt x="794410" y="2159000"/>
                  </a:lnTo>
                  <a:lnTo>
                    <a:pt x="795121" y="2146300"/>
                  </a:lnTo>
                  <a:lnTo>
                    <a:pt x="798296" y="2146300"/>
                  </a:lnTo>
                  <a:lnTo>
                    <a:pt x="798296" y="1904822"/>
                  </a:lnTo>
                  <a:lnTo>
                    <a:pt x="793432" y="1900770"/>
                  </a:lnTo>
                  <a:lnTo>
                    <a:pt x="793432" y="1917700"/>
                  </a:lnTo>
                  <a:lnTo>
                    <a:pt x="790549" y="1917700"/>
                  </a:lnTo>
                  <a:lnTo>
                    <a:pt x="793432" y="1930400"/>
                  </a:lnTo>
                  <a:lnTo>
                    <a:pt x="787654" y="1917700"/>
                  </a:lnTo>
                  <a:lnTo>
                    <a:pt x="789203" y="1917700"/>
                  </a:lnTo>
                  <a:lnTo>
                    <a:pt x="787514" y="1905000"/>
                  </a:lnTo>
                  <a:lnTo>
                    <a:pt x="789279" y="1905000"/>
                  </a:lnTo>
                  <a:lnTo>
                    <a:pt x="790892" y="1905000"/>
                  </a:lnTo>
                  <a:lnTo>
                    <a:pt x="793432" y="1917700"/>
                  </a:lnTo>
                  <a:lnTo>
                    <a:pt x="793432" y="1900770"/>
                  </a:lnTo>
                  <a:lnTo>
                    <a:pt x="783285" y="1892300"/>
                  </a:lnTo>
                  <a:lnTo>
                    <a:pt x="782205" y="1892300"/>
                  </a:lnTo>
                  <a:lnTo>
                    <a:pt x="783805" y="1896859"/>
                  </a:lnTo>
                  <a:lnTo>
                    <a:pt x="780745" y="1892300"/>
                  </a:lnTo>
                  <a:lnTo>
                    <a:pt x="786536" y="1905000"/>
                  </a:lnTo>
                  <a:lnTo>
                    <a:pt x="783069" y="1905000"/>
                  </a:lnTo>
                  <a:lnTo>
                    <a:pt x="781113" y="1901405"/>
                  </a:lnTo>
                  <a:lnTo>
                    <a:pt x="781583" y="1905000"/>
                  </a:lnTo>
                  <a:lnTo>
                    <a:pt x="778205" y="1905000"/>
                  </a:lnTo>
                  <a:lnTo>
                    <a:pt x="784123" y="1917700"/>
                  </a:lnTo>
                  <a:lnTo>
                    <a:pt x="780745" y="1917700"/>
                  </a:lnTo>
                  <a:lnTo>
                    <a:pt x="780745" y="1943100"/>
                  </a:lnTo>
                  <a:lnTo>
                    <a:pt x="779056" y="1938883"/>
                  </a:lnTo>
                  <a:lnTo>
                    <a:pt x="779056" y="1943100"/>
                  </a:lnTo>
                  <a:lnTo>
                    <a:pt x="774827" y="1943100"/>
                  </a:lnTo>
                  <a:lnTo>
                    <a:pt x="773760" y="1941512"/>
                  </a:lnTo>
                  <a:lnTo>
                    <a:pt x="772287" y="1930400"/>
                  </a:lnTo>
                  <a:lnTo>
                    <a:pt x="769747" y="1930400"/>
                  </a:lnTo>
                  <a:lnTo>
                    <a:pt x="766368" y="1920240"/>
                  </a:lnTo>
                  <a:lnTo>
                    <a:pt x="773125" y="1930400"/>
                  </a:lnTo>
                  <a:lnTo>
                    <a:pt x="772287" y="1930400"/>
                  </a:lnTo>
                  <a:lnTo>
                    <a:pt x="779056" y="1943100"/>
                  </a:lnTo>
                  <a:lnTo>
                    <a:pt x="779056" y="1938883"/>
                  </a:lnTo>
                  <a:lnTo>
                    <a:pt x="775665" y="1930400"/>
                  </a:lnTo>
                  <a:lnTo>
                    <a:pt x="779056" y="1930400"/>
                  </a:lnTo>
                  <a:lnTo>
                    <a:pt x="780745" y="1943100"/>
                  </a:lnTo>
                  <a:lnTo>
                    <a:pt x="780745" y="1917700"/>
                  </a:lnTo>
                  <a:lnTo>
                    <a:pt x="776516" y="1917700"/>
                  </a:lnTo>
                  <a:lnTo>
                    <a:pt x="774801" y="1914842"/>
                  </a:lnTo>
                  <a:lnTo>
                    <a:pt x="774801" y="1917700"/>
                  </a:lnTo>
                  <a:lnTo>
                    <a:pt x="772693" y="1917700"/>
                  </a:lnTo>
                  <a:lnTo>
                    <a:pt x="769912" y="1907552"/>
                  </a:lnTo>
                  <a:lnTo>
                    <a:pt x="774801" y="1917700"/>
                  </a:lnTo>
                  <a:lnTo>
                    <a:pt x="774801" y="1914842"/>
                  </a:lnTo>
                  <a:lnTo>
                    <a:pt x="769480" y="1905965"/>
                  </a:lnTo>
                  <a:lnTo>
                    <a:pt x="769213" y="1905000"/>
                  </a:lnTo>
                  <a:lnTo>
                    <a:pt x="768896" y="1905000"/>
                  </a:lnTo>
                  <a:lnTo>
                    <a:pt x="768692" y="1905000"/>
                  </a:lnTo>
                  <a:lnTo>
                    <a:pt x="764667" y="1905000"/>
                  </a:lnTo>
                  <a:lnTo>
                    <a:pt x="768057" y="1917700"/>
                  </a:lnTo>
                  <a:lnTo>
                    <a:pt x="766368" y="1917700"/>
                  </a:lnTo>
                  <a:lnTo>
                    <a:pt x="765517" y="1917700"/>
                  </a:lnTo>
                  <a:lnTo>
                    <a:pt x="764667" y="1917700"/>
                  </a:lnTo>
                  <a:lnTo>
                    <a:pt x="768057" y="1930400"/>
                  </a:lnTo>
                  <a:lnTo>
                    <a:pt x="768896" y="1930400"/>
                  </a:lnTo>
                  <a:lnTo>
                    <a:pt x="772706" y="1939925"/>
                  </a:lnTo>
                  <a:lnTo>
                    <a:pt x="764489" y="1927580"/>
                  </a:lnTo>
                  <a:lnTo>
                    <a:pt x="763828" y="1917700"/>
                  </a:lnTo>
                  <a:lnTo>
                    <a:pt x="761390" y="1917700"/>
                  </a:lnTo>
                  <a:lnTo>
                    <a:pt x="763600" y="1926247"/>
                  </a:lnTo>
                  <a:lnTo>
                    <a:pt x="759117" y="1919516"/>
                  </a:lnTo>
                  <a:lnTo>
                    <a:pt x="761288" y="1930400"/>
                  </a:lnTo>
                  <a:lnTo>
                    <a:pt x="763676" y="1930400"/>
                  </a:lnTo>
                  <a:lnTo>
                    <a:pt x="763828" y="1943100"/>
                  </a:lnTo>
                  <a:lnTo>
                    <a:pt x="758748" y="1930400"/>
                  </a:lnTo>
                  <a:lnTo>
                    <a:pt x="757059" y="1930400"/>
                  </a:lnTo>
                  <a:lnTo>
                    <a:pt x="756970" y="1930057"/>
                  </a:lnTo>
                  <a:lnTo>
                    <a:pt x="757008" y="1930400"/>
                  </a:lnTo>
                  <a:lnTo>
                    <a:pt x="761288" y="1943100"/>
                  </a:lnTo>
                  <a:lnTo>
                    <a:pt x="761288" y="1955800"/>
                  </a:lnTo>
                  <a:lnTo>
                    <a:pt x="758647" y="1943100"/>
                  </a:lnTo>
                  <a:lnTo>
                    <a:pt x="761187" y="1943100"/>
                  </a:lnTo>
                  <a:lnTo>
                    <a:pt x="761288" y="1955800"/>
                  </a:lnTo>
                  <a:lnTo>
                    <a:pt x="761288" y="1943100"/>
                  </a:lnTo>
                  <a:lnTo>
                    <a:pt x="754722" y="1930781"/>
                  </a:lnTo>
                  <a:lnTo>
                    <a:pt x="757910" y="1943100"/>
                  </a:lnTo>
                  <a:lnTo>
                    <a:pt x="756208" y="1943100"/>
                  </a:lnTo>
                  <a:lnTo>
                    <a:pt x="756005" y="1943100"/>
                  </a:lnTo>
                  <a:lnTo>
                    <a:pt x="753681" y="1930400"/>
                  </a:lnTo>
                  <a:lnTo>
                    <a:pt x="752830" y="1930400"/>
                  </a:lnTo>
                  <a:lnTo>
                    <a:pt x="754519" y="1943100"/>
                  </a:lnTo>
                  <a:lnTo>
                    <a:pt x="753897" y="1943100"/>
                  </a:lnTo>
                  <a:lnTo>
                    <a:pt x="752830" y="1943100"/>
                  </a:lnTo>
                  <a:lnTo>
                    <a:pt x="750290" y="1955800"/>
                  </a:lnTo>
                  <a:lnTo>
                    <a:pt x="746061" y="1943100"/>
                  </a:lnTo>
                  <a:lnTo>
                    <a:pt x="745909" y="1943100"/>
                  </a:lnTo>
                  <a:lnTo>
                    <a:pt x="745286" y="1939251"/>
                  </a:lnTo>
                  <a:lnTo>
                    <a:pt x="743635" y="1932393"/>
                  </a:lnTo>
                  <a:lnTo>
                    <a:pt x="742137" y="1927136"/>
                  </a:lnTo>
                  <a:lnTo>
                    <a:pt x="741832" y="1927110"/>
                  </a:lnTo>
                  <a:lnTo>
                    <a:pt x="745820" y="1943100"/>
                  </a:lnTo>
                  <a:lnTo>
                    <a:pt x="741845" y="1943100"/>
                  </a:lnTo>
                  <a:lnTo>
                    <a:pt x="743000" y="1955800"/>
                  </a:lnTo>
                  <a:lnTo>
                    <a:pt x="743991" y="1968500"/>
                  </a:lnTo>
                  <a:lnTo>
                    <a:pt x="742683" y="1968500"/>
                  </a:lnTo>
                  <a:lnTo>
                    <a:pt x="741222" y="1955800"/>
                  </a:lnTo>
                  <a:lnTo>
                    <a:pt x="741489" y="1955800"/>
                  </a:lnTo>
                  <a:lnTo>
                    <a:pt x="740981" y="1943100"/>
                  </a:lnTo>
                  <a:lnTo>
                    <a:pt x="738454" y="1930400"/>
                  </a:lnTo>
                  <a:lnTo>
                    <a:pt x="737603" y="1930400"/>
                  </a:lnTo>
                  <a:lnTo>
                    <a:pt x="737603" y="1943100"/>
                  </a:lnTo>
                  <a:lnTo>
                    <a:pt x="735914" y="1930400"/>
                  </a:lnTo>
                  <a:lnTo>
                    <a:pt x="734644" y="1930400"/>
                  </a:lnTo>
                  <a:lnTo>
                    <a:pt x="734250" y="1943100"/>
                  </a:lnTo>
                  <a:lnTo>
                    <a:pt x="733374" y="1943100"/>
                  </a:lnTo>
                  <a:lnTo>
                    <a:pt x="733374" y="1930400"/>
                  </a:lnTo>
                  <a:lnTo>
                    <a:pt x="733158" y="1939925"/>
                  </a:lnTo>
                  <a:lnTo>
                    <a:pt x="733044" y="1943862"/>
                  </a:lnTo>
                  <a:lnTo>
                    <a:pt x="732320" y="1955800"/>
                  </a:lnTo>
                  <a:lnTo>
                    <a:pt x="731227" y="1955800"/>
                  </a:lnTo>
                  <a:lnTo>
                    <a:pt x="729996" y="1968500"/>
                  </a:lnTo>
                  <a:lnTo>
                    <a:pt x="730110" y="1955800"/>
                  </a:lnTo>
                  <a:lnTo>
                    <a:pt x="730351" y="1955800"/>
                  </a:lnTo>
                  <a:lnTo>
                    <a:pt x="729996" y="1943100"/>
                  </a:lnTo>
                  <a:lnTo>
                    <a:pt x="729742" y="1943100"/>
                  </a:lnTo>
                  <a:lnTo>
                    <a:pt x="729830" y="1951558"/>
                  </a:lnTo>
                  <a:lnTo>
                    <a:pt x="729869" y="1968500"/>
                  </a:lnTo>
                  <a:lnTo>
                    <a:pt x="728522" y="1968500"/>
                  </a:lnTo>
                  <a:lnTo>
                    <a:pt x="727976" y="1955800"/>
                  </a:lnTo>
                  <a:lnTo>
                    <a:pt x="727595" y="1955800"/>
                  </a:lnTo>
                  <a:lnTo>
                    <a:pt x="727456" y="1943100"/>
                  </a:lnTo>
                  <a:lnTo>
                    <a:pt x="728294" y="1943100"/>
                  </a:lnTo>
                  <a:lnTo>
                    <a:pt x="727659" y="1930400"/>
                  </a:lnTo>
                  <a:lnTo>
                    <a:pt x="727036" y="1930400"/>
                  </a:lnTo>
                  <a:lnTo>
                    <a:pt x="726401" y="1943100"/>
                  </a:lnTo>
                  <a:lnTo>
                    <a:pt x="725766" y="1943100"/>
                  </a:lnTo>
                  <a:lnTo>
                    <a:pt x="725766" y="1930400"/>
                  </a:lnTo>
                  <a:lnTo>
                    <a:pt x="724611" y="1930400"/>
                  </a:lnTo>
                  <a:lnTo>
                    <a:pt x="723544" y="1943100"/>
                  </a:lnTo>
                  <a:lnTo>
                    <a:pt x="722312" y="1955800"/>
                  </a:lnTo>
                  <a:lnTo>
                    <a:pt x="720686" y="1955800"/>
                  </a:lnTo>
                  <a:lnTo>
                    <a:pt x="719213" y="1968500"/>
                  </a:lnTo>
                  <a:lnTo>
                    <a:pt x="719137" y="1955800"/>
                  </a:lnTo>
                  <a:lnTo>
                    <a:pt x="718146" y="1968500"/>
                  </a:lnTo>
                  <a:lnTo>
                    <a:pt x="719836" y="1943100"/>
                  </a:lnTo>
                  <a:lnTo>
                    <a:pt x="718654" y="1943100"/>
                  </a:lnTo>
                  <a:lnTo>
                    <a:pt x="716673" y="1955800"/>
                  </a:lnTo>
                  <a:lnTo>
                    <a:pt x="714375" y="1955800"/>
                  </a:lnTo>
                  <a:lnTo>
                    <a:pt x="713079" y="1963483"/>
                  </a:lnTo>
                  <a:lnTo>
                    <a:pt x="713079" y="1955800"/>
                  </a:lnTo>
                  <a:lnTo>
                    <a:pt x="712228" y="1955800"/>
                  </a:lnTo>
                  <a:lnTo>
                    <a:pt x="711377" y="1968500"/>
                  </a:lnTo>
                  <a:lnTo>
                    <a:pt x="711377" y="2171700"/>
                  </a:lnTo>
                  <a:lnTo>
                    <a:pt x="709536" y="2184400"/>
                  </a:lnTo>
                  <a:lnTo>
                    <a:pt x="706729" y="2184400"/>
                  </a:lnTo>
                  <a:lnTo>
                    <a:pt x="703287" y="2197100"/>
                  </a:lnTo>
                  <a:lnTo>
                    <a:pt x="690232" y="2197100"/>
                  </a:lnTo>
                  <a:lnTo>
                    <a:pt x="692467" y="2184400"/>
                  </a:lnTo>
                  <a:lnTo>
                    <a:pt x="696683" y="2184400"/>
                  </a:lnTo>
                  <a:lnTo>
                    <a:pt x="702957" y="2171700"/>
                  </a:lnTo>
                  <a:lnTo>
                    <a:pt x="711377" y="2171700"/>
                  </a:lnTo>
                  <a:lnTo>
                    <a:pt x="711377" y="1968500"/>
                  </a:lnTo>
                  <a:lnTo>
                    <a:pt x="697852" y="1968500"/>
                  </a:lnTo>
                  <a:lnTo>
                    <a:pt x="697852" y="2120900"/>
                  </a:lnTo>
                  <a:lnTo>
                    <a:pt x="693623" y="2133600"/>
                  </a:lnTo>
                  <a:lnTo>
                    <a:pt x="685165" y="2133600"/>
                  </a:lnTo>
                  <a:lnTo>
                    <a:pt x="690232" y="2120900"/>
                  </a:lnTo>
                  <a:lnTo>
                    <a:pt x="697852" y="2120900"/>
                  </a:lnTo>
                  <a:lnTo>
                    <a:pt x="697852" y="1968500"/>
                  </a:lnTo>
                  <a:lnTo>
                    <a:pt x="675081" y="1968500"/>
                  </a:lnTo>
                  <a:lnTo>
                    <a:pt x="670775" y="1943100"/>
                  </a:lnTo>
                  <a:lnTo>
                    <a:pt x="697852" y="1943100"/>
                  </a:lnTo>
                  <a:lnTo>
                    <a:pt x="699541" y="1930400"/>
                  </a:lnTo>
                  <a:lnTo>
                    <a:pt x="701230" y="1930400"/>
                  </a:lnTo>
                  <a:lnTo>
                    <a:pt x="704621" y="1917700"/>
                  </a:lnTo>
                  <a:lnTo>
                    <a:pt x="705561" y="1917700"/>
                  </a:lnTo>
                  <a:lnTo>
                    <a:pt x="707021" y="1911921"/>
                  </a:lnTo>
                  <a:lnTo>
                    <a:pt x="707148" y="1905000"/>
                  </a:lnTo>
                  <a:lnTo>
                    <a:pt x="704977" y="1905000"/>
                  </a:lnTo>
                  <a:lnTo>
                    <a:pt x="697001" y="1917700"/>
                  </a:lnTo>
                  <a:lnTo>
                    <a:pt x="702919" y="1905000"/>
                  </a:lnTo>
                  <a:lnTo>
                    <a:pt x="702081" y="1905000"/>
                  </a:lnTo>
                  <a:lnTo>
                    <a:pt x="698487" y="1908175"/>
                  </a:lnTo>
                  <a:lnTo>
                    <a:pt x="698093" y="1908632"/>
                  </a:lnTo>
                  <a:lnTo>
                    <a:pt x="698157" y="1908467"/>
                  </a:lnTo>
                  <a:lnTo>
                    <a:pt x="696328" y="1910080"/>
                  </a:lnTo>
                  <a:lnTo>
                    <a:pt x="698690" y="1905000"/>
                  </a:lnTo>
                  <a:lnTo>
                    <a:pt x="699541" y="1905000"/>
                  </a:lnTo>
                  <a:lnTo>
                    <a:pt x="698157" y="1908467"/>
                  </a:lnTo>
                  <a:lnTo>
                    <a:pt x="698487" y="1908175"/>
                  </a:lnTo>
                  <a:lnTo>
                    <a:pt x="701230" y="1905000"/>
                  </a:lnTo>
                  <a:lnTo>
                    <a:pt x="699554" y="1905000"/>
                  </a:lnTo>
                  <a:lnTo>
                    <a:pt x="701471" y="1895322"/>
                  </a:lnTo>
                  <a:lnTo>
                    <a:pt x="696468" y="1905000"/>
                  </a:lnTo>
                  <a:lnTo>
                    <a:pt x="696150" y="1905000"/>
                  </a:lnTo>
                  <a:lnTo>
                    <a:pt x="695667" y="1908632"/>
                  </a:lnTo>
                  <a:lnTo>
                    <a:pt x="693089" y="1912937"/>
                  </a:lnTo>
                  <a:lnTo>
                    <a:pt x="688606" y="1916899"/>
                  </a:lnTo>
                  <a:lnTo>
                    <a:pt x="695210" y="1905000"/>
                  </a:lnTo>
                  <a:lnTo>
                    <a:pt x="694461" y="1905000"/>
                  </a:lnTo>
                  <a:lnTo>
                    <a:pt x="694131" y="1900148"/>
                  </a:lnTo>
                  <a:lnTo>
                    <a:pt x="697001" y="1899196"/>
                  </a:lnTo>
                  <a:lnTo>
                    <a:pt x="694131" y="1900021"/>
                  </a:lnTo>
                  <a:lnTo>
                    <a:pt x="693801" y="1894992"/>
                  </a:lnTo>
                  <a:lnTo>
                    <a:pt x="693166" y="1895284"/>
                  </a:lnTo>
                  <a:lnTo>
                    <a:pt x="685165" y="1905000"/>
                  </a:lnTo>
                  <a:lnTo>
                    <a:pt x="693077" y="1895373"/>
                  </a:lnTo>
                  <a:lnTo>
                    <a:pt x="684987" y="1899119"/>
                  </a:lnTo>
                  <a:lnTo>
                    <a:pt x="687171" y="1892300"/>
                  </a:lnTo>
                  <a:lnTo>
                    <a:pt x="691921" y="1892300"/>
                  </a:lnTo>
                  <a:lnTo>
                    <a:pt x="694169" y="1879600"/>
                  </a:lnTo>
                  <a:lnTo>
                    <a:pt x="691921" y="1879600"/>
                  </a:lnTo>
                  <a:lnTo>
                    <a:pt x="685165" y="1869008"/>
                  </a:lnTo>
                  <a:lnTo>
                    <a:pt x="685165" y="1879600"/>
                  </a:lnTo>
                  <a:lnTo>
                    <a:pt x="683463" y="1879600"/>
                  </a:lnTo>
                  <a:lnTo>
                    <a:pt x="683895" y="1873250"/>
                  </a:lnTo>
                  <a:lnTo>
                    <a:pt x="685165" y="1879600"/>
                  </a:lnTo>
                  <a:lnTo>
                    <a:pt x="685165" y="1869008"/>
                  </a:lnTo>
                  <a:lnTo>
                    <a:pt x="684263" y="1867585"/>
                  </a:lnTo>
                  <a:lnTo>
                    <a:pt x="684314" y="1866900"/>
                  </a:lnTo>
                  <a:lnTo>
                    <a:pt x="683831" y="1866900"/>
                  </a:lnTo>
                  <a:lnTo>
                    <a:pt x="682625" y="1866900"/>
                  </a:lnTo>
                  <a:lnTo>
                    <a:pt x="682447" y="1866900"/>
                  </a:lnTo>
                  <a:lnTo>
                    <a:pt x="682002" y="1866049"/>
                  </a:lnTo>
                  <a:lnTo>
                    <a:pt x="682307" y="1866900"/>
                  </a:lnTo>
                  <a:lnTo>
                    <a:pt x="679234" y="1866900"/>
                  </a:lnTo>
                  <a:lnTo>
                    <a:pt x="682625" y="1879600"/>
                  </a:lnTo>
                  <a:lnTo>
                    <a:pt x="681774" y="1879600"/>
                  </a:lnTo>
                  <a:lnTo>
                    <a:pt x="676224" y="1866900"/>
                  </a:lnTo>
                  <a:lnTo>
                    <a:pt x="675513" y="1866900"/>
                  </a:lnTo>
                  <a:lnTo>
                    <a:pt x="675513" y="1879600"/>
                  </a:lnTo>
                  <a:lnTo>
                    <a:pt x="669937" y="1879600"/>
                  </a:lnTo>
                  <a:lnTo>
                    <a:pt x="663168" y="1879600"/>
                  </a:lnTo>
                  <a:lnTo>
                    <a:pt x="652170" y="1866900"/>
                  </a:lnTo>
                  <a:lnTo>
                    <a:pt x="660615" y="1866900"/>
                  </a:lnTo>
                  <a:lnTo>
                    <a:pt x="669937" y="1879600"/>
                  </a:lnTo>
                  <a:lnTo>
                    <a:pt x="661479" y="1866900"/>
                  </a:lnTo>
                  <a:lnTo>
                    <a:pt x="666546" y="1866900"/>
                  </a:lnTo>
                  <a:lnTo>
                    <a:pt x="660781" y="1862950"/>
                  </a:lnTo>
                  <a:lnTo>
                    <a:pt x="668451" y="1866900"/>
                  </a:lnTo>
                  <a:lnTo>
                    <a:pt x="667397" y="1866900"/>
                  </a:lnTo>
                  <a:lnTo>
                    <a:pt x="675513" y="1879600"/>
                  </a:lnTo>
                  <a:lnTo>
                    <a:pt x="675513" y="1866900"/>
                  </a:lnTo>
                  <a:lnTo>
                    <a:pt x="675005" y="1866900"/>
                  </a:lnTo>
                  <a:lnTo>
                    <a:pt x="671868" y="1866900"/>
                  </a:lnTo>
                  <a:lnTo>
                    <a:pt x="658088" y="1854200"/>
                  </a:lnTo>
                  <a:lnTo>
                    <a:pt x="671626" y="1854200"/>
                  </a:lnTo>
                  <a:lnTo>
                    <a:pt x="665937" y="1841500"/>
                  </a:lnTo>
                  <a:lnTo>
                    <a:pt x="673315" y="1841500"/>
                  </a:lnTo>
                  <a:lnTo>
                    <a:pt x="674166" y="1828800"/>
                  </a:lnTo>
                  <a:lnTo>
                    <a:pt x="676706" y="1828800"/>
                  </a:lnTo>
                  <a:lnTo>
                    <a:pt x="674166" y="1828800"/>
                  </a:lnTo>
                  <a:lnTo>
                    <a:pt x="682053" y="1838680"/>
                  </a:lnTo>
                  <a:lnTo>
                    <a:pt x="681355" y="1835150"/>
                  </a:lnTo>
                  <a:lnTo>
                    <a:pt x="682853" y="1837194"/>
                  </a:lnTo>
                  <a:lnTo>
                    <a:pt x="680631" y="1828812"/>
                  </a:lnTo>
                  <a:lnTo>
                    <a:pt x="680085" y="1828800"/>
                  </a:lnTo>
                  <a:lnTo>
                    <a:pt x="686003" y="1828800"/>
                  </a:lnTo>
                  <a:lnTo>
                    <a:pt x="684314" y="1816100"/>
                  </a:lnTo>
                  <a:lnTo>
                    <a:pt x="686003" y="1820329"/>
                  </a:lnTo>
                  <a:lnTo>
                    <a:pt x="687692" y="1828800"/>
                  </a:lnTo>
                  <a:lnTo>
                    <a:pt x="686003" y="1828800"/>
                  </a:lnTo>
                  <a:lnTo>
                    <a:pt x="689394" y="1841500"/>
                  </a:lnTo>
                  <a:lnTo>
                    <a:pt x="691718" y="1841500"/>
                  </a:lnTo>
                  <a:lnTo>
                    <a:pt x="689394" y="1828800"/>
                  </a:lnTo>
                  <a:lnTo>
                    <a:pt x="688543" y="1828800"/>
                  </a:lnTo>
                  <a:lnTo>
                    <a:pt x="686854" y="1822450"/>
                  </a:lnTo>
                  <a:lnTo>
                    <a:pt x="689394" y="1828800"/>
                  </a:lnTo>
                  <a:lnTo>
                    <a:pt x="690232" y="1828800"/>
                  </a:lnTo>
                  <a:lnTo>
                    <a:pt x="689495" y="1823288"/>
                  </a:lnTo>
                  <a:lnTo>
                    <a:pt x="690880" y="1828800"/>
                  </a:lnTo>
                  <a:lnTo>
                    <a:pt x="694778" y="1828800"/>
                  </a:lnTo>
                  <a:lnTo>
                    <a:pt x="697738" y="1838820"/>
                  </a:lnTo>
                  <a:lnTo>
                    <a:pt x="696112" y="1828800"/>
                  </a:lnTo>
                  <a:lnTo>
                    <a:pt x="694461" y="1816100"/>
                  </a:lnTo>
                  <a:lnTo>
                    <a:pt x="693623" y="1816100"/>
                  </a:lnTo>
                  <a:lnTo>
                    <a:pt x="689394" y="1803400"/>
                  </a:lnTo>
                  <a:lnTo>
                    <a:pt x="687692" y="1803400"/>
                  </a:lnTo>
                  <a:lnTo>
                    <a:pt x="687692" y="1790700"/>
                  </a:lnTo>
                  <a:lnTo>
                    <a:pt x="694512" y="1790700"/>
                  </a:lnTo>
                  <a:lnTo>
                    <a:pt x="701014" y="1803400"/>
                  </a:lnTo>
                  <a:lnTo>
                    <a:pt x="707199" y="1790700"/>
                  </a:lnTo>
                  <a:lnTo>
                    <a:pt x="712330" y="1790700"/>
                  </a:lnTo>
                  <a:lnTo>
                    <a:pt x="707148" y="1778000"/>
                  </a:lnTo>
                  <a:lnTo>
                    <a:pt x="713917" y="1790700"/>
                  </a:lnTo>
                  <a:lnTo>
                    <a:pt x="720686" y="1790700"/>
                  </a:lnTo>
                  <a:lnTo>
                    <a:pt x="713079" y="1778000"/>
                  </a:lnTo>
                  <a:lnTo>
                    <a:pt x="707682" y="1778000"/>
                  </a:lnTo>
                  <a:lnTo>
                    <a:pt x="700747" y="1765300"/>
                  </a:lnTo>
                  <a:lnTo>
                    <a:pt x="716140" y="1765300"/>
                  </a:lnTo>
                  <a:lnTo>
                    <a:pt x="713663" y="1752600"/>
                  </a:lnTo>
                  <a:lnTo>
                    <a:pt x="724916" y="1752600"/>
                  </a:lnTo>
                  <a:lnTo>
                    <a:pt x="713917" y="1739900"/>
                  </a:lnTo>
                  <a:lnTo>
                    <a:pt x="747750" y="1739900"/>
                  </a:lnTo>
                  <a:lnTo>
                    <a:pt x="737019" y="1727200"/>
                  </a:lnTo>
                  <a:lnTo>
                    <a:pt x="734860" y="1727200"/>
                  </a:lnTo>
                  <a:lnTo>
                    <a:pt x="734910" y="1714500"/>
                  </a:lnTo>
                  <a:lnTo>
                    <a:pt x="751979" y="1714500"/>
                  </a:lnTo>
                  <a:lnTo>
                    <a:pt x="739813" y="1701800"/>
                  </a:lnTo>
                  <a:lnTo>
                    <a:pt x="732002" y="1701800"/>
                  </a:lnTo>
                  <a:lnTo>
                    <a:pt x="725932" y="1689100"/>
                  </a:lnTo>
                  <a:lnTo>
                    <a:pt x="740359" y="1689100"/>
                  </a:lnTo>
                  <a:lnTo>
                    <a:pt x="748728" y="1701800"/>
                  </a:lnTo>
                  <a:lnTo>
                    <a:pt x="751459" y="1701800"/>
                  </a:lnTo>
                  <a:lnTo>
                    <a:pt x="741413" y="1689100"/>
                  </a:lnTo>
                  <a:lnTo>
                    <a:pt x="746937" y="1689100"/>
                  </a:lnTo>
                  <a:lnTo>
                    <a:pt x="745642" y="1676400"/>
                  </a:lnTo>
                  <a:lnTo>
                    <a:pt x="756627" y="1676400"/>
                  </a:lnTo>
                  <a:lnTo>
                    <a:pt x="747750" y="1663700"/>
                  </a:lnTo>
                  <a:lnTo>
                    <a:pt x="763612" y="1663700"/>
                  </a:lnTo>
                  <a:lnTo>
                    <a:pt x="758507" y="1651000"/>
                  </a:lnTo>
                  <a:lnTo>
                    <a:pt x="760704" y="1651000"/>
                  </a:lnTo>
                  <a:lnTo>
                    <a:pt x="761288" y="1638300"/>
                  </a:lnTo>
                  <a:lnTo>
                    <a:pt x="754519" y="1625600"/>
                  </a:lnTo>
                  <a:lnTo>
                    <a:pt x="757059" y="1625600"/>
                  </a:lnTo>
                  <a:lnTo>
                    <a:pt x="753364" y="1612900"/>
                  </a:lnTo>
                  <a:lnTo>
                    <a:pt x="750074" y="1612900"/>
                  </a:lnTo>
                  <a:lnTo>
                    <a:pt x="751192" y="1625600"/>
                  </a:lnTo>
                  <a:lnTo>
                    <a:pt x="745223" y="1625600"/>
                  </a:lnTo>
                  <a:lnTo>
                    <a:pt x="733374" y="1612900"/>
                  </a:lnTo>
                  <a:lnTo>
                    <a:pt x="749020" y="1612900"/>
                  </a:lnTo>
                  <a:lnTo>
                    <a:pt x="746594" y="1600200"/>
                  </a:lnTo>
                  <a:lnTo>
                    <a:pt x="756640" y="1600200"/>
                  </a:lnTo>
                  <a:lnTo>
                    <a:pt x="758329" y="1612900"/>
                  </a:lnTo>
                  <a:lnTo>
                    <a:pt x="758748" y="1612900"/>
                  </a:lnTo>
                  <a:lnTo>
                    <a:pt x="771194" y="1625600"/>
                  </a:lnTo>
                  <a:lnTo>
                    <a:pt x="789571" y="1625600"/>
                  </a:lnTo>
                  <a:lnTo>
                    <a:pt x="787146" y="1612900"/>
                  </a:lnTo>
                  <a:lnTo>
                    <a:pt x="790054" y="1612900"/>
                  </a:lnTo>
                  <a:lnTo>
                    <a:pt x="784098" y="1600200"/>
                  </a:lnTo>
                  <a:lnTo>
                    <a:pt x="767207" y="1600200"/>
                  </a:lnTo>
                  <a:lnTo>
                    <a:pt x="769315" y="1587500"/>
                  </a:lnTo>
                  <a:lnTo>
                    <a:pt x="784021" y="1587500"/>
                  </a:lnTo>
                  <a:lnTo>
                    <a:pt x="797306" y="1600200"/>
                  </a:lnTo>
                  <a:lnTo>
                    <a:pt x="795121" y="1587500"/>
                  </a:lnTo>
                  <a:lnTo>
                    <a:pt x="786168" y="1587500"/>
                  </a:lnTo>
                  <a:lnTo>
                    <a:pt x="777354" y="1574800"/>
                  </a:lnTo>
                  <a:lnTo>
                    <a:pt x="795972" y="1587500"/>
                  </a:lnTo>
                  <a:lnTo>
                    <a:pt x="794397" y="1574800"/>
                  </a:lnTo>
                  <a:lnTo>
                    <a:pt x="799503" y="1574800"/>
                  </a:lnTo>
                  <a:lnTo>
                    <a:pt x="795655" y="1562100"/>
                  </a:lnTo>
                  <a:lnTo>
                    <a:pt x="802906" y="1562100"/>
                  </a:lnTo>
                  <a:lnTo>
                    <a:pt x="800722" y="1549400"/>
                  </a:lnTo>
                  <a:lnTo>
                    <a:pt x="798703" y="1536700"/>
                  </a:lnTo>
                  <a:lnTo>
                    <a:pt x="798512" y="1524000"/>
                  </a:lnTo>
                  <a:lnTo>
                    <a:pt x="803579" y="1536700"/>
                  </a:lnTo>
                  <a:lnTo>
                    <a:pt x="813727" y="1536700"/>
                  </a:lnTo>
                  <a:lnTo>
                    <a:pt x="815149" y="1524000"/>
                  </a:lnTo>
                  <a:lnTo>
                    <a:pt x="821867" y="1511300"/>
                  </a:lnTo>
                  <a:lnTo>
                    <a:pt x="831926" y="1511300"/>
                  </a:lnTo>
                  <a:lnTo>
                    <a:pt x="843343" y="1498600"/>
                  </a:lnTo>
                  <a:lnTo>
                    <a:pt x="838263" y="1498600"/>
                  </a:lnTo>
                  <a:lnTo>
                    <a:pt x="831494" y="1485900"/>
                  </a:lnTo>
                  <a:lnTo>
                    <a:pt x="831481" y="1486090"/>
                  </a:lnTo>
                  <a:lnTo>
                    <a:pt x="837628" y="1498600"/>
                  </a:lnTo>
                  <a:lnTo>
                    <a:pt x="830656" y="1498600"/>
                  </a:lnTo>
                  <a:lnTo>
                    <a:pt x="831481" y="1486090"/>
                  </a:lnTo>
                  <a:lnTo>
                    <a:pt x="831392" y="1485900"/>
                  </a:lnTo>
                  <a:lnTo>
                    <a:pt x="834326" y="1485900"/>
                  </a:lnTo>
                  <a:lnTo>
                    <a:pt x="831710" y="1473200"/>
                  </a:lnTo>
                  <a:lnTo>
                    <a:pt x="834478" y="1460500"/>
                  </a:lnTo>
                  <a:lnTo>
                    <a:pt x="848410" y="1460500"/>
                  </a:lnTo>
                  <a:lnTo>
                    <a:pt x="848626" y="1447800"/>
                  </a:lnTo>
                  <a:lnTo>
                    <a:pt x="841222" y="1447800"/>
                  </a:lnTo>
                  <a:lnTo>
                    <a:pt x="835088" y="1435100"/>
                  </a:lnTo>
                  <a:lnTo>
                    <a:pt x="848385" y="1435100"/>
                  </a:lnTo>
                  <a:lnTo>
                    <a:pt x="853909" y="1422400"/>
                  </a:lnTo>
                  <a:lnTo>
                    <a:pt x="861974" y="1409700"/>
                  </a:lnTo>
                  <a:lnTo>
                    <a:pt x="877176" y="1409700"/>
                  </a:lnTo>
                  <a:lnTo>
                    <a:pt x="871169" y="1397000"/>
                  </a:lnTo>
                  <a:lnTo>
                    <a:pt x="876935" y="1397000"/>
                  </a:lnTo>
                  <a:lnTo>
                    <a:pt x="866178" y="1384300"/>
                  </a:lnTo>
                  <a:lnTo>
                    <a:pt x="903274" y="1384300"/>
                  </a:lnTo>
                  <a:lnTo>
                    <a:pt x="897788" y="1371600"/>
                  </a:lnTo>
                  <a:lnTo>
                    <a:pt x="891514" y="1371600"/>
                  </a:lnTo>
                  <a:lnTo>
                    <a:pt x="888174" y="1358900"/>
                  </a:lnTo>
                  <a:lnTo>
                    <a:pt x="902550" y="1371600"/>
                  </a:lnTo>
                  <a:lnTo>
                    <a:pt x="889863" y="1358900"/>
                  </a:lnTo>
                  <a:lnTo>
                    <a:pt x="894092" y="1358900"/>
                  </a:lnTo>
                  <a:lnTo>
                    <a:pt x="895553" y="1346200"/>
                  </a:lnTo>
                  <a:lnTo>
                    <a:pt x="911809" y="1346200"/>
                  </a:lnTo>
                  <a:lnTo>
                    <a:pt x="919467" y="1358900"/>
                  </a:lnTo>
                  <a:lnTo>
                    <a:pt x="918616" y="1346200"/>
                  </a:lnTo>
                  <a:lnTo>
                    <a:pt x="919467" y="1346200"/>
                  </a:lnTo>
                  <a:lnTo>
                    <a:pt x="922007" y="1346200"/>
                  </a:lnTo>
                  <a:lnTo>
                    <a:pt x="924547" y="1346200"/>
                  </a:lnTo>
                  <a:lnTo>
                    <a:pt x="924547" y="1336319"/>
                  </a:lnTo>
                  <a:lnTo>
                    <a:pt x="930465" y="1346200"/>
                  </a:lnTo>
                  <a:lnTo>
                    <a:pt x="931303" y="1346200"/>
                  </a:lnTo>
                  <a:lnTo>
                    <a:pt x="929614" y="1333500"/>
                  </a:lnTo>
                  <a:lnTo>
                    <a:pt x="927925" y="1333500"/>
                  </a:lnTo>
                  <a:lnTo>
                    <a:pt x="926922" y="1333500"/>
                  </a:lnTo>
                  <a:lnTo>
                    <a:pt x="922426" y="1320800"/>
                  </a:lnTo>
                  <a:lnTo>
                    <a:pt x="919937" y="1312621"/>
                  </a:lnTo>
                  <a:lnTo>
                    <a:pt x="921740" y="1315326"/>
                  </a:lnTo>
                  <a:lnTo>
                    <a:pt x="920737" y="1308100"/>
                  </a:lnTo>
                  <a:lnTo>
                    <a:pt x="922324" y="1308100"/>
                  </a:lnTo>
                  <a:lnTo>
                    <a:pt x="925715" y="1320800"/>
                  </a:lnTo>
                  <a:lnTo>
                    <a:pt x="927925" y="1333500"/>
                  </a:lnTo>
                  <a:lnTo>
                    <a:pt x="927074" y="1320800"/>
                  </a:lnTo>
                  <a:lnTo>
                    <a:pt x="927925" y="1320800"/>
                  </a:lnTo>
                  <a:lnTo>
                    <a:pt x="929614" y="1333500"/>
                  </a:lnTo>
                  <a:lnTo>
                    <a:pt x="932154" y="1333500"/>
                  </a:lnTo>
                  <a:lnTo>
                    <a:pt x="933843" y="1339850"/>
                  </a:lnTo>
                  <a:lnTo>
                    <a:pt x="934694" y="1346200"/>
                  </a:lnTo>
                  <a:lnTo>
                    <a:pt x="935532" y="1346200"/>
                  </a:lnTo>
                  <a:lnTo>
                    <a:pt x="936383" y="1346200"/>
                  </a:lnTo>
                  <a:lnTo>
                    <a:pt x="936117" y="1345196"/>
                  </a:lnTo>
                  <a:lnTo>
                    <a:pt x="946988" y="1326553"/>
                  </a:lnTo>
                  <a:lnTo>
                    <a:pt x="948791" y="1320800"/>
                  </a:lnTo>
                  <a:lnTo>
                    <a:pt x="949261" y="1319276"/>
                  </a:lnTo>
                  <a:lnTo>
                    <a:pt x="950099" y="1316570"/>
                  </a:lnTo>
                  <a:lnTo>
                    <a:pt x="947699" y="1320800"/>
                  </a:lnTo>
                  <a:lnTo>
                    <a:pt x="940943" y="1333500"/>
                  </a:lnTo>
                  <a:lnTo>
                    <a:pt x="936053" y="1344980"/>
                  </a:lnTo>
                  <a:lnTo>
                    <a:pt x="934694" y="1339850"/>
                  </a:lnTo>
                  <a:lnTo>
                    <a:pt x="933843" y="1333500"/>
                  </a:lnTo>
                  <a:lnTo>
                    <a:pt x="934694" y="1333500"/>
                  </a:lnTo>
                  <a:lnTo>
                    <a:pt x="933348" y="1320800"/>
                  </a:lnTo>
                  <a:lnTo>
                    <a:pt x="932789" y="1308100"/>
                  </a:lnTo>
                  <a:lnTo>
                    <a:pt x="932154" y="1282700"/>
                  </a:lnTo>
                  <a:lnTo>
                    <a:pt x="933005" y="1295400"/>
                  </a:lnTo>
                  <a:lnTo>
                    <a:pt x="934694" y="1295400"/>
                  </a:lnTo>
                  <a:lnTo>
                    <a:pt x="936383" y="1308100"/>
                  </a:lnTo>
                  <a:lnTo>
                    <a:pt x="938072" y="1308100"/>
                  </a:lnTo>
                  <a:lnTo>
                    <a:pt x="938936" y="1295400"/>
                  </a:lnTo>
                  <a:lnTo>
                    <a:pt x="939241" y="1282700"/>
                  </a:lnTo>
                  <a:lnTo>
                    <a:pt x="939380" y="1282700"/>
                  </a:lnTo>
                  <a:lnTo>
                    <a:pt x="939761" y="1270000"/>
                  </a:lnTo>
                  <a:lnTo>
                    <a:pt x="939520" y="1282700"/>
                  </a:lnTo>
                  <a:lnTo>
                    <a:pt x="939660" y="1282700"/>
                  </a:lnTo>
                  <a:lnTo>
                    <a:pt x="939571" y="1296644"/>
                  </a:lnTo>
                  <a:lnTo>
                    <a:pt x="938923" y="1308100"/>
                  </a:lnTo>
                  <a:lnTo>
                    <a:pt x="940612" y="1308100"/>
                  </a:lnTo>
                  <a:lnTo>
                    <a:pt x="941463" y="1295400"/>
                  </a:lnTo>
                  <a:lnTo>
                    <a:pt x="942251" y="1295400"/>
                  </a:lnTo>
                  <a:lnTo>
                    <a:pt x="943356" y="1282700"/>
                  </a:lnTo>
                  <a:lnTo>
                    <a:pt x="944791" y="1282700"/>
                  </a:lnTo>
                  <a:lnTo>
                    <a:pt x="946531" y="1270000"/>
                  </a:lnTo>
                  <a:lnTo>
                    <a:pt x="947051" y="1257300"/>
                  </a:lnTo>
                  <a:lnTo>
                    <a:pt x="947483" y="1257300"/>
                  </a:lnTo>
                  <a:lnTo>
                    <a:pt x="948080" y="1244600"/>
                  </a:lnTo>
                  <a:lnTo>
                    <a:pt x="949490" y="1244600"/>
                  </a:lnTo>
                  <a:lnTo>
                    <a:pt x="948601" y="1257300"/>
                  </a:lnTo>
                  <a:lnTo>
                    <a:pt x="949071" y="1257300"/>
                  </a:lnTo>
                  <a:lnTo>
                    <a:pt x="950760" y="1257300"/>
                  </a:lnTo>
                  <a:lnTo>
                    <a:pt x="959485" y="1257300"/>
                  </a:lnTo>
                  <a:lnTo>
                    <a:pt x="962609" y="1244600"/>
                  </a:lnTo>
                  <a:lnTo>
                    <a:pt x="957529" y="1270000"/>
                  </a:lnTo>
                  <a:lnTo>
                    <a:pt x="959802" y="1270000"/>
                  </a:lnTo>
                  <a:lnTo>
                    <a:pt x="964298" y="1257300"/>
                  </a:lnTo>
                  <a:lnTo>
                    <a:pt x="955954" y="1282700"/>
                  </a:lnTo>
                  <a:lnTo>
                    <a:pt x="952220" y="1301343"/>
                  </a:lnTo>
                  <a:lnTo>
                    <a:pt x="953135" y="1299375"/>
                  </a:lnTo>
                  <a:lnTo>
                    <a:pt x="953008" y="1300391"/>
                  </a:lnTo>
                  <a:lnTo>
                    <a:pt x="953401" y="1298803"/>
                  </a:lnTo>
                  <a:lnTo>
                    <a:pt x="954989" y="1295400"/>
                  </a:lnTo>
                  <a:lnTo>
                    <a:pt x="954252" y="1295400"/>
                  </a:lnTo>
                  <a:lnTo>
                    <a:pt x="958202" y="1282700"/>
                  </a:lnTo>
                  <a:lnTo>
                    <a:pt x="964298" y="1270000"/>
                  </a:lnTo>
                  <a:lnTo>
                    <a:pt x="966838" y="1270000"/>
                  </a:lnTo>
                  <a:lnTo>
                    <a:pt x="968527" y="1257300"/>
                  </a:lnTo>
                  <a:lnTo>
                    <a:pt x="970216" y="1257300"/>
                  </a:lnTo>
                  <a:lnTo>
                    <a:pt x="969137" y="1270000"/>
                  </a:lnTo>
                  <a:lnTo>
                    <a:pt x="967257" y="1270000"/>
                  </a:lnTo>
                  <a:lnTo>
                    <a:pt x="964742" y="1282700"/>
                  </a:lnTo>
                  <a:lnTo>
                    <a:pt x="961758" y="1282700"/>
                  </a:lnTo>
                  <a:lnTo>
                    <a:pt x="954925" y="1308100"/>
                  </a:lnTo>
                  <a:lnTo>
                    <a:pt x="950112" y="1316570"/>
                  </a:lnTo>
                  <a:lnTo>
                    <a:pt x="949629" y="1318691"/>
                  </a:lnTo>
                  <a:lnTo>
                    <a:pt x="949604" y="1318818"/>
                  </a:lnTo>
                  <a:lnTo>
                    <a:pt x="949147" y="1320800"/>
                  </a:lnTo>
                  <a:lnTo>
                    <a:pt x="947496" y="1325676"/>
                  </a:lnTo>
                  <a:lnTo>
                    <a:pt x="957745" y="1308100"/>
                  </a:lnTo>
                  <a:lnTo>
                    <a:pt x="959218" y="1308100"/>
                  </a:lnTo>
                  <a:lnTo>
                    <a:pt x="964514" y="1308100"/>
                  </a:lnTo>
                  <a:lnTo>
                    <a:pt x="959281" y="1318691"/>
                  </a:lnTo>
                  <a:lnTo>
                    <a:pt x="959218" y="1319733"/>
                  </a:lnTo>
                  <a:lnTo>
                    <a:pt x="960920" y="1317625"/>
                  </a:lnTo>
                  <a:lnTo>
                    <a:pt x="959218" y="1320800"/>
                  </a:lnTo>
                  <a:lnTo>
                    <a:pt x="960742" y="1320800"/>
                  </a:lnTo>
                  <a:lnTo>
                    <a:pt x="963612" y="1314246"/>
                  </a:lnTo>
                  <a:lnTo>
                    <a:pt x="968527" y="1308100"/>
                  </a:lnTo>
                  <a:lnTo>
                    <a:pt x="966304" y="1308100"/>
                  </a:lnTo>
                  <a:lnTo>
                    <a:pt x="967041" y="1305839"/>
                  </a:lnTo>
                  <a:lnTo>
                    <a:pt x="965987" y="1308100"/>
                  </a:lnTo>
                  <a:lnTo>
                    <a:pt x="964857" y="1308100"/>
                  </a:lnTo>
                  <a:lnTo>
                    <a:pt x="968362" y="1301775"/>
                  </a:lnTo>
                  <a:lnTo>
                    <a:pt x="970445" y="1295400"/>
                  </a:lnTo>
                  <a:lnTo>
                    <a:pt x="971905" y="1295400"/>
                  </a:lnTo>
                  <a:lnTo>
                    <a:pt x="972756" y="1295400"/>
                  </a:lnTo>
                  <a:lnTo>
                    <a:pt x="972477" y="1296619"/>
                  </a:lnTo>
                  <a:lnTo>
                    <a:pt x="972477" y="1312329"/>
                  </a:lnTo>
                  <a:lnTo>
                    <a:pt x="971372" y="1316482"/>
                  </a:lnTo>
                  <a:lnTo>
                    <a:pt x="968489" y="1320800"/>
                  </a:lnTo>
                  <a:lnTo>
                    <a:pt x="965987" y="1320800"/>
                  </a:lnTo>
                  <a:lnTo>
                    <a:pt x="966368" y="1319390"/>
                  </a:lnTo>
                  <a:lnTo>
                    <a:pt x="972477" y="1312329"/>
                  </a:lnTo>
                  <a:lnTo>
                    <a:pt x="972477" y="1296619"/>
                  </a:lnTo>
                  <a:lnTo>
                    <a:pt x="969822" y="1308100"/>
                  </a:lnTo>
                  <a:lnTo>
                    <a:pt x="971067" y="1308100"/>
                  </a:lnTo>
                  <a:lnTo>
                    <a:pt x="967117" y="1316558"/>
                  </a:lnTo>
                  <a:lnTo>
                    <a:pt x="969378" y="1308100"/>
                  </a:lnTo>
                  <a:lnTo>
                    <a:pt x="968527" y="1308100"/>
                  </a:lnTo>
                  <a:lnTo>
                    <a:pt x="963447" y="1320800"/>
                  </a:lnTo>
                  <a:lnTo>
                    <a:pt x="958380" y="1333500"/>
                  </a:lnTo>
                  <a:lnTo>
                    <a:pt x="962431" y="1333500"/>
                  </a:lnTo>
                  <a:lnTo>
                    <a:pt x="964298" y="1333500"/>
                  </a:lnTo>
                  <a:lnTo>
                    <a:pt x="966838" y="1333500"/>
                  </a:lnTo>
                  <a:lnTo>
                    <a:pt x="978408" y="1333500"/>
                  </a:lnTo>
                  <a:lnTo>
                    <a:pt x="982903" y="1346200"/>
                  </a:lnTo>
                  <a:lnTo>
                    <a:pt x="969378" y="1346200"/>
                  </a:lnTo>
                  <a:lnTo>
                    <a:pt x="966838" y="1333500"/>
                  </a:lnTo>
                  <a:lnTo>
                    <a:pt x="952449" y="1346200"/>
                  </a:lnTo>
                  <a:lnTo>
                    <a:pt x="967676" y="1346200"/>
                  </a:lnTo>
                  <a:lnTo>
                    <a:pt x="965987" y="1358900"/>
                  </a:lnTo>
                  <a:lnTo>
                    <a:pt x="967676" y="1371600"/>
                  </a:lnTo>
                  <a:lnTo>
                    <a:pt x="979843" y="1371600"/>
                  </a:lnTo>
                  <a:lnTo>
                    <a:pt x="990727" y="1384300"/>
                  </a:lnTo>
                  <a:lnTo>
                    <a:pt x="990727" y="986675"/>
                  </a:lnTo>
                  <a:lnTo>
                    <a:pt x="988187" y="990600"/>
                  </a:lnTo>
                  <a:lnTo>
                    <a:pt x="980960" y="990600"/>
                  </a:lnTo>
                  <a:lnTo>
                    <a:pt x="980960" y="1257300"/>
                  </a:lnTo>
                  <a:lnTo>
                    <a:pt x="973607" y="1282700"/>
                  </a:lnTo>
                  <a:lnTo>
                    <a:pt x="965149" y="1295400"/>
                  </a:lnTo>
                  <a:lnTo>
                    <a:pt x="974432" y="1270000"/>
                  </a:lnTo>
                  <a:lnTo>
                    <a:pt x="980478" y="1257300"/>
                  </a:lnTo>
                  <a:lnTo>
                    <a:pt x="980960" y="1257300"/>
                  </a:lnTo>
                  <a:lnTo>
                    <a:pt x="980960" y="990600"/>
                  </a:lnTo>
                  <a:lnTo>
                    <a:pt x="978408" y="990600"/>
                  </a:lnTo>
                  <a:lnTo>
                    <a:pt x="970216" y="977900"/>
                  </a:lnTo>
                  <a:lnTo>
                    <a:pt x="972578" y="965200"/>
                  </a:lnTo>
                  <a:lnTo>
                    <a:pt x="999820" y="965200"/>
                  </a:lnTo>
                  <a:lnTo>
                    <a:pt x="999820" y="609600"/>
                  </a:lnTo>
                  <a:lnTo>
                    <a:pt x="990523" y="609600"/>
                  </a:lnTo>
                  <a:lnTo>
                    <a:pt x="991362" y="596900"/>
                  </a:lnTo>
                  <a:lnTo>
                    <a:pt x="974445" y="596900"/>
                  </a:lnTo>
                  <a:lnTo>
                    <a:pt x="973607" y="609600"/>
                  </a:lnTo>
                  <a:lnTo>
                    <a:pt x="970216" y="609600"/>
                  </a:lnTo>
                  <a:lnTo>
                    <a:pt x="974445" y="596900"/>
                  </a:lnTo>
                  <a:lnTo>
                    <a:pt x="973607" y="596900"/>
                  </a:lnTo>
                  <a:lnTo>
                    <a:pt x="969797" y="584200"/>
                  </a:lnTo>
                  <a:lnTo>
                    <a:pt x="964717" y="596900"/>
                  </a:lnTo>
                  <a:lnTo>
                    <a:pt x="958380" y="596900"/>
                  </a:lnTo>
                  <a:lnTo>
                    <a:pt x="958380" y="584200"/>
                  </a:lnTo>
                  <a:lnTo>
                    <a:pt x="951509" y="584200"/>
                  </a:lnTo>
                  <a:lnTo>
                    <a:pt x="948296" y="596900"/>
                  </a:lnTo>
                  <a:lnTo>
                    <a:pt x="925385" y="596900"/>
                  </a:lnTo>
                  <a:lnTo>
                    <a:pt x="925385" y="698500"/>
                  </a:lnTo>
                  <a:lnTo>
                    <a:pt x="922413" y="711200"/>
                  </a:lnTo>
                  <a:lnTo>
                    <a:pt x="916927" y="711200"/>
                  </a:lnTo>
                  <a:lnTo>
                    <a:pt x="916927" y="1346200"/>
                  </a:lnTo>
                  <a:lnTo>
                    <a:pt x="914387" y="1346200"/>
                  </a:lnTo>
                  <a:lnTo>
                    <a:pt x="911847" y="1333500"/>
                  </a:lnTo>
                  <a:lnTo>
                    <a:pt x="916927" y="1346200"/>
                  </a:lnTo>
                  <a:lnTo>
                    <a:pt x="916927" y="711200"/>
                  </a:lnTo>
                  <a:lnTo>
                    <a:pt x="912660" y="711200"/>
                  </a:lnTo>
                  <a:lnTo>
                    <a:pt x="910158" y="698500"/>
                  </a:lnTo>
                  <a:lnTo>
                    <a:pt x="925385" y="698500"/>
                  </a:lnTo>
                  <a:lnTo>
                    <a:pt x="925385" y="596900"/>
                  </a:lnTo>
                  <a:lnTo>
                    <a:pt x="909320" y="596900"/>
                  </a:lnTo>
                  <a:lnTo>
                    <a:pt x="908469" y="609600"/>
                  </a:lnTo>
                  <a:lnTo>
                    <a:pt x="906856" y="596900"/>
                  </a:lnTo>
                  <a:lnTo>
                    <a:pt x="883945" y="596900"/>
                  </a:lnTo>
                  <a:lnTo>
                    <a:pt x="885634" y="584200"/>
                  </a:lnTo>
                  <a:lnTo>
                    <a:pt x="873785" y="584200"/>
                  </a:lnTo>
                  <a:lnTo>
                    <a:pt x="875487" y="596900"/>
                  </a:lnTo>
                  <a:lnTo>
                    <a:pt x="852639" y="596900"/>
                  </a:lnTo>
                  <a:lnTo>
                    <a:pt x="852639" y="901700"/>
                  </a:lnTo>
                  <a:lnTo>
                    <a:pt x="842492" y="914400"/>
                  </a:lnTo>
                  <a:lnTo>
                    <a:pt x="844181" y="901700"/>
                  </a:lnTo>
                  <a:lnTo>
                    <a:pt x="839114" y="901700"/>
                  </a:lnTo>
                  <a:lnTo>
                    <a:pt x="838263" y="889000"/>
                  </a:lnTo>
                  <a:lnTo>
                    <a:pt x="844181" y="889000"/>
                  </a:lnTo>
                  <a:lnTo>
                    <a:pt x="846721" y="901700"/>
                  </a:lnTo>
                  <a:lnTo>
                    <a:pt x="852639" y="901700"/>
                  </a:lnTo>
                  <a:lnTo>
                    <a:pt x="852639" y="596900"/>
                  </a:lnTo>
                  <a:lnTo>
                    <a:pt x="849541" y="596900"/>
                  </a:lnTo>
                  <a:lnTo>
                    <a:pt x="845870" y="584200"/>
                  </a:lnTo>
                  <a:lnTo>
                    <a:pt x="839673" y="596900"/>
                  </a:lnTo>
                  <a:lnTo>
                    <a:pt x="833716" y="596900"/>
                  </a:lnTo>
                  <a:lnTo>
                    <a:pt x="831494" y="601764"/>
                  </a:lnTo>
                  <a:lnTo>
                    <a:pt x="831494" y="927100"/>
                  </a:lnTo>
                  <a:lnTo>
                    <a:pt x="827265" y="927100"/>
                  </a:lnTo>
                  <a:lnTo>
                    <a:pt x="827265" y="1092200"/>
                  </a:lnTo>
                  <a:lnTo>
                    <a:pt x="812038" y="1092200"/>
                  </a:lnTo>
                  <a:lnTo>
                    <a:pt x="812888" y="1079500"/>
                  </a:lnTo>
                  <a:lnTo>
                    <a:pt x="820496" y="1079500"/>
                  </a:lnTo>
                  <a:lnTo>
                    <a:pt x="827265" y="1092200"/>
                  </a:lnTo>
                  <a:lnTo>
                    <a:pt x="827265" y="927100"/>
                  </a:lnTo>
                  <a:lnTo>
                    <a:pt x="823887" y="927100"/>
                  </a:lnTo>
                  <a:lnTo>
                    <a:pt x="822185" y="914400"/>
                  </a:lnTo>
                  <a:lnTo>
                    <a:pt x="822185" y="939800"/>
                  </a:lnTo>
                  <a:lnTo>
                    <a:pt x="811618" y="939800"/>
                  </a:lnTo>
                  <a:lnTo>
                    <a:pt x="812406" y="952500"/>
                  </a:lnTo>
                  <a:lnTo>
                    <a:pt x="807808" y="939800"/>
                  </a:lnTo>
                  <a:lnTo>
                    <a:pt x="806221" y="939800"/>
                  </a:lnTo>
                  <a:lnTo>
                    <a:pt x="806221" y="952500"/>
                  </a:lnTo>
                  <a:lnTo>
                    <a:pt x="804430" y="965200"/>
                  </a:lnTo>
                  <a:lnTo>
                    <a:pt x="801890" y="965200"/>
                  </a:lnTo>
                  <a:lnTo>
                    <a:pt x="803579" y="952500"/>
                  </a:lnTo>
                  <a:lnTo>
                    <a:pt x="806221" y="952500"/>
                  </a:lnTo>
                  <a:lnTo>
                    <a:pt x="806221" y="939800"/>
                  </a:lnTo>
                  <a:lnTo>
                    <a:pt x="801039" y="939800"/>
                  </a:lnTo>
                  <a:lnTo>
                    <a:pt x="803579" y="927100"/>
                  </a:lnTo>
                  <a:lnTo>
                    <a:pt x="818807" y="927100"/>
                  </a:lnTo>
                  <a:lnTo>
                    <a:pt x="822185" y="939800"/>
                  </a:lnTo>
                  <a:lnTo>
                    <a:pt x="822185" y="914400"/>
                  </a:lnTo>
                  <a:lnTo>
                    <a:pt x="829475" y="914400"/>
                  </a:lnTo>
                  <a:lnTo>
                    <a:pt x="831494" y="927100"/>
                  </a:lnTo>
                  <a:lnTo>
                    <a:pt x="831494" y="601764"/>
                  </a:lnTo>
                  <a:lnTo>
                    <a:pt x="827913" y="609600"/>
                  </a:lnTo>
                  <a:lnTo>
                    <a:pt x="822185" y="609600"/>
                  </a:lnTo>
                  <a:lnTo>
                    <a:pt x="821626" y="610260"/>
                  </a:lnTo>
                  <a:lnTo>
                    <a:pt x="821626" y="914400"/>
                  </a:lnTo>
                  <a:lnTo>
                    <a:pt x="818807" y="914400"/>
                  </a:lnTo>
                  <a:lnTo>
                    <a:pt x="816267" y="901700"/>
                  </a:lnTo>
                  <a:lnTo>
                    <a:pt x="821626" y="914400"/>
                  </a:lnTo>
                  <a:lnTo>
                    <a:pt x="821626" y="610260"/>
                  </a:lnTo>
                  <a:lnTo>
                    <a:pt x="811301" y="622300"/>
                  </a:lnTo>
                  <a:lnTo>
                    <a:pt x="804849" y="622300"/>
                  </a:lnTo>
                  <a:lnTo>
                    <a:pt x="804849" y="660400"/>
                  </a:lnTo>
                  <a:lnTo>
                    <a:pt x="802525" y="660400"/>
                  </a:lnTo>
                  <a:lnTo>
                    <a:pt x="792581" y="673100"/>
                  </a:lnTo>
                  <a:lnTo>
                    <a:pt x="789203" y="660400"/>
                  </a:lnTo>
                  <a:lnTo>
                    <a:pt x="787514" y="660400"/>
                  </a:lnTo>
                  <a:lnTo>
                    <a:pt x="789203" y="647700"/>
                  </a:lnTo>
                  <a:lnTo>
                    <a:pt x="800201" y="647700"/>
                  </a:lnTo>
                  <a:lnTo>
                    <a:pt x="804849" y="660400"/>
                  </a:lnTo>
                  <a:lnTo>
                    <a:pt x="804849" y="622300"/>
                  </a:lnTo>
                  <a:lnTo>
                    <a:pt x="801039" y="622300"/>
                  </a:lnTo>
                  <a:lnTo>
                    <a:pt x="801319" y="609600"/>
                  </a:lnTo>
                  <a:lnTo>
                    <a:pt x="799185" y="609600"/>
                  </a:lnTo>
                  <a:lnTo>
                    <a:pt x="795972" y="622300"/>
                  </a:lnTo>
                  <a:lnTo>
                    <a:pt x="778205" y="622300"/>
                  </a:lnTo>
                  <a:lnTo>
                    <a:pt x="778205" y="609600"/>
                  </a:lnTo>
                  <a:lnTo>
                    <a:pt x="775309" y="615823"/>
                  </a:lnTo>
                  <a:lnTo>
                    <a:pt x="775309" y="965200"/>
                  </a:lnTo>
                  <a:lnTo>
                    <a:pt x="773125" y="965200"/>
                  </a:lnTo>
                  <a:lnTo>
                    <a:pt x="772325" y="965200"/>
                  </a:lnTo>
                  <a:lnTo>
                    <a:pt x="771626" y="963790"/>
                  </a:lnTo>
                  <a:lnTo>
                    <a:pt x="766051" y="952500"/>
                  </a:lnTo>
                  <a:lnTo>
                    <a:pt x="771613" y="963752"/>
                  </a:lnTo>
                  <a:lnTo>
                    <a:pt x="773125" y="965200"/>
                  </a:lnTo>
                  <a:lnTo>
                    <a:pt x="769480" y="952500"/>
                  </a:lnTo>
                  <a:lnTo>
                    <a:pt x="770280" y="952500"/>
                  </a:lnTo>
                  <a:lnTo>
                    <a:pt x="775309" y="965200"/>
                  </a:lnTo>
                  <a:lnTo>
                    <a:pt x="775309" y="615823"/>
                  </a:lnTo>
                  <a:lnTo>
                    <a:pt x="772287" y="622300"/>
                  </a:lnTo>
                  <a:lnTo>
                    <a:pt x="764768" y="622300"/>
                  </a:lnTo>
                  <a:lnTo>
                    <a:pt x="764768" y="952500"/>
                  </a:lnTo>
                  <a:lnTo>
                    <a:pt x="764095" y="952500"/>
                  </a:lnTo>
                  <a:lnTo>
                    <a:pt x="760437" y="939800"/>
                  </a:lnTo>
                  <a:lnTo>
                    <a:pt x="764768" y="952500"/>
                  </a:lnTo>
                  <a:lnTo>
                    <a:pt x="764768" y="622300"/>
                  </a:lnTo>
                  <a:lnTo>
                    <a:pt x="751979" y="622300"/>
                  </a:lnTo>
                  <a:lnTo>
                    <a:pt x="746061" y="635000"/>
                  </a:lnTo>
                  <a:lnTo>
                    <a:pt x="740143" y="635000"/>
                  </a:lnTo>
                  <a:lnTo>
                    <a:pt x="744651" y="647700"/>
                  </a:lnTo>
                  <a:lnTo>
                    <a:pt x="745744" y="660400"/>
                  </a:lnTo>
                  <a:lnTo>
                    <a:pt x="745731" y="670750"/>
                  </a:lnTo>
                  <a:lnTo>
                    <a:pt x="740562" y="660400"/>
                  </a:lnTo>
                  <a:lnTo>
                    <a:pt x="738454" y="660400"/>
                  </a:lnTo>
                  <a:lnTo>
                    <a:pt x="738454" y="723900"/>
                  </a:lnTo>
                  <a:lnTo>
                    <a:pt x="731786" y="723900"/>
                  </a:lnTo>
                  <a:lnTo>
                    <a:pt x="727151" y="736600"/>
                  </a:lnTo>
                  <a:lnTo>
                    <a:pt x="707999" y="736600"/>
                  </a:lnTo>
                  <a:lnTo>
                    <a:pt x="709066" y="723900"/>
                  </a:lnTo>
                  <a:lnTo>
                    <a:pt x="717194" y="711200"/>
                  </a:lnTo>
                  <a:lnTo>
                    <a:pt x="728345" y="711200"/>
                  </a:lnTo>
                  <a:lnTo>
                    <a:pt x="738454" y="723900"/>
                  </a:lnTo>
                  <a:lnTo>
                    <a:pt x="738454" y="660400"/>
                  </a:lnTo>
                  <a:lnTo>
                    <a:pt x="728827" y="660400"/>
                  </a:lnTo>
                  <a:lnTo>
                    <a:pt x="721537" y="635000"/>
                  </a:lnTo>
                  <a:lnTo>
                    <a:pt x="720686" y="635000"/>
                  </a:lnTo>
                  <a:lnTo>
                    <a:pt x="721537" y="647700"/>
                  </a:lnTo>
                  <a:lnTo>
                    <a:pt x="718997" y="647700"/>
                  </a:lnTo>
                  <a:lnTo>
                    <a:pt x="718146" y="635000"/>
                  </a:lnTo>
                  <a:lnTo>
                    <a:pt x="715924" y="647700"/>
                  </a:lnTo>
                  <a:lnTo>
                    <a:pt x="716241" y="647700"/>
                  </a:lnTo>
                  <a:lnTo>
                    <a:pt x="716241" y="660400"/>
                  </a:lnTo>
                  <a:lnTo>
                    <a:pt x="710539" y="660400"/>
                  </a:lnTo>
                  <a:lnTo>
                    <a:pt x="711377" y="647700"/>
                  </a:lnTo>
                  <a:lnTo>
                    <a:pt x="708850" y="647700"/>
                  </a:lnTo>
                  <a:lnTo>
                    <a:pt x="709345" y="660400"/>
                  </a:lnTo>
                  <a:lnTo>
                    <a:pt x="709053" y="660400"/>
                  </a:lnTo>
                  <a:lnTo>
                    <a:pt x="707174" y="673100"/>
                  </a:lnTo>
                  <a:lnTo>
                    <a:pt x="702919" y="673100"/>
                  </a:lnTo>
                  <a:lnTo>
                    <a:pt x="702081" y="660400"/>
                  </a:lnTo>
                  <a:lnTo>
                    <a:pt x="701230" y="660400"/>
                  </a:lnTo>
                  <a:lnTo>
                    <a:pt x="696175" y="673100"/>
                  </a:lnTo>
                  <a:lnTo>
                    <a:pt x="693724" y="685800"/>
                  </a:lnTo>
                  <a:lnTo>
                    <a:pt x="690168" y="685800"/>
                  </a:lnTo>
                  <a:lnTo>
                    <a:pt x="684999" y="693623"/>
                  </a:lnTo>
                  <a:lnTo>
                    <a:pt x="684999" y="749300"/>
                  </a:lnTo>
                  <a:lnTo>
                    <a:pt x="667194" y="749300"/>
                  </a:lnTo>
                  <a:lnTo>
                    <a:pt x="667397" y="736600"/>
                  </a:lnTo>
                  <a:lnTo>
                    <a:pt x="681355" y="736600"/>
                  </a:lnTo>
                  <a:lnTo>
                    <a:pt x="684999" y="749300"/>
                  </a:lnTo>
                  <a:lnTo>
                    <a:pt x="684999" y="693623"/>
                  </a:lnTo>
                  <a:lnTo>
                    <a:pt x="681774" y="698500"/>
                  </a:lnTo>
                  <a:lnTo>
                    <a:pt x="676478" y="685800"/>
                  </a:lnTo>
                  <a:lnTo>
                    <a:pt x="669048" y="685800"/>
                  </a:lnTo>
                  <a:lnTo>
                    <a:pt x="662317" y="673100"/>
                  </a:lnTo>
                  <a:lnTo>
                    <a:pt x="659790" y="685800"/>
                  </a:lnTo>
                  <a:lnTo>
                    <a:pt x="667397" y="685800"/>
                  </a:lnTo>
                  <a:lnTo>
                    <a:pt x="664870" y="698500"/>
                  </a:lnTo>
                  <a:lnTo>
                    <a:pt x="657250" y="698500"/>
                  </a:lnTo>
                  <a:lnTo>
                    <a:pt x="650481" y="711200"/>
                  </a:lnTo>
                  <a:lnTo>
                    <a:pt x="660628" y="711200"/>
                  </a:lnTo>
                  <a:lnTo>
                    <a:pt x="663219" y="723900"/>
                  </a:lnTo>
                  <a:lnTo>
                    <a:pt x="666546" y="723900"/>
                  </a:lnTo>
                  <a:lnTo>
                    <a:pt x="661479" y="736600"/>
                  </a:lnTo>
                  <a:lnTo>
                    <a:pt x="652170" y="723900"/>
                  </a:lnTo>
                  <a:lnTo>
                    <a:pt x="653859" y="736600"/>
                  </a:lnTo>
                  <a:lnTo>
                    <a:pt x="645337" y="736600"/>
                  </a:lnTo>
                  <a:lnTo>
                    <a:pt x="640651" y="723900"/>
                  </a:lnTo>
                  <a:lnTo>
                    <a:pt x="636943" y="723900"/>
                  </a:lnTo>
                  <a:lnTo>
                    <a:pt x="636943" y="901700"/>
                  </a:lnTo>
                  <a:lnTo>
                    <a:pt x="632714" y="914400"/>
                  </a:lnTo>
                  <a:lnTo>
                    <a:pt x="622566" y="914400"/>
                  </a:lnTo>
                  <a:lnTo>
                    <a:pt x="622566" y="901700"/>
                  </a:lnTo>
                  <a:lnTo>
                    <a:pt x="619188" y="901700"/>
                  </a:lnTo>
                  <a:lnTo>
                    <a:pt x="625106" y="889000"/>
                  </a:lnTo>
                  <a:lnTo>
                    <a:pt x="630174" y="901700"/>
                  </a:lnTo>
                  <a:lnTo>
                    <a:pt x="636943" y="901700"/>
                  </a:lnTo>
                  <a:lnTo>
                    <a:pt x="636943" y="723900"/>
                  </a:lnTo>
                  <a:lnTo>
                    <a:pt x="636435" y="723900"/>
                  </a:lnTo>
                  <a:lnTo>
                    <a:pt x="633564" y="711200"/>
                  </a:lnTo>
                  <a:lnTo>
                    <a:pt x="636079" y="723900"/>
                  </a:lnTo>
                  <a:lnTo>
                    <a:pt x="633984" y="723900"/>
                  </a:lnTo>
                  <a:lnTo>
                    <a:pt x="631901" y="736600"/>
                  </a:lnTo>
                  <a:lnTo>
                    <a:pt x="625944" y="736600"/>
                  </a:lnTo>
                  <a:lnTo>
                    <a:pt x="624255" y="736600"/>
                  </a:lnTo>
                  <a:lnTo>
                    <a:pt x="618655" y="736600"/>
                  </a:lnTo>
                  <a:lnTo>
                    <a:pt x="623836" y="749300"/>
                  </a:lnTo>
                  <a:lnTo>
                    <a:pt x="611987" y="749300"/>
                  </a:lnTo>
                  <a:lnTo>
                    <a:pt x="608393" y="762000"/>
                  </a:lnTo>
                  <a:lnTo>
                    <a:pt x="595668" y="762000"/>
                  </a:lnTo>
                  <a:lnTo>
                    <a:pt x="595820" y="749300"/>
                  </a:lnTo>
                  <a:lnTo>
                    <a:pt x="595503" y="749300"/>
                  </a:lnTo>
                  <a:lnTo>
                    <a:pt x="595503" y="1155700"/>
                  </a:lnTo>
                  <a:lnTo>
                    <a:pt x="593801" y="1168400"/>
                  </a:lnTo>
                  <a:lnTo>
                    <a:pt x="589572" y="1168400"/>
                  </a:lnTo>
                  <a:lnTo>
                    <a:pt x="588733" y="1181100"/>
                  </a:lnTo>
                  <a:lnTo>
                    <a:pt x="588733" y="1168400"/>
                  </a:lnTo>
                  <a:lnTo>
                    <a:pt x="587044" y="1168400"/>
                  </a:lnTo>
                  <a:lnTo>
                    <a:pt x="582815" y="1155700"/>
                  </a:lnTo>
                  <a:lnTo>
                    <a:pt x="595503" y="1155700"/>
                  </a:lnTo>
                  <a:lnTo>
                    <a:pt x="595503" y="749300"/>
                  </a:lnTo>
                  <a:lnTo>
                    <a:pt x="587463" y="749300"/>
                  </a:lnTo>
                  <a:lnTo>
                    <a:pt x="585558" y="762000"/>
                  </a:lnTo>
                  <a:lnTo>
                    <a:pt x="582701" y="774700"/>
                  </a:lnTo>
                  <a:lnTo>
                    <a:pt x="576046" y="787400"/>
                  </a:lnTo>
                  <a:lnTo>
                    <a:pt x="587883" y="800100"/>
                  </a:lnTo>
                  <a:lnTo>
                    <a:pt x="574357" y="800100"/>
                  </a:lnTo>
                  <a:lnTo>
                    <a:pt x="576046" y="787400"/>
                  </a:lnTo>
                  <a:lnTo>
                    <a:pt x="570382" y="787400"/>
                  </a:lnTo>
                  <a:lnTo>
                    <a:pt x="568426" y="800100"/>
                  </a:lnTo>
                  <a:lnTo>
                    <a:pt x="567588" y="787400"/>
                  </a:lnTo>
                  <a:lnTo>
                    <a:pt x="555739" y="787400"/>
                  </a:lnTo>
                  <a:lnTo>
                    <a:pt x="555739" y="1206500"/>
                  </a:lnTo>
                  <a:lnTo>
                    <a:pt x="545592" y="1206500"/>
                  </a:lnTo>
                  <a:lnTo>
                    <a:pt x="545592" y="1193800"/>
                  </a:lnTo>
                  <a:lnTo>
                    <a:pt x="555739" y="1206500"/>
                  </a:lnTo>
                  <a:lnTo>
                    <a:pt x="555739" y="787400"/>
                  </a:lnTo>
                  <a:lnTo>
                    <a:pt x="554824" y="787400"/>
                  </a:lnTo>
                  <a:lnTo>
                    <a:pt x="552462" y="800100"/>
                  </a:lnTo>
                  <a:lnTo>
                    <a:pt x="551522" y="800100"/>
                  </a:lnTo>
                  <a:lnTo>
                    <a:pt x="550672" y="812800"/>
                  </a:lnTo>
                  <a:lnTo>
                    <a:pt x="534593" y="812800"/>
                  </a:lnTo>
                  <a:lnTo>
                    <a:pt x="528675" y="825500"/>
                  </a:lnTo>
                  <a:lnTo>
                    <a:pt x="530364" y="825500"/>
                  </a:lnTo>
                  <a:lnTo>
                    <a:pt x="539673" y="838200"/>
                  </a:lnTo>
                  <a:lnTo>
                    <a:pt x="535444" y="833907"/>
                  </a:lnTo>
                  <a:lnTo>
                    <a:pt x="535444" y="863600"/>
                  </a:lnTo>
                  <a:lnTo>
                    <a:pt x="534593" y="876300"/>
                  </a:lnTo>
                  <a:lnTo>
                    <a:pt x="530364" y="863600"/>
                  </a:lnTo>
                  <a:lnTo>
                    <a:pt x="535444" y="863600"/>
                  </a:lnTo>
                  <a:lnTo>
                    <a:pt x="535444" y="833907"/>
                  </a:lnTo>
                  <a:lnTo>
                    <a:pt x="527189" y="825500"/>
                  </a:lnTo>
                  <a:lnTo>
                    <a:pt x="520433" y="838200"/>
                  </a:lnTo>
                  <a:lnTo>
                    <a:pt x="518528" y="838200"/>
                  </a:lnTo>
                  <a:lnTo>
                    <a:pt x="518528" y="889000"/>
                  </a:lnTo>
                  <a:lnTo>
                    <a:pt x="512787" y="889000"/>
                  </a:lnTo>
                  <a:lnTo>
                    <a:pt x="506679" y="876300"/>
                  </a:lnTo>
                  <a:lnTo>
                    <a:pt x="515988" y="876300"/>
                  </a:lnTo>
                  <a:lnTo>
                    <a:pt x="518528" y="889000"/>
                  </a:lnTo>
                  <a:lnTo>
                    <a:pt x="518528" y="838200"/>
                  </a:lnTo>
                  <a:lnTo>
                    <a:pt x="517779" y="838200"/>
                  </a:lnTo>
                  <a:lnTo>
                    <a:pt x="517677" y="850900"/>
                  </a:lnTo>
                  <a:lnTo>
                    <a:pt x="516191" y="863600"/>
                  </a:lnTo>
                  <a:lnTo>
                    <a:pt x="501611" y="863600"/>
                  </a:lnTo>
                  <a:lnTo>
                    <a:pt x="498221" y="850900"/>
                  </a:lnTo>
                  <a:lnTo>
                    <a:pt x="497382" y="850900"/>
                  </a:lnTo>
                  <a:lnTo>
                    <a:pt x="494842" y="863600"/>
                  </a:lnTo>
                  <a:lnTo>
                    <a:pt x="500329" y="876300"/>
                  </a:lnTo>
                  <a:lnTo>
                    <a:pt x="496785" y="876300"/>
                  </a:lnTo>
                  <a:lnTo>
                    <a:pt x="502564" y="889000"/>
                  </a:lnTo>
                  <a:lnTo>
                    <a:pt x="509130" y="889000"/>
                  </a:lnTo>
                  <a:lnTo>
                    <a:pt x="504990" y="901700"/>
                  </a:lnTo>
                  <a:lnTo>
                    <a:pt x="499910" y="889000"/>
                  </a:lnTo>
                  <a:lnTo>
                    <a:pt x="500761" y="901700"/>
                  </a:lnTo>
                  <a:lnTo>
                    <a:pt x="495046" y="901700"/>
                  </a:lnTo>
                  <a:lnTo>
                    <a:pt x="496900" y="914400"/>
                  </a:lnTo>
                  <a:lnTo>
                    <a:pt x="492302" y="914400"/>
                  </a:lnTo>
                  <a:lnTo>
                    <a:pt x="492302" y="1409700"/>
                  </a:lnTo>
                  <a:lnTo>
                    <a:pt x="489280" y="1409700"/>
                  </a:lnTo>
                  <a:lnTo>
                    <a:pt x="486384" y="1397000"/>
                  </a:lnTo>
                  <a:lnTo>
                    <a:pt x="492302" y="1409700"/>
                  </a:lnTo>
                  <a:lnTo>
                    <a:pt x="492302" y="914400"/>
                  </a:lnTo>
                  <a:lnTo>
                    <a:pt x="491451" y="914400"/>
                  </a:lnTo>
                  <a:lnTo>
                    <a:pt x="489762" y="901700"/>
                  </a:lnTo>
                  <a:lnTo>
                    <a:pt x="466077" y="901700"/>
                  </a:lnTo>
                  <a:lnTo>
                    <a:pt x="477469" y="914400"/>
                  </a:lnTo>
                  <a:lnTo>
                    <a:pt x="477291" y="927100"/>
                  </a:lnTo>
                  <a:lnTo>
                    <a:pt x="474878" y="927100"/>
                  </a:lnTo>
                  <a:lnTo>
                    <a:pt x="479615" y="939800"/>
                  </a:lnTo>
                  <a:lnTo>
                    <a:pt x="471754" y="927100"/>
                  </a:lnTo>
                  <a:lnTo>
                    <a:pt x="463321" y="927100"/>
                  </a:lnTo>
                  <a:lnTo>
                    <a:pt x="459308" y="920216"/>
                  </a:lnTo>
                  <a:lnTo>
                    <a:pt x="459308" y="965200"/>
                  </a:lnTo>
                  <a:lnTo>
                    <a:pt x="458470" y="977900"/>
                  </a:lnTo>
                  <a:lnTo>
                    <a:pt x="456780" y="977900"/>
                  </a:lnTo>
                  <a:lnTo>
                    <a:pt x="450850" y="965200"/>
                  </a:lnTo>
                  <a:lnTo>
                    <a:pt x="459308" y="965200"/>
                  </a:lnTo>
                  <a:lnTo>
                    <a:pt x="459308" y="920216"/>
                  </a:lnTo>
                  <a:lnTo>
                    <a:pt x="455930" y="914400"/>
                  </a:lnTo>
                  <a:lnTo>
                    <a:pt x="437388" y="914400"/>
                  </a:lnTo>
                  <a:lnTo>
                    <a:pt x="441553" y="927100"/>
                  </a:lnTo>
                  <a:lnTo>
                    <a:pt x="443115" y="939800"/>
                  </a:lnTo>
                  <a:lnTo>
                    <a:pt x="426326" y="939800"/>
                  </a:lnTo>
                  <a:lnTo>
                    <a:pt x="425475" y="952500"/>
                  </a:lnTo>
                  <a:lnTo>
                    <a:pt x="427164" y="952500"/>
                  </a:lnTo>
                  <a:lnTo>
                    <a:pt x="430669" y="965200"/>
                  </a:lnTo>
                  <a:lnTo>
                    <a:pt x="436156" y="977900"/>
                  </a:lnTo>
                  <a:lnTo>
                    <a:pt x="441794" y="990600"/>
                  </a:lnTo>
                  <a:lnTo>
                    <a:pt x="441553" y="990600"/>
                  </a:lnTo>
                  <a:lnTo>
                    <a:pt x="441553" y="1257300"/>
                  </a:lnTo>
                  <a:lnTo>
                    <a:pt x="440702" y="1270000"/>
                  </a:lnTo>
                  <a:lnTo>
                    <a:pt x="431393" y="1257300"/>
                  </a:lnTo>
                  <a:lnTo>
                    <a:pt x="429704" y="1257300"/>
                  </a:lnTo>
                  <a:lnTo>
                    <a:pt x="429704" y="1244600"/>
                  </a:lnTo>
                  <a:lnTo>
                    <a:pt x="439851" y="1257300"/>
                  </a:lnTo>
                  <a:lnTo>
                    <a:pt x="441553" y="1257300"/>
                  </a:lnTo>
                  <a:lnTo>
                    <a:pt x="441553" y="990600"/>
                  </a:lnTo>
                  <a:lnTo>
                    <a:pt x="436473" y="990600"/>
                  </a:lnTo>
                  <a:lnTo>
                    <a:pt x="431393" y="977900"/>
                  </a:lnTo>
                  <a:lnTo>
                    <a:pt x="422097" y="977900"/>
                  </a:lnTo>
                  <a:lnTo>
                    <a:pt x="421246" y="990600"/>
                  </a:lnTo>
                  <a:lnTo>
                    <a:pt x="435622" y="1003300"/>
                  </a:lnTo>
                  <a:lnTo>
                    <a:pt x="426326" y="990600"/>
                  </a:lnTo>
                  <a:lnTo>
                    <a:pt x="429704" y="990600"/>
                  </a:lnTo>
                  <a:lnTo>
                    <a:pt x="435622" y="1003300"/>
                  </a:lnTo>
                  <a:lnTo>
                    <a:pt x="427532" y="1016000"/>
                  </a:lnTo>
                  <a:lnTo>
                    <a:pt x="419658" y="1028700"/>
                  </a:lnTo>
                  <a:lnTo>
                    <a:pt x="411962" y="1041400"/>
                  </a:lnTo>
                  <a:lnTo>
                    <a:pt x="404329" y="1054100"/>
                  </a:lnTo>
                  <a:lnTo>
                    <a:pt x="392379" y="1054100"/>
                  </a:lnTo>
                  <a:lnTo>
                    <a:pt x="392379" y="1168400"/>
                  </a:lnTo>
                  <a:lnTo>
                    <a:pt x="391706" y="1181100"/>
                  </a:lnTo>
                  <a:lnTo>
                    <a:pt x="388264" y="1168400"/>
                  </a:lnTo>
                  <a:lnTo>
                    <a:pt x="392379" y="1168400"/>
                  </a:lnTo>
                  <a:lnTo>
                    <a:pt x="392379" y="1054100"/>
                  </a:lnTo>
                  <a:lnTo>
                    <a:pt x="389356" y="1054100"/>
                  </a:lnTo>
                  <a:lnTo>
                    <a:pt x="374624" y="1041400"/>
                  </a:lnTo>
                  <a:lnTo>
                    <a:pt x="361188" y="1029957"/>
                  </a:lnTo>
                  <a:lnTo>
                    <a:pt x="361188" y="1498600"/>
                  </a:lnTo>
                  <a:lnTo>
                    <a:pt x="360133" y="1511300"/>
                  </a:lnTo>
                  <a:lnTo>
                    <a:pt x="336829" y="1511300"/>
                  </a:lnTo>
                  <a:lnTo>
                    <a:pt x="336829" y="1803400"/>
                  </a:lnTo>
                  <a:lnTo>
                    <a:pt x="328968" y="1803400"/>
                  </a:lnTo>
                  <a:lnTo>
                    <a:pt x="321437" y="1790700"/>
                  </a:lnTo>
                  <a:lnTo>
                    <a:pt x="336829" y="1803400"/>
                  </a:lnTo>
                  <a:lnTo>
                    <a:pt x="336829" y="1511300"/>
                  </a:lnTo>
                  <a:lnTo>
                    <a:pt x="331584" y="1511300"/>
                  </a:lnTo>
                  <a:lnTo>
                    <a:pt x="334073" y="1498600"/>
                  </a:lnTo>
                  <a:lnTo>
                    <a:pt x="341312" y="1498600"/>
                  </a:lnTo>
                  <a:lnTo>
                    <a:pt x="351091" y="1485900"/>
                  </a:lnTo>
                  <a:lnTo>
                    <a:pt x="361188" y="1498600"/>
                  </a:lnTo>
                  <a:lnTo>
                    <a:pt x="361188" y="1029957"/>
                  </a:lnTo>
                  <a:lnTo>
                    <a:pt x="359727" y="1028700"/>
                  </a:lnTo>
                  <a:lnTo>
                    <a:pt x="344271" y="1028700"/>
                  </a:lnTo>
                  <a:lnTo>
                    <a:pt x="353580" y="1041400"/>
                  </a:lnTo>
                  <a:lnTo>
                    <a:pt x="331584" y="1041400"/>
                  </a:lnTo>
                  <a:lnTo>
                    <a:pt x="340042" y="1054100"/>
                  </a:lnTo>
                  <a:lnTo>
                    <a:pt x="332232" y="1054100"/>
                  </a:lnTo>
                  <a:lnTo>
                    <a:pt x="339521" y="1066800"/>
                  </a:lnTo>
                  <a:lnTo>
                    <a:pt x="327571" y="1066800"/>
                  </a:lnTo>
                  <a:lnTo>
                    <a:pt x="328523" y="1079500"/>
                  </a:lnTo>
                  <a:lnTo>
                    <a:pt x="326237" y="1079500"/>
                  </a:lnTo>
                  <a:lnTo>
                    <a:pt x="323227" y="1092200"/>
                  </a:lnTo>
                  <a:lnTo>
                    <a:pt x="321830" y="1092200"/>
                  </a:lnTo>
                  <a:lnTo>
                    <a:pt x="321830" y="1587500"/>
                  </a:lnTo>
                  <a:lnTo>
                    <a:pt x="316357" y="1587500"/>
                  </a:lnTo>
                  <a:lnTo>
                    <a:pt x="318503" y="1574800"/>
                  </a:lnTo>
                  <a:lnTo>
                    <a:pt x="321437" y="1574800"/>
                  </a:lnTo>
                  <a:lnTo>
                    <a:pt x="321830" y="1587500"/>
                  </a:lnTo>
                  <a:lnTo>
                    <a:pt x="321830" y="1092200"/>
                  </a:lnTo>
                  <a:lnTo>
                    <a:pt x="319125" y="1092200"/>
                  </a:lnTo>
                  <a:lnTo>
                    <a:pt x="308749" y="1079500"/>
                  </a:lnTo>
                  <a:lnTo>
                    <a:pt x="312978" y="1092200"/>
                  </a:lnTo>
                  <a:lnTo>
                    <a:pt x="321437" y="1104900"/>
                  </a:lnTo>
                  <a:lnTo>
                    <a:pt x="320586" y="1104900"/>
                  </a:lnTo>
                  <a:lnTo>
                    <a:pt x="310438" y="1093330"/>
                  </a:lnTo>
                  <a:lnTo>
                    <a:pt x="310438" y="2501900"/>
                  </a:lnTo>
                  <a:lnTo>
                    <a:pt x="304520" y="2518981"/>
                  </a:lnTo>
                  <a:lnTo>
                    <a:pt x="304520" y="2717800"/>
                  </a:lnTo>
                  <a:lnTo>
                    <a:pt x="299275" y="2730500"/>
                  </a:lnTo>
                  <a:lnTo>
                    <a:pt x="285610" y="2730500"/>
                  </a:lnTo>
                  <a:lnTo>
                    <a:pt x="280835" y="2743200"/>
                  </a:lnTo>
                  <a:lnTo>
                    <a:pt x="287604" y="2755900"/>
                  </a:lnTo>
                  <a:lnTo>
                    <a:pt x="288442" y="2755900"/>
                  </a:lnTo>
                  <a:lnTo>
                    <a:pt x="286753" y="2759532"/>
                  </a:lnTo>
                  <a:lnTo>
                    <a:pt x="286753" y="3111500"/>
                  </a:lnTo>
                  <a:lnTo>
                    <a:pt x="282600" y="3124200"/>
                  </a:lnTo>
                  <a:lnTo>
                    <a:pt x="272592" y="3124200"/>
                  </a:lnTo>
                  <a:lnTo>
                    <a:pt x="262255" y="3111500"/>
                  </a:lnTo>
                  <a:lnTo>
                    <a:pt x="257149" y="3098800"/>
                  </a:lnTo>
                  <a:lnTo>
                    <a:pt x="264871" y="3111500"/>
                  </a:lnTo>
                  <a:lnTo>
                    <a:pt x="286753" y="3111500"/>
                  </a:lnTo>
                  <a:lnTo>
                    <a:pt x="286753" y="2759532"/>
                  </a:lnTo>
                  <a:lnTo>
                    <a:pt x="282524" y="2768600"/>
                  </a:lnTo>
                  <a:lnTo>
                    <a:pt x="274916" y="2768600"/>
                  </a:lnTo>
                  <a:lnTo>
                    <a:pt x="275755" y="2755900"/>
                  </a:lnTo>
                  <a:lnTo>
                    <a:pt x="265607" y="2768600"/>
                  </a:lnTo>
                  <a:lnTo>
                    <a:pt x="265988" y="2755900"/>
                  </a:lnTo>
                  <a:lnTo>
                    <a:pt x="268681" y="2743200"/>
                  </a:lnTo>
                  <a:lnTo>
                    <a:pt x="272148" y="2730500"/>
                  </a:lnTo>
                  <a:lnTo>
                    <a:pt x="274916" y="2717800"/>
                  </a:lnTo>
                  <a:lnTo>
                    <a:pt x="304520" y="2717800"/>
                  </a:lnTo>
                  <a:lnTo>
                    <a:pt x="304520" y="2518981"/>
                  </a:lnTo>
                  <a:lnTo>
                    <a:pt x="301637" y="2527300"/>
                  </a:lnTo>
                  <a:lnTo>
                    <a:pt x="293928" y="2516390"/>
                  </a:lnTo>
                  <a:lnTo>
                    <a:pt x="293928" y="2654300"/>
                  </a:lnTo>
                  <a:lnTo>
                    <a:pt x="290144" y="2679700"/>
                  </a:lnTo>
                  <a:lnTo>
                    <a:pt x="277164" y="2667000"/>
                  </a:lnTo>
                  <a:lnTo>
                    <a:pt x="275412" y="2667000"/>
                  </a:lnTo>
                  <a:lnTo>
                    <a:pt x="275412" y="2705100"/>
                  </a:lnTo>
                  <a:lnTo>
                    <a:pt x="270395" y="2705100"/>
                  </a:lnTo>
                  <a:lnTo>
                    <a:pt x="268998" y="2717800"/>
                  </a:lnTo>
                  <a:lnTo>
                    <a:pt x="262699" y="2717800"/>
                  </a:lnTo>
                  <a:lnTo>
                    <a:pt x="257365" y="2705100"/>
                  </a:lnTo>
                  <a:lnTo>
                    <a:pt x="253771" y="2705100"/>
                  </a:lnTo>
                  <a:lnTo>
                    <a:pt x="254609" y="2717800"/>
                  </a:lnTo>
                  <a:lnTo>
                    <a:pt x="246341" y="2730500"/>
                  </a:lnTo>
                  <a:lnTo>
                    <a:pt x="239814" y="2743200"/>
                  </a:lnTo>
                  <a:lnTo>
                    <a:pt x="237718" y="2755900"/>
                  </a:lnTo>
                  <a:lnTo>
                    <a:pt x="242773" y="2768600"/>
                  </a:lnTo>
                  <a:lnTo>
                    <a:pt x="225107" y="2768600"/>
                  </a:lnTo>
                  <a:lnTo>
                    <a:pt x="219100" y="2755900"/>
                  </a:lnTo>
                  <a:lnTo>
                    <a:pt x="215696" y="2755900"/>
                  </a:lnTo>
                  <a:lnTo>
                    <a:pt x="215696" y="2781300"/>
                  </a:lnTo>
                  <a:lnTo>
                    <a:pt x="208445" y="2794000"/>
                  </a:lnTo>
                  <a:lnTo>
                    <a:pt x="202057" y="2794000"/>
                  </a:lnTo>
                  <a:lnTo>
                    <a:pt x="202501" y="2781300"/>
                  </a:lnTo>
                  <a:lnTo>
                    <a:pt x="215696" y="2781300"/>
                  </a:lnTo>
                  <a:lnTo>
                    <a:pt x="215696" y="2755900"/>
                  </a:lnTo>
                  <a:lnTo>
                    <a:pt x="209778" y="2755900"/>
                  </a:lnTo>
                  <a:lnTo>
                    <a:pt x="206400" y="2768600"/>
                  </a:lnTo>
                  <a:lnTo>
                    <a:pt x="201104" y="2743200"/>
                  </a:lnTo>
                  <a:lnTo>
                    <a:pt x="202692" y="2730500"/>
                  </a:lnTo>
                  <a:lnTo>
                    <a:pt x="206997" y="2717800"/>
                  </a:lnTo>
                  <a:lnTo>
                    <a:pt x="209778" y="2705100"/>
                  </a:lnTo>
                  <a:lnTo>
                    <a:pt x="226733" y="2692400"/>
                  </a:lnTo>
                  <a:lnTo>
                    <a:pt x="274916" y="2692400"/>
                  </a:lnTo>
                  <a:lnTo>
                    <a:pt x="275412" y="2705100"/>
                  </a:lnTo>
                  <a:lnTo>
                    <a:pt x="275412" y="2667000"/>
                  </a:lnTo>
                  <a:lnTo>
                    <a:pt x="266242" y="2667000"/>
                  </a:lnTo>
                  <a:lnTo>
                    <a:pt x="257543" y="2654300"/>
                  </a:lnTo>
                  <a:lnTo>
                    <a:pt x="251231" y="2641600"/>
                  </a:lnTo>
                  <a:lnTo>
                    <a:pt x="284327" y="2641600"/>
                  </a:lnTo>
                  <a:lnTo>
                    <a:pt x="293928" y="2654300"/>
                  </a:lnTo>
                  <a:lnTo>
                    <a:pt x="293928" y="2516390"/>
                  </a:lnTo>
                  <a:lnTo>
                    <a:pt x="292671" y="2514600"/>
                  </a:lnTo>
                  <a:lnTo>
                    <a:pt x="292595" y="2501900"/>
                  </a:lnTo>
                  <a:lnTo>
                    <a:pt x="310438" y="2501900"/>
                  </a:lnTo>
                  <a:lnTo>
                    <a:pt x="310438" y="1093330"/>
                  </a:lnTo>
                  <a:lnTo>
                    <a:pt x="309448" y="1092200"/>
                  </a:lnTo>
                  <a:lnTo>
                    <a:pt x="304419" y="1104900"/>
                  </a:lnTo>
                  <a:lnTo>
                    <a:pt x="285064" y="1104900"/>
                  </a:lnTo>
                  <a:lnTo>
                    <a:pt x="293890" y="1117600"/>
                  </a:lnTo>
                  <a:lnTo>
                    <a:pt x="294157" y="1117600"/>
                  </a:lnTo>
                  <a:lnTo>
                    <a:pt x="292201" y="1130300"/>
                  </a:lnTo>
                  <a:lnTo>
                    <a:pt x="294373" y="1143000"/>
                  </a:lnTo>
                  <a:lnTo>
                    <a:pt x="292671" y="1143000"/>
                  </a:lnTo>
                  <a:lnTo>
                    <a:pt x="290461" y="1131887"/>
                  </a:lnTo>
                  <a:lnTo>
                    <a:pt x="286753" y="1143000"/>
                  </a:lnTo>
                  <a:lnTo>
                    <a:pt x="279146" y="1130300"/>
                  </a:lnTo>
                  <a:lnTo>
                    <a:pt x="273227" y="1143000"/>
                  </a:lnTo>
                  <a:lnTo>
                    <a:pt x="284264" y="1143000"/>
                  </a:lnTo>
                  <a:lnTo>
                    <a:pt x="291096" y="1155700"/>
                  </a:lnTo>
                  <a:lnTo>
                    <a:pt x="296176" y="1155700"/>
                  </a:lnTo>
                  <a:lnTo>
                    <a:pt x="301980" y="1168400"/>
                  </a:lnTo>
                  <a:lnTo>
                    <a:pt x="298602" y="1168400"/>
                  </a:lnTo>
                  <a:lnTo>
                    <a:pt x="298602" y="1549400"/>
                  </a:lnTo>
                  <a:lnTo>
                    <a:pt x="298602" y="1562100"/>
                  </a:lnTo>
                  <a:lnTo>
                    <a:pt x="296062" y="1559560"/>
                  </a:lnTo>
                  <a:lnTo>
                    <a:pt x="296062" y="2133600"/>
                  </a:lnTo>
                  <a:lnTo>
                    <a:pt x="293116" y="2146300"/>
                  </a:lnTo>
                  <a:lnTo>
                    <a:pt x="279285" y="2146300"/>
                  </a:lnTo>
                  <a:lnTo>
                    <a:pt x="274916" y="2133600"/>
                  </a:lnTo>
                  <a:lnTo>
                    <a:pt x="296062" y="2133600"/>
                  </a:lnTo>
                  <a:lnTo>
                    <a:pt x="296062" y="1559560"/>
                  </a:lnTo>
                  <a:lnTo>
                    <a:pt x="285915" y="1549400"/>
                  </a:lnTo>
                  <a:lnTo>
                    <a:pt x="298602" y="1549400"/>
                  </a:lnTo>
                  <a:lnTo>
                    <a:pt x="298602" y="1168400"/>
                  </a:lnTo>
                  <a:lnTo>
                    <a:pt x="293522" y="1168400"/>
                  </a:lnTo>
                  <a:lnTo>
                    <a:pt x="293522" y="1485900"/>
                  </a:lnTo>
                  <a:lnTo>
                    <a:pt x="293522" y="1498600"/>
                  </a:lnTo>
                  <a:lnTo>
                    <a:pt x="282524" y="1498600"/>
                  </a:lnTo>
                  <a:lnTo>
                    <a:pt x="284213" y="1485900"/>
                  </a:lnTo>
                  <a:lnTo>
                    <a:pt x="293522" y="1485900"/>
                  </a:lnTo>
                  <a:lnTo>
                    <a:pt x="293522" y="1168400"/>
                  </a:lnTo>
                  <a:lnTo>
                    <a:pt x="289242" y="1168400"/>
                  </a:lnTo>
                  <a:lnTo>
                    <a:pt x="281787" y="1156550"/>
                  </a:lnTo>
                  <a:lnTo>
                    <a:pt x="281787" y="1587500"/>
                  </a:lnTo>
                  <a:lnTo>
                    <a:pt x="276402" y="1600200"/>
                  </a:lnTo>
                  <a:lnTo>
                    <a:pt x="267843" y="1600200"/>
                  </a:lnTo>
                  <a:lnTo>
                    <a:pt x="269735" y="1587500"/>
                  </a:lnTo>
                  <a:lnTo>
                    <a:pt x="281787" y="1587500"/>
                  </a:lnTo>
                  <a:lnTo>
                    <a:pt x="281787" y="1156550"/>
                  </a:lnTo>
                  <a:lnTo>
                    <a:pt x="281254" y="1155700"/>
                  </a:lnTo>
                  <a:lnTo>
                    <a:pt x="275869" y="1155700"/>
                  </a:lnTo>
                  <a:lnTo>
                    <a:pt x="279603" y="1168400"/>
                  </a:lnTo>
                  <a:lnTo>
                    <a:pt x="273646" y="1168400"/>
                  </a:lnTo>
                  <a:lnTo>
                    <a:pt x="272694" y="1181100"/>
                  </a:lnTo>
                  <a:lnTo>
                    <a:pt x="260502" y="1181100"/>
                  </a:lnTo>
                  <a:lnTo>
                    <a:pt x="268998" y="1193800"/>
                  </a:lnTo>
                  <a:lnTo>
                    <a:pt x="251625" y="1193800"/>
                  </a:lnTo>
                  <a:lnTo>
                    <a:pt x="242773" y="1181100"/>
                  </a:lnTo>
                  <a:lnTo>
                    <a:pt x="246087" y="1193800"/>
                  </a:lnTo>
                  <a:lnTo>
                    <a:pt x="251548" y="1206500"/>
                  </a:lnTo>
                  <a:lnTo>
                    <a:pt x="249542" y="1206500"/>
                  </a:lnTo>
                  <a:lnTo>
                    <a:pt x="253580" y="1219200"/>
                  </a:lnTo>
                  <a:lnTo>
                    <a:pt x="252069" y="1219200"/>
                  </a:lnTo>
                  <a:lnTo>
                    <a:pt x="251206" y="1231900"/>
                  </a:lnTo>
                  <a:lnTo>
                    <a:pt x="257149" y="1244600"/>
                  </a:lnTo>
                  <a:lnTo>
                    <a:pt x="252920" y="1244600"/>
                  </a:lnTo>
                  <a:lnTo>
                    <a:pt x="255981" y="1257300"/>
                  </a:lnTo>
                  <a:lnTo>
                    <a:pt x="259473" y="1257300"/>
                  </a:lnTo>
                  <a:lnTo>
                    <a:pt x="258660" y="1244600"/>
                  </a:lnTo>
                  <a:lnTo>
                    <a:pt x="277456" y="1244600"/>
                  </a:lnTo>
                  <a:lnTo>
                    <a:pt x="278218" y="1257300"/>
                  </a:lnTo>
                  <a:lnTo>
                    <a:pt x="259689" y="1257300"/>
                  </a:lnTo>
                  <a:lnTo>
                    <a:pt x="261480" y="1270000"/>
                  </a:lnTo>
                  <a:lnTo>
                    <a:pt x="257149" y="1270000"/>
                  </a:lnTo>
                  <a:lnTo>
                    <a:pt x="257149" y="2374900"/>
                  </a:lnTo>
                  <a:lnTo>
                    <a:pt x="257149" y="2387600"/>
                  </a:lnTo>
                  <a:lnTo>
                    <a:pt x="245313" y="2387600"/>
                  </a:lnTo>
                  <a:lnTo>
                    <a:pt x="245313" y="2374900"/>
                  </a:lnTo>
                  <a:lnTo>
                    <a:pt x="257149" y="2374900"/>
                  </a:lnTo>
                  <a:lnTo>
                    <a:pt x="257149" y="1270000"/>
                  </a:lnTo>
                  <a:lnTo>
                    <a:pt x="252920" y="1270000"/>
                  </a:lnTo>
                  <a:lnTo>
                    <a:pt x="252920" y="1587500"/>
                  </a:lnTo>
                  <a:lnTo>
                    <a:pt x="245313" y="1587500"/>
                  </a:lnTo>
                  <a:lnTo>
                    <a:pt x="245313" y="2311400"/>
                  </a:lnTo>
                  <a:lnTo>
                    <a:pt x="244462" y="2324100"/>
                  </a:lnTo>
                  <a:lnTo>
                    <a:pt x="241922" y="2336800"/>
                  </a:lnTo>
                  <a:lnTo>
                    <a:pt x="227545" y="2336800"/>
                  </a:lnTo>
                  <a:lnTo>
                    <a:pt x="228892" y="2324100"/>
                  </a:lnTo>
                  <a:lnTo>
                    <a:pt x="232625" y="2324100"/>
                  </a:lnTo>
                  <a:lnTo>
                    <a:pt x="238252" y="2311400"/>
                  </a:lnTo>
                  <a:lnTo>
                    <a:pt x="245313" y="2311400"/>
                  </a:lnTo>
                  <a:lnTo>
                    <a:pt x="245313" y="1587500"/>
                  </a:lnTo>
                  <a:lnTo>
                    <a:pt x="228777" y="1587500"/>
                  </a:lnTo>
                  <a:lnTo>
                    <a:pt x="231876" y="1574800"/>
                  </a:lnTo>
                  <a:lnTo>
                    <a:pt x="250939" y="1574800"/>
                  </a:lnTo>
                  <a:lnTo>
                    <a:pt x="252920" y="1587500"/>
                  </a:lnTo>
                  <a:lnTo>
                    <a:pt x="252920" y="1270000"/>
                  </a:lnTo>
                  <a:lnTo>
                    <a:pt x="251053" y="1270000"/>
                  </a:lnTo>
                  <a:lnTo>
                    <a:pt x="249859" y="1257300"/>
                  </a:lnTo>
                  <a:lnTo>
                    <a:pt x="250380" y="1257300"/>
                  </a:lnTo>
                  <a:lnTo>
                    <a:pt x="238061" y="1244600"/>
                  </a:lnTo>
                  <a:lnTo>
                    <a:pt x="219405" y="1244600"/>
                  </a:lnTo>
                  <a:lnTo>
                    <a:pt x="220459" y="1257300"/>
                  </a:lnTo>
                  <a:lnTo>
                    <a:pt x="216547" y="1270000"/>
                  </a:lnTo>
                  <a:lnTo>
                    <a:pt x="239382" y="1270000"/>
                  </a:lnTo>
                  <a:lnTo>
                    <a:pt x="236410" y="1282700"/>
                  </a:lnTo>
                  <a:lnTo>
                    <a:pt x="207632" y="1282700"/>
                  </a:lnTo>
                  <a:lnTo>
                    <a:pt x="208940" y="1295400"/>
                  </a:lnTo>
                  <a:lnTo>
                    <a:pt x="217868" y="1295400"/>
                  </a:lnTo>
                  <a:lnTo>
                    <a:pt x="226491" y="1308100"/>
                  </a:lnTo>
                  <a:lnTo>
                    <a:pt x="225005" y="1308100"/>
                  </a:lnTo>
                  <a:lnTo>
                    <a:pt x="225005" y="2590800"/>
                  </a:lnTo>
                  <a:lnTo>
                    <a:pt x="214896" y="2578100"/>
                  </a:lnTo>
                  <a:lnTo>
                    <a:pt x="212636" y="2578100"/>
                  </a:lnTo>
                  <a:lnTo>
                    <a:pt x="212750" y="2565400"/>
                  </a:lnTo>
                  <a:lnTo>
                    <a:pt x="209778" y="2552700"/>
                  </a:lnTo>
                  <a:lnTo>
                    <a:pt x="219087" y="2552700"/>
                  </a:lnTo>
                  <a:lnTo>
                    <a:pt x="221437" y="2565400"/>
                  </a:lnTo>
                  <a:lnTo>
                    <a:pt x="223316" y="2565400"/>
                  </a:lnTo>
                  <a:lnTo>
                    <a:pt x="224561" y="2578100"/>
                  </a:lnTo>
                  <a:lnTo>
                    <a:pt x="225005" y="2590800"/>
                  </a:lnTo>
                  <a:lnTo>
                    <a:pt x="225005" y="1308100"/>
                  </a:lnTo>
                  <a:lnTo>
                    <a:pt x="221627" y="1305801"/>
                  </a:lnTo>
                  <a:lnTo>
                    <a:pt x="221627" y="1549400"/>
                  </a:lnTo>
                  <a:lnTo>
                    <a:pt x="219481" y="1562100"/>
                  </a:lnTo>
                  <a:lnTo>
                    <a:pt x="218236" y="1562100"/>
                  </a:lnTo>
                  <a:lnTo>
                    <a:pt x="218236" y="2336800"/>
                  </a:lnTo>
                  <a:lnTo>
                    <a:pt x="215823" y="2349500"/>
                  </a:lnTo>
                  <a:lnTo>
                    <a:pt x="214223" y="2349500"/>
                  </a:lnTo>
                  <a:lnTo>
                    <a:pt x="214223" y="2400300"/>
                  </a:lnTo>
                  <a:lnTo>
                    <a:pt x="209778" y="2400300"/>
                  </a:lnTo>
                  <a:lnTo>
                    <a:pt x="212636" y="2387600"/>
                  </a:lnTo>
                  <a:lnTo>
                    <a:pt x="214223" y="2400300"/>
                  </a:lnTo>
                  <a:lnTo>
                    <a:pt x="214223" y="2349500"/>
                  </a:lnTo>
                  <a:lnTo>
                    <a:pt x="203377" y="2349500"/>
                  </a:lnTo>
                  <a:lnTo>
                    <a:pt x="200482" y="2336800"/>
                  </a:lnTo>
                  <a:lnTo>
                    <a:pt x="218236" y="2336800"/>
                  </a:lnTo>
                  <a:lnTo>
                    <a:pt x="218236" y="1562100"/>
                  </a:lnTo>
                  <a:lnTo>
                    <a:pt x="212344" y="1562100"/>
                  </a:lnTo>
                  <a:lnTo>
                    <a:pt x="206400" y="1574800"/>
                  </a:lnTo>
                  <a:lnTo>
                    <a:pt x="206400" y="1562100"/>
                  </a:lnTo>
                  <a:lnTo>
                    <a:pt x="201320" y="1562100"/>
                  </a:lnTo>
                  <a:lnTo>
                    <a:pt x="203009" y="1549400"/>
                  </a:lnTo>
                  <a:lnTo>
                    <a:pt x="221627" y="1549400"/>
                  </a:lnTo>
                  <a:lnTo>
                    <a:pt x="221627" y="1305801"/>
                  </a:lnTo>
                  <a:lnTo>
                    <a:pt x="206400" y="1295400"/>
                  </a:lnTo>
                  <a:lnTo>
                    <a:pt x="207225" y="1308100"/>
                  </a:lnTo>
                  <a:lnTo>
                    <a:pt x="208089" y="1308100"/>
                  </a:lnTo>
                  <a:lnTo>
                    <a:pt x="201536" y="1320800"/>
                  </a:lnTo>
                  <a:lnTo>
                    <a:pt x="207238" y="1320800"/>
                  </a:lnTo>
                  <a:lnTo>
                    <a:pt x="211467" y="1308100"/>
                  </a:lnTo>
                  <a:lnTo>
                    <a:pt x="214325" y="1308100"/>
                  </a:lnTo>
                  <a:lnTo>
                    <a:pt x="219367" y="1320800"/>
                  </a:lnTo>
                  <a:lnTo>
                    <a:pt x="211899" y="1320800"/>
                  </a:lnTo>
                  <a:lnTo>
                    <a:pt x="214858" y="1333500"/>
                  </a:lnTo>
                  <a:lnTo>
                    <a:pt x="214007" y="1332903"/>
                  </a:lnTo>
                  <a:lnTo>
                    <a:pt x="214007" y="1384300"/>
                  </a:lnTo>
                  <a:lnTo>
                    <a:pt x="213169" y="1384300"/>
                  </a:lnTo>
                  <a:lnTo>
                    <a:pt x="213169" y="1435100"/>
                  </a:lnTo>
                  <a:lnTo>
                    <a:pt x="209778" y="1435100"/>
                  </a:lnTo>
                  <a:lnTo>
                    <a:pt x="209778" y="1511300"/>
                  </a:lnTo>
                  <a:lnTo>
                    <a:pt x="197942" y="1511300"/>
                  </a:lnTo>
                  <a:lnTo>
                    <a:pt x="197942" y="2806700"/>
                  </a:lnTo>
                  <a:lnTo>
                    <a:pt x="182384" y="2806700"/>
                  </a:lnTo>
                  <a:lnTo>
                    <a:pt x="180174" y="2794000"/>
                  </a:lnTo>
                  <a:lnTo>
                    <a:pt x="191300" y="2794000"/>
                  </a:lnTo>
                  <a:lnTo>
                    <a:pt x="197942" y="2806700"/>
                  </a:lnTo>
                  <a:lnTo>
                    <a:pt x="197942" y="1511300"/>
                  </a:lnTo>
                  <a:lnTo>
                    <a:pt x="197091" y="1511300"/>
                  </a:lnTo>
                  <a:lnTo>
                    <a:pt x="203441" y="1498600"/>
                  </a:lnTo>
                  <a:lnTo>
                    <a:pt x="209778" y="1511300"/>
                  </a:lnTo>
                  <a:lnTo>
                    <a:pt x="209778" y="1435100"/>
                  </a:lnTo>
                  <a:lnTo>
                    <a:pt x="208089" y="1435100"/>
                  </a:lnTo>
                  <a:lnTo>
                    <a:pt x="203644" y="1447800"/>
                  </a:lnTo>
                  <a:lnTo>
                    <a:pt x="195402" y="1447800"/>
                  </a:lnTo>
                  <a:lnTo>
                    <a:pt x="192227" y="1435100"/>
                  </a:lnTo>
                  <a:lnTo>
                    <a:pt x="195402" y="1435100"/>
                  </a:lnTo>
                  <a:lnTo>
                    <a:pt x="197942" y="1422400"/>
                  </a:lnTo>
                  <a:lnTo>
                    <a:pt x="207238" y="1422400"/>
                  </a:lnTo>
                  <a:lnTo>
                    <a:pt x="213169" y="1435100"/>
                  </a:lnTo>
                  <a:lnTo>
                    <a:pt x="213169" y="1384300"/>
                  </a:lnTo>
                  <a:lnTo>
                    <a:pt x="202171" y="1384300"/>
                  </a:lnTo>
                  <a:lnTo>
                    <a:pt x="203009" y="1371600"/>
                  </a:lnTo>
                  <a:lnTo>
                    <a:pt x="206400" y="1371600"/>
                  </a:lnTo>
                  <a:lnTo>
                    <a:pt x="208940" y="1371600"/>
                  </a:lnTo>
                  <a:lnTo>
                    <a:pt x="214007" y="1384300"/>
                  </a:lnTo>
                  <a:lnTo>
                    <a:pt x="214007" y="1332903"/>
                  </a:lnTo>
                  <a:lnTo>
                    <a:pt x="197091" y="1320800"/>
                  </a:lnTo>
                  <a:lnTo>
                    <a:pt x="197281" y="1333500"/>
                  </a:lnTo>
                  <a:lnTo>
                    <a:pt x="201142" y="1358900"/>
                  </a:lnTo>
                  <a:lnTo>
                    <a:pt x="201320" y="1371600"/>
                  </a:lnTo>
                  <a:lnTo>
                    <a:pt x="196253" y="1358900"/>
                  </a:lnTo>
                  <a:lnTo>
                    <a:pt x="189484" y="1358900"/>
                  </a:lnTo>
                  <a:lnTo>
                    <a:pt x="189484" y="2730500"/>
                  </a:lnTo>
                  <a:lnTo>
                    <a:pt x="189484" y="2743200"/>
                  </a:lnTo>
                  <a:lnTo>
                    <a:pt x="177114" y="2743200"/>
                  </a:lnTo>
                  <a:lnTo>
                    <a:pt x="174853" y="2730500"/>
                  </a:lnTo>
                  <a:lnTo>
                    <a:pt x="174256" y="2730500"/>
                  </a:lnTo>
                  <a:lnTo>
                    <a:pt x="181864" y="2720111"/>
                  </a:lnTo>
                  <a:lnTo>
                    <a:pt x="189484" y="2730500"/>
                  </a:lnTo>
                  <a:lnTo>
                    <a:pt x="189484" y="1358900"/>
                  </a:lnTo>
                  <a:lnTo>
                    <a:pt x="185254" y="1358900"/>
                  </a:lnTo>
                  <a:lnTo>
                    <a:pt x="183692" y="1371600"/>
                  </a:lnTo>
                  <a:lnTo>
                    <a:pt x="179336" y="1379385"/>
                  </a:lnTo>
                  <a:lnTo>
                    <a:pt x="179336" y="2197100"/>
                  </a:lnTo>
                  <a:lnTo>
                    <a:pt x="177634" y="2209800"/>
                  </a:lnTo>
                  <a:lnTo>
                    <a:pt x="166636" y="2209800"/>
                  </a:lnTo>
                  <a:lnTo>
                    <a:pt x="166636" y="2806700"/>
                  </a:lnTo>
                  <a:lnTo>
                    <a:pt x="166636" y="2819400"/>
                  </a:lnTo>
                  <a:lnTo>
                    <a:pt x="153111" y="2819400"/>
                  </a:lnTo>
                  <a:lnTo>
                    <a:pt x="156489" y="2806700"/>
                  </a:lnTo>
                  <a:lnTo>
                    <a:pt x="166636" y="2806700"/>
                  </a:lnTo>
                  <a:lnTo>
                    <a:pt x="166636" y="2209800"/>
                  </a:lnTo>
                  <a:lnTo>
                    <a:pt x="168338" y="2197100"/>
                  </a:lnTo>
                  <a:lnTo>
                    <a:pt x="179336" y="2197100"/>
                  </a:lnTo>
                  <a:lnTo>
                    <a:pt x="179336" y="1379385"/>
                  </a:lnTo>
                  <a:lnTo>
                    <a:pt x="176580" y="1384300"/>
                  </a:lnTo>
                  <a:lnTo>
                    <a:pt x="166636" y="1396212"/>
                  </a:lnTo>
                  <a:lnTo>
                    <a:pt x="166636" y="1422400"/>
                  </a:lnTo>
                  <a:lnTo>
                    <a:pt x="159029" y="1422400"/>
                  </a:lnTo>
                  <a:lnTo>
                    <a:pt x="157124" y="1412875"/>
                  </a:lnTo>
                  <a:lnTo>
                    <a:pt x="166636" y="1422400"/>
                  </a:lnTo>
                  <a:lnTo>
                    <a:pt x="166636" y="1396212"/>
                  </a:lnTo>
                  <a:lnTo>
                    <a:pt x="165976" y="1397000"/>
                  </a:lnTo>
                  <a:lnTo>
                    <a:pt x="153949" y="1409700"/>
                  </a:lnTo>
                  <a:lnTo>
                    <a:pt x="156197" y="1411935"/>
                  </a:lnTo>
                  <a:lnTo>
                    <a:pt x="154813" y="1422400"/>
                  </a:lnTo>
                  <a:lnTo>
                    <a:pt x="156489" y="1422400"/>
                  </a:lnTo>
                  <a:lnTo>
                    <a:pt x="162750" y="1435100"/>
                  </a:lnTo>
                  <a:lnTo>
                    <a:pt x="166014" y="1447800"/>
                  </a:lnTo>
                  <a:lnTo>
                    <a:pt x="163868" y="1460500"/>
                  </a:lnTo>
                  <a:lnTo>
                    <a:pt x="150571" y="1460500"/>
                  </a:lnTo>
                  <a:lnTo>
                    <a:pt x="150749" y="1473200"/>
                  </a:lnTo>
                  <a:lnTo>
                    <a:pt x="158927" y="1473200"/>
                  </a:lnTo>
                  <a:lnTo>
                    <a:pt x="165671" y="1485900"/>
                  </a:lnTo>
                  <a:lnTo>
                    <a:pt x="159880" y="1485900"/>
                  </a:lnTo>
                  <a:lnTo>
                    <a:pt x="159880" y="2247900"/>
                  </a:lnTo>
                  <a:lnTo>
                    <a:pt x="152260" y="2247900"/>
                  </a:lnTo>
                  <a:lnTo>
                    <a:pt x="153111" y="2235200"/>
                  </a:lnTo>
                  <a:lnTo>
                    <a:pt x="144233" y="2235200"/>
                  </a:lnTo>
                  <a:lnTo>
                    <a:pt x="145808" y="2222500"/>
                  </a:lnTo>
                  <a:lnTo>
                    <a:pt x="149758" y="2209800"/>
                  </a:lnTo>
                  <a:lnTo>
                    <a:pt x="156489" y="2209800"/>
                  </a:lnTo>
                  <a:lnTo>
                    <a:pt x="159639" y="2222500"/>
                  </a:lnTo>
                  <a:lnTo>
                    <a:pt x="159448" y="2222500"/>
                  </a:lnTo>
                  <a:lnTo>
                    <a:pt x="158635" y="2235200"/>
                  </a:lnTo>
                  <a:lnTo>
                    <a:pt x="159880" y="2247900"/>
                  </a:lnTo>
                  <a:lnTo>
                    <a:pt x="159880" y="1485900"/>
                  </a:lnTo>
                  <a:lnTo>
                    <a:pt x="159029" y="1485900"/>
                  </a:lnTo>
                  <a:lnTo>
                    <a:pt x="157899" y="1488084"/>
                  </a:lnTo>
                  <a:lnTo>
                    <a:pt x="157899" y="1600200"/>
                  </a:lnTo>
                  <a:lnTo>
                    <a:pt x="148323" y="1600200"/>
                  </a:lnTo>
                  <a:lnTo>
                    <a:pt x="153111" y="1587500"/>
                  </a:lnTo>
                  <a:lnTo>
                    <a:pt x="157899" y="1600200"/>
                  </a:lnTo>
                  <a:lnTo>
                    <a:pt x="157899" y="1488084"/>
                  </a:lnTo>
                  <a:lnTo>
                    <a:pt x="152450" y="1498600"/>
                  </a:lnTo>
                  <a:lnTo>
                    <a:pt x="148767" y="1509737"/>
                  </a:lnTo>
                  <a:lnTo>
                    <a:pt x="148767" y="1587500"/>
                  </a:lnTo>
                  <a:lnTo>
                    <a:pt x="144653" y="1587500"/>
                  </a:lnTo>
                  <a:lnTo>
                    <a:pt x="148094" y="1574800"/>
                  </a:lnTo>
                  <a:lnTo>
                    <a:pt x="148767" y="1587500"/>
                  </a:lnTo>
                  <a:lnTo>
                    <a:pt x="148767" y="1509737"/>
                  </a:lnTo>
                  <a:lnTo>
                    <a:pt x="148247" y="1511300"/>
                  </a:lnTo>
                  <a:lnTo>
                    <a:pt x="141185" y="1524000"/>
                  </a:lnTo>
                  <a:lnTo>
                    <a:pt x="126034" y="1536700"/>
                  </a:lnTo>
                  <a:lnTo>
                    <a:pt x="133057" y="1536700"/>
                  </a:lnTo>
                  <a:lnTo>
                    <a:pt x="130162" y="1549400"/>
                  </a:lnTo>
                  <a:lnTo>
                    <a:pt x="129019" y="1549400"/>
                  </a:lnTo>
                  <a:lnTo>
                    <a:pt x="141262" y="1562100"/>
                  </a:lnTo>
                  <a:lnTo>
                    <a:pt x="137883" y="1562100"/>
                  </a:lnTo>
                  <a:lnTo>
                    <a:pt x="137883" y="2222500"/>
                  </a:lnTo>
                  <a:lnTo>
                    <a:pt x="131965" y="2222500"/>
                  </a:lnTo>
                  <a:lnTo>
                    <a:pt x="132803" y="2209800"/>
                  </a:lnTo>
                  <a:lnTo>
                    <a:pt x="137883" y="2222500"/>
                  </a:lnTo>
                  <a:lnTo>
                    <a:pt x="137883" y="1562100"/>
                  </a:lnTo>
                  <a:lnTo>
                    <a:pt x="112953" y="1562100"/>
                  </a:lnTo>
                  <a:lnTo>
                    <a:pt x="103200" y="1574800"/>
                  </a:lnTo>
                  <a:lnTo>
                    <a:pt x="104940" y="1574800"/>
                  </a:lnTo>
                  <a:lnTo>
                    <a:pt x="111340" y="1587500"/>
                  </a:lnTo>
                  <a:lnTo>
                    <a:pt x="106591" y="1587500"/>
                  </a:lnTo>
                  <a:lnTo>
                    <a:pt x="121805" y="1600200"/>
                  </a:lnTo>
                  <a:lnTo>
                    <a:pt x="116738" y="1600200"/>
                  </a:lnTo>
                  <a:lnTo>
                    <a:pt x="116230" y="1612900"/>
                  </a:lnTo>
                  <a:lnTo>
                    <a:pt x="92202" y="1612900"/>
                  </a:lnTo>
                  <a:lnTo>
                    <a:pt x="101511" y="1638300"/>
                  </a:lnTo>
                  <a:lnTo>
                    <a:pt x="98132" y="1638300"/>
                  </a:lnTo>
                  <a:lnTo>
                    <a:pt x="91414" y="1651000"/>
                  </a:lnTo>
                  <a:lnTo>
                    <a:pt x="86233" y="1651000"/>
                  </a:lnTo>
                  <a:lnTo>
                    <a:pt x="87134" y="1663700"/>
                  </a:lnTo>
                  <a:lnTo>
                    <a:pt x="76136" y="1651000"/>
                  </a:lnTo>
                  <a:lnTo>
                    <a:pt x="73317" y="1663700"/>
                  </a:lnTo>
                  <a:lnTo>
                    <a:pt x="72644" y="1676400"/>
                  </a:lnTo>
                  <a:lnTo>
                    <a:pt x="72440" y="1689100"/>
                  </a:lnTo>
                  <a:lnTo>
                    <a:pt x="71056" y="1701800"/>
                  </a:lnTo>
                  <a:lnTo>
                    <a:pt x="74447" y="1701800"/>
                  </a:lnTo>
                  <a:lnTo>
                    <a:pt x="93205" y="1701800"/>
                  </a:lnTo>
                  <a:lnTo>
                    <a:pt x="99822" y="1714500"/>
                  </a:lnTo>
                  <a:lnTo>
                    <a:pt x="85432" y="1714500"/>
                  </a:lnTo>
                  <a:lnTo>
                    <a:pt x="85432" y="2463800"/>
                  </a:lnTo>
                  <a:lnTo>
                    <a:pt x="70218" y="2463800"/>
                  </a:lnTo>
                  <a:lnTo>
                    <a:pt x="75285" y="2451100"/>
                  </a:lnTo>
                  <a:lnTo>
                    <a:pt x="83743" y="2451100"/>
                  </a:lnTo>
                  <a:lnTo>
                    <a:pt x="85432" y="2463800"/>
                  </a:lnTo>
                  <a:lnTo>
                    <a:pt x="85432" y="1714500"/>
                  </a:lnTo>
                  <a:lnTo>
                    <a:pt x="80073" y="1714500"/>
                  </a:lnTo>
                  <a:lnTo>
                    <a:pt x="74447" y="1701800"/>
                  </a:lnTo>
                  <a:lnTo>
                    <a:pt x="78676" y="1714500"/>
                  </a:lnTo>
                  <a:lnTo>
                    <a:pt x="56438" y="1714500"/>
                  </a:lnTo>
                  <a:lnTo>
                    <a:pt x="62598" y="1727200"/>
                  </a:lnTo>
                  <a:lnTo>
                    <a:pt x="57531" y="1727200"/>
                  </a:lnTo>
                  <a:lnTo>
                    <a:pt x="56222" y="1739900"/>
                  </a:lnTo>
                  <a:lnTo>
                    <a:pt x="56578" y="1739900"/>
                  </a:lnTo>
                  <a:lnTo>
                    <a:pt x="57404" y="1752600"/>
                  </a:lnTo>
                  <a:lnTo>
                    <a:pt x="57531" y="1765300"/>
                  </a:lnTo>
                  <a:lnTo>
                    <a:pt x="73583" y="1765300"/>
                  </a:lnTo>
                  <a:lnTo>
                    <a:pt x="79514" y="1778000"/>
                  </a:lnTo>
                  <a:lnTo>
                    <a:pt x="73482" y="1778000"/>
                  </a:lnTo>
                  <a:lnTo>
                    <a:pt x="66725" y="1790700"/>
                  </a:lnTo>
                  <a:lnTo>
                    <a:pt x="61087" y="1790700"/>
                  </a:lnTo>
                  <a:lnTo>
                    <a:pt x="58369" y="1803400"/>
                  </a:lnTo>
                  <a:lnTo>
                    <a:pt x="71412" y="1803400"/>
                  </a:lnTo>
                  <a:lnTo>
                    <a:pt x="66090" y="1816100"/>
                  </a:lnTo>
                  <a:lnTo>
                    <a:pt x="55968" y="1816100"/>
                  </a:lnTo>
                  <a:lnTo>
                    <a:pt x="56896" y="1828800"/>
                  </a:lnTo>
                  <a:lnTo>
                    <a:pt x="59397" y="1828800"/>
                  </a:lnTo>
                  <a:lnTo>
                    <a:pt x="64287" y="1841500"/>
                  </a:lnTo>
                  <a:lnTo>
                    <a:pt x="77825" y="1841500"/>
                  </a:lnTo>
                  <a:lnTo>
                    <a:pt x="79514" y="1854200"/>
                  </a:lnTo>
                  <a:lnTo>
                    <a:pt x="65481" y="1854200"/>
                  </a:lnTo>
                  <a:lnTo>
                    <a:pt x="62814" y="1866900"/>
                  </a:lnTo>
                  <a:lnTo>
                    <a:pt x="56654" y="1866900"/>
                  </a:lnTo>
                  <a:lnTo>
                    <a:pt x="49072" y="1879600"/>
                  </a:lnTo>
                  <a:lnTo>
                    <a:pt x="41935" y="1879600"/>
                  </a:lnTo>
                  <a:lnTo>
                    <a:pt x="37007" y="1892300"/>
                  </a:lnTo>
                  <a:lnTo>
                    <a:pt x="36220" y="1905000"/>
                  </a:lnTo>
                  <a:lnTo>
                    <a:pt x="41452" y="1905000"/>
                  </a:lnTo>
                  <a:lnTo>
                    <a:pt x="54140" y="1917700"/>
                  </a:lnTo>
                  <a:lnTo>
                    <a:pt x="50977" y="1930400"/>
                  </a:lnTo>
                  <a:lnTo>
                    <a:pt x="41173" y="1917700"/>
                  </a:lnTo>
                  <a:lnTo>
                    <a:pt x="34683" y="1917700"/>
                  </a:lnTo>
                  <a:lnTo>
                    <a:pt x="42773" y="1930400"/>
                  </a:lnTo>
                  <a:lnTo>
                    <a:pt x="41033" y="1943100"/>
                  </a:lnTo>
                  <a:lnTo>
                    <a:pt x="38023" y="1955800"/>
                  </a:lnTo>
                  <a:lnTo>
                    <a:pt x="42303" y="1968500"/>
                  </a:lnTo>
                  <a:lnTo>
                    <a:pt x="23533" y="1968500"/>
                  </a:lnTo>
                  <a:lnTo>
                    <a:pt x="22212" y="1981200"/>
                  </a:lnTo>
                  <a:lnTo>
                    <a:pt x="23749" y="2006600"/>
                  </a:lnTo>
                  <a:lnTo>
                    <a:pt x="13538" y="2019300"/>
                  </a:lnTo>
                  <a:lnTo>
                    <a:pt x="29616" y="2019300"/>
                  </a:lnTo>
                  <a:lnTo>
                    <a:pt x="31280" y="2032000"/>
                  </a:lnTo>
                  <a:lnTo>
                    <a:pt x="21996" y="2070100"/>
                  </a:lnTo>
                  <a:lnTo>
                    <a:pt x="10045" y="2095500"/>
                  </a:lnTo>
                  <a:lnTo>
                    <a:pt x="4508" y="2108200"/>
                  </a:lnTo>
                  <a:lnTo>
                    <a:pt x="0" y="2120900"/>
                  </a:lnTo>
                  <a:lnTo>
                    <a:pt x="20726" y="2120900"/>
                  </a:lnTo>
                  <a:lnTo>
                    <a:pt x="31648" y="2133600"/>
                  </a:lnTo>
                  <a:lnTo>
                    <a:pt x="7620" y="2133600"/>
                  </a:lnTo>
                  <a:lnTo>
                    <a:pt x="16548" y="2146300"/>
                  </a:lnTo>
                  <a:lnTo>
                    <a:pt x="16929" y="2171700"/>
                  </a:lnTo>
                  <a:lnTo>
                    <a:pt x="16662" y="2184400"/>
                  </a:lnTo>
                  <a:lnTo>
                    <a:pt x="23685" y="2209800"/>
                  </a:lnTo>
                  <a:lnTo>
                    <a:pt x="10261" y="2209800"/>
                  </a:lnTo>
                  <a:lnTo>
                    <a:pt x="16408" y="2222500"/>
                  </a:lnTo>
                  <a:lnTo>
                    <a:pt x="9309" y="2222500"/>
                  </a:lnTo>
                  <a:lnTo>
                    <a:pt x="8534" y="2235200"/>
                  </a:lnTo>
                  <a:lnTo>
                    <a:pt x="9855" y="2247900"/>
                  </a:lnTo>
                  <a:lnTo>
                    <a:pt x="21158" y="2247900"/>
                  </a:lnTo>
                  <a:lnTo>
                    <a:pt x="18872" y="2260600"/>
                  </a:lnTo>
                  <a:lnTo>
                    <a:pt x="22225" y="2273300"/>
                  </a:lnTo>
                  <a:lnTo>
                    <a:pt x="25781" y="2273300"/>
                  </a:lnTo>
                  <a:lnTo>
                    <a:pt x="24955" y="2286000"/>
                  </a:lnTo>
                  <a:lnTo>
                    <a:pt x="35534" y="2286000"/>
                  </a:lnTo>
                  <a:lnTo>
                    <a:pt x="22326" y="2298700"/>
                  </a:lnTo>
                  <a:lnTo>
                    <a:pt x="18084" y="2298700"/>
                  </a:lnTo>
                  <a:lnTo>
                    <a:pt x="20662" y="2311400"/>
                  </a:lnTo>
                  <a:lnTo>
                    <a:pt x="10160" y="2311400"/>
                  </a:lnTo>
                  <a:lnTo>
                    <a:pt x="10998" y="2324100"/>
                  </a:lnTo>
                  <a:lnTo>
                    <a:pt x="28765" y="2324100"/>
                  </a:lnTo>
                  <a:lnTo>
                    <a:pt x="20002" y="2336800"/>
                  </a:lnTo>
                  <a:lnTo>
                    <a:pt x="25908" y="2349500"/>
                  </a:lnTo>
                  <a:lnTo>
                    <a:pt x="30073" y="2349500"/>
                  </a:lnTo>
                  <a:lnTo>
                    <a:pt x="16078" y="2362200"/>
                  </a:lnTo>
                  <a:lnTo>
                    <a:pt x="26098" y="2374900"/>
                  </a:lnTo>
                  <a:lnTo>
                    <a:pt x="34683" y="2387600"/>
                  </a:lnTo>
                  <a:lnTo>
                    <a:pt x="42011" y="2400300"/>
                  </a:lnTo>
                  <a:lnTo>
                    <a:pt x="48221" y="2413000"/>
                  </a:lnTo>
                  <a:lnTo>
                    <a:pt x="39027" y="2413000"/>
                  </a:lnTo>
                  <a:lnTo>
                    <a:pt x="46329" y="2425700"/>
                  </a:lnTo>
                  <a:lnTo>
                    <a:pt x="47371" y="2425700"/>
                  </a:lnTo>
                  <a:lnTo>
                    <a:pt x="44831" y="2438400"/>
                  </a:lnTo>
                  <a:lnTo>
                    <a:pt x="36372" y="2425700"/>
                  </a:lnTo>
                  <a:lnTo>
                    <a:pt x="32143" y="2425700"/>
                  </a:lnTo>
                  <a:lnTo>
                    <a:pt x="37515" y="2438400"/>
                  </a:lnTo>
                  <a:lnTo>
                    <a:pt x="38912" y="2451100"/>
                  </a:lnTo>
                  <a:lnTo>
                    <a:pt x="40957" y="2463800"/>
                  </a:lnTo>
                  <a:lnTo>
                    <a:pt x="48221" y="2476500"/>
                  </a:lnTo>
                  <a:lnTo>
                    <a:pt x="75018" y="2476500"/>
                  </a:lnTo>
                  <a:lnTo>
                    <a:pt x="70002" y="2489200"/>
                  </a:lnTo>
                  <a:lnTo>
                    <a:pt x="58369" y="2489200"/>
                  </a:lnTo>
                  <a:lnTo>
                    <a:pt x="56680" y="2501900"/>
                  </a:lnTo>
                  <a:lnTo>
                    <a:pt x="60274" y="2501900"/>
                  </a:lnTo>
                  <a:lnTo>
                    <a:pt x="62598" y="2514600"/>
                  </a:lnTo>
                  <a:lnTo>
                    <a:pt x="66890" y="2514600"/>
                  </a:lnTo>
                  <a:lnTo>
                    <a:pt x="66827" y="2527300"/>
                  </a:lnTo>
                  <a:lnTo>
                    <a:pt x="65405" y="2527300"/>
                  </a:lnTo>
                  <a:lnTo>
                    <a:pt x="75082" y="2540000"/>
                  </a:lnTo>
                  <a:lnTo>
                    <a:pt x="82537" y="2540000"/>
                  </a:lnTo>
                  <a:lnTo>
                    <a:pt x="82054" y="2552700"/>
                  </a:lnTo>
                  <a:lnTo>
                    <a:pt x="70688" y="2552700"/>
                  </a:lnTo>
                  <a:lnTo>
                    <a:pt x="67259" y="2565400"/>
                  </a:lnTo>
                  <a:lnTo>
                    <a:pt x="54991" y="2565400"/>
                  </a:lnTo>
                  <a:lnTo>
                    <a:pt x="62598" y="2578100"/>
                  </a:lnTo>
                  <a:lnTo>
                    <a:pt x="71907" y="2565400"/>
                  </a:lnTo>
                  <a:lnTo>
                    <a:pt x="74688" y="2578100"/>
                  </a:lnTo>
                  <a:lnTo>
                    <a:pt x="83439" y="2578100"/>
                  </a:lnTo>
                  <a:lnTo>
                    <a:pt x="82905" y="2590800"/>
                  </a:lnTo>
                  <a:lnTo>
                    <a:pt x="104889" y="2590800"/>
                  </a:lnTo>
                  <a:lnTo>
                    <a:pt x="108280" y="2603500"/>
                  </a:lnTo>
                  <a:lnTo>
                    <a:pt x="111658" y="2603500"/>
                  </a:lnTo>
                  <a:lnTo>
                    <a:pt x="107429" y="2616200"/>
                  </a:lnTo>
                  <a:lnTo>
                    <a:pt x="89331" y="2616200"/>
                  </a:lnTo>
                  <a:lnTo>
                    <a:pt x="93154" y="2628900"/>
                  </a:lnTo>
                  <a:lnTo>
                    <a:pt x="103200" y="2628900"/>
                  </a:lnTo>
                  <a:lnTo>
                    <a:pt x="100660" y="2641600"/>
                  </a:lnTo>
                  <a:lnTo>
                    <a:pt x="98971" y="2641600"/>
                  </a:lnTo>
                  <a:lnTo>
                    <a:pt x="99466" y="2654300"/>
                  </a:lnTo>
                  <a:lnTo>
                    <a:pt x="103517" y="2654300"/>
                  </a:lnTo>
                  <a:lnTo>
                    <a:pt x="107416" y="2667000"/>
                  </a:lnTo>
                  <a:lnTo>
                    <a:pt x="107429" y="2679700"/>
                  </a:lnTo>
                  <a:lnTo>
                    <a:pt x="94742" y="2679700"/>
                  </a:lnTo>
                  <a:lnTo>
                    <a:pt x="92202" y="2667000"/>
                  </a:lnTo>
                  <a:lnTo>
                    <a:pt x="84594" y="2679700"/>
                  </a:lnTo>
                  <a:lnTo>
                    <a:pt x="92176" y="2679700"/>
                  </a:lnTo>
                  <a:lnTo>
                    <a:pt x="102146" y="2692400"/>
                  </a:lnTo>
                  <a:lnTo>
                    <a:pt x="110528" y="2705100"/>
                  </a:lnTo>
                  <a:lnTo>
                    <a:pt x="113347" y="2717800"/>
                  </a:lnTo>
                  <a:lnTo>
                    <a:pt x="121805" y="2717800"/>
                  </a:lnTo>
                  <a:lnTo>
                    <a:pt x="115519" y="2730500"/>
                  </a:lnTo>
                  <a:lnTo>
                    <a:pt x="105740" y="2730500"/>
                  </a:lnTo>
                  <a:lnTo>
                    <a:pt x="106705" y="2743200"/>
                  </a:lnTo>
                  <a:lnTo>
                    <a:pt x="112191" y="2743200"/>
                  </a:lnTo>
                  <a:lnTo>
                    <a:pt x="120370" y="2755900"/>
                  </a:lnTo>
                  <a:lnTo>
                    <a:pt x="121805" y="2755900"/>
                  </a:lnTo>
                  <a:lnTo>
                    <a:pt x="119646" y="2768600"/>
                  </a:lnTo>
                  <a:lnTo>
                    <a:pt x="120383" y="2781300"/>
                  </a:lnTo>
                  <a:lnTo>
                    <a:pt x="137883" y="2781300"/>
                  </a:lnTo>
                  <a:lnTo>
                    <a:pt x="128930" y="2794000"/>
                  </a:lnTo>
                  <a:lnTo>
                    <a:pt x="127203" y="2806700"/>
                  </a:lnTo>
                  <a:lnTo>
                    <a:pt x="136194" y="2806700"/>
                  </a:lnTo>
                  <a:lnTo>
                    <a:pt x="142430" y="2819400"/>
                  </a:lnTo>
                  <a:lnTo>
                    <a:pt x="146761" y="2819400"/>
                  </a:lnTo>
                  <a:lnTo>
                    <a:pt x="146659" y="2832100"/>
                  </a:lnTo>
                  <a:lnTo>
                    <a:pt x="140906" y="2842425"/>
                  </a:lnTo>
                  <a:lnTo>
                    <a:pt x="142963" y="2844800"/>
                  </a:lnTo>
                  <a:lnTo>
                    <a:pt x="153073" y="2844800"/>
                  </a:lnTo>
                  <a:lnTo>
                    <a:pt x="148031" y="2857500"/>
                  </a:lnTo>
                  <a:lnTo>
                    <a:pt x="180174" y="2857500"/>
                  </a:lnTo>
                  <a:lnTo>
                    <a:pt x="180174" y="2870200"/>
                  </a:lnTo>
                  <a:lnTo>
                    <a:pt x="171615" y="2870200"/>
                  </a:lnTo>
                  <a:lnTo>
                    <a:pt x="171615" y="2908300"/>
                  </a:lnTo>
                  <a:lnTo>
                    <a:pt x="155117" y="2908300"/>
                  </a:lnTo>
                  <a:lnTo>
                    <a:pt x="163957" y="2895600"/>
                  </a:lnTo>
                  <a:lnTo>
                    <a:pt x="170624" y="2895600"/>
                  </a:lnTo>
                  <a:lnTo>
                    <a:pt x="171615" y="2908300"/>
                  </a:lnTo>
                  <a:lnTo>
                    <a:pt x="171615" y="2870200"/>
                  </a:lnTo>
                  <a:lnTo>
                    <a:pt x="165798" y="2870200"/>
                  </a:lnTo>
                  <a:lnTo>
                    <a:pt x="154800" y="2882900"/>
                  </a:lnTo>
                  <a:lnTo>
                    <a:pt x="155651" y="2882900"/>
                  </a:lnTo>
                  <a:lnTo>
                    <a:pt x="155651" y="2895600"/>
                  </a:lnTo>
                  <a:lnTo>
                    <a:pt x="140271" y="2895600"/>
                  </a:lnTo>
                  <a:lnTo>
                    <a:pt x="136194" y="2908300"/>
                  </a:lnTo>
                  <a:lnTo>
                    <a:pt x="151447" y="2908300"/>
                  </a:lnTo>
                  <a:lnTo>
                    <a:pt x="147396" y="2921000"/>
                  </a:lnTo>
                  <a:lnTo>
                    <a:pt x="159029" y="2921000"/>
                  </a:lnTo>
                  <a:lnTo>
                    <a:pt x="156489" y="2933700"/>
                  </a:lnTo>
                  <a:lnTo>
                    <a:pt x="166636" y="2933700"/>
                  </a:lnTo>
                  <a:lnTo>
                    <a:pt x="161569" y="2946400"/>
                  </a:lnTo>
                  <a:lnTo>
                    <a:pt x="180174" y="2946400"/>
                  </a:lnTo>
                  <a:lnTo>
                    <a:pt x="186944" y="2933700"/>
                  </a:lnTo>
                  <a:lnTo>
                    <a:pt x="194551" y="2946400"/>
                  </a:lnTo>
                  <a:lnTo>
                    <a:pt x="193992" y="2959100"/>
                  </a:lnTo>
                  <a:lnTo>
                    <a:pt x="188722" y="2959100"/>
                  </a:lnTo>
                  <a:lnTo>
                    <a:pt x="188633" y="2971800"/>
                  </a:lnTo>
                  <a:lnTo>
                    <a:pt x="174790" y="2971800"/>
                  </a:lnTo>
                  <a:lnTo>
                    <a:pt x="170040" y="2984500"/>
                  </a:lnTo>
                  <a:lnTo>
                    <a:pt x="189484" y="2984500"/>
                  </a:lnTo>
                  <a:lnTo>
                    <a:pt x="169176" y="2997200"/>
                  </a:lnTo>
                  <a:lnTo>
                    <a:pt x="149720" y="2997200"/>
                  </a:lnTo>
                  <a:lnTo>
                    <a:pt x="152184" y="3009900"/>
                  </a:lnTo>
                  <a:lnTo>
                    <a:pt x="181864" y="3009900"/>
                  </a:lnTo>
                  <a:lnTo>
                    <a:pt x="166446" y="3022600"/>
                  </a:lnTo>
                  <a:lnTo>
                    <a:pt x="172567" y="3022600"/>
                  </a:lnTo>
                  <a:lnTo>
                    <a:pt x="159562" y="3035300"/>
                  </a:lnTo>
                  <a:lnTo>
                    <a:pt x="175945" y="3035300"/>
                  </a:lnTo>
                  <a:lnTo>
                    <a:pt x="160020" y="3048000"/>
                  </a:lnTo>
                  <a:lnTo>
                    <a:pt x="148882" y="3048000"/>
                  </a:lnTo>
                  <a:lnTo>
                    <a:pt x="147193" y="3060700"/>
                  </a:lnTo>
                  <a:lnTo>
                    <a:pt x="151701" y="3060700"/>
                  </a:lnTo>
                  <a:lnTo>
                    <a:pt x="149936" y="3073400"/>
                  </a:lnTo>
                  <a:lnTo>
                    <a:pt x="185623" y="3073400"/>
                  </a:lnTo>
                  <a:lnTo>
                    <a:pt x="175945" y="3086100"/>
                  </a:lnTo>
                  <a:lnTo>
                    <a:pt x="148882" y="3086100"/>
                  </a:lnTo>
                  <a:lnTo>
                    <a:pt x="154800" y="3098800"/>
                  </a:lnTo>
                  <a:lnTo>
                    <a:pt x="172148" y="3098800"/>
                  </a:lnTo>
                  <a:lnTo>
                    <a:pt x="179336" y="3086100"/>
                  </a:lnTo>
                  <a:lnTo>
                    <a:pt x="184404" y="3086100"/>
                  </a:lnTo>
                  <a:lnTo>
                    <a:pt x="195402" y="3073400"/>
                  </a:lnTo>
                  <a:lnTo>
                    <a:pt x="192024" y="3086100"/>
                  </a:lnTo>
                  <a:lnTo>
                    <a:pt x="206400" y="3086100"/>
                  </a:lnTo>
                  <a:lnTo>
                    <a:pt x="180276" y="3098800"/>
                  </a:lnTo>
                  <a:lnTo>
                    <a:pt x="176796" y="3098800"/>
                  </a:lnTo>
                  <a:lnTo>
                    <a:pt x="169379" y="3111500"/>
                  </a:lnTo>
                  <a:lnTo>
                    <a:pt x="189382" y="3111500"/>
                  </a:lnTo>
                  <a:lnTo>
                    <a:pt x="193179" y="3124200"/>
                  </a:lnTo>
                  <a:lnTo>
                    <a:pt x="204851" y="3124200"/>
                  </a:lnTo>
                  <a:lnTo>
                    <a:pt x="193179" y="3136900"/>
                  </a:lnTo>
                  <a:lnTo>
                    <a:pt x="225856" y="3136900"/>
                  </a:lnTo>
                  <a:lnTo>
                    <a:pt x="226695" y="3149600"/>
                  </a:lnTo>
                  <a:lnTo>
                    <a:pt x="238544" y="3149600"/>
                  </a:lnTo>
                  <a:lnTo>
                    <a:pt x="226618" y="3162300"/>
                  </a:lnTo>
                  <a:lnTo>
                    <a:pt x="226275" y="3162300"/>
                  </a:lnTo>
                  <a:lnTo>
                    <a:pt x="225933" y="3175000"/>
                  </a:lnTo>
                  <a:lnTo>
                    <a:pt x="234518" y="3175000"/>
                  </a:lnTo>
                  <a:lnTo>
                    <a:pt x="239699" y="3187700"/>
                  </a:lnTo>
                  <a:lnTo>
                    <a:pt x="243611" y="3187700"/>
                  </a:lnTo>
                  <a:lnTo>
                    <a:pt x="243611" y="3200400"/>
                  </a:lnTo>
                  <a:lnTo>
                    <a:pt x="264172" y="3200400"/>
                  </a:lnTo>
                  <a:lnTo>
                    <a:pt x="254927" y="3213100"/>
                  </a:lnTo>
                  <a:lnTo>
                    <a:pt x="259372" y="3213100"/>
                  </a:lnTo>
                  <a:lnTo>
                    <a:pt x="255866" y="3225800"/>
                  </a:lnTo>
                  <a:lnTo>
                    <a:pt x="263118" y="3225800"/>
                  </a:lnTo>
                  <a:lnTo>
                    <a:pt x="257365" y="3238500"/>
                  </a:lnTo>
                  <a:lnTo>
                    <a:pt x="268566" y="3238500"/>
                  </a:lnTo>
                  <a:lnTo>
                    <a:pt x="260350" y="3251200"/>
                  </a:lnTo>
                  <a:lnTo>
                    <a:pt x="281279" y="3251200"/>
                  </a:lnTo>
                  <a:lnTo>
                    <a:pt x="285915" y="3263900"/>
                  </a:lnTo>
                  <a:lnTo>
                    <a:pt x="310222" y="3263900"/>
                  </a:lnTo>
                  <a:lnTo>
                    <a:pt x="316064" y="3251200"/>
                  </a:lnTo>
                  <a:lnTo>
                    <a:pt x="323977" y="3251200"/>
                  </a:lnTo>
                  <a:lnTo>
                    <a:pt x="328815" y="3251200"/>
                  </a:lnTo>
                  <a:lnTo>
                    <a:pt x="324815" y="3263900"/>
                  </a:lnTo>
                  <a:lnTo>
                    <a:pt x="323977" y="3251200"/>
                  </a:lnTo>
                  <a:lnTo>
                    <a:pt x="319747" y="3263900"/>
                  </a:lnTo>
                  <a:lnTo>
                    <a:pt x="317627" y="3263900"/>
                  </a:lnTo>
                  <a:lnTo>
                    <a:pt x="323862" y="3276600"/>
                  </a:lnTo>
                  <a:lnTo>
                    <a:pt x="292417" y="3276600"/>
                  </a:lnTo>
                  <a:lnTo>
                    <a:pt x="281686" y="3289300"/>
                  </a:lnTo>
                  <a:lnTo>
                    <a:pt x="284302" y="3289300"/>
                  </a:lnTo>
                  <a:lnTo>
                    <a:pt x="294284" y="3302000"/>
                  </a:lnTo>
                  <a:lnTo>
                    <a:pt x="308330" y="3302000"/>
                  </a:lnTo>
                  <a:lnTo>
                    <a:pt x="313321" y="3289300"/>
                  </a:lnTo>
                  <a:lnTo>
                    <a:pt x="319747" y="3289300"/>
                  </a:lnTo>
                  <a:lnTo>
                    <a:pt x="324637" y="3302000"/>
                  </a:lnTo>
                  <a:lnTo>
                    <a:pt x="315087" y="3314700"/>
                  </a:lnTo>
                  <a:lnTo>
                    <a:pt x="306184" y="3314700"/>
                  </a:lnTo>
                  <a:lnTo>
                    <a:pt x="312978" y="3327400"/>
                  </a:lnTo>
                  <a:lnTo>
                    <a:pt x="322897" y="3314700"/>
                  </a:lnTo>
                  <a:lnTo>
                    <a:pt x="339204" y="3314700"/>
                  </a:lnTo>
                  <a:lnTo>
                    <a:pt x="320586" y="3327400"/>
                  </a:lnTo>
                  <a:lnTo>
                    <a:pt x="331584" y="3327400"/>
                  </a:lnTo>
                  <a:lnTo>
                    <a:pt x="329323" y="3340100"/>
                  </a:lnTo>
                  <a:lnTo>
                    <a:pt x="332435" y="3340100"/>
                  </a:lnTo>
                  <a:lnTo>
                    <a:pt x="340245" y="3352800"/>
                  </a:lnTo>
                  <a:lnTo>
                    <a:pt x="359676" y="3352800"/>
                  </a:lnTo>
                  <a:lnTo>
                    <a:pt x="367957" y="3365500"/>
                  </a:lnTo>
                  <a:lnTo>
                    <a:pt x="354431" y="3365500"/>
                  </a:lnTo>
                  <a:lnTo>
                    <a:pt x="363880" y="3378200"/>
                  </a:lnTo>
                  <a:lnTo>
                    <a:pt x="369125" y="3390900"/>
                  </a:lnTo>
                  <a:lnTo>
                    <a:pt x="371678" y="3403600"/>
                  </a:lnTo>
                  <a:lnTo>
                    <a:pt x="373037" y="3416300"/>
                  </a:lnTo>
                  <a:lnTo>
                    <a:pt x="389102" y="3403600"/>
                  </a:lnTo>
                  <a:lnTo>
                    <a:pt x="389953" y="3403600"/>
                  </a:lnTo>
                  <a:lnTo>
                    <a:pt x="384873" y="3416300"/>
                  </a:lnTo>
                  <a:lnTo>
                    <a:pt x="390652" y="3416300"/>
                  </a:lnTo>
                  <a:lnTo>
                    <a:pt x="395871" y="3403600"/>
                  </a:lnTo>
                  <a:lnTo>
                    <a:pt x="398411" y="3403600"/>
                  </a:lnTo>
                  <a:lnTo>
                    <a:pt x="391642" y="3416300"/>
                  </a:lnTo>
                  <a:lnTo>
                    <a:pt x="412470" y="3416300"/>
                  </a:lnTo>
                  <a:lnTo>
                    <a:pt x="420712" y="3429000"/>
                  </a:lnTo>
                  <a:lnTo>
                    <a:pt x="421246" y="3441700"/>
                  </a:lnTo>
                  <a:lnTo>
                    <a:pt x="430974" y="3441700"/>
                  </a:lnTo>
                  <a:lnTo>
                    <a:pt x="439483" y="3429000"/>
                  </a:lnTo>
                  <a:lnTo>
                    <a:pt x="440690" y="3441700"/>
                  </a:lnTo>
                  <a:lnTo>
                    <a:pt x="445249" y="3454400"/>
                  </a:lnTo>
                  <a:lnTo>
                    <a:pt x="455079" y="3454400"/>
                  </a:lnTo>
                  <a:lnTo>
                    <a:pt x="459117" y="3467100"/>
                  </a:lnTo>
                  <a:lnTo>
                    <a:pt x="461962" y="3467100"/>
                  </a:lnTo>
                  <a:lnTo>
                    <a:pt x="463054" y="3479800"/>
                  </a:lnTo>
                  <a:lnTo>
                    <a:pt x="461848" y="3492500"/>
                  </a:lnTo>
                  <a:lnTo>
                    <a:pt x="470750" y="3479800"/>
                  </a:lnTo>
                  <a:lnTo>
                    <a:pt x="474649" y="3492500"/>
                  </a:lnTo>
                  <a:lnTo>
                    <a:pt x="479336" y="3492500"/>
                  </a:lnTo>
                  <a:lnTo>
                    <a:pt x="490613" y="3479800"/>
                  </a:lnTo>
                  <a:lnTo>
                    <a:pt x="488276" y="3492500"/>
                  </a:lnTo>
                  <a:lnTo>
                    <a:pt x="485851" y="3505200"/>
                  </a:lnTo>
                  <a:lnTo>
                    <a:pt x="484543" y="3505200"/>
                  </a:lnTo>
                  <a:lnTo>
                    <a:pt x="485533" y="3517900"/>
                  </a:lnTo>
                  <a:lnTo>
                    <a:pt x="495363" y="3517900"/>
                  </a:lnTo>
                  <a:lnTo>
                    <a:pt x="502539" y="3505200"/>
                  </a:lnTo>
                  <a:lnTo>
                    <a:pt x="508368" y="3505200"/>
                  </a:lnTo>
                  <a:lnTo>
                    <a:pt x="498221" y="3517900"/>
                  </a:lnTo>
                  <a:lnTo>
                    <a:pt x="512597" y="3517900"/>
                  </a:lnTo>
                  <a:lnTo>
                    <a:pt x="511962" y="3521075"/>
                  </a:lnTo>
                  <a:lnTo>
                    <a:pt x="514299" y="3517900"/>
                  </a:lnTo>
                  <a:lnTo>
                    <a:pt x="521131" y="3517900"/>
                  </a:lnTo>
                  <a:lnTo>
                    <a:pt x="522224" y="3530600"/>
                  </a:lnTo>
                  <a:lnTo>
                    <a:pt x="520623" y="3543300"/>
                  </a:lnTo>
                  <a:lnTo>
                    <a:pt x="530364" y="3543300"/>
                  </a:lnTo>
                  <a:lnTo>
                    <a:pt x="533171" y="3556000"/>
                  </a:lnTo>
                  <a:lnTo>
                    <a:pt x="540512" y="3556000"/>
                  </a:lnTo>
                  <a:lnTo>
                    <a:pt x="548132" y="3568700"/>
                  </a:lnTo>
                  <a:lnTo>
                    <a:pt x="548970" y="3568700"/>
                  </a:lnTo>
                  <a:lnTo>
                    <a:pt x="556691" y="3581400"/>
                  </a:lnTo>
                  <a:lnTo>
                    <a:pt x="576567" y="3581400"/>
                  </a:lnTo>
                  <a:lnTo>
                    <a:pt x="586193" y="3594100"/>
                  </a:lnTo>
                  <a:lnTo>
                    <a:pt x="586994" y="3581400"/>
                  </a:lnTo>
                  <a:lnTo>
                    <a:pt x="590740" y="3568700"/>
                  </a:lnTo>
                  <a:lnTo>
                    <a:pt x="596341" y="3568700"/>
                  </a:lnTo>
                  <a:lnTo>
                    <a:pt x="595922" y="3575050"/>
                  </a:lnTo>
                  <a:lnTo>
                    <a:pt x="599732" y="3568700"/>
                  </a:lnTo>
                  <a:lnTo>
                    <a:pt x="603402" y="3568700"/>
                  </a:lnTo>
                  <a:lnTo>
                    <a:pt x="600367" y="3581400"/>
                  </a:lnTo>
                  <a:lnTo>
                    <a:pt x="599732" y="3581400"/>
                  </a:lnTo>
                  <a:lnTo>
                    <a:pt x="597192" y="3594100"/>
                  </a:lnTo>
                  <a:lnTo>
                    <a:pt x="594804" y="3594100"/>
                  </a:lnTo>
                  <a:lnTo>
                    <a:pt x="596138" y="3606800"/>
                  </a:lnTo>
                  <a:lnTo>
                    <a:pt x="627024" y="3606800"/>
                  </a:lnTo>
                  <a:lnTo>
                    <a:pt x="634403" y="3619500"/>
                  </a:lnTo>
                  <a:lnTo>
                    <a:pt x="638835" y="3606800"/>
                  </a:lnTo>
                  <a:lnTo>
                    <a:pt x="646417" y="3606800"/>
                  </a:lnTo>
                  <a:lnTo>
                    <a:pt x="651319" y="3594100"/>
                  </a:lnTo>
                  <a:lnTo>
                    <a:pt x="655066" y="3606800"/>
                  </a:lnTo>
                  <a:lnTo>
                    <a:pt x="659041" y="3606800"/>
                  </a:lnTo>
                  <a:lnTo>
                    <a:pt x="663816" y="3619500"/>
                  </a:lnTo>
                  <a:lnTo>
                    <a:pt x="675005" y="3619500"/>
                  </a:lnTo>
                  <a:lnTo>
                    <a:pt x="677545" y="3606800"/>
                  </a:lnTo>
                  <a:lnTo>
                    <a:pt x="681494" y="3606800"/>
                  </a:lnTo>
                  <a:lnTo>
                    <a:pt x="682510" y="3619500"/>
                  </a:lnTo>
                  <a:lnTo>
                    <a:pt x="679234" y="3619500"/>
                  </a:lnTo>
                  <a:lnTo>
                    <a:pt x="686892" y="3632200"/>
                  </a:lnTo>
                  <a:lnTo>
                    <a:pt x="693508" y="3632200"/>
                  </a:lnTo>
                  <a:lnTo>
                    <a:pt x="701243" y="3619500"/>
                  </a:lnTo>
                  <a:lnTo>
                    <a:pt x="712228" y="3619500"/>
                  </a:lnTo>
                  <a:lnTo>
                    <a:pt x="711377" y="3606800"/>
                  </a:lnTo>
                  <a:lnTo>
                    <a:pt x="717308" y="3606800"/>
                  </a:lnTo>
                  <a:lnTo>
                    <a:pt x="718146" y="3619500"/>
                  </a:lnTo>
                  <a:lnTo>
                    <a:pt x="728192" y="3619500"/>
                  </a:lnTo>
                  <a:lnTo>
                    <a:pt x="733437" y="3632200"/>
                  </a:lnTo>
                  <a:lnTo>
                    <a:pt x="738454" y="3644900"/>
                  </a:lnTo>
                  <a:lnTo>
                    <a:pt x="743572" y="3644900"/>
                  </a:lnTo>
                  <a:lnTo>
                    <a:pt x="749020" y="3657600"/>
                  </a:lnTo>
                  <a:lnTo>
                    <a:pt x="755103" y="3657600"/>
                  </a:lnTo>
                  <a:lnTo>
                    <a:pt x="762139" y="3644900"/>
                  </a:lnTo>
                  <a:lnTo>
                    <a:pt x="772287" y="3644900"/>
                  </a:lnTo>
                  <a:lnTo>
                    <a:pt x="778205" y="3632200"/>
                  </a:lnTo>
                  <a:lnTo>
                    <a:pt x="779830" y="3644900"/>
                  </a:lnTo>
                  <a:lnTo>
                    <a:pt x="775474" y="3644900"/>
                  </a:lnTo>
                  <a:lnTo>
                    <a:pt x="775665" y="3657600"/>
                  </a:lnTo>
                  <a:lnTo>
                    <a:pt x="782421" y="3644900"/>
                  </a:lnTo>
                  <a:lnTo>
                    <a:pt x="796810" y="3644900"/>
                  </a:lnTo>
                  <a:lnTo>
                    <a:pt x="801890" y="3657600"/>
                  </a:lnTo>
                  <a:lnTo>
                    <a:pt x="806970" y="3657600"/>
                  </a:lnTo>
                  <a:lnTo>
                    <a:pt x="814578" y="3644900"/>
                  </a:lnTo>
                  <a:lnTo>
                    <a:pt x="815428" y="3657600"/>
                  </a:lnTo>
                  <a:lnTo>
                    <a:pt x="817956" y="3670300"/>
                  </a:lnTo>
                  <a:lnTo>
                    <a:pt x="830643" y="3670300"/>
                  </a:lnTo>
                  <a:lnTo>
                    <a:pt x="831494" y="3670300"/>
                  </a:lnTo>
                  <a:lnTo>
                    <a:pt x="834872" y="3670300"/>
                  </a:lnTo>
                  <a:lnTo>
                    <a:pt x="836739" y="3657600"/>
                  </a:lnTo>
                  <a:lnTo>
                    <a:pt x="835863" y="3669754"/>
                  </a:lnTo>
                  <a:lnTo>
                    <a:pt x="839114" y="3657600"/>
                  </a:lnTo>
                  <a:lnTo>
                    <a:pt x="846721" y="3657600"/>
                  </a:lnTo>
                  <a:lnTo>
                    <a:pt x="845870" y="3670300"/>
                  </a:lnTo>
                  <a:lnTo>
                    <a:pt x="843343" y="3670300"/>
                  </a:lnTo>
                  <a:lnTo>
                    <a:pt x="839952" y="3683000"/>
                  </a:lnTo>
                  <a:lnTo>
                    <a:pt x="836574" y="3683000"/>
                  </a:lnTo>
                  <a:lnTo>
                    <a:pt x="836574" y="3695700"/>
                  </a:lnTo>
                  <a:lnTo>
                    <a:pt x="871245" y="3695700"/>
                  </a:lnTo>
                  <a:lnTo>
                    <a:pt x="854329" y="3708400"/>
                  </a:lnTo>
                  <a:lnTo>
                    <a:pt x="864006" y="3708400"/>
                  </a:lnTo>
                  <a:lnTo>
                    <a:pt x="870826" y="3721100"/>
                  </a:lnTo>
                  <a:lnTo>
                    <a:pt x="875741" y="3721100"/>
                  </a:lnTo>
                  <a:lnTo>
                    <a:pt x="879716" y="3733800"/>
                  </a:lnTo>
                  <a:lnTo>
                    <a:pt x="884135" y="3733800"/>
                  </a:lnTo>
                  <a:lnTo>
                    <a:pt x="889114" y="3746500"/>
                  </a:lnTo>
                  <a:lnTo>
                    <a:pt x="900010" y="3746500"/>
                  </a:lnTo>
                  <a:lnTo>
                    <a:pt x="895781" y="3759200"/>
                  </a:lnTo>
                  <a:lnTo>
                    <a:pt x="913549" y="3759200"/>
                  </a:lnTo>
                  <a:lnTo>
                    <a:pt x="905090" y="3771900"/>
                  </a:lnTo>
                  <a:lnTo>
                    <a:pt x="914425" y="3771900"/>
                  </a:lnTo>
                  <a:lnTo>
                    <a:pt x="912698" y="3784600"/>
                  </a:lnTo>
                  <a:lnTo>
                    <a:pt x="914387" y="3784600"/>
                  </a:lnTo>
                  <a:lnTo>
                    <a:pt x="915238" y="3797300"/>
                  </a:lnTo>
                  <a:lnTo>
                    <a:pt x="924547" y="3784600"/>
                  </a:lnTo>
                  <a:lnTo>
                    <a:pt x="930986" y="3784600"/>
                  </a:lnTo>
                  <a:lnTo>
                    <a:pt x="935126" y="3797300"/>
                  </a:lnTo>
                  <a:lnTo>
                    <a:pt x="944524" y="3797300"/>
                  </a:lnTo>
                  <a:lnTo>
                    <a:pt x="947318" y="3810000"/>
                  </a:lnTo>
                  <a:lnTo>
                    <a:pt x="956678" y="3797300"/>
                  </a:lnTo>
                  <a:lnTo>
                    <a:pt x="947623" y="3810000"/>
                  </a:lnTo>
                  <a:lnTo>
                    <a:pt x="947585" y="3822700"/>
                  </a:lnTo>
                  <a:lnTo>
                    <a:pt x="959218" y="3822700"/>
                  </a:lnTo>
                  <a:lnTo>
                    <a:pt x="950760" y="3835400"/>
                  </a:lnTo>
                  <a:lnTo>
                    <a:pt x="961758" y="3835400"/>
                  </a:lnTo>
                  <a:lnTo>
                    <a:pt x="970216" y="3822700"/>
                  </a:lnTo>
                  <a:lnTo>
                    <a:pt x="968298" y="3835400"/>
                  </a:lnTo>
                  <a:lnTo>
                    <a:pt x="977087" y="3848100"/>
                  </a:lnTo>
                  <a:lnTo>
                    <a:pt x="984135" y="3848100"/>
                  </a:lnTo>
                  <a:lnTo>
                    <a:pt x="976985" y="3860800"/>
                  </a:lnTo>
                  <a:lnTo>
                    <a:pt x="1018146" y="3860800"/>
                  </a:lnTo>
                  <a:lnTo>
                    <a:pt x="1029423" y="3873500"/>
                  </a:lnTo>
                  <a:lnTo>
                    <a:pt x="1034415" y="3873500"/>
                  </a:lnTo>
                  <a:lnTo>
                    <a:pt x="1041273" y="3886200"/>
                  </a:lnTo>
                  <a:lnTo>
                    <a:pt x="1032814" y="3886200"/>
                  </a:lnTo>
                  <a:lnTo>
                    <a:pt x="1028585" y="3898900"/>
                  </a:lnTo>
                  <a:lnTo>
                    <a:pt x="1046454" y="3898900"/>
                  </a:lnTo>
                  <a:lnTo>
                    <a:pt x="1054163" y="3911600"/>
                  </a:lnTo>
                  <a:lnTo>
                    <a:pt x="1061567" y="3911600"/>
                  </a:lnTo>
                  <a:lnTo>
                    <a:pt x="1060729" y="3924300"/>
                  </a:lnTo>
                  <a:lnTo>
                    <a:pt x="1068336" y="3911600"/>
                  </a:lnTo>
                  <a:lnTo>
                    <a:pt x="1064958" y="3911600"/>
                  </a:lnTo>
                  <a:lnTo>
                    <a:pt x="1072883" y="3898900"/>
                  </a:lnTo>
                  <a:lnTo>
                    <a:pt x="1083348" y="3898900"/>
                  </a:lnTo>
                  <a:lnTo>
                    <a:pt x="1093508" y="3886200"/>
                  </a:lnTo>
                  <a:lnTo>
                    <a:pt x="1100480" y="3886200"/>
                  </a:lnTo>
                  <a:lnTo>
                    <a:pt x="1090663" y="3898900"/>
                  </a:lnTo>
                  <a:lnTo>
                    <a:pt x="1089799" y="3898900"/>
                  </a:lnTo>
                  <a:lnTo>
                    <a:pt x="1087513" y="3911600"/>
                  </a:lnTo>
                  <a:lnTo>
                    <a:pt x="1085253" y="3913632"/>
                  </a:lnTo>
                  <a:lnTo>
                    <a:pt x="1085253" y="3924300"/>
                  </a:lnTo>
                  <a:lnTo>
                    <a:pt x="1092022" y="3924300"/>
                  </a:lnTo>
                  <a:lnTo>
                    <a:pt x="1086942" y="3937000"/>
                  </a:lnTo>
                  <a:lnTo>
                    <a:pt x="1094308" y="3924300"/>
                  </a:lnTo>
                  <a:lnTo>
                    <a:pt x="1108938" y="3924300"/>
                  </a:lnTo>
                  <a:lnTo>
                    <a:pt x="1107249" y="3937000"/>
                  </a:lnTo>
                  <a:lnTo>
                    <a:pt x="1138542" y="3937000"/>
                  </a:lnTo>
                  <a:lnTo>
                    <a:pt x="1130973" y="3949700"/>
                  </a:lnTo>
                  <a:lnTo>
                    <a:pt x="1130096" y="3949700"/>
                  </a:lnTo>
                  <a:lnTo>
                    <a:pt x="1125855" y="3962400"/>
                  </a:lnTo>
                  <a:lnTo>
                    <a:pt x="1135164" y="3962400"/>
                  </a:lnTo>
                  <a:lnTo>
                    <a:pt x="1138542" y="3949700"/>
                  </a:lnTo>
                  <a:lnTo>
                    <a:pt x="1153769" y="3949700"/>
                  </a:lnTo>
                  <a:lnTo>
                    <a:pt x="1156309" y="3962400"/>
                  </a:lnTo>
                  <a:lnTo>
                    <a:pt x="1158849" y="3962400"/>
                  </a:lnTo>
                  <a:lnTo>
                    <a:pt x="1157998" y="3949700"/>
                  </a:lnTo>
                  <a:lnTo>
                    <a:pt x="1164920" y="3949700"/>
                  </a:lnTo>
                  <a:lnTo>
                    <a:pt x="1169631" y="3937000"/>
                  </a:lnTo>
                  <a:lnTo>
                    <a:pt x="1172375" y="3937000"/>
                  </a:lnTo>
                  <a:lnTo>
                    <a:pt x="1179144" y="3949700"/>
                  </a:lnTo>
                  <a:lnTo>
                    <a:pt x="1174915" y="3962400"/>
                  </a:lnTo>
                  <a:lnTo>
                    <a:pt x="1180833" y="3949700"/>
                  </a:lnTo>
                  <a:lnTo>
                    <a:pt x="1187602" y="3949700"/>
                  </a:lnTo>
                  <a:lnTo>
                    <a:pt x="1184389" y="3962400"/>
                  </a:lnTo>
                  <a:lnTo>
                    <a:pt x="1179677" y="3962400"/>
                  </a:lnTo>
                  <a:lnTo>
                    <a:pt x="1175118" y="3975100"/>
                  </a:lnTo>
                  <a:lnTo>
                    <a:pt x="1191171" y="3975100"/>
                  </a:lnTo>
                  <a:lnTo>
                    <a:pt x="1199451" y="3962400"/>
                  </a:lnTo>
                  <a:lnTo>
                    <a:pt x="1196060" y="3975100"/>
                  </a:lnTo>
                  <a:lnTo>
                    <a:pt x="1197762" y="3975100"/>
                  </a:lnTo>
                  <a:lnTo>
                    <a:pt x="1192682" y="3987800"/>
                  </a:lnTo>
                  <a:lnTo>
                    <a:pt x="1196695" y="3987800"/>
                  </a:lnTo>
                  <a:lnTo>
                    <a:pt x="1200721" y="3975100"/>
                  </a:lnTo>
                  <a:lnTo>
                    <a:pt x="1201991" y="3975100"/>
                  </a:lnTo>
                  <a:lnTo>
                    <a:pt x="1207350" y="3987800"/>
                  </a:lnTo>
                  <a:lnTo>
                    <a:pt x="1225664" y="3987800"/>
                  </a:lnTo>
                  <a:lnTo>
                    <a:pt x="1220546" y="4000500"/>
                  </a:lnTo>
                  <a:lnTo>
                    <a:pt x="1213777" y="4000500"/>
                  </a:lnTo>
                  <a:lnTo>
                    <a:pt x="1209598" y="4013200"/>
                  </a:lnTo>
                  <a:lnTo>
                    <a:pt x="1251889" y="4013200"/>
                  </a:lnTo>
                  <a:lnTo>
                    <a:pt x="1258989" y="4000500"/>
                  </a:lnTo>
                  <a:lnTo>
                    <a:pt x="1259827" y="4013200"/>
                  </a:lnTo>
                  <a:lnTo>
                    <a:pt x="1262037" y="4013200"/>
                  </a:lnTo>
                  <a:lnTo>
                    <a:pt x="1255280" y="4025900"/>
                  </a:lnTo>
                  <a:lnTo>
                    <a:pt x="1290802" y="4025900"/>
                  </a:lnTo>
                  <a:lnTo>
                    <a:pt x="1285722" y="4038600"/>
                  </a:lnTo>
                  <a:lnTo>
                    <a:pt x="1295031" y="4038600"/>
                  </a:lnTo>
                  <a:lnTo>
                    <a:pt x="1298409" y="4051300"/>
                  </a:lnTo>
                  <a:lnTo>
                    <a:pt x="1303489" y="4038600"/>
                  </a:lnTo>
                  <a:lnTo>
                    <a:pt x="1308569" y="4038600"/>
                  </a:lnTo>
                  <a:lnTo>
                    <a:pt x="1308823" y="4051300"/>
                  </a:lnTo>
                  <a:lnTo>
                    <a:pt x="1342847" y="4051300"/>
                  </a:lnTo>
                  <a:lnTo>
                    <a:pt x="1344091" y="4064000"/>
                  </a:lnTo>
                  <a:lnTo>
                    <a:pt x="1356042" y="4064000"/>
                  </a:lnTo>
                  <a:lnTo>
                    <a:pt x="1356131" y="4051300"/>
                  </a:lnTo>
                  <a:lnTo>
                    <a:pt x="1356779" y="4051300"/>
                  </a:lnTo>
                  <a:lnTo>
                    <a:pt x="1361008" y="4038600"/>
                  </a:lnTo>
                  <a:lnTo>
                    <a:pt x="1369466" y="4038600"/>
                  </a:lnTo>
                  <a:lnTo>
                    <a:pt x="1364576" y="4051300"/>
                  </a:lnTo>
                  <a:lnTo>
                    <a:pt x="1362062" y="4051300"/>
                  </a:lnTo>
                  <a:lnTo>
                    <a:pt x="1361147" y="4064000"/>
                  </a:lnTo>
                  <a:lnTo>
                    <a:pt x="1364399" y="4064000"/>
                  </a:lnTo>
                  <a:lnTo>
                    <a:pt x="1366088" y="4051300"/>
                  </a:lnTo>
                  <a:lnTo>
                    <a:pt x="1366405" y="4064000"/>
                  </a:lnTo>
                  <a:lnTo>
                    <a:pt x="1370520" y="4051300"/>
                  </a:lnTo>
                  <a:lnTo>
                    <a:pt x="1385290" y="4051300"/>
                  </a:lnTo>
                  <a:lnTo>
                    <a:pt x="1383309" y="4061828"/>
                  </a:lnTo>
                  <a:lnTo>
                    <a:pt x="1388503" y="4051300"/>
                  </a:lnTo>
                  <a:lnTo>
                    <a:pt x="1393494" y="4051300"/>
                  </a:lnTo>
                  <a:lnTo>
                    <a:pt x="1394841" y="4064000"/>
                  </a:lnTo>
                  <a:lnTo>
                    <a:pt x="1385544" y="4064000"/>
                  </a:lnTo>
                  <a:lnTo>
                    <a:pt x="1383842" y="4076700"/>
                  </a:lnTo>
                  <a:lnTo>
                    <a:pt x="1388071" y="4076700"/>
                  </a:lnTo>
                  <a:lnTo>
                    <a:pt x="1393151" y="4089400"/>
                  </a:lnTo>
                  <a:lnTo>
                    <a:pt x="1403870" y="4076700"/>
                  </a:lnTo>
                  <a:lnTo>
                    <a:pt x="1409750" y="4064000"/>
                  </a:lnTo>
                  <a:lnTo>
                    <a:pt x="1415161" y="4076700"/>
                  </a:lnTo>
                  <a:lnTo>
                    <a:pt x="1424444" y="4064000"/>
                  </a:lnTo>
                  <a:lnTo>
                    <a:pt x="1416634" y="4076700"/>
                  </a:lnTo>
                  <a:lnTo>
                    <a:pt x="1415161" y="4076700"/>
                  </a:lnTo>
                  <a:lnTo>
                    <a:pt x="1414614" y="4076700"/>
                  </a:lnTo>
                  <a:lnTo>
                    <a:pt x="1414335" y="4089400"/>
                  </a:lnTo>
                  <a:lnTo>
                    <a:pt x="1411757" y="4089400"/>
                  </a:lnTo>
                  <a:lnTo>
                    <a:pt x="1411757" y="4102100"/>
                  </a:lnTo>
                  <a:lnTo>
                    <a:pt x="1416837" y="4102100"/>
                  </a:lnTo>
                  <a:lnTo>
                    <a:pt x="1419237" y="4114800"/>
                  </a:lnTo>
                  <a:lnTo>
                    <a:pt x="1425295" y="4102100"/>
                  </a:lnTo>
                  <a:lnTo>
                    <a:pt x="1427060" y="4107383"/>
                  </a:lnTo>
                  <a:lnTo>
                    <a:pt x="1429524" y="4102100"/>
                  </a:lnTo>
                  <a:lnTo>
                    <a:pt x="1427835" y="4102100"/>
                  </a:lnTo>
                  <a:lnTo>
                    <a:pt x="1434604" y="4089400"/>
                  </a:lnTo>
                  <a:lnTo>
                    <a:pt x="1437132" y="4102100"/>
                  </a:lnTo>
                  <a:lnTo>
                    <a:pt x="1440522" y="4102100"/>
                  </a:lnTo>
                  <a:lnTo>
                    <a:pt x="1443278" y="4114800"/>
                  </a:lnTo>
                  <a:lnTo>
                    <a:pt x="1451343" y="4114800"/>
                  </a:lnTo>
                  <a:lnTo>
                    <a:pt x="1457439" y="4102100"/>
                  </a:lnTo>
                  <a:lnTo>
                    <a:pt x="1465491" y="4102100"/>
                  </a:lnTo>
                  <a:lnTo>
                    <a:pt x="1472349" y="4089400"/>
                  </a:lnTo>
                  <a:lnTo>
                    <a:pt x="1478724" y="4089400"/>
                  </a:lnTo>
                  <a:lnTo>
                    <a:pt x="1485353" y="4076700"/>
                  </a:lnTo>
                  <a:lnTo>
                    <a:pt x="1487893" y="4076700"/>
                  </a:lnTo>
                  <a:lnTo>
                    <a:pt x="1487043" y="4089400"/>
                  </a:lnTo>
                  <a:lnTo>
                    <a:pt x="1480273" y="4102100"/>
                  </a:lnTo>
                  <a:lnTo>
                    <a:pt x="1487043" y="4102100"/>
                  </a:lnTo>
                  <a:lnTo>
                    <a:pt x="1488732" y="4089400"/>
                  </a:lnTo>
                  <a:lnTo>
                    <a:pt x="1496352" y="4089400"/>
                  </a:lnTo>
                  <a:lnTo>
                    <a:pt x="1487043" y="4102100"/>
                  </a:lnTo>
                  <a:lnTo>
                    <a:pt x="1490433" y="4102100"/>
                  </a:lnTo>
                  <a:lnTo>
                    <a:pt x="1490433" y="4114800"/>
                  </a:lnTo>
                  <a:lnTo>
                    <a:pt x="1493443" y="4114800"/>
                  </a:lnTo>
                  <a:lnTo>
                    <a:pt x="1496136" y="4102100"/>
                  </a:lnTo>
                  <a:lnTo>
                    <a:pt x="1494663" y="4102100"/>
                  </a:lnTo>
                  <a:lnTo>
                    <a:pt x="1502270" y="4089400"/>
                  </a:lnTo>
                  <a:lnTo>
                    <a:pt x="1508506" y="4089400"/>
                  </a:lnTo>
                  <a:lnTo>
                    <a:pt x="1500911" y="4102100"/>
                  </a:lnTo>
                  <a:lnTo>
                    <a:pt x="1500581" y="4102100"/>
                  </a:lnTo>
                  <a:lnTo>
                    <a:pt x="1498041" y="4114800"/>
                  </a:lnTo>
                  <a:lnTo>
                    <a:pt x="1494663" y="4114800"/>
                  </a:lnTo>
                  <a:lnTo>
                    <a:pt x="1491272" y="4127500"/>
                  </a:lnTo>
                  <a:lnTo>
                    <a:pt x="1497190" y="4127500"/>
                  </a:lnTo>
                  <a:lnTo>
                    <a:pt x="1503959" y="4114800"/>
                  </a:lnTo>
                  <a:lnTo>
                    <a:pt x="1508086" y="4114800"/>
                  </a:lnTo>
                  <a:lnTo>
                    <a:pt x="1508099" y="4115016"/>
                  </a:lnTo>
                  <a:lnTo>
                    <a:pt x="1508188" y="4114800"/>
                  </a:lnTo>
                  <a:lnTo>
                    <a:pt x="1508633" y="4114800"/>
                  </a:lnTo>
                  <a:lnTo>
                    <a:pt x="1509877" y="4102100"/>
                  </a:lnTo>
                  <a:lnTo>
                    <a:pt x="1514106" y="4102100"/>
                  </a:lnTo>
                  <a:lnTo>
                    <a:pt x="1514043" y="4089400"/>
                  </a:lnTo>
                  <a:lnTo>
                    <a:pt x="1530184" y="4089400"/>
                  </a:lnTo>
                  <a:lnTo>
                    <a:pt x="1544142" y="4102100"/>
                  </a:lnTo>
                  <a:lnTo>
                    <a:pt x="1558099" y="4102100"/>
                  </a:lnTo>
                  <a:lnTo>
                    <a:pt x="1552968" y="4114800"/>
                  </a:lnTo>
                  <a:lnTo>
                    <a:pt x="1548790" y="4140200"/>
                  </a:lnTo>
                  <a:lnTo>
                    <a:pt x="1547152" y="4152900"/>
                  </a:lnTo>
                  <a:lnTo>
                    <a:pt x="1549641" y="4165600"/>
                  </a:lnTo>
                  <a:lnTo>
                    <a:pt x="1560639" y="4152900"/>
                  </a:lnTo>
                  <a:lnTo>
                    <a:pt x="1560639" y="4165600"/>
                  </a:lnTo>
                  <a:lnTo>
                    <a:pt x="1563166" y="4165600"/>
                  </a:lnTo>
                  <a:lnTo>
                    <a:pt x="1564017" y="4178300"/>
                  </a:lnTo>
                  <a:lnTo>
                    <a:pt x="1576705" y="4152900"/>
                  </a:lnTo>
                  <a:lnTo>
                    <a:pt x="1575231" y="4165600"/>
                  </a:lnTo>
                  <a:lnTo>
                    <a:pt x="1573110" y="4165600"/>
                  </a:lnTo>
                  <a:lnTo>
                    <a:pt x="1571942" y="4178300"/>
                  </a:lnTo>
                  <a:lnTo>
                    <a:pt x="1573326" y="4178300"/>
                  </a:lnTo>
                  <a:lnTo>
                    <a:pt x="1576197" y="4165600"/>
                  </a:lnTo>
                  <a:lnTo>
                    <a:pt x="1577238" y="4165600"/>
                  </a:lnTo>
                  <a:lnTo>
                    <a:pt x="1578432" y="4152900"/>
                  </a:lnTo>
                  <a:lnTo>
                    <a:pt x="1581962" y="4152900"/>
                  </a:lnTo>
                  <a:lnTo>
                    <a:pt x="1581988" y="4165600"/>
                  </a:lnTo>
                  <a:lnTo>
                    <a:pt x="1584858" y="4165600"/>
                  </a:lnTo>
                  <a:lnTo>
                    <a:pt x="1580934" y="4178300"/>
                  </a:lnTo>
                  <a:lnTo>
                    <a:pt x="1583474" y="4178300"/>
                  </a:lnTo>
                  <a:lnTo>
                    <a:pt x="1585163" y="4165600"/>
                  </a:lnTo>
                  <a:lnTo>
                    <a:pt x="1602613" y="4165600"/>
                  </a:lnTo>
                  <a:lnTo>
                    <a:pt x="1605559" y="4178300"/>
                  </a:lnTo>
                  <a:lnTo>
                    <a:pt x="1607159" y="4178300"/>
                  </a:lnTo>
                  <a:lnTo>
                    <a:pt x="1614766" y="4165600"/>
                  </a:lnTo>
                  <a:lnTo>
                    <a:pt x="1618996" y="4165600"/>
                  </a:lnTo>
                  <a:lnTo>
                    <a:pt x="1615884" y="4178300"/>
                  </a:lnTo>
                  <a:lnTo>
                    <a:pt x="1620062" y="4178300"/>
                  </a:lnTo>
                  <a:lnTo>
                    <a:pt x="1625180" y="4191000"/>
                  </a:lnTo>
                  <a:lnTo>
                    <a:pt x="1624926" y="4203700"/>
                  </a:lnTo>
                  <a:lnTo>
                    <a:pt x="1632051" y="4191000"/>
                  </a:lnTo>
                  <a:lnTo>
                    <a:pt x="1639506" y="4191000"/>
                  </a:lnTo>
                  <a:lnTo>
                    <a:pt x="1647278" y="4178300"/>
                  </a:lnTo>
                  <a:lnTo>
                    <a:pt x="1652828" y="4178300"/>
                  </a:lnTo>
                  <a:lnTo>
                    <a:pt x="1657057" y="4191000"/>
                  </a:lnTo>
                  <a:lnTo>
                    <a:pt x="1659597" y="4203700"/>
                  </a:lnTo>
                  <a:lnTo>
                    <a:pt x="1662976" y="4191000"/>
                  </a:lnTo>
                  <a:lnTo>
                    <a:pt x="1667535" y="4178300"/>
                  </a:lnTo>
                  <a:lnTo>
                    <a:pt x="1672564" y="4165600"/>
                  </a:lnTo>
                  <a:lnTo>
                    <a:pt x="1677365" y="4165600"/>
                  </a:lnTo>
                  <a:lnTo>
                    <a:pt x="1677720" y="4178300"/>
                  </a:lnTo>
                  <a:lnTo>
                    <a:pt x="1675142" y="4191000"/>
                  </a:lnTo>
                  <a:lnTo>
                    <a:pt x="1680819" y="4191000"/>
                  </a:lnTo>
                  <a:lnTo>
                    <a:pt x="1682445" y="4178300"/>
                  </a:lnTo>
                  <a:lnTo>
                    <a:pt x="1684045" y="4178300"/>
                  </a:lnTo>
                  <a:lnTo>
                    <a:pt x="1685086" y="4191000"/>
                  </a:lnTo>
                  <a:lnTo>
                    <a:pt x="1685645" y="4191000"/>
                  </a:lnTo>
                  <a:lnTo>
                    <a:pt x="1685823" y="4203700"/>
                  </a:lnTo>
                  <a:lnTo>
                    <a:pt x="1688490" y="4191000"/>
                  </a:lnTo>
                  <a:lnTo>
                    <a:pt x="1693202" y="4191000"/>
                  </a:lnTo>
                  <a:lnTo>
                    <a:pt x="1696821" y="4178300"/>
                  </a:lnTo>
                  <a:lnTo>
                    <a:pt x="1698828" y="4191000"/>
                  </a:lnTo>
                  <a:lnTo>
                    <a:pt x="1698929" y="4203700"/>
                  </a:lnTo>
                  <a:lnTo>
                    <a:pt x="1704644" y="4203700"/>
                  </a:lnTo>
                  <a:lnTo>
                    <a:pt x="1705648" y="4191000"/>
                  </a:lnTo>
                  <a:lnTo>
                    <a:pt x="1711934" y="4191000"/>
                  </a:lnTo>
                  <a:lnTo>
                    <a:pt x="1711134" y="4203700"/>
                  </a:lnTo>
                  <a:lnTo>
                    <a:pt x="1711198" y="4216400"/>
                  </a:lnTo>
                  <a:lnTo>
                    <a:pt x="1715617" y="4203700"/>
                  </a:lnTo>
                  <a:lnTo>
                    <a:pt x="1719872" y="4203700"/>
                  </a:lnTo>
                  <a:lnTo>
                    <a:pt x="1723809" y="4191000"/>
                  </a:lnTo>
                  <a:lnTo>
                    <a:pt x="1728114" y="4191000"/>
                  </a:lnTo>
                  <a:lnTo>
                    <a:pt x="1726425" y="4203700"/>
                  </a:lnTo>
                  <a:lnTo>
                    <a:pt x="1732534" y="4191000"/>
                  </a:lnTo>
                  <a:lnTo>
                    <a:pt x="1745691" y="4191000"/>
                  </a:lnTo>
                  <a:lnTo>
                    <a:pt x="1751799" y="4178300"/>
                  </a:lnTo>
                  <a:lnTo>
                    <a:pt x="1752663" y="4178300"/>
                  </a:lnTo>
                  <a:lnTo>
                    <a:pt x="1752752" y="4165600"/>
                  </a:lnTo>
                  <a:lnTo>
                    <a:pt x="1753006" y="4165600"/>
                  </a:lnTo>
                  <a:lnTo>
                    <a:pt x="1753489" y="4152900"/>
                  </a:lnTo>
                  <a:lnTo>
                    <a:pt x="1758569" y="4152900"/>
                  </a:lnTo>
                  <a:lnTo>
                    <a:pt x="1757718" y="4165600"/>
                  </a:lnTo>
                  <a:lnTo>
                    <a:pt x="1760169" y="4165600"/>
                  </a:lnTo>
                  <a:lnTo>
                    <a:pt x="1758251" y="4178300"/>
                  </a:lnTo>
                  <a:lnTo>
                    <a:pt x="1760131" y="4178300"/>
                  </a:lnTo>
                  <a:lnTo>
                    <a:pt x="1765757" y="4165600"/>
                  </a:lnTo>
                  <a:lnTo>
                    <a:pt x="1774634" y="4165600"/>
                  </a:lnTo>
                  <a:lnTo>
                    <a:pt x="1772754" y="4178300"/>
                  </a:lnTo>
                  <a:lnTo>
                    <a:pt x="1766430" y="4178300"/>
                  </a:lnTo>
                  <a:lnTo>
                    <a:pt x="1767878" y="4191000"/>
                  </a:lnTo>
                  <a:lnTo>
                    <a:pt x="1760258" y="4178300"/>
                  </a:lnTo>
                  <a:lnTo>
                    <a:pt x="1761299" y="4191000"/>
                  </a:lnTo>
                  <a:lnTo>
                    <a:pt x="1757997" y="4191000"/>
                  </a:lnTo>
                  <a:lnTo>
                    <a:pt x="1758569" y="4216400"/>
                  </a:lnTo>
                  <a:lnTo>
                    <a:pt x="1764995" y="4216400"/>
                  </a:lnTo>
                  <a:lnTo>
                    <a:pt x="1774977" y="4203700"/>
                  </a:lnTo>
                  <a:lnTo>
                    <a:pt x="1782521" y="4203700"/>
                  </a:lnTo>
                  <a:lnTo>
                    <a:pt x="1782838" y="4191000"/>
                  </a:lnTo>
                  <a:lnTo>
                    <a:pt x="1783943" y="4178300"/>
                  </a:lnTo>
                  <a:lnTo>
                    <a:pt x="1792135" y="4178300"/>
                  </a:lnTo>
                  <a:lnTo>
                    <a:pt x="1796211" y="4191000"/>
                  </a:lnTo>
                  <a:lnTo>
                    <a:pt x="1799640" y="4203700"/>
                  </a:lnTo>
                  <a:lnTo>
                    <a:pt x="1805940" y="4203700"/>
                  </a:lnTo>
                  <a:lnTo>
                    <a:pt x="1808276" y="4191000"/>
                  </a:lnTo>
                  <a:lnTo>
                    <a:pt x="1810689" y="4178300"/>
                  </a:lnTo>
                  <a:lnTo>
                    <a:pt x="1818627" y="4178300"/>
                  </a:lnTo>
                  <a:lnTo>
                    <a:pt x="1815236" y="4203700"/>
                  </a:lnTo>
                  <a:lnTo>
                    <a:pt x="1820735" y="4203700"/>
                  </a:lnTo>
                  <a:lnTo>
                    <a:pt x="1826666" y="4178300"/>
                  </a:lnTo>
                  <a:lnTo>
                    <a:pt x="1832152" y="4191000"/>
                  </a:lnTo>
                  <a:lnTo>
                    <a:pt x="1825396" y="4191000"/>
                  </a:lnTo>
                  <a:lnTo>
                    <a:pt x="1829117" y="4203700"/>
                  </a:lnTo>
                  <a:lnTo>
                    <a:pt x="1831098" y="4203700"/>
                  </a:lnTo>
                  <a:lnTo>
                    <a:pt x="1832762" y="4191000"/>
                  </a:lnTo>
                  <a:lnTo>
                    <a:pt x="1835543" y="4191000"/>
                  </a:lnTo>
                  <a:lnTo>
                    <a:pt x="1836381" y="4203700"/>
                  </a:lnTo>
                  <a:lnTo>
                    <a:pt x="1844776" y="4203700"/>
                  </a:lnTo>
                  <a:lnTo>
                    <a:pt x="1853412" y="4191000"/>
                  </a:lnTo>
                  <a:lnTo>
                    <a:pt x="1862201" y="4191000"/>
                  </a:lnTo>
                  <a:lnTo>
                    <a:pt x="1871065" y="4178300"/>
                  </a:lnTo>
                  <a:lnTo>
                    <a:pt x="1870227" y="4191000"/>
                  </a:lnTo>
                  <a:lnTo>
                    <a:pt x="1868525" y="4191000"/>
                  </a:lnTo>
                  <a:lnTo>
                    <a:pt x="1871065" y="4203700"/>
                  </a:lnTo>
                  <a:lnTo>
                    <a:pt x="1882762" y="4191000"/>
                  </a:lnTo>
                  <a:lnTo>
                    <a:pt x="1894852" y="4203700"/>
                  </a:lnTo>
                  <a:lnTo>
                    <a:pt x="1907108" y="4203700"/>
                  </a:lnTo>
                  <a:lnTo>
                    <a:pt x="1919287" y="4216400"/>
                  </a:lnTo>
                  <a:lnTo>
                    <a:pt x="1924354" y="4191000"/>
                  </a:lnTo>
                  <a:lnTo>
                    <a:pt x="1926043" y="4191000"/>
                  </a:lnTo>
                  <a:lnTo>
                    <a:pt x="1926894" y="4203700"/>
                  </a:lnTo>
                  <a:lnTo>
                    <a:pt x="1928482" y="4203700"/>
                  </a:lnTo>
                  <a:lnTo>
                    <a:pt x="1927593" y="4191000"/>
                  </a:lnTo>
                  <a:lnTo>
                    <a:pt x="1931123" y="4191000"/>
                  </a:lnTo>
                  <a:lnTo>
                    <a:pt x="1932533" y="4201528"/>
                  </a:lnTo>
                  <a:lnTo>
                    <a:pt x="1939328" y="4191000"/>
                  </a:lnTo>
                  <a:lnTo>
                    <a:pt x="1949208" y="4178300"/>
                  </a:lnTo>
                  <a:lnTo>
                    <a:pt x="1959559" y="4178300"/>
                  </a:lnTo>
                  <a:lnTo>
                    <a:pt x="1969185" y="4191000"/>
                  </a:lnTo>
                  <a:lnTo>
                    <a:pt x="1972487" y="4191000"/>
                  </a:lnTo>
                  <a:lnTo>
                    <a:pt x="1977732" y="4165600"/>
                  </a:lnTo>
                  <a:lnTo>
                    <a:pt x="1982724" y="4178300"/>
                  </a:lnTo>
                  <a:lnTo>
                    <a:pt x="2027974" y="4178300"/>
                  </a:lnTo>
                  <a:lnTo>
                    <a:pt x="2034324" y="4191000"/>
                  </a:lnTo>
                  <a:lnTo>
                    <a:pt x="2036813" y="4178300"/>
                  </a:lnTo>
                  <a:lnTo>
                    <a:pt x="2048471" y="4178300"/>
                  </a:lnTo>
                  <a:lnTo>
                    <a:pt x="2049551" y="4165600"/>
                  </a:lnTo>
                  <a:lnTo>
                    <a:pt x="2056739" y="4165600"/>
                  </a:lnTo>
                  <a:lnTo>
                    <a:pt x="2061387" y="4178300"/>
                  </a:lnTo>
                  <a:lnTo>
                    <a:pt x="2066671" y="4178300"/>
                  </a:lnTo>
                  <a:lnTo>
                    <a:pt x="2075764" y="4191000"/>
                  </a:lnTo>
                  <a:lnTo>
                    <a:pt x="2078012" y="4191000"/>
                  </a:lnTo>
                  <a:lnTo>
                    <a:pt x="2080285" y="4165600"/>
                  </a:lnTo>
                  <a:lnTo>
                    <a:pt x="2082533" y="4165600"/>
                  </a:lnTo>
                  <a:lnTo>
                    <a:pt x="2085924" y="4178300"/>
                  </a:lnTo>
                  <a:lnTo>
                    <a:pt x="2089302" y="4165600"/>
                  </a:lnTo>
                  <a:lnTo>
                    <a:pt x="2096071" y="4178300"/>
                  </a:lnTo>
                  <a:lnTo>
                    <a:pt x="2097760" y="4178300"/>
                  </a:lnTo>
                  <a:lnTo>
                    <a:pt x="2094382" y="4165600"/>
                  </a:lnTo>
                  <a:lnTo>
                    <a:pt x="2104948" y="4165600"/>
                  </a:lnTo>
                  <a:lnTo>
                    <a:pt x="2110663" y="4178300"/>
                  </a:lnTo>
                  <a:lnTo>
                    <a:pt x="2113838" y="4178300"/>
                  </a:lnTo>
                  <a:lnTo>
                    <a:pt x="2127364" y="4165600"/>
                  </a:lnTo>
                  <a:lnTo>
                    <a:pt x="2128215" y="4165600"/>
                  </a:lnTo>
                  <a:lnTo>
                    <a:pt x="2127364" y="4178300"/>
                  </a:lnTo>
                  <a:lnTo>
                    <a:pt x="2129904" y="4178300"/>
                  </a:lnTo>
                  <a:lnTo>
                    <a:pt x="2131618" y="4191000"/>
                  </a:lnTo>
                  <a:lnTo>
                    <a:pt x="2134133" y="4178300"/>
                  </a:lnTo>
                  <a:lnTo>
                    <a:pt x="2132444" y="4178300"/>
                  </a:lnTo>
                  <a:lnTo>
                    <a:pt x="2132444" y="4165600"/>
                  </a:lnTo>
                  <a:lnTo>
                    <a:pt x="2137410" y="4165600"/>
                  </a:lnTo>
                  <a:lnTo>
                    <a:pt x="2143010" y="4178300"/>
                  </a:lnTo>
                  <a:lnTo>
                    <a:pt x="2148624" y="4165600"/>
                  </a:lnTo>
                  <a:lnTo>
                    <a:pt x="2153589" y="4165600"/>
                  </a:lnTo>
                  <a:lnTo>
                    <a:pt x="2154440" y="4178300"/>
                  </a:lnTo>
                  <a:lnTo>
                    <a:pt x="2167128" y="4178300"/>
                  </a:lnTo>
                  <a:lnTo>
                    <a:pt x="2184882" y="4165600"/>
                  </a:lnTo>
                  <a:lnTo>
                    <a:pt x="2187625" y="4165600"/>
                  </a:lnTo>
                  <a:lnTo>
                    <a:pt x="2184781" y="4152900"/>
                  </a:lnTo>
                  <a:lnTo>
                    <a:pt x="2183688" y="4140200"/>
                  </a:lnTo>
                  <a:lnTo>
                    <a:pt x="2184882" y="4140200"/>
                  </a:lnTo>
                  <a:lnTo>
                    <a:pt x="2187092" y="4144937"/>
                  </a:lnTo>
                  <a:lnTo>
                    <a:pt x="2186521" y="4140200"/>
                  </a:lnTo>
                  <a:lnTo>
                    <a:pt x="2192502" y="4140200"/>
                  </a:lnTo>
                  <a:lnTo>
                    <a:pt x="2193709" y="4152900"/>
                  </a:lnTo>
                  <a:lnTo>
                    <a:pt x="2193340" y="4165600"/>
                  </a:lnTo>
                  <a:lnTo>
                    <a:pt x="2197570" y="4152900"/>
                  </a:lnTo>
                  <a:lnTo>
                    <a:pt x="2199271" y="4152900"/>
                  </a:lnTo>
                  <a:lnTo>
                    <a:pt x="2198420" y="4165600"/>
                  </a:lnTo>
                  <a:lnTo>
                    <a:pt x="2230666" y="4165600"/>
                  </a:lnTo>
                  <a:lnTo>
                    <a:pt x="2236863" y="4152900"/>
                  </a:lnTo>
                  <a:lnTo>
                    <a:pt x="2244102" y="4152900"/>
                  </a:lnTo>
                  <a:lnTo>
                    <a:pt x="2242439" y="4140200"/>
                  </a:lnTo>
                  <a:lnTo>
                    <a:pt x="2244217" y="4140200"/>
                  </a:lnTo>
                  <a:lnTo>
                    <a:pt x="2244941" y="4127500"/>
                  </a:lnTo>
                  <a:lnTo>
                    <a:pt x="2252319" y="4127500"/>
                  </a:lnTo>
                  <a:lnTo>
                    <a:pt x="2260168" y="4140200"/>
                  </a:lnTo>
                  <a:lnTo>
                    <a:pt x="2275395" y="4140200"/>
                  </a:lnTo>
                  <a:lnTo>
                    <a:pt x="2279624" y="4127500"/>
                  </a:lnTo>
                  <a:lnTo>
                    <a:pt x="2273706" y="4127500"/>
                  </a:lnTo>
                  <a:lnTo>
                    <a:pt x="2273706" y="4114800"/>
                  </a:lnTo>
                  <a:lnTo>
                    <a:pt x="2277580" y="4114800"/>
                  </a:lnTo>
                  <a:lnTo>
                    <a:pt x="2281847" y="4127500"/>
                  </a:lnTo>
                  <a:lnTo>
                    <a:pt x="2297493" y="4127500"/>
                  </a:lnTo>
                  <a:lnTo>
                    <a:pt x="2303030" y="4114800"/>
                  </a:lnTo>
                  <a:lnTo>
                    <a:pt x="2310079" y="4114800"/>
                  </a:lnTo>
                  <a:lnTo>
                    <a:pt x="2306688" y="4102100"/>
                  </a:lnTo>
                  <a:lnTo>
                    <a:pt x="2303310" y="4102100"/>
                  </a:lnTo>
                  <a:lnTo>
                    <a:pt x="2304999" y="4089400"/>
                  </a:lnTo>
                  <a:lnTo>
                    <a:pt x="2310917" y="4102100"/>
                  </a:lnTo>
                  <a:lnTo>
                    <a:pt x="2312606" y="4102100"/>
                  </a:lnTo>
                  <a:lnTo>
                    <a:pt x="2312606" y="4114800"/>
                  </a:lnTo>
                  <a:lnTo>
                    <a:pt x="2317229" y="4102100"/>
                  </a:lnTo>
                  <a:lnTo>
                    <a:pt x="2332482" y="4102100"/>
                  </a:lnTo>
                  <a:lnTo>
                    <a:pt x="2341372" y="4114800"/>
                  </a:lnTo>
                  <a:lnTo>
                    <a:pt x="2362187" y="4114800"/>
                  </a:lnTo>
                  <a:lnTo>
                    <a:pt x="2365057" y="4102100"/>
                  </a:lnTo>
                  <a:lnTo>
                    <a:pt x="2372664" y="4089400"/>
                  </a:lnTo>
                  <a:lnTo>
                    <a:pt x="2375636" y="4089400"/>
                  </a:lnTo>
                  <a:lnTo>
                    <a:pt x="2376830" y="4102100"/>
                  </a:lnTo>
                  <a:lnTo>
                    <a:pt x="2380284" y="4102100"/>
                  </a:lnTo>
                  <a:lnTo>
                    <a:pt x="2386558" y="4089400"/>
                  </a:lnTo>
                  <a:lnTo>
                    <a:pt x="2403233" y="4089400"/>
                  </a:lnTo>
                  <a:lnTo>
                    <a:pt x="2409037" y="4076700"/>
                  </a:lnTo>
                  <a:lnTo>
                    <a:pt x="2424353" y="4089400"/>
                  </a:lnTo>
                  <a:lnTo>
                    <a:pt x="2435796" y="4089400"/>
                  </a:lnTo>
                  <a:lnTo>
                    <a:pt x="2446744" y="4076700"/>
                  </a:lnTo>
                  <a:lnTo>
                    <a:pt x="2460637" y="4089400"/>
                  </a:lnTo>
                  <a:lnTo>
                    <a:pt x="2456408" y="4076700"/>
                  </a:lnTo>
                  <a:lnTo>
                    <a:pt x="2458948" y="4076700"/>
                  </a:lnTo>
                  <a:lnTo>
                    <a:pt x="2458948" y="4064000"/>
                  </a:lnTo>
                  <a:lnTo>
                    <a:pt x="2467432" y="4064000"/>
                  </a:lnTo>
                  <a:lnTo>
                    <a:pt x="2477351" y="4051300"/>
                  </a:lnTo>
                  <a:lnTo>
                    <a:pt x="2546921" y="4051300"/>
                  </a:lnTo>
                  <a:lnTo>
                    <a:pt x="2549258" y="4038600"/>
                  </a:lnTo>
                  <a:lnTo>
                    <a:pt x="2545334" y="4025900"/>
                  </a:lnTo>
                  <a:lnTo>
                    <a:pt x="2543467" y="4013200"/>
                  </a:lnTo>
                  <a:lnTo>
                    <a:pt x="2551988" y="4013200"/>
                  </a:lnTo>
                  <a:lnTo>
                    <a:pt x="2557068" y="4038600"/>
                  </a:lnTo>
                  <a:lnTo>
                    <a:pt x="2559608" y="4025900"/>
                  </a:lnTo>
                  <a:lnTo>
                    <a:pt x="2562987" y="4025900"/>
                  </a:lnTo>
                  <a:lnTo>
                    <a:pt x="2571445" y="4013200"/>
                  </a:lnTo>
                  <a:lnTo>
                    <a:pt x="2588158" y="4013200"/>
                  </a:lnTo>
                  <a:lnTo>
                    <a:pt x="2594927" y="4000500"/>
                  </a:lnTo>
                  <a:lnTo>
                    <a:pt x="2600731" y="4000500"/>
                  </a:lnTo>
                  <a:lnTo>
                    <a:pt x="2605278" y="3987800"/>
                  </a:lnTo>
                  <a:lnTo>
                    <a:pt x="2606129" y="4000500"/>
                  </a:lnTo>
                  <a:lnTo>
                    <a:pt x="2617343" y="4000500"/>
                  </a:lnTo>
                  <a:lnTo>
                    <a:pt x="2618397" y="3987800"/>
                  </a:lnTo>
                  <a:lnTo>
                    <a:pt x="2621356" y="3987800"/>
                  </a:lnTo>
                  <a:lnTo>
                    <a:pt x="2625585" y="4000500"/>
                  </a:lnTo>
                  <a:lnTo>
                    <a:pt x="2629192" y="4000500"/>
                  </a:lnTo>
                  <a:lnTo>
                    <a:pt x="2630347" y="3987800"/>
                  </a:lnTo>
                  <a:lnTo>
                    <a:pt x="2642882" y="3987800"/>
                  </a:lnTo>
                  <a:lnTo>
                    <a:pt x="2639123" y="3975100"/>
                  </a:lnTo>
                  <a:lnTo>
                    <a:pt x="2648851" y="3975100"/>
                  </a:lnTo>
                  <a:lnTo>
                    <a:pt x="2652674" y="3962400"/>
                  </a:lnTo>
                  <a:lnTo>
                    <a:pt x="2662910" y="3962400"/>
                  </a:lnTo>
                  <a:lnTo>
                    <a:pt x="2665171" y="3953281"/>
                  </a:lnTo>
                  <a:lnTo>
                    <a:pt x="2671203" y="3962400"/>
                  </a:lnTo>
                  <a:lnTo>
                    <a:pt x="2678023" y="3962400"/>
                  </a:lnTo>
                  <a:lnTo>
                    <a:pt x="2682316" y="3949700"/>
                  </a:lnTo>
                  <a:lnTo>
                    <a:pt x="2690711" y="3949700"/>
                  </a:lnTo>
                  <a:lnTo>
                    <a:pt x="2694101" y="3962400"/>
                  </a:lnTo>
                  <a:lnTo>
                    <a:pt x="2699169" y="3949700"/>
                  </a:lnTo>
                  <a:lnTo>
                    <a:pt x="2700871" y="3949700"/>
                  </a:lnTo>
                  <a:lnTo>
                    <a:pt x="2693251" y="3937000"/>
                  </a:lnTo>
                  <a:lnTo>
                    <a:pt x="2707055" y="3937000"/>
                  </a:lnTo>
                  <a:lnTo>
                    <a:pt x="2709786" y="3924300"/>
                  </a:lnTo>
                  <a:lnTo>
                    <a:pt x="2716212" y="3924300"/>
                  </a:lnTo>
                  <a:lnTo>
                    <a:pt x="2723705" y="3937000"/>
                  </a:lnTo>
                  <a:lnTo>
                    <a:pt x="2729077" y="3924300"/>
                  </a:lnTo>
                  <a:lnTo>
                    <a:pt x="2735021" y="3911600"/>
                  </a:lnTo>
                  <a:lnTo>
                    <a:pt x="2741422" y="3898900"/>
                  </a:lnTo>
                  <a:lnTo>
                    <a:pt x="2748229" y="3886200"/>
                  </a:lnTo>
                  <a:lnTo>
                    <a:pt x="2751836" y="3898900"/>
                  </a:lnTo>
                  <a:lnTo>
                    <a:pt x="2748445" y="3898900"/>
                  </a:lnTo>
                  <a:lnTo>
                    <a:pt x="2745384" y="3911600"/>
                  </a:lnTo>
                  <a:lnTo>
                    <a:pt x="2749931" y="3924300"/>
                  </a:lnTo>
                  <a:lnTo>
                    <a:pt x="2753283" y="3911600"/>
                  </a:lnTo>
                  <a:lnTo>
                    <a:pt x="2755214" y="3898900"/>
                  </a:lnTo>
                  <a:lnTo>
                    <a:pt x="2758732" y="3886200"/>
                  </a:lnTo>
                  <a:lnTo>
                    <a:pt x="2766847" y="3873500"/>
                  </a:lnTo>
                  <a:lnTo>
                    <a:pt x="2771914" y="3873500"/>
                  </a:lnTo>
                  <a:lnTo>
                    <a:pt x="2771076" y="3886200"/>
                  </a:lnTo>
                  <a:lnTo>
                    <a:pt x="2771914" y="3898900"/>
                  </a:lnTo>
                  <a:lnTo>
                    <a:pt x="2778175" y="3886200"/>
                  </a:lnTo>
                  <a:lnTo>
                    <a:pt x="2786405" y="3873500"/>
                  </a:lnTo>
                  <a:lnTo>
                    <a:pt x="2794165" y="3873500"/>
                  </a:lnTo>
                  <a:lnTo>
                    <a:pt x="2798991" y="3860800"/>
                  </a:lnTo>
                  <a:lnTo>
                    <a:pt x="2800680" y="3860800"/>
                  </a:lnTo>
                  <a:lnTo>
                    <a:pt x="2793530" y="3848100"/>
                  </a:lnTo>
                  <a:lnTo>
                    <a:pt x="2789783" y="3835400"/>
                  </a:lnTo>
                  <a:lnTo>
                    <a:pt x="2787472" y="3835400"/>
                  </a:lnTo>
                  <a:lnTo>
                    <a:pt x="2784602" y="3822700"/>
                  </a:lnTo>
                  <a:lnTo>
                    <a:pt x="2793555" y="3835400"/>
                  </a:lnTo>
                  <a:lnTo>
                    <a:pt x="2799727" y="3835400"/>
                  </a:lnTo>
                  <a:lnTo>
                    <a:pt x="2806369" y="3848100"/>
                  </a:lnTo>
                  <a:lnTo>
                    <a:pt x="2816745" y="3860800"/>
                  </a:lnTo>
                  <a:lnTo>
                    <a:pt x="2815907" y="3848100"/>
                  </a:lnTo>
                  <a:lnTo>
                    <a:pt x="2817596" y="3848100"/>
                  </a:lnTo>
                  <a:lnTo>
                    <a:pt x="2820136" y="3860800"/>
                  </a:lnTo>
                  <a:lnTo>
                    <a:pt x="2821101" y="3848100"/>
                  </a:lnTo>
                  <a:lnTo>
                    <a:pt x="2819603" y="3848100"/>
                  </a:lnTo>
                  <a:lnTo>
                    <a:pt x="2818587" y="3835400"/>
                  </a:lnTo>
                  <a:lnTo>
                    <a:pt x="2824048" y="3835400"/>
                  </a:lnTo>
                  <a:lnTo>
                    <a:pt x="2825115" y="3822700"/>
                  </a:lnTo>
                  <a:lnTo>
                    <a:pt x="2831134" y="3822700"/>
                  </a:lnTo>
                  <a:lnTo>
                    <a:pt x="2833306" y="3833571"/>
                  </a:lnTo>
                  <a:lnTo>
                    <a:pt x="2836151" y="3822700"/>
                  </a:lnTo>
                  <a:lnTo>
                    <a:pt x="2837269" y="3810000"/>
                  </a:lnTo>
                  <a:lnTo>
                    <a:pt x="2839961" y="3797300"/>
                  </a:lnTo>
                  <a:lnTo>
                    <a:pt x="2848051" y="3797300"/>
                  </a:lnTo>
                  <a:lnTo>
                    <a:pt x="2854198" y="3810000"/>
                  </a:lnTo>
                  <a:lnTo>
                    <a:pt x="2861576" y="3810000"/>
                  </a:lnTo>
                  <a:lnTo>
                    <a:pt x="2863850" y="3797300"/>
                  </a:lnTo>
                  <a:lnTo>
                    <a:pt x="2864535" y="3797300"/>
                  </a:lnTo>
                  <a:lnTo>
                    <a:pt x="2865869" y="3784600"/>
                  </a:lnTo>
                  <a:lnTo>
                    <a:pt x="2869196" y="3784600"/>
                  </a:lnTo>
                  <a:lnTo>
                    <a:pt x="2866123" y="3771900"/>
                  </a:lnTo>
                  <a:lnTo>
                    <a:pt x="2863278" y="3771900"/>
                  </a:lnTo>
                  <a:lnTo>
                    <a:pt x="2861792" y="3771900"/>
                  </a:lnTo>
                  <a:lnTo>
                    <a:pt x="2859684" y="3759200"/>
                  </a:lnTo>
                  <a:lnTo>
                    <a:pt x="2863278" y="3759200"/>
                  </a:lnTo>
                  <a:lnTo>
                    <a:pt x="2863278" y="3771900"/>
                  </a:lnTo>
                  <a:lnTo>
                    <a:pt x="2868345" y="3759200"/>
                  </a:lnTo>
                  <a:lnTo>
                    <a:pt x="2877655" y="3771900"/>
                  </a:lnTo>
                  <a:lnTo>
                    <a:pt x="2875965" y="3759200"/>
                  </a:lnTo>
                  <a:lnTo>
                    <a:pt x="2885211" y="3759200"/>
                  </a:lnTo>
                  <a:lnTo>
                    <a:pt x="2889707" y="3771900"/>
                  </a:lnTo>
                  <a:lnTo>
                    <a:pt x="2895092" y="3771900"/>
                  </a:lnTo>
                  <a:lnTo>
                    <a:pt x="2897428" y="3759200"/>
                  </a:lnTo>
                  <a:lnTo>
                    <a:pt x="2898800" y="3759200"/>
                  </a:lnTo>
                  <a:lnTo>
                    <a:pt x="2899600" y="3759200"/>
                  </a:lnTo>
                  <a:lnTo>
                    <a:pt x="2907258" y="3759200"/>
                  </a:lnTo>
                  <a:lnTo>
                    <a:pt x="2900489" y="3746500"/>
                  </a:lnTo>
                  <a:lnTo>
                    <a:pt x="2905569" y="3746500"/>
                  </a:lnTo>
                  <a:lnTo>
                    <a:pt x="2907258" y="3759200"/>
                  </a:lnTo>
                  <a:lnTo>
                    <a:pt x="2912503" y="3759200"/>
                  </a:lnTo>
                  <a:lnTo>
                    <a:pt x="2907576" y="3746500"/>
                  </a:lnTo>
                  <a:lnTo>
                    <a:pt x="2916072" y="3746500"/>
                  </a:lnTo>
                  <a:lnTo>
                    <a:pt x="2920047" y="3733800"/>
                  </a:lnTo>
                  <a:lnTo>
                    <a:pt x="2937052" y="3733800"/>
                  </a:lnTo>
                  <a:lnTo>
                    <a:pt x="2936646" y="3746500"/>
                  </a:lnTo>
                  <a:lnTo>
                    <a:pt x="2945790" y="3746500"/>
                  </a:lnTo>
                  <a:lnTo>
                    <a:pt x="2948813" y="3733800"/>
                  </a:lnTo>
                  <a:lnTo>
                    <a:pt x="2952635" y="3721100"/>
                  </a:lnTo>
                  <a:lnTo>
                    <a:pt x="2959697" y="3708400"/>
                  </a:lnTo>
                  <a:lnTo>
                    <a:pt x="2969006" y="3708400"/>
                  </a:lnTo>
                  <a:lnTo>
                    <a:pt x="2977464" y="3721100"/>
                  </a:lnTo>
                  <a:lnTo>
                    <a:pt x="2975775" y="3708400"/>
                  </a:lnTo>
                  <a:lnTo>
                    <a:pt x="2984449" y="3708400"/>
                  </a:lnTo>
                  <a:lnTo>
                    <a:pt x="2986875" y="3695700"/>
                  </a:lnTo>
                  <a:lnTo>
                    <a:pt x="2989313" y="3683000"/>
                  </a:lnTo>
                  <a:lnTo>
                    <a:pt x="2992691" y="3683000"/>
                  </a:lnTo>
                  <a:lnTo>
                    <a:pt x="3001149" y="3695700"/>
                  </a:lnTo>
                  <a:lnTo>
                    <a:pt x="3005378" y="3683000"/>
                  </a:lnTo>
                  <a:lnTo>
                    <a:pt x="3012148" y="3683000"/>
                  </a:lnTo>
                  <a:lnTo>
                    <a:pt x="3008757" y="3670300"/>
                  </a:lnTo>
                  <a:lnTo>
                    <a:pt x="3022816" y="3670300"/>
                  </a:lnTo>
                  <a:lnTo>
                    <a:pt x="3027896" y="3657600"/>
                  </a:lnTo>
                  <a:lnTo>
                    <a:pt x="3031883" y="3644900"/>
                  </a:lnTo>
                  <a:lnTo>
                    <a:pt x="3045980" y="3644900"/>
                  </a:lnTo>
                  <a:lnTo>
                    <a:pt x="3048520" y="3657600"/>
                  </a:lnTo>
                  <a:lnTo>
                    <a:pt x="3050209" y="3657600"/>
                  </a:lnTo>
                  <a:lnTo>
                    <a:pt x="3055289" y="3632200"/>
                  </a:lnTo>
                  <a:lnTo>
                    <a:pt x="3052749" y="3619500"/>
                  </a:lnTo>
                  <a:lnTo>
                    <a:pt x="3051911" y="3619500"/>
                  </a:lnTo>
                  <a:lnTo>
                    <a:pt x="3051911" y="3632200"/>
                  </a:lnTo>
                  <a:lnTo>
                    <a:pt x="3040062" y="3632200"/>
                  </a:lnTo>
                  <a:lnTo>
                    <a:pt x="3036671" y="3619500"/>
                  </a:lnTo>
                  <a:lnTo>
                    <a:pt x="3034982" y="3619500"/>
                  </a:lnTo>
                  <a:lnTo>
                    <a:pt x="3037522" y="3606800"/>
                  </a:lnTo>
                  <a:lnTo>
                    <a:pt x="3040100" y="3619500"/>
                  </a:lnTo>
                  <a:lnTo>
                    <a:pt x="3045447" y="3619500"/>
                  </a:lnTo>
                  <a:lnTo>
                    <a:pt x="3051911" y="3632200"/>
                  </a:lnTo>
                  <a:lnTo>
                    <a:pt x="3051911" y="3619500"/>
                  </a:lnTo>
                  <a:lnTo>
                    <a:pt x="3046641" y="3606800"/>
                  </a:lnTo>
                  <a:lnTo>
                    <a:pt x="3055289" y="3606800"/>
                  </a:lnTo>
                  <a:lnTo>
                    <a:pt x="3051899" y="3594100"/>
                  </a:lnTo>
                  <a:lnTo>
                    <a:pt x="3056128" y="3594100"/>
                  </a:lnTo>
                  <a:lnTo>
                    <a:pt x="3061157" y="3606800"/>
                  </a:lnTo>
                  <a:lnTo>
                    <a:pt x="3062313" y="3606800"/>
                  </a:lnTo>
                  <a:lnTo>
                    <a:pt x="3065437" y="3619500"/>
                  </a:lnTo>
                  <a:lnTo>
                    <a:pt x="3065361" y="3606800"/>
                  </a:lnTo>
                  <a:lnTo>
                    <a:pt x="3062897" y="3606800"/>
                  </a:lnTo>
                  <a:lnTo>
                    <a:pt x="3062338" y="3594100"/>
                  </a:lnTo>
                  <a:lnTo>
                    <a:pt x="3068815" y="3594100"/>
                  </a:lnTo>
                  <a:lnTo>
                    <a:pt x="3067126" y="3606800"/>
                  </a:lnTo>
                  <a:lnTo>
                    <a:pt x="3091662" y="3606800"/>
                  </a:lnTo>
                  <a:lnTo>
                    <a:pt x="3083369" y="3594100"/>
                  </a:lnTo>
                  <a:lnTo>
                    <a:pt x="3084995" y="3581400"/>
                  </a:lnTo>
                  <a:lnTo>
                    <a:pt x="3088690" y="3581400"/>
                  </a:lnTo>
                  <a:lnTo>
                    <a:pt x="3086582" y="3568700"/>
                  </a:lnTo>
                  <a:lnTo>
                    <a:pt x="3092348" y="3581400"/>
                  </a:lnTo>
                  <a:lnTo>
                    <a:pt x="3095891" y="3581400"/>
                  </a:lnTo>
                  <a:lnTo>
                    <a:pt x="3099435" y="3594100"/>
                  </a:lnTo>
                  <a:lnTo>
                    <a:pt x="3116186" y="3594100"/>
                  </a:lnTo>
                  <a:lnTo>
                    <a:pt x="3118726" y="3606800"/>
                  </a:lnTo>
                  <a:lnTo>
                    <a:pt x="3118066" y="3594100"/>
                  </a:lnTo>
                  <a:lnTo>
                    <a:pt x="3126333" y="3594100"/>
                  </a:lnTo>
                  <a:lnTo>
                    <a:pt x="3122104" y="3581400"/>
                  </a:lnTo>
                  <a:lnTo>
                    <a:pt x="3125495" y="3581400"/>
                  </a:lnTo>
                  <a:lnTo>
                    <a:pt x="3133318" y="3581400"/>
                  </a:lnTo>
                  <a:lnTo>
                    <a:pt x="3142564" y="3568700"/>
                  </a:lnTo>
                  <a:lnTo>
                    <a:pt x="3143250" y="3556000"/>
                  </a:lnTo>
                  <a:lnTo>
                    <a:pt x="3141789" y="3556000"/>
                  </a:lnTo>
                  <a:lnTo>
                    <a:pt x="3138500" y="3543300"/>
                  </a:lnTo>
                  <a:lnTo>
                    <a:pt x="3135045" y="3530600"/>
                  </a:lnTo>
                  <a:lnTo>
                    <a:pt x="3133102" y="3517900"/>
                  </a:lnTo>
                  <a:lnTo>
                    <a:pt x="3134791" y="3517900"/>
                  </a:lnTo>
                  <a:lnTo>
                    <a:pt x="3141561" y="3530600"/>
                  </a:lnTo>
                  <a:lnTo>
                    <a:pt x="3144101" y="3530600"/>
                  </a:lnTo>
                  <a:lnTo>
                    <a:pt x="3153410" y="3543300"/>
                  </a:lnTo>
                  <a:lnTo>
                    <a:pt x="3155099" y="3530600"/>
                  </a:lnTo>
                  <a:lnTo>
                    <a:pt x="3156788" y="3530600"/>
                  </a:lnTo>
                  <a:lnTo>
                    <a:pt x="3152559" y="3520833"/>
                  </a:lnTo>
                  <a:lnTo>
                    <a:pt x="3152559" y="3530600"/>
                  </a:lnTo>
                  <a:lnTo>
                    <a:pt x="3149181" y="3530600"/>
                  </a:lnTo>
                  <a:lnTo>
                    <a:pt x="3144951" y="3517900"/>
                  </a:lnTo>
                  <a:lnTo>
                    <a:pt x="3146641" y="3517900"/>
                  </a:lnTo>
                  <a:lnTo>
                    <a:pt x="3152559" y="3530600"/>
                  </a:lnTo>
                  <a:lnTo>
                    <a:pt x="3152559" y="3520833"/>
                  </a:lnTo>
                  <a:lnTo>
                    <a:pt x="3151289" y="3517900"/>
                  </a:lnTo>
                  <a:lnTo>
                    <a:pt x="3145790" y="3505200"/>
                  </a:lnTo>
                  <a:lnTo>
                    <a:pt x="3174555" y="3479800"/>
                  </a:lnTo>
                  <a:lnTo>
                    <a:pt x="3188932" y="3467100"/>
                  </a:lnTo>
                  <a:lnTo>
                    <a:pt x="3201022" y="3479800"/>
                  </a:lnTo>
                  <a:lnTo>
                    <a:pt x="3213354" y="3492500"/>
                  </a:lnTo>
                  <a:lnTo>
                    <a:pt x="3226168" y="3505200"/>
                  </a:lnTo>
                  <a:lnTo>
                    <a:pt x="3239681" y="3505200"/>
                  </a:lnTo>
                  <a:lnTo>
                    <a:pt x="3233763" y="3492500"/>
                  </a:lnTo>
                  <a:lnTo>
                    <a:pt x="3243910" y="3492500"/>
                  </a:lnTo>
                  <a:lnTo>
                    <a:pt x="3239681" y="3505200"/>
                  </a:lnTo>
                  <a:lnTo>
                    <a:pt x="3245929" y="3505200"/>
                  </a:lnTo>
                  <a:lnTo>
                    <a:pt x="3244088" y="3492500"/>
                  </a:lnTo>
                  <a:lnTo>
                    <a:pt x="3246869" y="3492500"/>
                  </a:lnTo>
                  <a:lnTo>
                    <a:pt x="3240532" y="3479800"/>
                  </a:lnTo>
                  <a:lnTo>
                    <a:pt x="3243097" y="3479800"/>
                  </a:lnTo>
                  <a:lnTo>
                    <a:pt x="3240532" y="3467100"/>
                  </a:lnTo>
                  <a:lnTo>
                    <a:pt x="3247745" y="3479800"/>
                  </a:lnTo>
                  <a:lnTo>
                    <a:pt x="3245713" y="3479800"/>
                  </a:lnTo>
                  <a:lnTo>
                    <a:pt x="3250260" y="3492500"/>
                  </a:lnTo>
                  <a:lnTo>
                    <a:pt x="3246869" y="3492500"/>
                  </a:lnTo>
                  <a:lnTo>
                    <a:pt x="3253219" y="3505200"/>
                  </a:lnTo>
                  <a:lnTo>
                    <a:pt x="3250679" y="3492500"/>
                  </a:lnTo>
                  <a:lnTo>
                    <a:pt x="3254565" y="3492500"/>
                  </a:lnTo>
                  <a:lnTo>
                    <a:pt x="3248355" y="3479800"/>
                  </a:lnTo>
                  <a:lnTo>
                    <a:pt x="3254565" y="3479800"/>
                  </a:lnTo>
                  <a:lnTo>
                    <a:pt x="3253219" y="3467100"/>
                  </a:lnTo>
                  <a:lnTo>
                    <a:pt x="3258299" y="3479800"/>
                  </a:lnTo>
                  <a:lnTo>
                    <a:pt x="3261461" y="3479800"/>
                  </a:lnTo>
                  <a:lnTo>
                    <a:pt x="3261207" y="3467100"/>
                  </a:lnTo>
                  <a:lnTo>
                    <a:pt x="3277755" y="3467100"/>
                  </a:lnTo>
                  <a:lnTo>
                    <a:pt x="3271824" y="3454400"/>
                  </a:lnTo>
                  <a:lnTo>
                    <a:pt x="3273526" y="3441700"/>
                  </a:lnTo>
                  <a:lnTo>
                    <a:pt x="3282581" y="3454400"/>
                  </a:lnTo>
                  <a:lnTo>
                    <a:pt x="3293745" y="3454400"/>
                  </a:lnTo>
                  <a:lnTo>
                    <a:pt x="3305657" y="3467100"/>
                  </a:lnTo>
                  <a:lnTo>
                    <a:pt x="3299333" y="3454400"/>
                  </a:lnTo>
                  <a:lnTo>
                    <a:pt x="3300692" y="3441700"/>
                  </a:lnTo>
                  <a:lnTo>
                    <a:pt x="3304121" y="3429000"/>
                  </a:lnTo>
                  <a:lnTo>
                    <a:pt x="3314649" y="3429000"/>
                  </a:lnTo>
                  <a:lnTo>
                    <a:pt x="3309683" y="3416300"/>
                  </a:lnTo>
                  <a:lnTo>
                    <a:pt x="3306292" y="3403600"/>
                  </a:lnTo>
                  <a:lnTo>
                    <a:pt x="3313252" y="3403600"/>
                  </a:lnTo>
                  <a:lnTo>
                    <a:pt x="3319615" y="3416300"/>
                  </a:lnTo>
                  <a:lnTo>
                    <a:pt x="3325114" y="3416300"/>
                  </a:lnTo>
                  <a:lnTo>
                    <a:pt x="3322294" y="3403600"/>
                  </a:lnTo>
                  <a:lnTo>
                    <a:pt x="3329317" y="3403600"/>
                  </a:lnTo>
                  <a:lnTo>
                    <a:pt x="3337801" y="3416300"/>
                  </a:lnTo>
                  <a:lnTo>
                    <a:pt x="3329724" y="3403600"/>
                  </a:lnTo>
                  <a:lnTo>
                    <a:pt x="3330435" y="3403600"/>
                  </a:lnTo>
                  <a:lnTo>
                    <a:pt x="3327654" y="3390900"/>
                  </a:lnTo>
                  <a:lnTo>
                    <a:pt x="3336747" y="3403600"/>
                  </a:lnTo>
                  <a:lnTo>
                    <a:pt x="3351873" y="3403600"/>
                  </a:lnTo>
                  <a:lnTo>
                    <a:pt x="3344062" y="3390900"/>
                  </a:lnTo>
                  <a:lnTo>
                    <a:pt x="3352901" y="3390900"/>
                  </a:lnTo>
                  <a:lnTo>
                    <a:pt x="3360648" y="3403600"/>
                  </a:lnTo>
                  <a:lnTo>
                    <a:pt x="3358489" y="3390900"/>
                  </a:lnTo>
                  <a:lnTo>
                    <a:pt x="3354832" y="3390900"/>
                  </a:lnTo>
                  <a:lnTo>
                    <a:pt x="3351961" y="3378200"/>
                  </a:lnTo>
                  <a:lnTo>
                    <a:pt x="3356927" y="3378200"/>
                  </a:lnTo>
                  <a:lnTo>
                    <a:pt x="3359899" y="3365500"/>
                  </a:lnTo>
                  <a:lnTo>
                    <a:pt x="3362401" y="3365500"/>
                  </a:lnTo>
                  <a:lnTo>
                    <a:pt x="3358946" y="3352800"/>
                  </a:lnTo>
                  <a:lnTo>
                    <a:pt x="3357003" y="3352800"/>
                  </a:lnTo>
                  <a:lnTo>
                    <a:pt x="3351238" y="3340100"/>
                  </a:lnTo>
                  <a:lnTo>
                    <a:pt x="3348799" y="3327400"/>
                  </a:lnTo>
                  <a:lnTo>
                    <a:pt x="3348799" y="3340100"/>
                  </a:lnTo>
                  <a:lnTo>
                    <a:pt x="3341192" y="3340100"/>
                  </a:lnTo>
                  <a:lnTo>
                    <a:pt x="3341154" y="3327400"/>
                  </a:lnTo>
                  <a:lnTo>
                    <a:pt x="3344570" y="3327400"/>
                  </a:lnTo>
                  <a:lnTo>
                    <a:pt x="3348799" y="3340100"/>
                  </a:lnTo>
                  <a:lnTo>
                    <a:pt x="3348799" y="3327400"/>
                  </a:lnTo>
                  <a:lnTo>
                    <a:pt x="3356013" y="3340100"/>
                  </a:lnTo>
                  <a:lnTo>
                    <a:pt x="3357130" y="3340100"/>
                  </a:lnTo>
                  <a:lnTo>
                    <a:pt x="3361486" y="3352800"/>
                  </a:lnTo>
                  <a:lnTo>
                    <a:pt x="3360420" y="3340100"/>
                  </a:lnTo>
                  <a:lnTo>
                    <a:pt x="3358629" y="3327400"/>
                  </a:lnTo>
                  <a:lnTo>
                    <a:pt x="3367659" y="3327400"/>
                  </a:lnTo>
                  <a:lnTo>
                    <a:pt x="3367722" y="3340100"/>
                  </a:lnTo>
                  <a:lnTo>
                    <a:pt x="3365716" y="3340100"/>
                  </a:lnTo>
                  <a:lnTo>
                    <a:pt x="3376422" y="3352800"/>
                  </a:lnTo>
                  <a:lnTo>
                    <a:pt x="3376904" y="3352800"/>
                  </a:lnTo>
                  <a:lnTo>
                    <a:pt x="3388563" y="3365500"/>
                  </a:lnTo>
                  <a:lnTo>
                    <a:pt x="3393490" y="3352800"/>
                  </a:lnTo>
                  <a:lnTo>
                    <a:pt x="3395103" y="3352800"/>
                  </a:lnTo>
                  <a:lnTo>
                    <a:pt x="3399548" y="3340100"/>
                  </a:lnTo>
                  <a:lnTo>
                    <a:pt x="3394748" y="3340100"/>
                  </a:lnTo>
                  <a:lnTo>
                    <a:pt x="3385756" y="3327400"/>
                  </a:lnTo>
                  <a:lnTo>
                    <a:pt x="3380943" y="3327400"/>
                  </a:lnTo>
                  <a:lnTo>
                    <a:pt x="3385362" y="3314700"/>
                  </a:lnTo>
                  <a:lnTo>
                    <a:pt x="3399129" y="3327400"/>
                  </a:lnTo>
                  <a:lnTo>
                    <a:pt x="3412236" y="3327400"/>
                  </a:lnTo>
                  <a:lnTo>
                    <a:pt x="3405289" y="3314700"/>
                  </a:lnTo>
                  <a:lnTo>
                    <a:pt x="3398494" y="3302000"/>
                  </a:lnTo>
                  <a:lnTo>
                    <a:pt x="3401250" y="3302000"/>
                  </a:lnTo>
                  <a:lnTo>
                    <a:pt x="3415627" y="3314700"/>
                  </a:lnTo>
                  <a:lnTo>
                    <a:pt x="3416058" y="3302000"/>
                  </a:lnTo>
                  <a:lnTo>
                    <a:pt x="3410864" y="3302000"/>
                  </a:lnTo>
                  <a:lnTo>
                    <a:pt x="3407422" y="3289300"/>
                  </a:lnTo>
                  <a:lnTo>
                    <a:pt x="3413087" y="3289300"/>
                  </a:lnTo>
                  <a:lnTo>
                    <a:pt x="3418167" y="3302000"/>
                  </a:lnTo>
                  <a:lnTo>
                    <a:pt x="3420275" y="3302000"/>
                  </a:lnTo>
                  <a:lnTo>
                    <a:pt x="3415944" y="3290976"/>
                  </a:lnTo>
                  <a:lnTo>
                    <a:pt x="3429165" y="3302000"/>
                  </a:lnTo>
                  <a:lnTo>
                    <a:pt x="3431273" y="3289300"/>
                  </a:lnTo>
                  <a:lnTo>
                    <a:pt x="3432124" y="3276600"/>
                  </a:lnTo>
                  <a:lnTo>
                    <a:pt x="3432962" y="3263900"/>
                  </a:lnTo>
                  <a:lnTo>
                    <a:pt x="3449459" y="3263900"/>
                  </a:lnTo>
                  <a:lnTo>
                    <a:pt x="3455378" y="3251200"/>
                  </a:lnTo>
                  <a:lnTo>
                    <a:pt x="3474199" y="3251200"/>
                  </a:lnTo>
                  <a:lnTo>
                    <a:pt x="3480701" y="3238500"/>
                  </a:lnTo>
                  <a:lnTo>
                    <a:pt x="3486683" y="3238500"/>
                  </a:lnTo>
                  <a:lnTo>
                    <a:pt x="3487521" y="3238500"/>
                  </a:lnTo>
                  <a:lnTo>
                    <a:pt x="3486848" y="3237573"/>
                  </a:lnTo>
                  <a:lnTo>
                    <a:pt x="3489007" y="3225800"/>
                  </a:lnTo>
                  <a:lnTo>
                    <a:pt x="3488372" y="3225800"/>
                  </a:lnTo>
                  <a:lnTo>
                    <a:pt x="3486493" y="3217532"/>
                  </a:lnTo>
                  <a:lnTo>
                    <a:pt x="3486493" y="3237090"/>
                  </a:lnTo>
                  <a:lnTo>
                    <a:pt x="3478225" y="3225800"/>
                  </a:lnTo>
                  <a:lnTo>
                    <a:pt x="3475685" y="3225800"/>
                  </a:lnTo>
                  <a:lnTo>
                    <a:pt x="3476523" y="3213100"/>
                  </a:lnTo>
                  <a:lnTo>
                    <a:pt x="3485832" y="3225800"/>
                  </a:lnTo>
                  <a:lnTo>
                    <a:pt x="3484981" y="3225800"/>
                  </a:lnTo>
                  <a:lnTo>
                    <a:pt x="3486493" y="3237090"/>
                  </a:lnTo>
                  <a:lnTo>
                    <a:pt x="3486493" y="3217532"/>
                  </a:lnTo>
                  <a:lnTo>
                    <a:pt x="3485489" y="3213100"/>
                  </a:lnTo>
                  <a:lnTo>
                    <a:pt x="3485616" y="3200400"/>
                  </a:lnTo>
                  <a:lnTo>
                    <a:pt x="3490506" y="3187700"/>
                  </a:lnTo>
                  <a:lnTo>
                    <a:pt x="3505682" y="3187700"/>
                  </a:lnTo>
                  <a:lnTo>
                    <a:pt x="3499789" y="3175000"/>
                  </a:lnTo>
                  <a:lnTo>
                    <a:pt x="3501910" y="3175000"/>
                  </a:lnTo>
                  <a:lnTo>
                    <a:pt x="3511613" y="3162300"/>
                  </a:lnTo>
                  <a:lnTo>
                    <a:pt x="3519347" y="3149600"/>
                  </a:lnTo>
                  <a:lnTo>
                    <a:pt x="3529139" y="3149600"/>
                  </a:lnTo>
                  <a:lnTo>
                    <a:pt x="3545040" y="3136900"/>
                  </a:lnTo>
                  <a:lnTo>
                    <a:pt x="3540404" y="3136900"/>
                  </a:lnTo>
                  <a:lnTo>
                    <a:pt x="3544722" y="3124200"/>
                  </a:lnTo>
                  <a:lnTo>
                    <a:pt x="3547300" y="3124200"/>
                  </a:lnTo>
                  <a:lnTo>
                    <a:pt x="3537432" y="3111500"/>
                  </a:lnTo>
                  <a:lnTo>
                    <a:pt x="3557524" y="3111500"/>
                  </a:lnTo>
                  <a:lnTo>
                    <a:pt x="3565741" y="3124200"/>
                  </a:lnTo>
                  <a:lnTo>
                    <a:pt x="3576345" y="3111500"/>
                  </a:lnTo>
                  <a:lnTo>
                    <a:pt x="3570846" y="3111500"/>
                  </a:lnTo>
                  <a:lnTo>
                    <a:pt x="3565398" y="3098800"/>
                  </a:lnTo>
                  <a:lnTo>
                    <a:pt x="3576345" y="3098800"/>
                  </a:lnTo>
                  <a:lnTo>
                    <a:pt x="3565347" y="3086100"/>
                  </a:lnTo>
                  <a:lnTo>
                    <a:pt x="3583952" y="3098800"/>
                  </a:lnTo>
                  <a:lnTo>
                    <a:pt x="3583114" y="3086100"/>
                  </a:lnTo>
                  <a:lnTo>
                    <a:pt x="3597491" y="3086100"/>
                  </a:lnTo>
                  <a:lnTo>
                    <a:pt x="3594951" y="3060700"/>
                  </a:lnTo>
                  <a:lnTo>
                    <a:pt x="3599180" y="3073400"/>
                  </a:lnTo>
                  <a:lnTo>
                    <a:pt x="3606787" y="3073400"/>
                  </a:lnTo>
                  <a:lnTo>
                    <a:pt x="3602558" y="3060700"/>
                  </a:lnTo>
                  <a:lnTo>
                    <a:pt x="3614407" y="3060700"/>
                  </a:lnTo>
                  <a:lnTo>
                    <a:pt x="3615258" y="3048000"/>
                  </a:lnTo>
                  <a:lnTo>
                    <a:pt x="3624554" y="3060700"/>
                  </a:lnTo>
                  <a:lnTo>
                    <a:pt x="3630053" y="3048000"/>
                  </a:lnTo>
                  <a:lnTo>
                    <a:pt x="3633647" y="3035300"/>
                  </a:lnTo>
                  <a:lnTo>
                    <a:pt x="3636924" y="3035300"/>
                  </a:lnTo>
                  <a:lnTo>
                    <a:pt x="3641471" y="3022600"/>
                  </a:lnTo>
                  <a:lnTo>
                    <a:pt x="3640632" y="3022600"/>
                  </a:lnTo>
                  <a:lnTo>
                    <a:pt x="3634575" y="3022600"/>
                  </a:lnTo>
                  <a:lnTo>
                    <a:pt x="3626878" y="3009900"/>
                  </a:lnTo>
                  <a:lnTo>
                    <a:pt x="3623640" y="3009900"/>
                  </a:lnTo>
                  <a:lnTo>
                    <a:pt x="3618636" y="2997200"/>
                  </a:lnTo>
                  <a:lnTo>
                    <a:pt x="3623386" y="2997200"/>
                  </a:lnTo>
                  <a:lnTo>
                    <a:pt x="3629952" y="3009900"/>
                  </a:lnTo>
                  <a:lnTo>
                    <a:pt x="3636353" y="3009900"/>
                  </a:lnTo>
                  <a:lnTo>
                    <a:pt x="3640632" y="3022600"/>
                  </a:lnTo>
                  <a:lnTo>
                    <a:pt x="3638931" y="3009900"/>
                  </a:lnTo>
                  <a:lnTo>
                    <a:pt x="3644862" y="3009900"/>
                  </a:lnTo>
                  <a:lnTo>
                    <a:pt x="3650780" y="3022600"/>
                  </a:lnTo>
                  <a:lnTo>
                    <a:pt x="3650640" y="3009900"/>
                  </a:lnTo>
                  <a:lnTo>
                    <a:pt x="3662616" y="3009900"/>
                  </a:lnTo>
                  <a:lnTo>
                    <a:pt x="3666833" y="2997200"/>
                  </a:lnTo>
                  <a:lnTo>
                    <a:pt x="3669068" y="2997200"/>
                  </a:lnTo>
                  <a:lnTo>
                    <a:pt x="3670833" y="2984500"/>
                  </a:lnTo>
                  <a:lnTo>
                    <a:pt x="3673614" y="2971800"/>
                  </a:lnTo>
                  <a:lnTo>
                    <a:pt x="3664000" y="2971800"/>
                  </a:lnTo>
                  <a:lnTo>
                    <a:pt x="3661841" y="2959100"/>
                  </a:lnTo>
                  <a:lnTo>
                    <a:pt x="3672662" y="2959100"/>
                  </a:lnTo>
                  <a:lnTo>
                    <a:pt x="3679787" y="2946400"/>
                  </a:lnTo>
                  <a:lnTo>
                    <a:pt x="3684613" y="2946400"/>
                  </a:lnTo>
                  <a:lnTo>
                    <a:pt x="3681234" y="2933700"/>
                  </a:lnTo>
                  <a:lnTo>
                    <a:pt x="3693083" y="2933700"/>
                  </a:lnTo>
                  <a:lnTo>
                    <a:pt x="3694442" y="2921000"/>
                  </a:lnTo>
                  <a:lnTo>
                    <a:pt x="3694696" y="2908300"/>
                  </a:lnTo>
                  <a:lnTo>
                    <a:pt x="3685463" y="2908300"/>
                  </a:lnTo>
                  <a:lnTo>
                    <a:pt x="3681234" y="2895600"/>
                  </a:lnTo>
                  <a:lnTo>
                    <a:pt x="3694760" y="2895600"/>
                  </a:lnTo>
                  <a:lnTo>
                    <a:pt x="3695611" y="2908300"/>
                  </a:lnTo>
                  <a:lnTo>
                    <a:pt x="3699980" y="2895600"/>
                  </a:lnTo>
                  <a:lnTo>
                    <a:pt x="3717290" y="2882900"/>
                  </a:lnTo>
                  <a:lnTo>
                    <a:pt x="3732834" y="2882900"/>
                  </a:lnTo>
                  <a:lnTo>
                    <a:pt x="3731984" y="2870200"/>
                  </a:lnTo>
                  <a:lnTo>
                    <a:pt x="3732822" y="2870200"/>
                  </a:lnTo>
                  <a:lnTo>
                    <a:pt x="3726065" y="2844800"/>
                  </a:lnTo>
                  <a:lnTo>
                    <a:pt x="3731133" y="2844800"/>
                  </a:lnTo>
                  <a:lnTo>
                    <a:pt x="3733673" y="2857500"/>
                  </a:lnTo>
                  <a:lnTo>
                    <a:pt x="3742982" y="2857500"/>
                  </a:lnTo>
                  <a:lnTo>
                    <a:pt x="3739400" y="2844800"/>
                  </a:lnTo>
                  <a:lnTo>
                    <a:pt x="3744137" y="2832100"/>
                  </a:lnTo>
                  <a:lnTo>
                    <a:pt x="3749992" y="2832100"/>
                  </a:lnTo>
                  <a:lnTo>
                    <a:pt x="3749751" y="2819400"/>
                  </a:lnTo>
                  <a:lnTo>
                    <a:pt x="3769449" y="2819400"/>
                  </a:lnTo>
                  <a:lnTo>
                    <a:pt x="3775443" y="2806700"/>
                  </a:lnTo>
                  <a:lnTo>
                    <a:pt x="3779367" y="2794000"/>
                  </a:lnTo>
                  <a:lnTo>
                    <a:pt x="3792880" y="2794000"/>
                  </a:lnTo>
                  <a:lnTo>
                    <a:pt x="3783584" y="2781300"/>
                  </a:lnTo>
                  <a:lnTo>
                    <a:pt x="3780193" y="2781300"/>
                  </a:lnTo>
                  <a:lnTo>
                    <a:pt x="3782822" y="2768600"/>
                  </a:lnTo>
                  <a:lnTo>
                    <a:pt x="3787914" y="2755900"/>
                  </a:lnTo>
                  <a:lnTo>
                    <a:pt x="3795064" y="2755900"/>
                  </a:lnTo>
                  <a:lnTo>
                    <a:pt x="3803878" y="2743200"/>
                  </a:lnTo>
                  <a:lnTo>
                    <a:pt x="3813149" y="2743200"/>
                  </a:lnTo>
                  <a:lnTo>
                    <a:pt x="3822801" y="2730500"/>
                  </a:lnTo>
                  <a:lnTo>
                    <a:pt x="3832314" y="2717800"/>
                  </a:lnTo>
                  <a:lnTo>
                    <a:pt x="3841102" y="2717800"/>
                  </a:lnTo>
                  <a:lnTo>
                    <a:pt x="3837762" y="2705100"/>
                  </a:lnTo>
                  <a:lnTo>
                    <a:pt x="3825875" y="2692400"/>
                  </a:lnTo>
                  <a:lnTo>
                    <a:pt x="3821646" y="2692400"/>
                  </a:lnTo>
                  <a:lnTo>
                    <a:pt x="3821646" y="2717800"/>
                  </a:lnTo>
                  <a:lnTo>
                    <a:pt x="3818255" y="2730500"/>
                  </a:lnTo>
                  <a:lnTo>
                    <a:pt x="3813187" y="2730500"/>
                  </a:lnTo>
                  <a:lnTo>
                    <a:pt x="3813187" y="2717800"/>
                  </a:lnTo>
                  <a:lnTo>
                    <a:pt x="3821646" y="2717800"/>
                  </a:lnTo>
                  <a:lnTo>
                    <a:pt x="3821646" y="2692400"/>
                  </a:lnTo>
                  <a:lnTo>
                    <a:pt x="3817785" y="2692400"/>
                  </a:lnTo>
                  <a:lnTo>
                    <a:pt x="3825875" y="2679700"/>
                  </a:lnTo>
                  <a:lnTo>
                    <a:pt x="3838321" y="2690698"/>
                  </a:lnTo>
                  <a:lnTo>
                    <a:pt x="3839095" y="2679700"/>
                  </a:lnTo>
                  <a:lnTo>
                    <a:pt x="3842042" y="2667000"/>
                  </a:lnTo>
                  <a:lnTo>
                    <a:pt x="3846169" y="2667000"/>
                  </a:lnTo>
                  <a:lnTo>
                    <a:pt x="3849852" y="2654300"/>
                  </a:lnTo>
                  <a:lnTo>
                    <a:pt x="3852735" y="2654300"/>
                  </a:lnTo>
                  <a:lnTo>
                    <a:pt x="3854031" y="2641600"/>
                  </a:lnTo>
                  <a:lnTo>
                    <a:pt x="3852938" y="2628900"/>
                  </a:lnTo>
                  <a:lnTo>
                    <a:pt x="3856329" y="2628900"/>
                  </a:lnTo>
                  <a:lnTo>
                    <a:pt x="3861397" y="2641600"/>
                  </a:lnTo>
                  <a:lnTo>
                    <a:pt x="3867289" y="2641600"/>
                  </a:lnTo>
                  <a:lnTo>
                    <a:pt x="3868166" y="2628900"/>
                  </a:lnTo>
                  <a:lnTo>
                    <a:pt x="3873246" y="2628900"/>
                  </a:lnTo>
                  <a:lnTo>
                    <a:pt x="3875773" y="2616200"/>
                  </a:lnTo>
                  <a:lnTo>
                    <a:pt x="3879164" y="2616200"/>
                  </a:lnTo>
                  <a:lnTo>
                    <a:pt x="3879291" y="2603500"/>
                  </a:lnTo>
                  <a:lnTo>
                    <a:pt x="3872395" y="2603500"/>
                  </a:lnTo>
                  <a:lnTo>
                    <a:pt x="3876852" y="2590800"/>
                  </a:lnTo>
                  <a:lnTo>
                    <a:pt x="3878465" y="2590800"/>
                  </a:lnTo>
                  <a:lnTo>
                    <a:pt x="3883393" y="2578100"/>
                  </a:lnTo>
                  <a:lnTo>
                    <a:pt x="3882021" y="2578100"/>
                  </a:lnTo>
                  <a:lnTo>
                    <a:pt x="3883279" y="2565400"/>
                  </a:lnTo>
                  <a:lnTo>
                    <a:pt x="3894277" y="2565400"/>
                  </a:lnTo>
                  <a:lnTo>
                    <a:pt x="3894798" y="2552700"/>
                  </a:lnTo>
                  <a:lnTo>
                    <a:pt x="3909618" y="2552700"/>
                  </a:lnTo>
                  <a:lnTo>
                    <a:pt x="3907917" y="2540000"/>
                  </a:lnTo>
                  <a:lnTo>
                    <a:pt x="3906901" y="2540000"/>
                  </a:lnTo>
                  <a:lnTo>
                    <a:pt x="3904856" y="2527300"/>
                  </a:lnTo>
                  <a:lnTo>
                    <a:pt x="3903916" y="2514600"/>
                  </a:lnTo>
                  <a:lnTo>
                    <a:pt x="3918915" y="2514600"/>
                  </a:lnTo>
                  <a:lnTo>
                    <a:pt x="3915118" y="2501900"/>
                  </a:lnTo>
                  <a:lnTo>
                    <a:pt x="3912578" y="2489200"/>
                  </a:lnTo>
                  <a:lnTo>
                    <a:pt x="3911308" y="2476500"/>
                  </a:lnTo>
                  <a:lnTo>
                    <a:pt x="3911308" y="2463800"/>
                  </a:lnTo>
                  <a:lnTo>
                    <a:pt x="3920667" y="2476500"/>
                  </a:lnTo>
                  <a:lnTo>
                    <a:pt x="3920820" y="2476500"/>
                  </a:lnTo>
                  <a:lnTo>
                    <a:pt x="3921302" y="2489200"/>
                  </a:lnTo>
                  <a:lnTo>
                    <a:pt x="3931602" y="2489200"/>
                  </a:lnTo>
                  <a:lnTo>
                    <a:pt x="3926827" y="2476500"/>
                  </a:lnTo>
                  <a:lnTo>
                    <a:pt x="3921239" y="2463800"/>
                  </a:lnTo>
                  <a:lnTo>
                    <a:pt x="3918521" y="2451100"/>
                  </a:lnTo>
                  <a:lnTo>
                    <a:pt x="3934942" y="2451100"/>
                  </a:lnTo>
                  <a:lnTo>
                    <a:pt x="3938371" y="2438400"/>
                  </a:lnTo>
                  <a:lnTo>
                    <a:pt x="3941178" y="2425700"/>
                  </a:lnTo>
                  <a:lnTo>
                    <a:pt x="3943451" y="2425700"/>
                  </a:lnTo>
                  <a:lnTo>
                    <a:pt x="3948519" y="2413000"/>
                  </a:lnTo>
                  <a:lnTo>
                    <a:pt x="3939222" y="2413000"/>
                  </a:lnTo>
                  <a:lnTo>
                    <a:pt x="3928427" y="2413000"/>
                  </a:lnTo>
                  <a:lnTo>
                    <a:pt x="3918712" y="2400300"/>
                  </a:lnTo>
                  <a:lnTo>
                    <a:pt x="3949357" y="2400300"/>
                  </a:lnTo>
                  <a:lnTo>
                    <a:pt x="3944607" y="2387600"/>
                  </a:lnTo>
                  <a:lnTo>
                    <a:pt x="3946652" y="2387600"/>
                  </a:lnTo>
                  <a:lnTo>
                    <a:pt x="3941965" y="2374900"/>
                  </a:lnTo>
                  <a:lnTo>
                    <a:pt x="3949369" y="2374900"/>
                  </a:lnTo>
                  <a:lnTo>
                    <a:pt x="3947261" y="2362200"/>
                  </a:lnTo>
                  <a:lnTo>
                    <a:pt x="3942067" y="2362200"/>
                  </a:lnTo>
                  <a:lnTo>
                    <a:pt x="3939260" y="2349500"/>
                  </a:lnTo>
                  <a:lnTo>
                    <a:pt x="3944289" y="2336800"/>
                  </a:lnTo>
                  <a:lnTo>
                    <a:pt x="3954856" y="2349500"/>
                  </a:lnTo>
                  <a:lnTo>
                    <a:pt x="3958996" y="2349500"/>
                  </a:lnTo>
                  <a:lnTo>
                    <a:pt x="3962971" y="2336800"/>
                  </a:lnTo>
                  <a:lnTo>
                    <a:pt x="3959517" y="2336800"/>
                  </a:lnTo>
                  <a:lnTo>
                    <a:pt x="3959136" y="2324100"/>
                  </a:lnTo>
                  <a:lnTo>
                    <a:pt x="3954881" y="2324100"/>
                  </a:lnTo>
                  <a:lnTo>
                    <a:pt x="3957828" y="2311400"/>
                  </a:lnTo>
                  <a:lnTo>
                    <a:pt x="3936733" y="2311400"/>
                  </a:lnTo>
                  <a:lnTo>
                    <a:pt x="3938371" y="2298700"/>
                  </a:lnTo>
                  <a:lnTo>
                    <a:pt x="3947680" y="2298700"/>
                  </a:lnTo>
                  <a:lnTo>
                    <a:pt x="3941749" y="2286000"/>
                  </a:lnTo>
                  <a:lnTo>
                    <a:pt x="3962158" y="2286000"/>
                  </a:lnTo>
                  <a:lnTo>
                    <a:pt x="3969105" y="2298700"/>
                  </a:lnTo>
                  <a:lnTo>
                    <a:pt x="3973893" y="2298700"/>
                  </a:lnTo>
                  <a:lnTo>
                    <a:pt x="3967226" y="2286000"/>
                  </a:lnTo>
                  <a:lnTo>
                    <a:pt x="3966184" y="2286000"/>
                  </a:lnTo>
                  <a:lnTo>
                    <a:pt x="3964978" y="2273300"/>
                  </a:lnTo>
                  <a:lnTo>
                    <a:pt x="3974820" y="2273300"/>
                  </a:lnTo>
                  <a:lnTo>
                    <a:pt x="3967340" y="2260600"/>
                  </a:lnTo>
                  <a:lnTo>
                    <a:pt x="3972153" y="2260600"/>
                  </a:lnTo>
                  <a:lnTo>
                    <a:pt x="3972001" y="2247900"/>
                  </a:lnTo>
                  <a:lnTo>
                    <a:pt x="3972153" y="2247900"/>
                  </a:lnTo>
                  <a:lnTo>
                    <a:pt x="3976433" y="2235200"/>
                  </a:lnTo>
                  <a:lnTo>
                    <a:pt x="3985666" y="2235200"/>
                  </a:lnTo>
                  <a:lnTo>
                    <a:pt x="3987431" y="2247900"/>
                  </a:lnTo>
                  <a:lnTo>
                    <a:pt x="3995890" y="2247900"/>
                  </a:lnTo>
                  <a:lnTo>
                    <a:pt x="3992511" y="2235200"/>
                  </a:lnTo>
                  <a:lnTo>
                    <a:pt x="3984891" y="2209800"/>
                  </a:lnTo>
                  <a:lnTo>
                    <a:pt x="3986580" y="2209800"/>
                  </a:lnTo>
                  <a:lnTo>
                    <a:pt x="3977500" y="2197100"/>
                  </a:lnTo>
                  <a:lnTo>
                    <a:pt x="4003510" y="2197100"/>
                  </a:lnTo>
                  <a:lnTo>
                    <a:pt x="4006011" y="2184400"/>
                  </a:lnTo>
                  <a:lnTo>
                    <a:pt x="4004564" y="2184400"/>
                  </a:lnTo>
                  <a:lnTo>
                    <a:pt x="3996740" y="2159000"/>
                  </a:lnTo>
                  <a:lnTo>
                    <a:pt x="4011117" y="2159000"/>
                  </a:lnTo>
                  <a:lnTo>
                    <a:pt x="4016197" y="2146300"/>
                  </a:lnTo>
                  <a:lnTo>
                    <a:pt x="4000970" y="2146300"/>
                  </a:lnTo>
                  <a:lnTo>
                    <a:pt x="4018965" y="2133600"/>
                  </a:lnTo>
                  <a:lnTo>
                    <a:pt x="4016832" y="2120900"/>
                  </a:lnTo>
                  <a:lnTo>
                    <a:pt x="4013098" y="2108200"/>
                  </a:lnTo>
                  <a:lnTo>
                    <a:pt x="4026344" y="2095500"/>
                  </a:lnTo>
                  <a:lnTo>
                    <a:pt x="4031411" y="2108200"/>
                  </a:lnTo>
                  <a:lnTo>
                    <a:pt x="4032262" y="2108200"/>
                  </a:lnTo>
                  <a:lnTo>
                    <a:pt x="4028884" y="2082800"/>
                  </a:lnTo>
                  <a:lnTo>
                    <a:pt x="3998430" y="2082800"/>
                  </a:lnTo>
                  <a:lnTo>
                    <a:pt x="4001808" y="2070100"/>
                  </a:lnTo>
                  <a:lnTo>
                    <a:pt x="4014495" y="2070100"/>
                  </a:lnTo>
                  <a:lnTo>
                    <a:pt x="4011968" y="2057400"/>
                  </a:lnTo>
                  <a:lnTo>
                    <a:pt x="4014609" y="2057400"/>
                  </a:lnTo>
                  <a:lnTo>
                    <a:pt x="4010495" y="2044700"/>
                  </a:lnTo>
                  <a:lnTo>
                    <a:pt x="4018724" y="2044700"/>
                  </a:lnTo>
                  <a:lnTo>
                    <a:pt x="4017886" y="2057400"/>
                  </a:lnTo>
                  <a:lnTo>
                    <a:pt x="4019385" y="2057400"/>
                  </a:lnTo>
                  <a:lnTo>
                    <a:pt x="4024655" y="2070100"/>
                  </a:lnTo>
                  <a:lnTo>
                    <a:pt x="4021417" y="2057400"/>
                  </a:lnTo>
                  <a:lnTo>
                    <a:pt x="4036974" y="2057400"/>
                  </a:lnTo>
                  <a:lnTo>
                    <a:pt x="4039031" y="2044700"/>
                  </a:lnTo>
                  <a:lnTo>
                    <a:pt x="4043261" y="2044700"/>
                  </a:lnTo>
                  <a:lnTo>
                    <a:pt x="4027398" y="2032000"/>
                  </a:lnTo>
                  <a:lnTo>
                    <a:pt x="4025493" y="2032000"/>
                  </a:lnTo>
                  <a:lnTo>
                    <a:pt x="4026128" y="2019300"/>
                  </a:lnTo>
                  <a:lnTo>
                    <a:pt x="4038346" y="2019300"/>
                  </a:lnTo>
                  <a:lnTo>
                    <a:pt x="4046639" y="2032000"/>
                  </a:lnTo>
                  <a:lnTo>
                    <a:pt x="4051719" y="2019300"/>
                  </a:lnTo>
                  <a:lnTo>
                    <a:pt x="4062704" y="2019300"/>
                  </a:lnTo>
                  <a:lnTo>
                    <a:pt x="4055948" y="2006600"/>
                  </a:lnTo>
                  <a:lnTo>
                    <a:pt x="4054259" y="2006600"/>
                  </a:lnTo>
                  <a:lnTo>
                    <a:pt x="4051592" y="1993900"/>
                  </a:lnTo>
                  <a:lnTo>
                    <a:pt x="4058907" y="1993900"/>
                  </a:lnTo>
                  <a:lnTo>
                    <a:pt x="4064965" y="1981200"/>
                  </a:lnTo>
                  <a:lnTo>
                    <a:pt x="4058488" y="1981200"/>
                  </a:lnTo>
                  <a:lnTo>
                    <a:pt x="4055948" y="1968500"/>
                  </a:lnTo>
                  <a:lnTo>
                    <a:pt x="4040721" y="1968500"/>
                  </a:lnTo>
                  <a:lnTo>
                    <a:pt x="4040721" y="1955800"/>
                  </a:lnTo>
                  <a:lnTo>
                    <a:pt x="4032262" y="1955800"/>
                  </a:lnTo>
                  <a:lnTo>
                    <a:pt x="4032262" y="1981200"/>
                  </a:lnTo>
                  <a:lnTo>
                    <a:pt x="4023804" y="1981200"/>
                  </a:lnTo>
                  <a:lnTo>
                    <a:pt x="4024655" y="1968500"/>
                  </a:lnTo>
                  <a:lnTo>
                    <a:pt x="4028033" y="1968500"/>
                  </a:lnTo>
                  <a:lnTo>
                    <a:pt x="4032262" y="1981200"/>
                  </a:lnTo>
                  <a:lnTo>
                    <a:pt x="4032262" y="1955800"/>
                  </a:lnTo>
                  <a:lnTo>
                    <a:pt x="4028884" y="1943100"/>
                  </a:lnTo>
                  <a:lnTo>
                    <a:pt x="4031411" y="1943100"/>
                  </a:lnTo>
                  <a:lnTo>
                    <a:pt x="4033113" y="1930400"/>
                  </a:lnTo>
                  <a:lnTo>
                    <a:pt x="4036276" y="1917700"/>
                  </a:lnTo>
                  <a:lnTo>
                    <a:pt x="4042626" y="1879600"/>
                  </a:lnTo>
                  <a:lnTo>
                    <a:pt x="4045801" y="1866900"/>
                  </a:lnTo>
                  <a:lnTo>
                    <a:pt x="4054538" y="1866900"/>
                  </a:lnTo>
                  <a:lnTo>
                    <a:pt x="4063034" y="1879600"/>
                  </a:lnTo>
                  <a:lnTo>
                    <a:pt x="4079633" y="1879600"/>
                  </a:lnTo>
                  <a:lnTo>
                    <a:pt x="4095699" y="1905000"/>
                  </a:lnTo>
                  <a:lnTo>
                    <a:pt x="4090632" y="1879600"/>
                  </a:lnTo>
                  <a:lnTo>
                    <a:pt x="4111777" y="1879600"/>
                  </a:lnTo>
                  <a:lnTo>
                    <a:pt x="4098239" y="1866900"/>
                  </a:lnTo>
                  <a:lnTo>
                    <a:pt x="4120235" y="1866900"/>
                  </a:lnTo>
                  <a:lnTo>
                    <a:pt x="4097401" y="1854200"/>
                  </a:lnTo>
                  <a:lnTo>
                    <a:pt x="4099572" y="1854200"/>
                  </a:lnTo>
                  <a:lnTo>
                    <a:pt x="4094010" y="1841500"/>
                  </a:lnTo>
                  <a:lnTo>
                    <a:pt x="4113568" y="1841500"/>
                  </a:lnTo>
                  <a:lnTo>
                    <a:pt x="4110812" y="1828800"/>
                  </a:lnTo>
                  <a:lnTo>
                    <a:pt x="4112095" y="1828800"/>
                  </a:lnTo>
                  <a:lnTo>
                    <a:pt x="4115219" y="1816100"/>
                  </a:lnTo>
                  <a:lnTo>
                    <a:pt x="4109237" y="1816100"/>
                  </a:lnTo>
                  <a:lnTo>
                    <a:pt x="4109237" y="1803400"/>
                  </a:lnTo>
                  <a:lnTo>
                    <a:pt x="4121797" y="1816100"/>
                  </a:lnTo>
                  <a:lnTo>
                    <a:pt x="4125315" y="1803400"/>
                  </a:lnTo>
                  <a:lnTo>
                    <a:pt x="4143921" y="1803400"/>
                  </a:lnTo>
                  <a:lnTo>
                    <a:pt x="4132046" y="1790700"/>
                  </a:lnTo>
                  <a:lnTo>
                    <a:pt x="4128909" y="1790700"/>
                  </a:lnTo>
                  <a:lnTo>
                    <a:pt x="4127982" y="1778000"/>
                  </a:lnTo>
                  <a:lnTo>
                    <a:pt x="4127843" y="1778000"/>
                  </a:lnTo>
                  <a:lnTo>
                    <a:pt x="4131233" y="1765300"/>
                  </a:lnTo>
                  <a:lnTo>
                    <a:pt x="4122140" y="1765300"/>
                  </a:lnTo>
                  <a:lnTo>
                    <a:pt x="4114889" y="1752600"/>
                  </a:lnTo>
                  <a:lnTo>
                    <a:pt x="4107548" y="1752600"/>
                  </a:lnTo>
                  <a:lnTo>
                    <a:pt x="4107548" y="1739900"/>
                  </a:lnTo>
                  <a:lnTo>
                    <a:pt x="4126153" y="1739900"/>
                  </a:lnTo>
                  <a:lnTo>
                    <a:pt x="4136072" y="1727200"/>
                  </a:lnTo>
                  <a:lnTo>
                    <a:pt x="4130383" y="1727200"/>
                  </a:lnTo>
                  <a:lnTo>
                    <a:pt x="4131145" y="1714500"/>
                  </a:lnTo>
                  <a:lnTo>
                    <a:pt x="4137787" y="1714500"/>
                  </a:lnTo>
                  <a:lnTo>
                    <a:pt x="4147274" y="1727200"/>
                  </a:lnTo>
                  <a:lnTo>
                    <a:pt x="4152379" y="1727200"/>
                  </a:lnTo>
                  <a:lnTo>
                    <a:pt x="4160837" y="1739900"/>
                  </a:lnTo>
                  <a:lnTo>
                    <a:pt x="4158335" y="1727200"/>
                  </a:lnTo>
                  <a:lnTo>
                    <a:pt x="4156608" y="1727200"/>
                  </a:lnTo>
                  <a:lnTo>
                    <a:pt x="4151401" y="1714500"/>
                  </a:lnTo>
                  <a:lnTo>
                    <a:pt x="4144124" y="1714500"/>
                  </a:lnTo>
                  <a:lnTo>
                    <a:pt x="4137812" y="1701800"/>
                  </a:lnTo>
                  <a:lnTo>
                    <a:pt x="4137456" y="1701800"/>
                  </a:lnTo>
                  <a:lnTo>
                    <a:pt x="4136618" y="1689100"/>
                  </a:lnTo>
                  <a:lnTo>
                    <a:pt x="4134993" y="1689100"/>
                  </a:lnTo>
                  <a:lnTo>
                    <a:pt x="4126153" y="1676400"/>
                  </a:lnTo>
                  <a:lnTo>
                    <a:pt x="4123474" y="1676400"/>
                  </a:lnTo>
                  <a:lnTo>
                    <a:pt x="4118038" y="1665084"/>
                  </a:lnTo>
                  <a:lnTo>
                    <a:pt x="4120451" y="1676400"/>
                  </a:lnTo>
                  <a:lnTo>
                    <a:pt x="4113466" y="1676400"/>
                  </a:lnTo>
                  <a:lnTo>
                    <a:pt x="4108386" y="1663700"/>
                  </a:lnTo>
                  <a:lnTo>
                    <a:pt x="4113352" y="1663700"/>
                  </a:lnTo>
                  <a:lnTo>
                    <a:pt x="4114317" y="1651000"/>
                  </a:lnTo>
                  <a:lnTo>
                    <a:pt x="4123220" y="1663700"/>
                  </a:lnTo>
                  <a:lnTo>
                    <a:pt x="4136301" y="1663700"/>
                  </a:lnTo>
                  <a:lnTo>
                    <a:pt x="4128693" y="1676400"/>
                  </a:lnTo>
                  <a:lnTo>
                    <a:pt x="4148988" y="1676400"/>
                  </a:lnTo>
                  <a:lnTo>
                    <a:pt x="4193819" y="1714500"/>
                  </a:lnTo>
                  <a:close/>
                </a:path>
              </a:pathLst>
            </a:custGeom>
            <a:solidFill>
              <a:srgbClr val="E7DA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10776941" y="2678886"/>
              <a:ext cx="2755265" cy="501015"/>
            </a:xfrm>
            <a:custGeom>
              <a:avLst/>
              <a:gdLst/>
              <a:ahLst/>
              <a:cxnLst/>
              <a:rect l="l" t="t" r="r" b="b"/>
              <a:pathLst>
                <a:path w="2755265" h="501014">
                  <a:moveTo>
                    <a:pt x="5918" y="499059"/>
                  </a:moveTo>
                  <a:lnTo>
                    <a:pt x="0" y="500748"/>
                  </a:lnTo>
                  <a:lnTo>
                    <a:pt x="838" y="500748"/>
                  </a:lnTo>
                  <a:lnTo>
                    <a:pt x="5918" y="499059"/>
                  </a:lnTo>
                  <a:close/>
                </a:path>
                <a:path w="2755265" h="501014">
                  <a:moveTo>
                    <a:pt x="74434" y="233743"/>
                  </a:moveTo>
                  <a:lnTo>
                    <a:pt x="68516" y="231762"/>
                  </a:lnTo>
                  <a:lnTo>
                    <a:pt x="72745" y="233464"/>
                  </a:lnTo>
                  <a:lnTo>
                    <a:pt x="74434" y="233743"/>
                  </a:lnTo>
                  <a:close/>
                </a:path>
                <a:path w="2755265" h="501014">
                  <a:moveTo>
                    <a:pt x="82042" y="235153"/>
                  </a:moveTo>
                  <a:lnTo>
                    <a:pt x="77812" y="234302"/>
                  </a:lnTo>
                  <a:lnTo>
                    <a:pt x="74434" y="233743"/>
                  </a:lnTo>
                  <a:lnTo>
                    <a:pt x="78663" y="235153"/>
                  </a:lnTo>
                  <a:lnTo>
                    <a:pt x="80352" y="243611"/>
                  </a:lnTo>
                  <a:lnTo>
                    <a:pt x="82042" y="235153"/>
                  </a:lnTo>
                  <a:close/>
                </a:path>
                <a:path w="2755265" h="501014">
                  <a:moveTo>
                    <a:pt x="2688171" y="62598"/>
                  </a:moveTo>
                  <a:lnTo>
                    <a:pt x="2685631" y="62598"/>
                  </a:lnTo>
                  <a:lnTo>
                    <a:pt x="2683941" y="63436"/>
                  </a:lnTo>
                  <a:lnTo>
                    <a:pt x="2686481" y="63436"/>
                  </a:lnTo>
                  <a:lnTo>
                    <a:pt x="2688171" y="62598"/>
                  </a:lnTo>
                  <a:close/>
                </a:path>
                <a:path w="2755265" h="501014">
                  <a:moveTo>
                    <a:pt x="2698318" y="23685"/>
                  </a:moveTo>
                  <a:lnTo>
                    <a:pt x="2693251" y="26225"/>
                  </a:lnTo>
                  <a:lnTo>
                    <a:pt x="2692400" y="27914"/>
                  </a:lnTo>
                  <a:lnTo>
                    <a:pt x="2698318" y="23685"/>
                  </a:lnTo>
                  <a:close/>
                </a:path>
                <a:path w="2755265" h="501014">
                  <a:moveTo>
                    <a:pt x="2704236" y="850"/>
                  </a:moveTo>
                  <a:lnTo>
                    <a:pt x="2701709" y="0"/>
                  </a:lnTo>
                  <a:lnTo>
                    <a:pt x="2700858" y="0"/>
                  </a:lnTo>
                  <a:lnTo>
                    <a:pt x="2704236" y="850"/>
                  </a:lnTo>
                  <a:close/>
                </a:path>
                <a:path w="2755265" h="501014">
                  <a:moveTo>
                    <a:pt x="2711856" y="309587"/>
                  </a:moveTo>
                  <a:lnTo>
                    <a:pt x="2703398" y="310438"/>
                  </a:lnTo>
                  <a:lnTo>
                    <a:pt x="2706776" y="311277"/>
                  </a:lnTo>
                  <a:lnTo>
                    <a:pt x="2709316" y="312966"/>
                  </a:lnTo>
                  <a:lnTo>
                    <a:pt x="2711005" y="313817"/>
                  </a:lnTo>
                  <a:lnTo>
                    <a:pt x="2711856" y="311277"/>
                  </a:lnTo>
                  <a:lnTo>
                    <a:pt x="2711856" y="309587"/>
                  </a:lnTo>
                  <a:close/>
                </a:path>
                <a:path w="2755265" h="501014">
                  <a:moveTo>
                    <a:pt x="2714396" y="318046"/>
                  </a:moveTo>
                  <a:lnTo>
                    <a:pt x="2713545" y="315506"/>
                  </a:lnTo>
                  <a:lnTo>
                    <a:pt x="2711005" y="313817"/>
                  </a:lnTo>
                  <a:lnTo>
                    <a:pt x="2709316" y="318897"/>
                  </a:lnTo>
                  <a:lnTo>
                    <a:pt x="2711856" y="320586"/>
                  </a:lnTo>
                  <a:lnTo>
                    <a:pt x="2714396" y="318046"/>
                  </a:lnTo>
                  <a:close/>
                </a:path>
                <a:path w="2755265" h="501014">
                  <a:moveTo>
                    <a:pt x="2752458" y="446620"/>
                  </a:moveTo>
                  <a:lnTo>
                    <a:pt x="2751607" y="445770"/>
                  </a:lnTo>
                  <a:lnTo>
                    <a:pt x="2751607" y="446620"/>
                  </a:lnTo>
                  <a:lnTo>
                    <a:pt x="2752458" y="446620"/>
                  </a:lnTo>
                  <a:close/>
                </a:path>
                <a:path w="2755265" h="501014">
                  <a:moveTo>
                    <a:pt x="2754998" y="449999"/>
                  </a:moveTo>
                  <a:lnTo>
                    <a:pt x="2754147" y="448310"/>
                  </a:lnTo>
                  <a:lnTo>
                    <a:pt x="2752458" y="446620"/>
                  </a:lnTo>
                  <a:lnTo>
                    <a:pt x="2754998" y="449999"/>
                  </a:lnTo>
                  <a:close/>
                </a:path>
              </a:pathLst>
            </a:custGeom>
            <a:solidFill>
              <a:srgbClr val="E7DA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10867520" y="1939100"/>
              <a:ext cx="5935980" cy="6451600"/>
            </a:xfrm>
            <a:custGeom>
              <a:avLst/>
              <a:gdLst/>
              <a:ahLst/>
              <a:cxnLst/>
              <a:rect l="l" t="t" r="r" b="b"/>
              <a:pathLst>
                <a:path w="5935980" h="6451600">
                  <a:moveTo>
                    <a:pt x="1941295" y="1790700"/>
                  </a:moveTo>
                  <a:lnTo>
                    <a:pt x="1323620" y="1790700"/>
                  </a:lnTo>
                  <a:lnTo>
                    <a:pt x="1359338" y="1778000"/>
                  </a:lnTo>
                  <a:lnTo>
                    <a:pt x="1387180" y="1752600"/>
                  </a:lnTo>
                  <a:lnTo>
                    <a:pt x="1407068" y="1727200"/>
                  </a:lnTo>
                  <a:lnTo>
                    <a:pt x="1418928" y="1701800"/>
                  </a:lnTo>
                  <a:lnTo>
                    <a:pt x="1422378" y="1676400"/>
                  </a:lnTo>
                  <a:lnTo>
                    <a:pt x="1425008" y="1651000"/>
                  </a:lnTo>
                  <a:lnTo>
                    <a:pt x="1420130" y="1612900"/>
                  </a:lnTo>
                  <a:lnTo>
                    <a:pt x="1401061" y="1587500"/>
                  </a:lnTo>
                  <a:lnTo>
                    <a:pt x="1392907" y="1587500"/>
                  </a:lnTo>
                  <a:lnTo>
                    <a:pt x="1386218" y="1574800"/>
                  </a:lnTo>
                  <a:lnTo>
                    <a:pt x="1373476" y="1574800"/>
                  </a:lnTo>
                  <a:lnTo>
                    <a:pt x="1342366" y="1549400"/>
                  </a:lnTo>
                  <a:lnTo>
                    <a:pt x="1313339" y="1524000"/>
                  </a:lnTo>
                  <a:lnTo>
                    <a:pt x="1286505" y="1498600"/>
                  </a:lnTo>
                  <a:lnTo>
                    <a:pt x="1261972" y="1460500"/>
                  </a:lnTo>
                  <a:lnTo>
                    <a:pt x="1249116" y="1460500"/>
                  </a:lnTo>
                  <a:lnTo>
                    <a:pt x="1206436" y="1422400"/>
                  </a:lnTo>
                  <a:lnTo>
                    <a:pt x="1166955" y="1384300"/>
                  </a:lnTo>
                  <a:lnTo>
                    <a:pt x="1130825" y="1346200"/>
                  </a:lnTo>
                  <a:lnTo>
                    <a:pt x="1098196" y="1308100"/>
                  </a:lnTo>
                  <a:lnTo>
                    <a:pt x="1069218" y="1270000"/>
                  </a:lnTo>
                  <a:lnTo>
                    <a:pt x="1044042" y="1231900"/>
                  </a:lnTo>
                  <a:lnTo>
                    <a:pt x="1022818" y="1181100"/>
                  </a:lnTo>
                  <a:lnTo>
                    <a:pt x="1019478" y="1181100"/>
                  </a:lnTo>
                  <a:lnTo>
                    <a:pt x="1017909" y="1168400"/>
                  </a:lnTo>
                  <a:lnTo>
                    <a:pt x="1017504" y="1168400"/>
                  </a:lnTo>
                  <a:lnTo>
                    <a:pt x="1003872" y="1155700"/>
                  </a:lnTo>
                  <a:lnTo>
                    <a:pt x="992152" y="1130300"/>
                  </a:lnTo>
                  <a:lnTo>
                    <a:pt x="981771" y="1104900"/>
                  </a:lnTo>
                  <a:lnTo>
                    <a:pt x="972760" y="1079500"/>
                  </a:lnTo>
                  <a:lnTo>
                    <a:pt x="967992" y="1066800"/>
                  </a:lnTo>
                  <a:lnTo>
                    <a:pt x="963922" y="1054100"/>
                  </a:lnTo>
                  <a:lnTo>
                    <a:pt x="960525" y="1041400"/>
                  </a:lnTo>
                  <a:lnTo>
                    <a:pt x="957779" y="1028700"/>
                  </a:lnTo>
                  <a:lnTo>
                    <a:pt x="952633" y="977900"/>
                  </a:lnTo>
                  <a:lnTo>
                    <a:pt x="955265" y="927100"/>
                  </a:lnTo>
                  <a:lnTo>
                    <a:pt x="965523" y="876300"/>
                  </a:lnTo>
                  <a:lnTo>
                    <a:pt x="983254" y="825500"/>
                  </a:lnTo>
                  <a:lnTo>
                    <a:pt x="1008309" y="774700"/>
                  </a:lnTo>
                  <a:lnTo>
                    <a:pt x="1040533" y="723900"/>
                  </a:lnTo>
                  <a:lnTo>
                    <a:pt x="1049848" y="711200"/>
                  </a:lnTo>
                  <a:lnTo>
                    <a:pt x="1059779" y="711200"/>
                  </a:lnTo>
                  <a:lnTo>
                    <a:pt x="1070299" y="698500"/>
                  </a:lnTo>
                  <a:lnTo>
                    <a:pt x="1081379" y="685800"/>
                  </a:lnTo>
                  <a:lnTo>
                    <a:pt x="1097120" y="660400"/>
                  </a:lnTo>
                  <a:lnTo>
                    <a:pt x="1065436" y="660400"/>
                  </a:lnTo>
                  <a:lnTo>
                    <a:pt x="1021999" y="647700"/>
                  </a:lnTo>
                  <a:lnTo>
                    <a:pt x="980549" y="622300"/>
                  </a:lnTo>
                  <a:lnTo>
                    <a:pt x="942120" y="596900"/>
                  </a:lnTo>
                  <a:lnTo>
                    <a:pt x="907743" y="558800"/>
                  </a:lnTo>
                  <a:lnTo>
                    <a:pt x="878454" y="508000"/>
                  </a:lnTo>
                  <a:lnTo>
                    <a:pt x="855284" y="457200"/>
                  </a:lnTo>
                  <a:lnTo>
                    <a:pt x="840732" y="406400"/>
                  </a:lnTo>
                  <a:lnTo>
                    <a:pt x="832660" y="368300"/>
                  </a:lnTo>
                  <a:lnTo>
                    <a:pt x="831013" y="317500"/>
                  </a:lnTo>
                  <a:lnTo>
                    <a:pt x="835740" y="266700"/>
                  </a:lnTo>
                  <a:lnTo>
                    <a:pt x="846787" y="215900"/>
                  </a:lnTo>
                  <a:lnTo>
                    <a:pt x="864100" y="177800"/>
                  </a:lnTo>
                  <a:lnTo>
                    <a:pt x="887627" y="127000"/>
                  </a:lnTo>
                  <a:lnTo>
                    <a:pt x="926258" y="76200"/>
                  </a:lnTo>
                  <a:lnTo>
                    <a:pt x="978024" y="38100"/>
                  </a:lnTo>
                  <a:lnTo>
                    <a:pt x="1012652" y="12700"/>
                  </a:lnTo>
                  <a:lnTo>
                    <a:pt x="1049106" y="0"/>
                  </a:lnTo>
                  <a:lnTo>
                    <a:pt x="1213181" y="0"/>
                  </a:lnTo>
                  <a:lnTo>
                    <a:pt x="1256298" y="12700"/>
                  </a:lnTo>
                  <a:lnTo>
                    <a:pt x="1298610" y="38100"/>
                  </a:lnTo>
                  <a:lnTo>
                    <a:pt x="1339502" y="63500"/>
                  </a:lnTo>
                  <a:lnTo>
                    <a:pt x="1378362" y="88900"/>
                  </a:lnTo>
                  <a:lnTo>
                    <a:pt x="1414575" y="127000"/>
                  </a:lnTo>
                  <a:lnTo>
                    <a:pt x="1446794" y="165100"/>
                  </a:lnTo>
                  <a:lnTo>
                    <a:pt x="1473468" y="203200"/>
                  </a:lnTo>
                  <a:lnTo>
                    <a:pt x="1495450" y="241300"/>
                  </a:lnTo>
                  <a:lnTo>
                    <a:pt x="1513599" y="279400"/>
                  </a:lnTo>
                  <a:lnTo>
                    <a:pt x="1528770" y="330200"/>
                  </a:lnTo>
                  <a:lnTo>
                    <a:pt x="1541820" y="368300"/>
                  </a:lnTo>
                  <a:lnTo>
                    <a:pt x="1543996" y="381000"/>
                  </a:lnTo>
                  <a:lnTo>
                    <a:pt x="1824296" y="381000"/>
                  </a:lnTo>
                  <a:lnTo>
                    <a:pt x="1884025" y="393700"/>
                  </a:lnTo>
                  <a:lnTo>
                    <a:pt x="1935487" y="419100"/>
                  </a:lnTo>
                  <a:lnTo>
                    <a:pt x="1980797" y="431800"/>
                  </a:lnTo>
                  <a:lnTo>
                    <a:pt x="2020972" y="457200"/>
                  </a:lnTo>
                  <a:lnTo>
                    <a:pt x="2057026" y="482600"/>
                  </a:lnTo>
                  <a:lnTo>
                    <a:pt x="2089975" y="508000"/>
                  </a:lnTo>
                  <a:lnTo>
                    <a:pt x="2120837" y="533400"/>
                  </a:lnTo>
                  <a:lnTo>
                    <a:pt x="2151111" y="571500"/>
                  </a:lnTo>
                  <a:lnTo>
                    <a:pt x="2178071" y="609600"/>
                  </a:lnTo>
                  <a:lnTo>
                    <a:pt x="2198992" y="647700"/>
                  </a:lnTo>
                  <a:lnTo>
                    <a:pt x="2211146" y="685800"/>
                  </a:lnTo>
                  <a:lnTo>
                    <a:pt x="2211702" y="711200"/>
                  </a:lnTo>
                  <a:lnTo>
                    <a:pt x="2204965" y="736600"/>
                  </a:lnTo>
                  <a:lnTo>
                    <a:pt x="2190968" y="762000"/>
                  </a:lnTo>
                  <a:lnTo>
                    <a:pt x="2169744" y="787400"/>
                  </a:lnTo>
                  <a:lnTo>
                    <a:pt x="2164024" y="787400"/>
                  </a:lnTo>
                  <a:lnTo>
                    <a:pt x="2166150" y="800100"/>
                  </a:lnTo>
                  <a:lnTo>
                    <a:pt x="2174687" y="825500"/>
                  </a:lnTo>
                  <a:lnTo>
                    <a:pt x="2182283" y="850900"/>
                  </a:lnTo>
                  <a:lnTo>
                    <a:pt x="2189026" y="876300"/>
                  </a:lnTo>
                  <a:lnTo>
                    <a:pt x="2195000" y="901700"/>
                  </a:lnTo>
                  <a:lnTo>
                    <a:pt x="2198088" y="914400"/>
                  </a:lnTo>
                  <a:lnTo>
                    <a:pt x="2206515" y="965200"/>
                  </a:lnTo>
                  <a:lnTo>
                    <a:pt x="2212305" y="1016000"/>
                  </a:lnTo>
                  <a:lnTo>
                    <a:pt x="2215455" y="1054100"/>
                  </a:lnTo>
                  <a:lnTo>
                    <a:pt x="2215960" y="1104900"/>
                  </a:lnTo>
                  <a:lnTo>
                    <a:pt x="2213817" y="1155700"/>
                  </a:lnTo>
                  <a:lnTo>
                    <a:pt x="2209021" y="1219200"/>
                  </a:lnTo>
                  <a:lnTo>
                    <a:pt x="2204334" y="1257300"/>
                  </a:lnTo>
                  <a:lnTo>
                    <a:pt x="2198366" y="1295400"/>
                  </a:lnTo>
                  <a:lnTo>
                    <a:pt x="2191070" y="1333500"/>
                  </a:lnTo>
                  <a:lnTo>
                    <a:pt x="2182397" y="1371600"/>
                  </a:lnTo>
                  <a:lnTo>
                    <a:pt x="2168410" y="1435100"/>
                  </a:lnTo>
                  <a:lnTo>
                    <a:pt x="2149568" y="1473200"/>
                  </a:lnTo>
                  <a:lnTo>
                    <a:pt x="2126161" y="1524000"/>
                  </a:lnTo>
                  <a:lnTo>
                    <a:pt x="2098478" y="1562100"/>
                  </a:lnTo>
                  <a:lnTo>
                    <a:pt x="2063239" y="1600200"/>
                  </a:lnTo>
                  <a:lnTo>
                    <a:pt x="2024626" y="1638300"/>
                  </a:lnTo>
                  <a:lnTo>
                    <a:pt x="1983194" y="1663700"/>
                  </a:lnTo>
                  <a:lnTo>
                    <a:pt x="1939498" y="1676400"/>
                  </a:lnTo>
                  <a:lnTo>
                    <a:pt x="1923698" y="1689100"/>
                  </a:lnTo>
                  <a:lnTo>
                    <a:pt x="1907807" y="1689100"/>
                  </a:lnTo>
                  <a:lnTo>
                    <a:pt x="1891717" y="1701800"/>
                  </a:lnTo>
                  <a:lnTo>
                    <a:pt x="1867474" y="1701800"/>
                  </a:lnTo>
                  <a:lnTo>
                    <a:pt x="1869372" y="1739900"/>
                  </a:lnTo>
                  <a:lnTo>
                    <a:pt x="1882101" y="1765300"/>
                  </a:lnTo>
                  <a:lnTo>
                    <a:pt x="1888884" y="1765300"/>
                  </a:lnTo>
                  <a:lnTo>
                    <a:pt x="1913519" y="1778000"/>
                  </a:lnTo>
                  <a:lnTo>
                    <a:pt x="1941295" y="1790700"/>
                  </a:lnTo>
                  <a:close/>
                </a:path>
                <a:path w="5935980" h="6451600">
                  <a:moveTo>
                    <a:pt x="1824296" y="381000"/>
                  </a:moveTo>
                  <a:lnTo>
                    <a:pt x="1561863" y="381000"/>
                  </a:lnTo>
                  <a:lnTo>
                    <a:pt x="1586430" y="368300"/>
                  </a:lnTo>
                  <a:lnTo>
                    <a:pt x="1768377" y="368300"/>
                  </a:lnTo>
                  <a:lnTo>
                    <a:pt x="1824296" y="381000"/>
                  </a:lnTo>
                  <a:close/>
                </a:path>
                <a:path w="5935980" h="6451600">
                  <a:moveTo>
                    <a:pt x="5492588" y="2032000"/>
                  </a:moveTo>
                  <a:lnTo>
                    <a:pt x="2607053" y="2032000"/>
                  </a:lnTo>
                  <a:lnTo>
                    <a:pt x="2607155" y="698500"/>
                  </a:lnTo>
                  <a:lnTo>
                    <a:pt x="2615270" y="660400"/>
                  </a:lnTo>
                  <a:lnTo>
                    <a:pt x="2637384" y="635000"/>
                  </a:lnTo>
                  <a:lnTo>
                    <a:pt x="2670146" y="609600"/>
                  </a:lnTo>
                  <a:lnTo>
                    <a:pt x="2710206" y="596900"/>
                  </a:lnTo>
                  <a:lnTo>
                    <a:pt x="5389537" y="596900"/>
                  </a:lnTo>
                  <a:lnTo>
                    <a:pt x="5429597" y="609600"/>
                  </a:lnTo>
                  <a:lnTo>
                    <a:pt x="5462359" y="635000"/>
                  </a:lnTo>
                  <a:lnTo>
                    <a:pt x="5484473" y="660400"/>
                  </a:lnTo>
                  <a:lnTo>
                    <a:pt x="5492588" y="698500"/>
                  </a:lnTo>
                  <a:lnTo>
                    <a:pt x="5492588" y="2032000"/>
                  </a:lnTo>
                  <a:close/>
                </a:path>
                <a:path w="5935980" h="6451600">
                  <a:moveTo>
                    <a:pt x="5935719" y="3479800"/>
                  </a:moveTo>
                  <a:lnTo>
                    <a:pt x="5642812" y="3467100"/>
                  </a:lnTo>
                  <a:lnTo>
                    <a:pt x="0" y="3467100"/>
                  </a:lnTo>
                  <a:lnTo>
                    <a:pt x="0" y="3365500"/>
                  </a:lnTo>
                  <a:lnTo>
                    <a:pt x="291185" y="3352800"/>
                  </a:lnTo>
                  <a:lnTo>
                    <a:pt x="292140" y="3289300"/>
                  </a:lnTo>
                  <a:lnTo>
                    <a:pt x="295981" y="3162300"/>
                  </a:lnTo>
                  <a:lnTo>
                    <a:pt x="304168" y="3009900"/>
                  </a:lnTo>
                  <a:lnTo>
                    <a:pt x="318163" y="2933700"/>
                  </a:lnTo>
                  <a:lnTo>
                    <a:pt x="341858" y="2895600"/>
                  </a:lnTo>
                  <a:lnTo>
                    <a:pt x="372669" y="2857500"/>
                  </a:lnTo>
                  <a:lnTo>
                    <a:pt x="409517" y="2832100"/>
                  </a:lnTo>
                  <a:lnTo>
                    <a:pt x="451323" y="2819400"/>
                  </a:lnTo>
                  <a:lnTo>
                    <a:pt x="497008" y="2806700"/>
                  </a:lnTo>
                  <a:lnTo>
                    <a:pt x="545494" y="2794000"/>
                  </a:lnTo>
                  <a:lnTo>
                    <a:pt x="595701" y="2794000"/>
                  </a:lnTo>
                  <a:lnTo>
                    <a:pt x="646550" y="2781300"/>
                  </a:lnTo>
                  <a:lnTo>
                    <a:pt x="671148" y="2781300"/>
                  </a:lnTo>
                  <a:lnTo>
                    <a:pt x="680866" y="2616200"/>
                  </a:lnTo>
                  <a:lnTo>
                    <a:pt x="676159" y="2616200"/>
                  </a:lnTo>
                  <a:lnTo>
                    <a:pt x="670466" y="2603500"/>
                  </a:lnTo>
                  <a:lnTo>
                    <a:pt x="659497" y="2603500"/>
                  </a:lnTo>
                  <a:lnTo>
                    <a:pt x="654344" y="2590800"/>
                  </a:lnTo>
                  <a:lnTo>
                    <a:pt x="660136" y="2552700"/>
                  </a:lnTo>
                  <a:lnTo>
                    <a:pt x="668998" y="2501900"/>
                  </a:lnTo>
                  <a:lnTo>
                    <a:pt x="680917" y="2451100"/>
                  </a:lnTo>
                  <a:lnTo>
                    <a:pt x="695880" y="2400300"/>
                  </a:lnTo>
                  <a:lnTo>
                    <a:pt x="713872" y="2362200"/>
                  </a:lnTo>
                  <a:lnTo>
                    <a:pt x="734881" y="2311400"/>
                  </a:lnTo>
                  <a:lnTo>
                    <a:pt x="758892" y="2260600"/>
                  </a:lnTo>
                  <a:lnTo>
                    <a:pt x="785892" y="2209800"/>
                  </a:lnTo>
                  <a:lnTo>
                    <a:pt x="811242" y="2171700"/>
                  </a:lnTo>
                  <a:lnTo>
                    <a:pt x="838027" y="2120900"/>
                  </a:lnTo>
                  <a:lnTo>
                    <a:pt x="866594" y="2082800"/>
                  </a:lnTo>
                  <a:lnTo>
                    <a:pt x="897291" y="2044700"/>
                  </a:lnTo>
                  <a:lnTo>
                    <a:pt x="930469" y="2006600"/>
                  </a:lnTo>
                  <a:lnTo>
                    <a:pt x="966476" y="1968500"/>
                  </a:lnTo>
                  <a:lnTo>
                    <a:pt x="1005660" y="1930400"/>
                  </a:lnTo>
                  <a:lnTo>
                    <a:pt x="1050246" y="1892300"/>
                  </a:lnTo>
                  <a:lnTo>
                    <a:pt x="1096886" y="1866900"/>
                  </a:lnTo>
                  <a:lnTo>
                    <a:pt x="1145415" y="1841500"/>
                  </a:lnTo>
                  <a:lnTo>
                    <a:pt x="1195667" y="1816100"/>
                  </a:lnTo>
                  <a:lnTo>
                    <a:pt x="1221646" y="1816100"/>
                  </a:lnTo>
                  <a:lnTo>
                    <a:pt x="1248357" y="1803400"/>
                  </a:lnTo>
                  <a:lnTo>
                    <a:pt x="1276054" y="1790700"/>
                  </a:lnTo>
                  <a:lnTo>
                    <a:pt x="2070065" y="1790700"/>
                  </a:lnTo>
                  <a:lnTo>
                    <a:pt x="2175492" y="1816100"/>
                  </a:lnTo>
                  <a:lnTo>
                    <a:pt x="2275106" y="1841500"/>
                  </a:lnTo>
                  <a:lnTo>
                    <a:pt x="2368762" y="1866900"/>
                  </a:lnTo>
                  <a:lnTo>
                    <a:pt x="2413310" y="1892300"/>
                  </a:lnTo>
                  <a:lnTo>
                    <a:pt x="2456314" y="1917700"/>
                  </a:lnTo>
                  <a:lnTo>
                    <a:pt x="2497755" y="1943100"/>
                  </a:lnTo>
                  <a:lnTo>
                    <a:pt x="2537614" y="1968500"/>
                  </a:lnTo>
                  <a:lnTo>
                    <a:pt x="2575875" y="2006600"/>
                  </a:lnTo>
                  <a:lnTo>
                    <a:pt x="2585188" y="2006600"/>
                  </a:lnTo>
                  <a:lnTo>
                    <a:pt x="2589794" y="2019300"/>
                  </a:lnTo>
                  <a:lnTo>
                    <a:pt x="2607053" y="2032000"/>
                  </a:lnTo>
                  <a:lnTo>
                    <a:pt x="5492588" y="2032000"/>
                  </a:lnTo>
                  <a:lnTo>
                    <a:pt x="5492588" y="2349500"/>
                  </a:lnTo>
                  <a:lnTo>
                    <a:pt x="5484473" y="2387600"/>
                  </a:lnTo>
                  <a:lnTo>
                    <a:pt x="5462359" y="2425700"/>
                  </a:lnTo>
                  <a:lnTo>
                    <a:pt x="5429597" y="2451100"/>
                  </a:lnTo>
                  <a:lnTo>
                    <a:pt x="2940704" y="2451100"/>
                  </a:lnTo>
                  <a:lnTo>
                    <a:pt x="2950676" y="2463800"/>
                  </a:lnTo>
                  <a:lnTo>
                    <a:pt x="2969282" y="2501900"/>
                  </a:lnTo>
                  <a:lnTo>
                    <a:pt x="2988453" y="2527300"/>
                  </a:lnTo>
                  <a:lnTo>
                    <a:pt x="3008336" y="2565400"/>
                  </a:lnTo>
                  <a:lnTo>
                    <a:pt x="2997938" y="2616200"/>
                  </a:lnTo>
                  <a:lnTo>
                    <a:pt x="2960166" y="2641600"/>
                  </a:lnTo>
                  <a:lnTo>
                    <a:pt x="2916319" y="2667000"/>
                  </a:lnTo>
                  <a:lnTo>
                    <a:pt x="2866959" y="2692400"/>
                  </a:lnTo>
                  <a:lnTo>
                    <a:pt x="2858962" y="2692400"/>
                  </a:lnTo>
                  <a:lnTo>
                    <a:pt x="2861796" y="2705100"/>
                  </a:lnTo>
                  <a:lnTo>
                    <a:pt x="2871377" y="2730500"/>
                  </a:lnTo>
                  <a:lnTo>
                    <a:pt x="2882903" y="2768600"/>
                  </a:lnTo>
                  <a:lnTo>
                    <a:pt x="2922939" y="2882900"/>
                  </a:lnTo>
                  <a:lnTo>
                    <a:pt x="5389537" y="2882900"/>
                  </a:lnTo>
                  <a:lnTo>
                    <a:pt x="5429618" y="2895600"/>
                  </a:lnTo>
                  <a:lnTo>
                    <a:pt x="5462378" y="2921000"/>
                  </a:lnTo>
                  <a:lnTo>
                    <a:pt x="5484480" y="2946400"/>
                  </a:lnTo>
                  <a:lnTo>
                    <a:pt x="5492588" y="2984500"/>
                  </a:lnTo>
                  <a:lnTo>
                    <a:pt x="5492588" y="3365500"/>
                  </a:lnTo>
                  <a:lnTo>
                    <a:pt x="5935668" y="3365500"/>
                  </a:lnTo>
                  <a:lnTo>
                    <a:pt x="5935719" y="3479800"/>
                  </a:lnTo>
                  <a:close/>
                </a:path>
                <a:path w="5935980" h="6451600">
                  <a:moveTo>
                    <a:pt x="4441476" y="2743200"/>
                  </a:moveTo>
                  <a:lnTo>
                    <a:pt x="3637667" y="2743200"/>
                  </a:lnTo>
                  <a:lnTo>
                    <a:pt x="3637667" y="2451100"/>
                  </a:lnTo>
                  <a:lnTo>
                    <a:pt x="4441476" y="2451100"/>
                  </a:lnTo>
                  <a:lnTo>
                    <a:pt x="4441476" y="2743200"/>
                  </a:lnTo>
                  <a:close/>
                </a:path>
                <a:path w="5935980" h="6451600">
                  <a:moveTo>
                    <a:pt x="4755135" y="2882900"/>
                  </a:moveTo>
                  <a:lnTo>
                    <a:pt x="3323806" y="2882900"/>
                  </a:lnTo>
                  <a:lnTo>
                    <a:pt x="3305838" y="2870200"/>
                  </a:lnTo>
                  <a:lnTo>
                    <a:pt x="3297896" y="2857500"/>
                  </a:lnTo>
                  <a:lnTo>
                    <a:pt x="3292071" y="2844800"/>
                  </a:lnTo>
                  <a:lnTo>
                    <a:pt x="3288485" y="2832100"/>
                  </a:lnTo>
                  <a:lnTo>
                    <a:pt x="3287262" y="2819400"/>
                  </a:lnTo>
                  <a:lnTo>
                    <a:pt x="3287262" y="2806700"/>
                  </a:lnTo>
                  <a:lnTo>
                    <a:pt x="3292136" y="2781300"/>
                  </a:lnTo>
                  <a:lnTo>
                    <a:pt x="3305414" y="2755900"/>
                  </a:lnTo>
                  <a:lnTo>
                    <a:pt x="3325078" y="2743200"/>
                  </a:lnTo>
                  <a:lnTo>
                    <a:pt x="4754057" y="2743200"/>
                  </a:lnTo>
                  <a:lnTo>
                    <a:pt x="4773704" y="2755900"/>
                  </a:lnTo>
                  <a:lnTo>
                    <a:pt x="4786964" y="2781300"/>
                  </a:lnTo>
                  <a:lnTo>
                    <a:pt x="4791830" y="2806700"/>
                  </a:lnTo>
                  <a:lnTo>
                    <a:pt x="4791830" y="2819400"/>
                  </a:lnTo>
                  <a:lnTo>
                    <a:pt x="4781090" y="2857500"/>
                  </a:lnTo>
                  <a:lnTo>
                    <a:pt x="4755135" y="2882900"/>
                  </a:lnTo>
                  <a:close/>
                </a:path>
                <a:path w="5935980" h="6451600">
                  <a:moveTo>
                    <a:pt x="2610281" y="5168900"/>
                  </a:moveTo>
                  <a:lnTo>
                    <a:pt x="638451" y="5168900"/>
                  </a:lnTo>
                  <a:lnTo>
                    <a:pt x="598040" y="5156200"/>
                  </a:lnTo>
                  <a:lnTo>
                    <a:pt x="565782" y="5130800"/>
                  </a:lnTo>
                  <a:lnTo>
                    <a:pt x="540868" y="5092700"/>
                  </a:lnTo>
                  <a:lnTo>
                    <a:pt x="522493" y="5054600"/>
                  </a:lnTo>
                  <a:lnTo>
                    <a:pt x="505998" y="5003800"/>
                  </a:lnTo>
                  <a:lnTo>
                    <a:pt x="490816" y="4940300"/>
                  </a:lnTo>
                  <a:lnTo>
                    <a:pt x="476928" y="4889500"/>
                  </a:lnTo>
                  <a:lnTo>
                    <a:pt x="464313" y="4838700"/>
                  </a:lnTo>
                  <a:lnTo>
                    <a:pt x="452952" y="4787900"/>
                  </a:lnTo>
                  <a:lnTo>
                    <a:pt x="442826" y="4749800"/>
                  </a:lnTo>
                  <a:lnTo>
                    <a:pt x="438342" y="4711700"/>
                  </a:lnTo>
                  <a:lnTo>
                    <a:pt x="433571" y="4673600"/>
                  </a:lnTo>
                  <a:lnTo>
                    <a:pt x="428539" y="4635500"/>
                  </a:lnTo>
                  <a:lnTo>
                    <a:pt x="423276" y="4597400"/>
                  </a:lnTo>
                  <a:lnTo>
                    <a:pt x="417809" y="4559300"/>
                  </a:lnTo>
                  <a:lnTo>
                    <a:pt x="412167" y="4508500"/>
                  </a:lnTo>
                  <a:lnTo>
                    <a:pt x="406376" y="4457700"/>
                  </a:lnTo>
                  <a:lnTo>
                    <a:pt x="400466" y="4406900"/>
                  </a:lnTo>
                  <a:lnTo>
                    <a:pt x="394465" y="4356100"/>
                  </a:lnTo>
                  <a:lnTo>
                    <a:pt x="388400" y="4305300"/>
                  </a:lnTo>
                  <a:lnTo>
                    <a:pt x="376191" y="4203700"/>
                  </a:lnTo>
                  <a:lnTo>
                    <a:pt x="370103" y="4140200"/>
                  </a:lnTo>
                  <a:lnTo>
                    <a:pt x="364064" y="4089400"/>
                  </a:lnTo>
                  <a:lnTo>
                    <a:pt x="358101" y="4038600"/>
                  </a:lnTo>
                  <a:lnTo>
                    <a:pt x="352243" y="3975100"/>
                  </a:lnTo>
                  <a:lnTo>
                    <a:pt x="346517" y="3924300"/>
                  </a:lnTo>
                  <a:lnTo>
                    <a:pt x="340952" y="3860800"/>
                  </a:lnTo>
                  <a:lnTo>
                    <a:pt x="335576" y="3810000"/>
                  </a:lnTo>
                  <a:lnTo>
                    <a:pt x="330417" y="3746500"/>
                  </a:lnTo>
                  <a:lnTo>
                    <a:pt x="325502" y="3695700"/>
                  </a:lnTo>
                  <a:lnTo>
                    <a:pt x="320859" y="3632200"/>
                  </a:lnTo>
                  <a:lnTo>
                    <a:pt x="316518" y="3581400"/>
                  </a:lnTo>
                  <a:lnTo>
                    <a:pt x="312505" y="3530600"/>
                  </a:lnTo>
                  <a:lnTo>
                    <a:pt x="308849" y="3479800"/>
                  </a:lnTo>
                  <a:lnTo>
                    <a:pt x="308242" y="3467100"/>
                  </a:lnTo>
                  <a:lnTo>
                    <a:pt x="2577849" y="3467100"/>
                  </a:lnTo>
                  <a:lnTo>
                    <a:pt x="2582353" y="3505200"/>
                  </a:lnTo>
                  <a:lnTo>
                    <a:pt x="2583467" y="3505200"/>
                  </a:lnTo>
                  <a:lnTo>
                    <a:pt x="2593092" y="3530600"/>
                  </a:lnTo>
                  <a:lnTo>
                    <a:pt x="2608844" y="3556000"/>
                  </a:lnTo>
                  <a:lnTo>
                    <a:pt x="2627547" y="3594100"/>
                  </a:lnTo>
                  <a:lnTo>
                    <a:pt x="2646027" y="3644900"/>
                  </a:lnTo>
                  <a:lnTo>
                    <a:pt x="2653027" y="3657600"/>
                  </a:lnTo>
                  <a:lnTo>
                    <a:pt x="2658908" y="3670300"/>
                  </a:lnTo>
                  <a:lnTo>
                    <a:pt x="2663650" y="3683000"/>
                  </a:lnTo>
                  <a:lnTo>
                    <a:pt x="2667234" y="3708400"/>
                  </a:lnTo>
                  <a:lnTo>
                    <a:pt x="2675484" y="3708400"/>
                  </a:lnTo>
                  <a:lnTo>
                    <a:pt x="2711602" y="3721100"/>
                  </a:lnTo>
                  <a:lnTo>
                    <a:pt x="2762136" y="3721100"/>
                  </a:lnTo>
                  <a:lnTo>
                    <a:pt x="2816656" y="3733800"/>
                  </a:lnTo>
                  <a:lnTo>
                    <a:pt x="2864732" y="3733800"/>
                  </a:lnTo>
                  <a:lnTo>
                    <a:pt x="2932555" y="3746500"/>
                  </a:lnTo>
                  <a:lnTo>
                    <a:pt x="2985263" y="3759200"/>
                  </a:lnTo>
                  <a:lnTo>
                    <a:pt x="3037977" y="3759200"/>
                  </a:lnTo>
                  <a:lnTo>
                    <a:pt x="3142415" y="3784600"/>
                  </a:lnTo>
                  <a:lnTo>
                    <a:pt x="3193633" y="3784600"/>
                  </a:lnTo>
                  <a:lnTo>
                    <a:pt x="3292808" y="3810000"/>
                  </a:lnTo>
                  <a:lnTo>
                    <a:pt x="3340260" y="3835400"/>
                  </a:lnTo>
                  <a:lnTo>
                    <a:pt x="3385951" y="3848100"/>
                  </a:lnTo>
                  <a:lnTo>
                    <a:pt x="3429630" y="3873500"/>
                  </a:lnTo>
                  <a:lnTo>
                    <a:pt x="3471044" y="3898900"/>
                  </a:lnTo>
                  <a:lnTo>
                    <a:pt x="3510427" y="3924300"/>
                  </a:lnTo>
                  <a:lnTo>
                    <a:pt x="3546107" y="3962400"/>
                  </a:lnTo>
                  <a:lnTo>
                    <a:pt x="3578072" y="4000500"/>
                  </a:lnTo>
                  <a:lnTo>
                    <a:pt x="3606313" y="4038600"/>
                  </a:lnTo>
                  <a:lnTo>
                    <a:pt x="3630821" y="4076700"/>
                  </a:lnTo>
                  <a:lnTo>
                    <a:pt x="3651585" y="4114800"/>
                  </a:lnTo>
                  <a:lnTo>
                    <a:pt x="3668596" y="4165600"/>
                  </a:lnTo>
                  <a:lnTo>
                    <a:pt x="3681844" y="4203700"/>
                  </a:lnTo>
                  <a:lnTo>
                    <a:pt x="3691319" y="4254500"/>
                  </a:lnTo>
                  <a:lnTo>
                    <a:pt x="3697011" y="4305300"/>
                  </a:lnTo>
                  <a:lnTo>
                    <a:pt x="3698910" y="4356100"/>
                  </a:lnTo>
                  <a:lnTo>
                    <a:pt x="3696911" y="4419600"/>
                  </a:lnTo>
                  <a:lnTo>
                    <a:pt x="3691380" y="4470400"/>
                  </a:lnTo>
                  <a:lnTo>
                    <a:pt x="3683021" y="4533900"/>
                  </a:lnTo>
                  <a:lnTo>
                    <a:pt x="3672535" y="4584700"/>
                  </a:lnTo>
                  <a:lnTo>
                    <a:pt x="3660625" y="4635500"/>
                  </a:lnTo>
                  <a:lnTo>
                    <a:pt x="3635339" y="4711700"/>
                  </a:lnTo>
                  <a:lnTo>
                    <a:pt x="3634782" y="4711700"/>
                  </a:lnTo>
                  <a:lnTo>
                    <a:pt x="3617503" y="4762500"/>
                  </a:lnTo>
                  <a:lnTo>
                    <a:pt x="3598070" y="4800600"/>
                  </a:lnTo>
                  <a:lnTo>
                    <a:pt x="3576763" y="4851400"/>
                  </a:lnTo>
                  <a:lnTo>
                    <a:pt x="3553858" y="4902200"/>
                  </a:lnTo>
                  <a:lnTo>
                    <a:pt x="3529635" y="4940300"/>
                  </a:lnTo>
                  <a:lnTo>
                    <a:pt x="3504371" y="4991100"/>
                  </a:lnTo>
                  <a:lnTo>
                    <a:pt x="3478346" y="5041900"/>
                  </a:lnTo>
                  <a:lnTo>
                    <a:pt x="3451837" y="5080000"/>
                  </a:lnTo>
                  <a:lnTo>
                    <a:pt x="3425123" y="5130800"/>
                  </a:lnTo>
                  <a:lnTo>
                    <a:pt x="3407363" y="5156200"/>
                  </a:lnTo>
                  <a:lnTo>
                    <a:pt x="2658751" y="5156200"/>
                  </a:lnTo>
                  <a:lnTo>
                    <a:pt x="2610281" y="5168900"/>
                  </a:lnTo>
                  <a:close/>
                </a:path>
                <a:path w="5935980" h="6451600">
                  <a:moveTo>
                    <a:pt x="3114304" y="3543300"/>
                  </a:moveTo>
                  <a:lnTo>
                    <a:pt x="2822741" y="3543300"/>
                  </a:lnTo>
                  <a:lnTo>
                    <a:pt x="2775454" y="3530600"/>
                  </a:lnTo>
                  <a:lnTo>
                    <a:pt x="2732879" y="3517900"/>
                  </a:lnTo>
                  <a:lnTo>
                    <a:pt x="2695295" y="3492500"/>
                  </a:lnTo>
                  <a:lnTo>
                    <a:pt x="2662983" y="3467100"/>
                  </a:lnTo>
                  <a:lnTo>
                    <a:pt x="3442902" y="3467100"/>
                  </a:lnTo>
                  <a:lnTo>
                    <a:pt x="3383970" y="3479800"/>
                  </a:lnTo>
                  <a:lnTo>
                    <a:pt x="3326665" y="3505200"/>
                  </a:lnTo>
                  <a:lnTo>
                    <a:pt x="3271017" y="3505200"/>
                  </a:lnTo>
                  <a:lnTo>
                    <a:pt x="3164807" y="3530600"/>
                  </a:lnTo>
                  <a:lnTo>
                    <a:pt x="3114304" y="3543300"/>
                  </a:lnTo>
                  <a:close/>
                </a:path>
                <a:path w="5935980" h="6451600">
                  <a:moveTo>
                    <a:pt x="2973558" y="3556000"/>
                  </a:moveTo>
                  <a:lnTo>
                    <a:pt x="2930328" y="3556000"/>
                  </a:lnTo>
                  <a:lnTo>
                    <a:pt x="2874459" y="3543300"/>
                  </a:lnTo>
                  <a:lnTo>
                    <a:pt x="3018650" y="3543300"/>
                  </a:lnTo>
                  <a:lnTo>
                    <a:pt x="2973558" y="3556000"/>
                  </a:lnTo>
                  <a:close/>
                </a:path>
                <a:path w="5935980" h="6451600">
                  <a:moveTo>
                    <a:pt x="3329699" y="5753100"/>
                  </a:moveTo>
                  <a:lnTo>
                    <a:pt x="2514074" y="5753100"/>
                  </a:lnTo>
                  <a:lnTo>
                    <a:pt x="2521394" y="5715000"/>
                  </a:lnTo>
                  <a:lnTo>
                    <a:pt x="2529392" y="5676900"/>
                  </a:lnTo>
                  <a:lnTo>
                    <a:pt x="2537855" y="5638800"/>
                  </a:lnTo>
                  <a:lnTo>
                    <a:pt x="2546569" y="5613400"/>
                  </a:lnTo>
                  <a:lnTo>
                    <a:pt x="2559454" y="5575300"/>
                  </a:lnTo>
                  <a:lnTo>
                    <a:pt x="2573306" y="5549900"/>
                  </a:lnTo>
                  <a:lnTo>
                    <a:pt x="2587937" y="5511800"/>
                  </a:lnTo>
                  <a:lnTo>
                    <a:pt x="2603156" y="5473700"/>
                  </a:lnTo>
                  <a:lnTo>
                    <a:pt x="2607661" y="5461000"/>
                  </a:lnTo>
                  <a:lnTo>
                    <a:pt x="2625940" y="5410200"/>
                  </a:lnTo>
                  <a:lnTo>
                    <a:pt x="2644649" y="5372100"/>
                  </a:lnTo>
                  <a:lnTo>
                    <a:pt x="2663425" y="5321300"/>
                  </a:lnTo>
                  <a:lnTo>
                    <a:pt x="2681907" y="5270500"/>
                  </a:lnTo>
                  <a:lnTo>
                    <a:pt x="2699730" y="5219700"/>
                  </a:lnTo>
                  <a:lnTo>
                    <a:pt x="2716533" y="5168900"/>
                  </a:lnTo>
                  <a:lnTo>
                    <a:pt x="2721290" y="5156200"/>
                  </a:lnTo>
                  <a:lnTo>
                    <a:pt x="3407363" y="5156200"/>
                  </a:lnTo>
                  <a:lnTo>
                    <a:pt x="3398482" y="5168900"/>
                  </a:lnTo>
                  <a:lnTo>
                    <a:pt x="3323401" y="5295900"/>
                  </a:lnTo>
                  <a:lnTo>
                    <a:pt x="3308119" y="5321300"/>
                  </a:lnTo>
                  <a:lnTo>
                    <a:pt x="3276930" y="5372100"/>
                  </a:lnTo>
                  <a:lnTo>
                    <a:pt x="3261904" y="5397500"/>
                  </a:lnTo>
                  <a:lnTo>
                    <a:pt x="3259627" y="5397500"/>
                  </a:lnTo>
                  <a:lnTo>
                    <a:pt x="3271134" y="5448300"/>
                  </a:lnTo>
                  <a:lnTo>
                    <a:pt x="3281508" y="5499100"/>
                  </a:lnTo>
                  <a:lnTo>
                    <a:pt x="3291649" y="5549900"/>
                  </a:lnTo>
                  <a:lnTo>
                    <a:pt x="3301548" y="5600700"/>
                  </a:lnTo>
                  <a:lnTo>
                    <a:pt x="3311196" y="5651500"/>
                  </a:lnTo>
                  <a:lnTo>
                    <a:pt x="3320582" y="5702300"/>
                  </a:lnTo>
                  <a:lnTo>
                    <a:pt x="3329699" y="5753100"/>
                  </a:lnTo>
                  <a:close/>
                </a:path>
                <a:path w="5935980" h="6451600">
                  <a:moveTo>
                    <a:pt x="517634" y="6451600"/>
                  </a:moveTo>
                  <a:lnTo>
                    <a:pt x="416810" y="6451600"/>
                  </a:lnTo>
                  <a:lnTo>
                    <a:pt x="423607" y="6400800"/>
                  </a:lnTo>
                  <a:lnTo>
                    <a:pt x="430588" y="6337300"/>
                  </a:lnTo>
                  <a:lnTo>
                    <a:pt x="437754" y="6286500"/>
                  </a:lnTo>
                  <a:lnTo>
                    <a:pt x="445107" y="6223000"/>
                  </a:lnTo>
                  <a:lnTo>
                    <a:pt x="452648" y="6172200"/>
                  </a:lnTo>
                  <a:lnTo>
                    <a:pt x="460380" y="6121400"/>
                  </a:lnTo>
                  <a:lnTo>
                    <a:pt x="468303" y="6070600"/>
                  </a:lnTo>
                  <a:lnTo>
                    <a:pt x="476420" y="6007100"/>
                  </a:lnTo>
                  <a:lnTo>
                    <a:pt x="484732" y="5956300"/>
                  </a:lnTo>
                  <a:lnTo>
                    <a:pt x="493241" y="5905500"/>
                  </a:lnTo>
                  <a:lnTo>
                    <a:pt x="501947" y="5854700"/>
                  </a:lnTo>
                  <a:lnTo>
                    <a:pt x="510854" y="5803900"/>
                  </a:lnTo>
                  <a:lnTo>
                    <a:pt x="519961" y="5753100"/>
                  </a:lnTo>
                  <a:lnTo>
                    <a:pt x="529272" y="5702300"/>
                  </a:lnTo>
                  <a:lnTo>
                    <a:pt x="538787" y="5651500"/>
                  </a:lnTo>
                  <a:lnTo>
                    <a:pt x="548508" y="5600700"/>
                  </a:lnTo>
                  <a:lnTo>
                    <a:pt x="558437" y="5562600"/>
                  </a:lnTo>
                  <a:lnTo>
                    <a:pt x="568575" y="5511800"/>
                  </a:lnTo>
                  <a:lnTo>
                    <a:pt x="578924" y="5461000"/>
                  </a:lnTo>
                  <a:lnTo>
                    <a:pt x="589486" y="5410200"/>
                  </a:lnTo>
                  <a:lnTo>
                    <a:pt x="600262" y="5359400"/>
                  </a:lnTo>
                  <a:lnTo>
                    <a:pt x="611253" y="5321300"/>
                  </a:lnTo>
                  <a:lnTo>
                    <a:pt x="622462" y="5270500"/>
                  </a:lnTo>
                  <a:lnTo>
                    <a:pt x="633889" y="5219700"/>
                  </a:lnTo>
                  <a:lnTo>
                    <a:pt x="645537" y="5181600"/>
                  </a:lnTo>
                  <a:lnTo>
                    <a:pt x="648017" y="5168900"/>
                  </a:lnTo>
                  <a:lnTo>
                    <a:pt x="2453742" y="5168900"/>
                  </a:lnTo>
                  <a:lnTo>
                    <a:pt x="2448174" y="5181600"/>
                  </a:lnTo>
                  <a:lnTo>
                    <a:pt x="2440565" y="5194300"/>
                  </a:lnTo>
                  <a:lnTo>
                    <a:pt x="934091" y="5194300"/>
                  </a:lnTo>
                  <a:lnTo>
                    <a:pt x="900483" y="5308600"/>
                  </a:lnTo>
                  <a:lnTo>
                    <a:pt x="884767" y="5346700"/>
                  </a:lnTo>
                  <a:lnTo>
                    <a:pt x="868950" y="5397500"/>
                  </a:lnTo>
                  <a:lnTo>
                    <a:pt x="853032" y="5448300"/>
                  </a:lnTo>
                  <a:lnTo>
                    <a:pt x="837012" y="5499100"/>
                  </a:lnTo>
                  <a:lnTo>
                    <a:pt x="805554" y="5600700"/>
                  </a:lnTo>
                  <a:lnTo>
                    <a:pt x="773934" y="5689600"/>
                  </a:lnTo>
                  <a:lnTo>
                    <a:pt x="726246" y="5842000"/>
                  </a:lnTo>
                  <a:lnTo>
                    <a:pt x="694312" y="5943600"/>
                  </a:lnTo>
                  <a:lnTo>
                    <a:pt x="678310" y="5981700"/>
                  </a:lnTo>
                  <a:lnTo>
                    <a:pt x="630197" y="6134100"/>
                  </a:lnTo>
                  <a:lnTo>
                    <a:pt x="614132" y="6172200"/>
                  </a:lnTo>
                  <a:lnTo>
                    <a:pt x="581976" y="6273800"/>
                  </a:lnTo>
                  <a:lnTo>
                    <a:pt x="565891" y="6311900"/>
                  </a:lnTo>
                  <a:lnTo>
                    <a:pt x="549804" y="6362700"/>
                  </a:lnTo>
                  <a:lnTo>
                    <a:pt x="533717" y="6400800"/>
                  </a:lnTo>
                  <a:lnTo>
                    <a:pt x="517634" y="6451600"/>
                  </a:lnTo>
                  <a:close/>
                </a:path>
                <a:path w="5935980" h="6451600">
                  <a:moveTo>
                    <a:pt x="3573741" y="6070600"/>
                  </a:moveTo>
                  <a:lnTo>
                    <a:pt x="1559535" y="6070600"/>
                  </a:lnTo>
                  <a:lnTo>
                    <a:pt x="1554170" y="6045200"/>
                  </a:lnTo>
                  <a:lnTo>
                    <a:pt x="1553751" y="6032500"/>
                  </a:lnTo>
                  <a:lnTo>
                    <a:pt x="1552828" y="5994400"/>
                  </a:lnTo>
                  <a:lnTo>
                    <a:pt x="1551906" y="5943600"/>
                  </a:lnTo>
                  <a:lnTo>
                    <a:pt x="1551487" y="5880100"/>
                  </a:lnTo>
                  <a:lnTo>
                    <a:pt x="1553575" y="5842000"/>
                  </a:lnTo>
                  <a:lnTo>
                    <a:pt x="1559637" y="5791200"/>
                  </a:lnTo>
                  <a:lnTo>
                    <a:pt x="1569373" y="5727700"/>
                  </a:lnTo>
                  <a:lnTo>
                    <a:pt x="1582481" y="5664200"/>
                  </a:lnTo>
                  <a:lnTo>
                    <a:pt x="1598660" y="5613400"/>
                  </a:lnTo>
                  <a:lnTo>
                    <a:pt x="1610720" y="5588000"/>
                  </a:lnTo>
                  <a:lnTo>
                    <a:pt x="1623701" y="5549900"/>
                  </a:lnTo>
                  <a:lnTo>
                    <a:pt x="1637423" y="5511800"/>
                  </a:lnTo>
                  <a:lnTo>
                    <a:pt x="1651704" y="5486400"/>
                  </a:lnTo>
                  <a:lnTo>
                    <a:pt x="1659549" y="5461000"/>
                  </a:lnTo>
                  <a:lnTo>
                    <a:pt x="1678149" y="5410200"/>
                  </a:lnTo>
                  <a:lnTo>
                    <a:pt x="1697287" y="5372100"/>
                  </a:lnTo>
                  <a:lnTo>
                    <a:pt x="1716538" y="5321300"/>
                  </a:lnTo>
                  <a:lnTo>
                    <a:pt x="1735481" y="5270500"/>
                  </a:lnTo>
                  <a:lnTo>
                    <a:pt x="1753692" y="5219700"/>
                  </a:lnTo>
                  <a:lnTo>
                    <a:pt x="1758652" y="5207000"/>
                  </a:lnTo>
                  <a:lnTo>
                    <a:pt x="986820" y="5207000"/>
                  </a:lnTo>
                  <a:lnTo>
                    <a:pt x="942088" y="5194300"/>
                  </a:lnTo>
                  <a:lnTo>
                    <a:pt x="2440565" y="5194300"/>
                  </a:lnTo>
                  <a:lnTo>
                    <a:pt x="2425347" y="5219700"/>
                  </a:lnTo>
                  <a:lnTo>
                    <a:pt x="2394219" y="5270500"/>
                  </a:lnTo>
                  <a:lnTo>
                    <a:pt x="2393106" y="5270500"/>
                  </a:lnTo>
                  <a:lnTo>
                    <a:pt x="2404138" y="5321300"/>
                  </a:lnTo>
                  <a:lnTo>
                    <a:pt x="2414970" y="5372100"/>
                  </a:lnTo>
                  <a:lnTo>
                    <a:pt x="2425597" y="5410200"/>
                  </a:lnTo>
                  <a:lnTo>
                    <a:pt x="2436013" y="5461000"/>
                  </a:lnTo>
                  <a:lnTo>
                    <a:pt x="2446213" y="5511800"/>
                  </a:lnTo>
                  <a:lnTo>
                    <a:pt x="2456191" y="5549900"/>
                  </a:lnTo>
                  <a:lnTo>
                    <a:pt x="2461067" y="5575300"/>
                  </a:lnTo>
                  <a:lnTo>
                    <a:pt x="2203453" y="5575300"/>
                  </a:lnTo>
                  <a:lnTo>
                    <a:pt x="2192115" y="5600700"/>
                  </a:lnTo>
                  <a:lnTo>
                    <a:pt x="2184754" y="5613400"/>
                  </a:lnTo>
                  <a:lnTo>
                    <a:pt x="2177981" y="5626100"/>
                  </a:lnTo>
                  <a:lnTo>
                    <a:pt x="2171759" y="5638800"/>
                  </a:lnTo>
                  <a:lnTo>
                    <a:pt x="2166049" y="5651500"/>
                  </a:lnTo>
                  <a:lnTo>
                    <a:pt x="2162607" y="5664200"/>
                  </a:lnTo>
                  <a:lnTo>
                    <a:pt x="2170351" y="5664200"/>
                  </a:lnTo>
                  <a:lnTo>
                    <a:pt x="2179891" y="5676900"/>
                  </a:lnTo>
                  <a:lnTo>
                    <a:pt x="2192463" y="5676900"/>
                  </a:lnTo>
                  <a:lnTo>
                    <a:pt x="2207569" y="5689600"/>
                  </a:lnTo>
                  <a:lnTo>
                    <a:pt x="2224711" y="5702300"/>
                  </a:lnTo>
                  <a:lnTo>
                    <a:pt x="2248753" y="5715000"/>
                  </a:lnTo>
                  <a:lnTo>
                    <a:pt x="2487000" y="5715000"/>
                  </a:lnTo>
                  <a:lnTo>
                    <a:pt x="2493778" y="5753100"/>
                  </a:lnTo>
                  <a:lnTo>
                    <a:pt x="3329699" y="5753100"/>
                  </a:lnTo>
                  <a:lnTo>
                    <a:pt x="3339294" y="5816600"/>
                  </a:lnTo>
                  <a:lnTo>
                    <a:pt x="3343090" y="5816600"/>
                  </a:lnTo>
                  <a:lnTo>
                    <a:pt x="3359713" y="5829300"/>
                  </a:lnTo>
                  <a:lnTo>
                    <a:pt x="3374110" y="5842000"/>
                  </a:lnTo>
                  <a:lnTo>
                    <a:pt x="3386373" y="5842000"/>
                  </a:lnTo>
                  <a:lnTo>
                    <a:pt x="3396590" y="5854700"/>
                  </a:lnTo>
                  <a:lnTo>
                    <a:pt x="3468214" y="5918200"/>
                  </a:lnTo>
                  <a:lnTo>
                    <a:pt x="3518333" y="5956300"/>
                  </a:lnTo>
                  <a:lnTo>
                    <a:pt x="3550355" y="6007100"/>
                  </a:lnTo>
                  <a:lnTo>
                    <a:pt x="3567688" y="6032500"/>
                  </a:lnTo>
                  <a:lnTo>
                    <a:pt x="3573741" y="6057900"/>
                  </a:lnTo>
                  <a:lnTo>
                    <a:pt x="3574348" y="6057900"/>
                  </a:lnTo>
                  <a:lnTo>
                    <a:pt x="3573741" y="6070600"/>
                  </a:lnTo>
                  <a:close/>
                </a:path>
                <a:path w="5935980" h="6451600">
                  <a:moveTo>
                    <a:pt x="1329087" y="6096000"/>
                  </a:moveTo>
                  <a:lnTo>
                    <a:pt x="1228212" y="6096000"/>
                  </a:lnTo>
                  <a:lnTo>
                    <a:pt x="1235363" y="6045200"/>
                  </a:lnTo>
                  <a:lnTo>
                    <a:pt x="1242730" y="5994400"/>
                  </a:lnTo>
                  <a:lnTo>
                    <a:pt x="1250316" y="5943600"/>
                  </a:lnTo>
                  <a:lnTo>
                    <a:pt x="1258125" y="5892800"/>
                  </a:lnTo>
                  <a:lnTo>
                    <a:pt x="1266159" y="5842000"/>
                  </a:lnTo>
                  <a:lnTo>
                    <a:pt x="1274423" y="5791200"/>
                  </a:lnTo>
                  <a:lnTo>
                    <a:pt x="1282919" y="5740400"/>
                  </a:lnTo>
                  <a:lnTo>
                    <a:pt x="1291651" y="5689600"/>
                  </a:lnTo>
                  <a:lnTo>
                    <a:pt x="1300622" y="5651500"/>
                  </a:lnTo>
                  <a:lnTo>
                    <a:pt x="1309836" y="5600700"/>
                  </a:lnTo>
                  <a:lnTo>
                    <a:pt x="1319295" y="5549900"/>
                  </a:lnTo>
                  <a:lnTo>
                    <a:pt x="1329002" y="5499100"/>
                  </a:lnTo>
                  <a:lnTo>
                    <a:pt x="1338962" y="5461000"/>
                  </a:lnTo>
                  <a:lnTo>
                    <a:pt x="1349178" y="5410200"/>
                  </a:lnTo>
                  <a:lnTo>
                    <a:pt x="1359652" y="5359400"/>
                  </a:lnTo>
                  <a:lnTo>
                    <a:pt x="1370388" y="5321300"/>
                  </a:lnTo>
                  <a:lnTo>
                    <a:pt x="1381389" y="5270500"/>
                  </a:lnTo>
                  <a:lnTo>
                    <a:pt x="1392659" y="5219700"/>
                  </a:lnTo>
                  <a:lnTo>
                    <a:pt x="1395898" y="5207000"/>
                  </a:lnTo>
                  <a:lnTo>
                    <a:pt x="1671950" y="5207000"/>
                  </a:lnTo>
                  <a:lnTo>
                    <a:pt x="1664936" y="5219700"/>
                  </a:lnTo>
                  <a:lnTo>
                    <a:pt x="1660283" y="5232400"/>
                  </a:lnTo>
                  <a:lnTo>
                    <a:pt x="1655592" y="5245100"/>
                  </a:lnTo>
                  <a:lnTo>
                    <a:pt x="1650843" y="5257800"/>
                  </a:lnTo>
                  <a:lnTo>
                    <a:pt x="1633307" y="5308600"/>
                  </a:lnTo>
                  <a:lnTo>
                    <a:pt x="1598050" y="5410200"/>
                  </a:lnTo>
                  <a:lnTo>
                    <a:pt x="1580339" y="5448300"/>
                  </a:lnTo>
                  <a:lnTo>
                    <a:pt x="1544772" y="5549900"/>
                  </a:lnTo>
                  <a:lnTo>
                    <a:pt x="1526925" y="5600700"/>
                  </a:lnTo>
                  <a:lnTo>
                    <a:pt x="1509040" y="5638800"/>
                  </a:lnTo>
                  <a:lnTo>
                    <a:pt x="1455207" y="5791200"/>
                  </a:lnTo>
                  <a:lnTo>
                    <a:pt x="1437216" y="5829300"/>
                  </a:lnTo>
                  <a:lnTo>
                    <a:pt x="1419210" y="5880100"/>
                  </a:lnTo>
                  <a:lnTo>
                    <a:pt x="1401192" y="5918200"/>
                  </a:lnTo>
                  <a:lnTo>
                    <a:pt x="1383166" y="5969000"/>
                  </a:lnTo>
                  <a:lnTo>
                    <a:pt x="1365137" y="6007100"/>
                  </a:lnTo>
                  <a:lnTo>
                    <a:pt x="1347110" y="6057900"/>
                  </a:lnTo>
                  <a:lnTo>
                    <a:pt x="1329087" y="6096000"/>
                  </a:lnTo>
                  <a:close/>
                </a:path>
                <a:path w="5935980" h="6451600">
                  <a:moveTo>
                    <a:pt x="2487000" y="5715000"/>
                  </a:moveTo>
                  <a:lnTo>
                    <a:pt x="2248753" y="5715000"/>
                  </a:lnTo>
                  <a:lnTo>
                    <a:pt x="2236859" y="5676900"/>
                  </a:lnTo>
                  <a:lnTo>
                    <a:pt x="2217520" y="5626100"/>
                  </a:lnTo>
                  <a:lnTo>
                    <a:pt x="2203453" y="5575300"/>
                  </a:lnTo>
                  <a:lnTo>
                    <a:pt x="2461067" y="5575300"/>
                  </a:lnTo>
                  <a:lnTo>
                    <a:pt x="2465942" y="5600700"/>
                  </a:lnTo>
                  <a:lnTo>
                    <a:pt x="2475461" y="5651500"/>
                  </a:lnTo>
                  <a:lnTo>
                    <a:pt x="2484741" y="5702300"/>
                  </a:lnTo>
                  <a:lnTo>
                    <a:pt x="2487000" y="5715000"/>
                  </a:lnTo>
                  <a:close/>
                </a:path>
                <a:path w="5935980" h="6451600">
                  <a:moveTo>
                    <a:pt x="2574711" y="6108700"/>
                  </a:moveTo>
                  <a:lnTo>
                    <a:pt x="1585436" y="6108700"/>
                  </a:lnTo>
                  <a:lnTo>
                    <a:pt x="1573840" y="6083300"/>
                  </a:lnTo>
                  <a:lnTo>
                    <a:pt x="1563809" y="6070600"/>
                  </a:lnTo>
                  <a:lnTo>
                    <a:pt x="3565724" y="6070600"/>
                  </a:lnTo>
                  <a:lnTo>
                    <a:pt x="3560011" y="6083300"/>
                  </a:lnTo>
                  <a:lnTo>
                    <a:pt x="3553647" y="6083300"/>
                  </a:lnTo>
                  <a:lnTo>
                    <a:pt x="3551217" y="6096000"/>
                  </a:lnTo>
                  <a:lnTo>
                    <a:pt x="2580633" y="6096000"/>
                  </a:lnTo>
                  <a:lnTo>
                    <a:pt x="2574711" y="6108700"/>
                  </a:lnTo>
                  <a:close/>
                </a:path>
                <a:path w="5935980" h="6451600">
                  <a:moveTo>
                    <a:pt x="3523835" y="6108700"/>
                  </a:moveTo>
                  <a:lnTo>
                    <a:pt x="3489936" y="6108700"/>
                  </a:lnTo>
                  <a:lnTo>
                    <a:pt x="3432577" y="6096000"/>
                  </a:lnTo>
                  <a:lnTo>
                    <a:pt x="3526821" y="6096000"/>
                  </a:lnTo>
                  <a:lnTo>
                    <a:pt x="3523835" y="6108700"/>
                  </a:lnTo>
                  <a:close/>
                </a:path>
                <a:path w="5935980" h="6451600">
                  <a:moveTo>
                    <a:pt x="2598145" y="6451600"/>
                  </a:moveTo>
                  <a:lnTo>
                    <a:pt x="2497270" y="6451600"/>
                  </a:lnTo>
                  <a:lnTo>
                    <a:pt x="2481978" y="6413500"/>
                  </a:lnTo>
                  <a:lnTo>
                    <a:pt x="2466226" y="6362700"/>
                  </a:lnTo>
                  <a:lnTo>
                    <a:pt x="2449979" y="6324600"/>
                  </a:lnTo>
                  <a:lnTo>
                    <a:pt x="2433199" y="6273800"/>
                  </a:lnTo>
                  <a:lnTo>
                    <a:pt x="2415848" y="6223000"/>
                  </a:lnTo>
                  <a:lnTo>
                    <a:pt x="2397890" y="6172200"/>
                  </a:lnTo>
                  <a:lnTo>
                    <a:pt x="2379288" y="6108700"/>
                  </a:lnTo>
                  <a:lnTo>
                    <a:pt x="2552288" y="6108700"/>
                  </a:lnTo>
                  <a:lnTo>
                    <a:pt x="2553908" y="6121400"/>
                  </a:lnTo>
                  <a:lnTo>
                    <a:pt x="2560768" y="6159500"/>
                  </a:lnTo>
                  <a:lnTo>
                    <a:pt x="2567459" y="6210300"/>
                  </a:lnTo>
                  <a:lnTo>
                    <a:pt x="2573975" y="6261100"/>
                  </a:lnTo>
                  <a:lnTo>
                    <a:pt x="2580309" y="6311900"/>
                  </a:lnTo>
                  <a:lnTo>
                    <a:pt x="2586453" y="6350000"/>
                  </a:lnTo>
                  <a:lnTo>
                    <a:pt x="2592401" y="6400800"/>
                  </a:lnTo>
                  <a:lnTo>
                    <a:pt x="2598145" y="645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2" name="object 4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2981" y="4250160"/>
              <a:ext cx="105278" cy="105531"/>
            </a:xfrm>
            <a:prstGeom prst="rect">
              <a:avLst/>
            </a:prstGeom>
          </p:spPr>
        </p:pic>
        <p:sp>
          <p:nvSpPr>
            <p:cNvPr id="413" name="object 413"/>
            <p:cNvSpPr/>
            <p:nvPr/>
          </p:nvSpPr>
          <p:spPr>
            <a:xfrm>
              <a:off x="10857192" y="1929396"/>
              <a:ext cx="5953125" cy="6464300"/>
            </a:xfrm>
            <a:custGeom>
              <a:avLst/>
              <a:gdLst/>
              <a:ahLst/>
              <a:cxnLst/>
              <a:rect l="l" t="t" r="r" b="b"/>
              <a:pathLst>
                <a:path w="5953125" h="6464300">
                  <a:moveTo>
                    <a:pt x="2594140" y="3377400"/>
                  </a:moveTo>
                  <a:lnTo>
                    <a:pt x="2592019" y="3368687"/>
                  </a:lnTo>
                  <a:lnTo>
                    <a:pt x="2592070" y="3369145"/>
                  </a:lnTo>
                  <a:lnTo>
                    <a:pt x="2591968" y="3369602"/>
                  </a:lnTo>
                  <a:lnTo>
                    <a:pt x="2592628" y="3372586"/>
                  </a:lnTo>
                  <a:lnTo>
                    <a:pt x="2593479" y="3374923"/>
                  </a:lnTo>
                  <a:lnTo>
                    <a:pt x="2594140" y="3377400"/>
                  </a:lnTo>
                  <a:close/>
                </a:path>
                <a:path w="5953125" h="6464300">
                  <a:moveTo>
                    <a:pt x="2655697" y="5181600"/>
                  </a:moveTo>
                  <a:lnTo>
                    <a:pt x="2621546" y="5181600"/>
                  </a:lnTo>
                  <a:lnTo>
                    <a:pt x="2589492" y="5194300"/>
                  </a:lnTo>
                  <a:lnTo>
                    <a:pt x="2655697" y="5181600"/>
                  </a:lnTo>
                  <a:close/>
                </a:path>
                <a:path w="5953125" h="6464300">
                  <a:moveTo>
                    <a:pt x="3039961" y="1000290"/>
                  </a:moveTo>
                  <a:lnTo>
                    <a:pt x="3035198" y="995781"/>
                  </a:lnTo>
                  <a:lnTo>
                    <a:pt x="3019361" y="995781"/>
                  </a:lnTo>
                  <a:lnTo>
                    <a:pt x="3019361" y="1016381"/>
                  </a:lnTo>
                  <a:lnTo>
                    <a:pt x="3019361" y="2067496"/>
                  </a:lnTo>
                  <a:lnTo>
                    <a:pt x="2813253" y="2067496"/>
                  </a:lnTo>
                  <a:lnTo>
                    <a:pt x="2813253" y="1016381"/>
                  </a:lnTo>
                  <a:lnTo>
                    <a:pt x="3019361" y="1016381"/>
                  </a:lnTo>
                  <a:lnTo>
                    <a:pt x="3019361" y="995781"/>
                  </a:lnTo>
                  <a:lnTo>
                    <a:pt x="2797213" y="995781"/>
                  </a:lnTo>
                  <a:lnTo>
                    <a:pt x="2792653" y="1000290"/>
                  </a:lnTo>
                  <a:lnTo>
                    <a:pt x="2792653" y="2083587"/>
                  </a:lnTo>
                  <a:lnTo>
                    <a:pt x="2797213" y="2088095"/>
                  </a:lnTo>
                  <a:lnTo>
                    <a:pt x="3035198" y="2088095"/>
                  </a:lnTo>
                  <a:lnTo>
                    <a:pt x="3039961" y="2083587"/>
                  </a:lnTo>
                  <a:lnTo>
                    <a:pt x="3039961" y="2067496"/>
                  </a:lnTo>
                  <a:lnTo>
                    <a:pt x="3039961" y="1016381"/>
                  </a:lnTo>
                  <a:lnTo>
                    <a:pt x="3039961" y="1000290"/>
                  </a:lnTo>
                  <a:close/>
                </a:path>
                <a:path w="5953125" h="6464300">
                  <a:moveTo>
                    <a:pt x="3584067" y="6070600"/>
                  </a:moveTo>
                  <a:lnTo>
                    <a:pt x="3581247" y="6083300"/>
                  </a:lnTo>
                  <a:lnTo>
                    <a:pt x="3582238" y="6083300"/>
                  </a:lnTo>
                  <a:lnTo>
                    <a:pt x="3584067" y="6070600"/>
                  </a:lnTo>
                  <a:close/>
                </a:path>
                <a:path w="5953125" h="6464300">
                  <a:moveTo>
                    <a:pt x="5039080" y="1160640"/>
                  </a:moveTo>
                  <a:lnTo>
                    <a:pt x="4936033" y="1160640"/>
                  </a:lnTo>
                  <a:lnTo>
                    <a:pt x="4936033" y="1263688"/>
                  </a:lnTo>
                  <a:lnTo>
                    <a:pt x="5039080" y="1263688"/>
                  </a:lnTo>
                  <a:lnTo>
                    <a:pt x="5039080" y="1160640"/>
                  </a:lnTo>
                  <a:close/>
                </a:path>
                <a:path w="5953125" h="6464300">
                  <a:moveTo>
                    <a:pt x="5039131" y="1284630"/>
                  </a:moveTo>
                  <a:lnTo>
                    <a:pt x="4936083" y="1284630"/>
                  </a:lnTo>
                  <a:lnTo>
                    <a:pt x="4936083" y="1304950"/>
                  </a:lnTo>
                  <a:lnTo>
                    <a:pt x="4936083" y="1367180"/>
                  </a:lnTo>
                  <a:lnTo>
                    <a:pt x="4936083" y="1387500"/>
                  </a:lnTo>
                  <a:lnTo>
                    <a:pt x="5039131" y="1387500"/>
                  </a:lnTo>
                  <a:lnTo>
                    <a:pt x="5039131" y="1367180"/>
                  </a:lnTo>
                  <a:lnTo>
                    <a:pt x="4956734" y="1367180"/>
                  </a:lnTo>
                  <a:lnTo>
                    <a:pt x="4956734" y="1304950"/>
                  </a:lnTo>
                  <a:lnTo>
                    <a:pt x="5018532" y="1304950"/>
                  </a:lnTo>
                  <a:lnTo>
                    <a:pt x="5018532" y="1366735"/>
                  </a:lnTo>
                  <a:lnTo>
                    <a:pt x="5039131" y="1366735"/>
                  </a:lnTo>
                  <a:lnTo>
                    <a:pt x="5039131" y="1304950"/>
                  </a:lnTo>
                  <a:lnTo>
                    <a:pt x="5039131" y="1284630"/>
                  </a:lnTo>
                  <a:close/>
                </a:path>
                <a:path w="5953125" h="6464300">
                  <a:moveTo>
                    <a:pt x="5162728" y="1284287"/>
                  </a:moveTo>
                  <a:lnTo>
                    <a:pt x="5059680" y="1284287"/>
                  </a:lnTo>
                  <a:lnTo>
                    <a:pt x="5059680" y="1387335"/>
                  </a:lnTo>
                  <a:lnTo>
                    <a:pt x="5162728" y="1387335"/>
                  </a:lnTo>
                  <a:lnTo>
                    <a:pt x="5162728" y="1284287"/>
                  </a:lnTo>
                  <a:close/>
                </a:path>
                <a:path w="5953125" h="6464300">
                  <a:moveTo>
                    <a:pt x="5162829" y="1160170"/>
                  </a:moveTo>
                  <a:lnTo>
                    <a:pt x="5142179" y="1160170"/>
                  </a:lnTo>
                  <a:lnTo>
                    <a:pt x="5142179" y="1181760"/>
                  </a:lnTo>
                  <a:lnTo>
                    <a:pt x="5142179" y="1242720"/>
                  </a:lnTo>
                  <a:lnTo>
                    <a:pt x="5080381" y="1242720"/>
                  </a:lnTo>
                  <a:lnTo>
                    <a:pt x="5080381" y="1181760"/>
                  </a:lnTo>
                  <a:lnTo>
                    <a:pt x="5142179" y="1181760"/>
                  </a:lnTo>
                  <a:lnTo>
                    <a:pt x="5142179" y="1160170"/>
                  </a:lnTo>
                  <a:lnTo>
                    <a:pt x="5059781" y="1160170"/>
                  </a:lnTo>
                  <a:lnTo>
                    <a:pt x="5059781" y="1181760"/>
                  </a:lnTo>
                  <a:lnTo>
                    <a:pt x="5059781" y="1242720"/>
                  </a:lnTo>
                  <a:lnTo>
                    <a:pt x="5059781" y="1264310"/>
                  </a:lnTo>
                  <a:lnTo>
                    <a:pt x="5162829" y="1264310"/>
                  </a:lnTo>
                  <a:lnTo>
                    <a:pt x="5162829" y="1243088"/>
                  </a:lnTo>
                  <a:lnTo>
                    <a:pt x="5162829" y="1242720"/>
                  </a:lnTo>
                  <a:lnTo>
                    <a:pt x="5162829" y="1181760"/>
                  </a:lnTo>
                  <a:lnTo>
                    <a:pt x="5162829" y="1181290"/>
                  </a:lnTo>
                  <a:lnTo>
                    <a:pt x="5162829" y="1160170"/>
                  </a:lnTo>
                  <a:close/>
                </a:path>
                <a:path w="5953125" h="6464300">
                  <a:moveTo>
                    <a:pt x="5286387" y="1160640"/>
                  </a:moveTo>
                  <a:lnTo>
                    <a:pt x="5183327" y="1160640"/>
                  </a:lnTo>
                  <a:lnTo>
                    <a:pt x="5183327" y="1263688"/>
                  </a:lnTo>
                  <a:lnTo>
                    <a:pt x="5286387" y="1263688"/>
                  </a:lnTo>
                  <a:lnTo>
                    <a:pt x="5286387" y="1160640"/>
                  </a:lnTo>
                  <a:close/>
                </a:path>
                <a:path w="5953125" h="6464300">
                  <a:moveTo>
                    <a:pt x="5286387" y="1098829"/>
                  </a:moveTo>
                  <a:lnTo>
                    <a:pt x="4936033" y="1098829"/>
                  </a:lnTo>
                  <a:lnTo>
                    <a:pt x="4936033" y="1119428"/>
                  </a:lnTo>
                  <a:lnTo>
                    <a:pt x="5286387" y="1119428"/>
                  </a:lnTo>
                  <a:lnTo>
                    <a:pt x="5286387" y="1098829"/>
                  </a:lnTo>
                  <a:close/>
                </a:path>
                <a:path w="5953125" h="6464300">
                  <a:moveTo>
                    <a:pt x="5327688" y="1536192"/>
                  </a:moveTo>
                  <a:lnTo>
                    <a:pt x="5322925" y="1531645"/>
                  </a:lnTo>
                  <a:lnTo>
                    <a:pt x="5307088" y="1531645"/>
                  </a:lnTo>
                  <a:lnTo>
                    <a:pt x="5307088" y="1552244"/>
                  </a:lnTo>
                  <a:lnTo>
                    <a:pt x="5307088" y="1964448"/>
                  </a:lnTo>
                  <a:lnTo>
                    <a:pt x="4915484" y="1964448"/>
                  </a:lnTo>
                  <a:lnTo>
                    <a:pt x="4915484" y="1552244"/>
                  </a:lnTo>
                  <a:lnTo>
                    <a:pt x="5307088" y="1552244"/>
                  </a:lnTo>
                  <a:lnTo>
                    <a:pt x="5307088" y="1531645"/>
                  </a:lnTo>
                  <a:lnTo>
                    <a:pt x="4899431" y="1531645"/>
                  </a:lnTo>
                  <a:lnTo>
                    <a:pt x="4894885" y="1536192"/>
                  </a:lnTo>
                  <a:lnTo>
                    <a:pt x="4894885" y="1980539"/>
                  </a:lnTo>
                  <a:lnTo>
                    <a:pt x="4899431" y="1985048"/>
                  </a:lnTo>
                  <a:lnTo>
                    <a:pt x="5322925" y="1985048"/>
                  </a:lnTo>
                  <a:lnTo>
                    <a:pt x="5327688" y="1980539"/>
                  </a:lnTo>
                  <a:lnTo>
                    <a:pt x="5327688" y="1964448"/>
                  </a:lnTo>
                  <a:lnTo>
                    <a:pt x="5327688" y="1552244"/>
                  </a:lnTo>
                  <a:lnTo>
                    <a:pt x="5327688" y="1536192"/>
                  </a:lnTo>
                  <a:close/>
                </a:path>
                <a:path w="5953125" h="6464300">
                  <a:moveTo>
                    <a:pt x="5327688" y="1016660"/>
                  </a:moveTo>
                  <a:lnTo>
                    <a:pt x="4894885" y="1016660"/>
                  </a:lnTo>
                  <a:lnTo>
                    <a:pt x="4894885" y="1036980"/>
                  </a:lnTo>
                  <a:lnTo>
                    <a:pt x="4894885" y="1449730"/>
                  </a:lnTo>
                  <a:lnTo>
                    <a:pt x="4894885" y="1470050"/>
                  </a:lnTo>
                  <a:lnTo>
                    <a:pt x="5327688" y="1470050"/>
                  </a:lnTo>
                  <a:lnTo>
                    <a:pt x="5327688" y="1449730"/>
                  </a:lnTo>
                  <a:lnTo>
                    <a:pt x="4915484" y="1449730"/>
                  </a:lnTo>
                  <a:lnTo>
                    <a:pt x="4915484" y="1036980"/>
                  </a:lnTo>
                  <a:lnTo>
                    <a:pt x="5307088" y="1036980"/>
                  </a:lnTo>
                  <a:lnTo>
                    <a:pt x="5307088" y="1449184"/>
                  </a:lnTo>
                  <a:lnTo>
                    <a:pt x="5327688" y="1449184"/>
                  </a:lnTo>
                  <a:lnTo>
                    <a:pt x="5327688" y="1036980"/>
                  </a:lnTo>
                  <a:lnTo>
                    <a:pt x="5327688" y="1016660"/>
                  </a:lnTo>
                  <a:close/>
                </a:path>
                <a:path w="5953125" h="6464300">
                  <a:moveTo>
                    <a:pt x="5953010" y="3365500"/>
                  </a:moveTo>
                  <a:lnTo>
                    <a:pt x="5935713" y="3365500"/>
                  </a:lnTo>
                  <a:lnTo>
                    <a:pt x="5935713" y="3390900"/>
                  </a:lnTo>
                  <a:lnTo>
                    <a:pt x="5935713" y="3467100"/>
                  </a:lnTo>
                  <a:lnTo>
                    <a:pt x="3529304" y="3467100"/>
                  </a:lnTo>
                  <a:lnTo>
                    <a:pt x="3598938" y="3454400"/>
                  </a:lnTo>
                  <a:lnTo>
                    <a:pt x="3660203" y="3429000"/>
                  </a:lnTo>
                  <a:lnTo>
                    <a:pt x="3711511" y="3416300"/>
                  </a:lnTo>
                  <a:lnTo>
                    <a:pt x="3751300" y="3403600"/>
                  </a:lnTo>
                  <a:lnTo>
                    <a:pt x="3778021" y="3390900"/>
                  </a:lnTo>
                  <a:lnTo>
                    <a:pt x="5935713" y="3390900"/>
                  </a:lnTo>
                  <a:lnTo>
                    <a:pt x="5935713" y="3365500"/>
                  </a:lnTo>
                  <a:lnTo>
                    <a:pt x="5513184" y="3365500"/>
                  </a:lnTo>
                  <a:lnTo>
                    <a:pt x="5513184" y="2997200"/>
                  </a:lnTo>
                  <a:lnTo>
                    <a:pt x="5504256" y="2959100"/>
                  </a:lnTo>
                  <a:lnTo>
                    <a:pt x="5492585" y="2940837"/>
                  </a:lnTo>
                  <a:lnTo>
                    <a:pt x="5492585" y="2997200"/>
                  </a:lnTo>
                  <a:lnTo>
                    <a:pt x="5492585" y="3365500"/>
                  </a:lnTo>
                  <a:lnTo>
                    <a:pt x="4113936" y="3365500"/>
                  </a:lnTo>
                  <a:lnTo>
                    <a:pt x="4119054" y="3352800"/>
                  </a:lnTo>
                  <a:lnTo>
                    <a:pt x="4123626" y="3352800"/>
                  </a:lnTo>
                  <a:lnTo>
                    <a:pt x="4127563" y="3340100"/>
                  </a:lnTo>
                  <a:lnTo>
                    <a:pt x="4133265" y="3327400"/>
                  </a:lnTo>
                  <a:lnTo>
                    <a:pt x="4134523" y="3314700"/>
                  </a:lnTo>
                  <a:lnTo>
                    <a:pt x="4132148" y="3302000"/>
                  </a:lnTo>
                  <a:lnTo>
                    <a:pt x="4126954" y="3276600"/>
                  </a:lnTo>
                  <a:lnTo>
                    <a:pt x="4135628" y="3251200"/>
                  </a:lnTo>
                  <a:lnTo>
                    <a:pt x="4134078" y="3213100"/>
                  </a:lnTo>
                  <a:lnTo>
                    <a:pt x="4126852" y="3187700"/>
                  </a:lnTo>
                  <a:lnTo>
                    <a:pt x="4118508" y="3175000"/>
                  </a:lnTo>
                  <a:lnTo>
                    <a:pt x="4125125" y="3149600"/>
                  </a:lnTo>
                  <a:lnTo>
                    <a:pt x="4119956" y="3124200"/>
                  </a:lnTo>
                  <a:lnTo>
                    <a:pt x="4115308" y="3114598"/>
                  </a:lnTo>
                  <a:lnTo>
                    <a:pt x="4115308" y="3238500"/>
                  </a:lnTo>
                  <a:lnTo>
                    <a:pt x="4106151" y="3276600"/>
                  </a:lnTo>
                  <a:lnTo>
                    <a:pt x="4105084" y="3276600"/>
                  </a:lnTo>
                  <a:lnTo>
                    <a:pt x="4105084" y="3289300"/>
                  </a:lnTo>
                  <a:lnTo>
                    <a:pt x="4106354" y="3289300"/>
                  </a:lnTo>
                  <a:lnTo>
                    <a:pt x="4111688" y="3302000"/>
                  </a:lnTo>
                  <a:lnTo>
                    <a:pt x="4113860" y="3314700"/>
                  </a:lnTo>
                  <a:lnTo>
                    <a:pt x="4112958" y="3327400"/>
                  </a:lnTo>
                  <a:lnTo>
                    <a:pt x="4109034" y="3340100"/>
                  </a:lnTo>
                  <a:lnTo>
                    <a:pt x="4091940" y="3352800"/>
                  </a:lnTo>
                  <a:lnTo>
                    <a:pt x="4067721" y="3365500"/>
                  </a:lnTo>
                  <a:lnTo>
                    <a:pt x="3763048" y="3365500"/>
                  </a:lnTo>
                  <a:lnTo>
                    <a:pt x="3740200" y="3378200"/>
                  </a:lnTo>
                  <a:lnTo>
                    <a:pt x="3709746" y="3390900"/>
                  </a:lnTo>
                  <a:lnTo>
                    <a:pt x="3672408" y="3403600"/>
                  </a:lnTo>
                  <a:lnTo>
                    <a:pt x="3628860" y="3416300"/>
                  </a:lnTo>
                  <a:lnTo>
                    <a:pt x="3579825" y="3429000"/>
                  </a:lnTo>
                  <a:lnTo>
                    <a:pt x="3525977" y="3454400"/>
                  </a:lnTo>
                  <a:lnTo>
                    <a:pt x="3468027" y="3467100"/>
                  </a:lnTo>
                  <a:lnTo>
                    <a:pt x="3342640" y="3492500"/>
                  </a:lnTo>
                  <a:lnTo>
                    <a:pt x="3276574" y="3517900"/>
                  </a:lnTo>
                  <a:lnTo>
                    <a:pt x="3209213" y="3530600"/>
                  </a:lnTo>
                  <a:lnTo>
                    <a:pt x="3141243" y="3530600"/>
                  </a:lnTo>
                  <a:lnTo>
                    <a:pt x="3073349" y="3543300"/>
                  </a:lnTo>
                  <a:lnTo>
                    <a:pt x="3006255" y="3543300"/>
                  </a:lnTo>
                  <a:lnTo>
                    <a:pt x="2940647" y="3556000"/>
                  </a:lnTo>
                  <a:lnTo>
                    <a:pt x="2883090" y="3543300"/>
                  </a:lnTo>
                  <a:lnTo>
                    <a:pt x="2830474" y="3543300"/>
                  </a:lnTo>
                  <a:lnTo>
                    <a:pt x="2782963" y="3530600"/>
                  </a:lnTo>
                  <a:lnTo>
                    <a:pt x="2740710" y="3517900"/>
                  </a:lnTo>
                  <a:lnTo>
                    <a:pt x="2703893" y="3492500"/>
                  </a:lnTo>
                  <a:lnTo>
                    <a:pt x="2672677" y="3467100"/>
                  </a:lnTo>
                  <a:lnTo>
                    <a:pt x="2645714" y="3438791"/>
                  </a:lnTo>
                  <a:lnTo>
                    <a:pt x="2645714" y="3467100"/>
                  </a:lnTo>
                  <a:lnTo>
                    <a:pt x="2597277" y="3467100"/>
                  </a:lnTo>
                  <a:lnTo>
                    <a:pt x="2595816" y="3454400"/>
                  </a:lnTo>
                  <a:lnTo>
                    <a:pt x="2588425" y="3403600"/>
                  </a:lnTo>
                  <a:lnTo>
                    <a:pt x="2604262" y="3403600"/>
                  </a:lnTo>
                  <a:lnTo>
                    <a:pt x="2612555" y="3416300"/>
                  </a:lnTo>
                  <a:lnTo>
                    <a:pt x="2622219" y="3441700"/>
                  </a:lnTo>
                  <a:lnTo>
                    <a:pt x="2633281" y="3454400"/>
                  </a:lnTo>
                  <a:lnTo>
                    <a:pt x="2645714" y="3467100"/>
                  </a:lnTo>
                  <a:lnTo>
                    <a:pt x="2645714" y="3438791"/>
                  </a:lnTo>
                  <a:lnTo>
                    <a:pt x="2627655" y="3403600"/>
                  </a:lnTo>
                  <a:lnTo>
                    <a:pt x="2614193" y="3365500"/>
                  </a:lnTo>
                  <a:lnTo>
                    <a:pt x="2609024" y="3340100"/>
                  </a:lnTo>
                  <a:lnTo>
                    <a:pt x="2490736" y="2857500"/>
                  </a:lnTo>
                  <a:lnTo>
                    <a:pt x="2531122" y="2844800"/>
                  </a:lnTo>
                  <a:lnTo>
                    <a:pt x="2574823" y="2832100"/>
                  </a:lnTo>
                  <a:lnTo>
                    <a:pt x="2621051" y="2819400"/>
                  </a:lnTo>
                  <a:lnTo>
                    <a:pt x="2669057" y="2806700"/>
                  </a:lnTo>
                  <a:lnTo>
                    <a:pt x="2718041" y="2781300"/>
                  </a:lnTo>
                  <a:lnTo>
                    <a:pt x="2767228" y="2768600"/>
                  </a:lnTo>
                  <a:lnTo>
                    <a:pt x="2815869" y="2743200"/>
                  </a:lnTo>
                  <a:lnTo>
                    <a:pt x="2863164" y="2717800"/>
                  </a:lnTo>
                  <a:lnTo>
                    <a:pt x="2863367" y="2717800"/>
                  </a:lnTo>
                  <a:lnTo>
                    <a:pt x="2896819" y="2819400"/>
                  </a:lnTo>
                  <a:lnTo>
                    <a:pt x="2985744" y="3086100"/>
                  </a:lnTo>
                  <a:lnTo>
                    <a:pt x="2995663" y="3086100"/>
                  </a:lnTo>
                  <a:lnTo>
                    <a:pt x="3747503" y="3073400"/>
                  </a:lnTo>
                  <a:lnTo>
                    <a:pt x="3753878" y="3073400"/>
                  </a:lnTo>
                  <a:lnTo>
                    <a:pt x="3773081" y="3060700"/>
                  </a:lnTo>
                  <a:lnTo>
                    <a:pt x="3799243" y="3048000"/>
                  </a:lnTo>
                  <a:lnTo>
                    <a:pt x="3826472" y="3022600"/>
                  </a:lnTo>
                  <a:lnTo>
                    <a:pt x="3867696" y="3022600"/>
                  </a:lnTo>
                  <a:lnTo>
                    <a:pt x="3886670" y="3009900"/>
                  </a:lnTo>
                  <a:lnTo>
                    <a:pt x="3919791" y="3009900"/>
                  </a:lnTo>
                  <a:lnTo>
                    <a:pt x="3898989" y="3060700"/>
                  </a:lnTo>
                  <a:lnTo>
                    <a:pt x="3897363" y="3060700"/>
                  </a:lnTo>
                  <a:lnTo>
                    <a:pt x="3898379" y="3073400"/>
                  </a:lnTo>
                  <a:lnTo>
                    <a:pt x="3913873" y="3073400"/>
                  </a:lnTo>
                  <a:lnTo>
                    <a:pt x="3973207" y="3035300"/>
                  </a:lnTo>
                  <a:lnTo>
                    <a:pt x="4012768" y="3009900"/>
                  </a:lnTo>
                  <a:lnTo>
                    <a:pt x="4027373" y="3009900"/>
                  </a:lnTo>
                  <a:lnTo>
                    <a:pt x="4047413" y="3022600"/>
                  </a:lnTo>
                  <a:lnTo>
                    <a:pt x="4065028" y="3048000"/>
                  </a:lnTo>
                  <a:lnTo>
                    <a:pt x="4072344" y="3086100"/>
                  </a:lnTo>
                  <a:lnTo>
                    <a:pt x="4076039" y="3086100"/>
                  </a:lnTo>
                  <a:lnTo>
                    <a:pt x="4083570" y="3098800"/>
                  </a:lnTo>
                  <a:lnTo>
                    <a:pt x="4096474" y="3111500"/>
                  </a:lnTo>
                  <a:lnTo>
                    <a:pt x="4104487" y="3149600"/>
                  </a:lnTo>
                  <a:lnTo>
                    <a:pt x="4097299" y="3175000"/>
                  </a:lnTo>
                  <a:lnTo>
                    <a:pt x="4095013" y="3175000"/>
                  </a:lnTo>
                  <a:lnTo>
                    <a:pt x="4096029" y="3187700"/>
                  </a:lnTo>
                  <a:lnTo>
                    <a:pt x="4099115" y="3187700"/>
                  </a:lnTo>
                  <a:lnTo>
                    <a:pt x="4104094" y="3200400"/>
                  </a:lnTo>
                  <a:lnTo>
                    <a:pt x="4112044" y="3213100"/>
                  </a:lnTo>
                  <a:lnTo>
                    <a:pt x="4115308" y="3238500"/>
                  </a:lnTo>
                  <a:lnTo>
                    <a:pt x="4115308" y="3114598"/>
                  </a:lnTo>
                  <a:lnTo>
                    <a:pt x="4107675" y="3098800"/>
                  </a:lnTo>
                  <a:lnTo>
                    <a:pt x="4092943" y="3073400"/>
                  </a:lnTo>
                  <a:lnTo>
                    <a:pt x="4085132" y="3035300"/>
                  </a:lnTo>
                  <a:lnTo>
                    <a:pt x="4067759" y="3009900"/>
                  </a:lnTo>
                  <a:lnTo>
                    <a:pt x="4046296" y="2997200"/>
                  </a:lnTo>
                  <a:lnTo>
                    <a:pt x="4026179" y="2997200"/>
                  </a:lnTo>
                  <a:lnTo>
                    <a:pt x="4055999" y="2946400"/>
                  </a:lnTo>
                  <a:lnTo>
                    <a:pt x="4070959" y="2933700"/>
                  </a:lnTo>
                  <a:lnTo>
                    <a:pt x="4085958" y="2908300"/>
                  </a:lnTo>
                  <a:lnTo>
                    <a:pt x="5435866" y="2908300"/>
                  </a:lnTo>
                  <a:lnTo>
                    <a:pt x="5465369" y="2933700"/>
                  </a:lnTo>
                  <a:lnTo>
                    <a:pt x="5485282" y="2959100"/>
                  </a:lnTo>
                  <a:lnTo>
                    <a:pt x="5492585" y="2997200"/>
                  </a:lnTo>
                  <a:lnTo>
                    <a:pt x="5492585" y="2940837"/>
                  </a:lnTo>
                  <a:lnTo>
                    <a:pt x="5479923" y="2921000"/>
                  </a:lnTo>
                  <a:lnTo>
                    <a:pt x="5461901" y="2908300"/>
                  </a:lnTo>
                  <a:lnTo>
                    <a:pt x="5443867" y="2895600"/>
                  </a:lnTo>
                  <a:lnTo>
                    <a:pt x="5399811" y="2882900"/>
                  </a:lnTo>
                  <a:lnTo>
                    <a:pt x="4790618" y="2882900"/>
                  </a:lnTo>
                  <a:lnTo>
                    <a:pt x="4799660" y="2870200"/>
                  </a:lnTo>
                  <a:lnTo>
                    <a:pt x="4806531" y="2857500"/>
                  </a:lnTo>
                  <a:lnTo>
                    <a:pt x="4810899" y="2844800"/>
                  </a:lnTo>
                  <a:lnTo>
                    <a:pt x="4812423" y="2832100"/>
                  </a:lnTo>
                  <a:lnTo>
                    <a:pt x="4812423" y="2819400"/>
                  </a:lnTo>
                  <a:lnTo>
                    <a:pt x="4806747" y="2781300"/>
                  </a:lnTo>
                  <a:lnTo>
                    <a:pt x="4791824" y="2769057"/>
                  </a:lnTo>
                  <a:lnTo>
                    <a:pt x="4791824" y="2819400"/>
                  </a:lnTo>
                  <a:lnTo>
                    <a:pt x="4791824" y="2832100"/>
                  </a:lnTo>
                  <a:lnTo>
                    <a:pt x="4787747" y="2857500"/>
                  </a:lnTo>
                  <a:lnTo>
                    <a:pt x="4776660" y="2870200"/>
                  </a:lnTo>
                  <a:lnTo>
                    <a:pt x="4760265" y="2882900"/>
                  </a:lnTo>
                  <a:lnTo>
                    <a:pt x="4099725" y="2882900"/>
                  </a:lnTo>
                  <a:lnTo>
                    <a:pt x="4120362" y="2857500"/>
                  </a:lnTo>
                  <a:lnTo>
                    <a:pt x="4140797" y="2819400"/>
                  </a:lnTo>
                  <a:lnTo>
                    <a:pt x="4160939" y="2794000"/>
                  </a:lnTo>
                  <a:lnTo>
                    <a:pt x="4180763" y="2755900"/>
                  </a:lnTo>
                  <a:lnTo>
                    <a:pt x="4740300" y="2755900"/>
                  </a:lnTo>
                  <a:lnTo>
                    <a:pt x="4760265" y="2768600"/>
                  </a:lnTo>
                  <a:lnTo>
                    <a:pt x="4776660" y="2781300"/>
                  </a:lnTo>
                  <a:lnTo>
                    <a:pt x="4787747" y="2794000"/>
                  </a:lnTo>
                  <a:lnTo>
                    <a:pt x="4791824" y="2819400"/>
                  </a:lnTo>
                  <a:lnTo>
                    <a:pt x="4791824" y="2769057"/>
                  </a:lnTo>
                  <a:lnTo>
                    <a:pt x="4791278" y="2768600"/>
                  </a:lnTo>
                  <a:lnTo>
                    <a:pt x="4779823" y="2755900"/>
                  </a:lnTo>
                  <a:lnTo>
                    <a:pt x="4768354" y="2743200"/>
                  </a:lnTo>
                  <a:lnTo>
                    <a:pt x="4462069" y="2743200"/>
                  </a:lnTo>
                  <a:lnTo>
                    <a:pt x="4462069" y="2616200"/>
                  </a:lnTo>
                  <a:lnTo>
                    <a:pt x="4462069" y="2476500"/>
                  </a:lnTo>
                  <a:lnTo>
                    <a:pt x="5399811" y="2476500"/>
                  </a:lnTo>
                  <a:lnTo>
                    <a:pt x="5443867" y="2463800"/>
                  </a:lnTo>
                  <a:lnTo>
                    <a:pt x="5461901" y="2451100"/>
                  </a:lnTo>
                  <a:lnTo>
                    <a:pt x="5479923" y="2438400"/>
                  </a:lnTo>
                  <a:lnTo>
                    <a:pt x="5504256" y="2400300"/>
                  </a:lnTo>
                  <a:lnTo>
                    <a:pt x="5513184" y="2362200"/>
                  </a:lnTo>
                  <a:lnTo>
                    <a:pt x="5513184" y="711200"/>
                  </a:lnTo>
                  <a:lnTo>
                    <a:pt x="5504256" y="673100"/>
                  </a:lnTo>
                  <a:lnTo>
                    <a:pt x="5492585" y="654837"/>
                  </a:lnTo>
                  <a:lnTo>
                    <a:pt x="5492585" y="711200"/>
                  </a:lnTo>
                  <a:lnTo>
                    <a:pt x="5492585" y="2362200"/>
                  </a:lnTo>
                  <a:lnTo>
                    <a:pt x="5485282" y="2400300"/>
                  </a:lnTo>
                  <a:lnTo>
                    <a:pt x="5465369" y="2425700"/>
                  </a:lnTo>
                  <a:lnTo>
                    <a:pt x="5435866" y="2451100"/>
                  </a:lnTo>
                  <a:lnTo>
                    <a:pt x="4237393" y="2451100"/>
                  </a:lnTo>
                  <a:lnTo>
                    <a:pt x="4237393" y="2628900"/>
                  </a:lnTo>
                  <a:lnTo>
                    <a:pt x="4236986" y="2641600"/>
                  </a:lnTo>
                  <a:lnTo>
                    <a:pt x="4233697" y="2641600"/>
                  </a:lnTo>
                  <a:lnTo>
                    <a:pt x="4211231" y="2679700"/>
                  </a:lnTo>
                  <a:lnTo>
                    <a:pt x="4186605" y="2717800"/>
                  </a:lnTo>
                  <a:lnTo>
                    <a:pt x="4161091" y="2755900"/>
                  </a:lnTo>
                  <a:lnTo>
                    <a:pt x="4134840" y="2794000"/>
                  </a:lnTo>
                  <a:lnTo>
                    <a:pt x="4108056" y="2832100"/>
                  </a:lnTo>
                  <a:lnTo>
                    <a:pt x="4080916" y="2882900"/>
                  </a:lnTo>
                  <a:lnTo>
                    <a:pt x="3999153" y="2997200"/>
                  </a:lnTo>
                  <a:lnTo>
                    <a:pt x="3930319" y="3035300"/>
                  </a:lnTo>
                  <a:lnTo>
                    <a:pt x="3940340" y="3009900"/>
                  </a:lnTo>
                  <a:lnTo>
                    <a:pt x="3945344" y="2997200"/>
                  </a:lnTo>
                  <a:lnTo>
                    <a:pt x="3970375" y="2959100"/>
                  </a:lnTo>
                  <a:lnTo>
                    <a:pt x="3995585" y="2921000"/>
                  </a:lnTo>
                  <a:lnTo>
                    <a:pt x="4008209" y="2908300"/>
                  </a:lnTo>
                  <a:lnTo>
                    <a:pt x="4020820" y="2895600"/>
                  </a:lnTo>
                  <a:lnTo>
                    <a:pt x="4029202" y="2882900"/>
                  </a:lnTo>
                  <a:lnTo>
                    <a:pt x="4045966" y="2857500"/>
                  </a:lnTo>
                  <a:lnTo>
                    <a:pt x="4076306" y="2806700"/>
                  </a:lnTo>
                  <a:lnTo>
                    <a:pt x="4106811" y="2768600"/>
                  </a:lnTo>
                  <a:lnTo>
                    <a:pt x="4114419" y="2755900"/>
                  </a:lnTo>
                  <a:lnTo>
                    <a:pt x="4137215" y="2717800"/>
                  </a:lnTo>
                  <a:lnTo>
                    <a:pt x="4167238" y="2667000"/>
                  </a:lnTo>
                  <a:lnTo>
                    <a:pt x="4196600" y="2628900"/>
                  </a:lnTo>
                  <a:lnTo>
                    <a:pt x="4201757" y="2616200"/>
                  </a:lnTo>
                  <a:lnTo>
                    <a:pt x="4231830" y="2616200"/>
                  </a:lnTo>
                  <a:lnTo>
                    <a:pt x="4237393" y="2628900"/>
                  </a:lnTo>
                  <a:lnTo>
                    <a:pt x="4237393" y="2451100"/>
                  </a:lnTo>
                  <a:lnTo>
                    <a:pt x="4082669" y="2451100"/>
                  </a:lnTo>
                  <a:lnTo>
                    <a:pt x="4082669" y="2755900"/>
                  </a:lnTo>
                  <a:lnTo>
                    <a:pt x="4055745" y="2806700"/>
                  </a:lnTo>
                  <a:lnTo>
                    <a:pt x="4042308" y="2819400"/>
                  </a:lnTo>
                  <a:lnTo>
                    <a:pt x="4028859" y="2844800"/>
                  </a:lnTo>
                  <a:lnTo>
                    <a:pt x="4021391" y="2857500"/>
                  </a:lnTo>
                  <a:lnTo>
                    <a:pt x="4013797" y="2857500"/>
                  </a:lnTo>
                  <a:lnTo>
                    <a:pt x="3998544" y="2882900"/>
                  </a:lnTo>
                  <a:lnTo>
                    <a:pt x="3984726" y="2882900"/>
                  </a:lnTo>
                  <a:lnTo>
                    <a:pt x="3984726" y="2908300"/>
                  </a:lnTo>
                  <a:lnTo>
                    <a:pt x="3971048" y="2921000"/>
                  </a:lnTo>
                  <a:lnTo>
                    <a:pt x="3957459" y="2946400"/>
                  </a:lnTo>
                  <a:lnTo>
                    <a:pt x="3930319" y="2984500"/>
                  </a:lnTo>
                  <a:lnTo>
                    <a:pt x="3916553" y="2984500"/>
                  </a:lnTo>
                  <a:lnTo>
                    <a:pt x="3895928" y="2997200"/>
                  </a:lnTo>
                  <a:lnTo>
                    <a:pt x="3846855" y="2997200"/>
                  </a:lnTo>
                  <a:lnTo>
                    <a:pt x="3819385" y="3009900"/>
                  </a:lnTo>
                  <a:lnTo>
                    <a:pt x="3788816" y="3022600"/>
                  </a:lnTo>
                  <a:lnTo>
                    <a:pt x="3761448" y="3048000"/>
                  </a:lnTo>
                  <a:lnTo>
                    <a:pt x="3743604" y="3060700"/>
                  </a:lnTo>
                  <a:lnTo>
                    <a:pt x="3002851" y="3073400"/>
                  </a:lnTo>
                  <a:lnTo>
                    <a:pt x="2965754" y="2959100"/>
                  </a:lnTo>
                  <a:lnTo>
                    <a:pt x="2947632" y="2908300"/>
                  </a:lnTo>
                  <a:lnTo>
                    <a:pt x="3984726" y="2908300"/>
                  </a:lnTo>
                  <a:lnTo>
                    <a:pt x="3984726" y="2882900"/>
                  </a:lnTo>
                  <a:lnTo>
                    <a:pt x="3339388" y="2882900"/>
                  </a:lnTo>
                  <a:lnTo>
                    <a:pt x="3323005" y="2870200"/>
                  </a:lnTo>
                  <a:lnTo>
                    <a:pt x="3311956" y="2857500"/>
                  </a:lnTo>
                  <a:lnTo>
                    <a:pt x="3307905" y="2832100"/>
                  </a:lnTo>
                  <a:lnTo>
                    <a:pt x="3307905" y="2819400"/>
                  </a:lnTo>
                  <a:lnTo>
                    <a:pt x="3311956" y="2794000"/>
                  </a:lnTo>
                  <a:lnTo>
                    <a:pt x="3323005" y="2781300"/>
                  </a:lnTo>
                  <a:lnTo>
                    <a:pt x="3339388" y="2768600"/>
                  </a:lnTo>
                  <a:lnTo>
                    <a:pt x="3359442" y="2755900"/>
                  </a:lnTo>
                  <a:lnTo>
                    <a:pt x="4082669" y="2755900"/>
                  </a:lnTo>
                  <a:lnTo>
                    <a:pt x="4082669" y="2451100"/>
                  </a:lnTo>
                  <a:lnTo>
                    <a:pt x="3637661" y="2451100"/>
                  </a:lnTo>
                  <a:lnTo>
                    <a:pt x="3637661" y="2476500"/>
                  </a:lnTo>
                  <a:lnTo>
                    <a:pt x="3637661" y="2743200"/>
                  </a:lnTo>
                  <a:lnTo>
                    <a:pt x="3331387" y="2743200"/>
                  </a:lnTo>
                  <a:lnTo>
                    <a:pt x="3308451" y="2768600"/>
                  </a:lnTo>
                  <a:lnTo>
                    <a:pt x="3292983" y="2781300"/>
                  </a:lnTo>
                  <a:lnTo>
                    <a:pt x="3287306" y="2819400"/>
                  </a:lnTo>
                  <a:lnTo>
                    <a:pt x="3287306" y="2832100"/>
                  </a:lnTo>
                  <a:lnTo>
                    <a:pt x="3288804" y="2844800"/>
                  </a:lnTo>
                  <a:lnTo>
                    <a:pt x="3293110" y="2857500"/>
                  </a:lnTo>
                  <a:lnTo>
                    <a:pt x="3299904" y="2870200"/>
                  </a:lnTo>
                  <a:lnTo>
                    <a:pt x="3308921" y="2882900"/>
                  </a:lnTo>
                  <a:lnTo>
                    <a:pt x="2940647" y="2882900"/>
                  </a:lnTo>
                  <a:lnTo>
                    <a:pt x="2907868" y="2794000"/>
                  </a:lnTo>
                  <a:lnTo>
                    <a:pt x="2893568" y="2743200"/>
                  </a:lnTo>
                  <a:lnTo>
                    <a:pt x="2881884" y="2717800"/>
                  </a:lnTo>
                  <a:lnTo>
                    <a:pt x="2929801" y="2692400"/>
                  </a:lnTo>
                  <a:lnTo>
                    <a:pt x="2973819" y="2667000"/>
                  </a:lnTo>
                  <a:lnTo>
                    <a:pt x="3012833" y="2641600"/>
                  </a:lnTo>
                  <a:lnTo>
                    <a:pt x="3045777" y="2616200"/>
                  </a:lnTo>
                  <a:lnTo>
                    <a:pt x="3049879" y="2616200"/>
                  </a:lnTo>
                  <a:lnTo>
                    <a:pt x="3050895" y="2603500"/>
                  </a:lnTo>
                  <a:lnTo>
                    <a:pt x="3048203" y="2603500"/>
                  </a:lnTo>
                  <a:lnTo>
                    <a:pt x="3029153" y="2565400"/>
                  </a:lnTo>
                  <a:lnTo>
                    <a:pt x="3025787" y="2561005"/>
                  </a:lnTo>
                  <a:lnTo>
                    <a:pt x="3025787" y="2603500"/>
                  </a:lnTo>
                  <a:lnTo>
                    <a:pt x="2992717" y="2628900"/>
                  </a:lnTo>
                  <a:lnTo>
                    <a:pt x="2954210" y="2654300"/>
                  </a:lnTo>
                  <a:lnTo>
                    <a:pt x="2911208" y="2679700"/>
                  </a:lnTo>
                  <a:lnTo>
                    <a:pt x="2864637" y="2705100"/>
                  </a:lnTo>
                  <a:lnTo>
                    <a:pt x="2815425" y="2717800"/>
                  </a:lnTo>
                  <a:lnTo>
                    <a:pt x="2712872" y="2768600"/>
                  </a:lnTo>
                  <a:lnTo>
                    <a:pt x="2661386" y="2781300"/>
                  </a:lnTo>
                  <a:lnTo>
                    <a:pt x="2611018" y="2806700"/>
                  </a:lnTo>
                  <a:lnTo>
                    <a:pt x="2562695" y="2819400"/>
                  </a:lnTo>
                  <a:lnTo>
                    <a:pt x="2517343" y="2832100"/>
                  </a:lnTo>
                  <a:lnTo>
                    <a:pt x="2470340" y="2832100"/>
                  </a:lnTo>
                  <a:lnTo>
                    <a:pt x="2466441" y="2844800"/>
                  </a:lnTo>
                  <a:lnTo>
                    <a:pt x="2467660" y="2844800"/>
                  </a:lnTo>
                  <a:lnTo>
                    <a:pt x="2468067" y="2857500"/>
                  </a:lnTo>
                  <a:lnTo>
                    <a:pt x="2468867" y="2857500"/>
                  </a:lnTo>
                  <a:lnTo>
                    <a:pt x="2592171" y="3365500"/>
                  </a:lnTo>
                  <a:lnTo>
                    <a:pt x="2594191" y="3365500"/>
                  </a:lnTo>
                  <a:lnTo>
                    <a:pt x="2596070" y="3378200"/>
                  </a:lnTo>
                  <a:lnTo>
                    <a:pt x="2597124" y="3378200"/>
                  </a:lnTo>
                  <a:lnTo>
                    <a:pt x="2581186" y="3382048"/>
                  </a:lnTo>
                  <a:lnTo>
                    <a:pt x="2581186" y="3505200"/>
                  </a:lnTo>
                  <a:lnTo>
                    <a:pt x="2391384" y="3505200"/>
                  </a:lnTo>
                  <a:lnTo>
                    <a:pt x="2390533" y="3479800"/>
                  </a:lnTo>
                  <a:lnTo>
                    <a:pt x="2389505" y="3467100"/>
                  </a:lnTo>
                  <a:lnTo>
                    <a:pt x="2388273" y="3441700"/>
                  </a:lnTo>
                  <a:lnTo>
                    <a:pt x="2386825" y="3416300"/>
                  </a:lnTo>
                  <a:lnTo>
                    <a:pt x="2522829" y="3416300"/>
                  </a:lnTo>
                  <a:lnTo>
                    <a:pt x="2567978" y="3403600"/>
                  </a:lnTo>
                  <a:lnTo>
                    <a:pt x="2581186" y="3505200"/>
                  </a:lnTo>
                  <a:lnTo>
                    <a:pt x="2581186" y="3382048"/>
                  </a:lnTo>
                  <a:lnTo>
                    <a:pt x="2544394" y="3390900"/>
                  </a:lnTo>
                  <a:lnTo>
                    <a:pt x="2491473" y="3390900"/>
                  </a:lnTo>
                  <a:lnTo>
                    <a:pt x="2438400" y="3403600"/>
                  </a:lnTo>
                  <a:lnTo>
                    <a:pt x="2385263" y="3403600"/>
                  </a:lnTo>
                  <a:lnTo>
                    <a:pt x="2384145" y="3390900"/>
                  </a:lnTo>
                  <a:lnTo>
                    <a:pt x="2383015" y="3378200"/>
                  </a:lnTo>
                  <a:lnTo>
                    <a:pt x="2381808" y="3365500"/>
                  </a:lnTo>
                  <a:lnTo>
                    <a:pt x="2380500" y="3365500"/>
                  </a:lnTo>
                  <a:lnTo>
                    <a:pt x="2379662" y="3352800"/>
                  </a:lnTo>
                  <a:lnTo>
                    <a:pt x="2377160" y="3314700"/>
                  </a:lnTo>
                  <a:lnTo>
                    <a:pt x="2374417" y="3276600"/>
                  </a:lnTo>
                  <a:lnTo>
                    <a:pt x="2371941" y="3213100"/>
                  </a:lnTo>
                  <a:lnTo>
                    <a:pt x="2369985" y="3175000"/>
                  </a:lnTo>
                  <a:lnTo>
                    <a:pt x="2369337" y="3162300"/>
                  </a:lnTo>
                  <a:lnTo>
                    <a:pt x="2367788" y="3136900"/>
                  </a:lnTo>
                  <a:lnTo>
                    <a:pt x="2362327" y="3048000"/>
                  </a:lnTo>
                  <a:lnTo>
                    <a:pt x="2357209" y="2997200"/>
                  </a:lnTo>
                  <a:lnTo>
                    <a:pt x="2350516" y="2933700"/>
                  </a:lnTo>
                  <a:lnTo>
                    <a:pt x="2341892" y="2895600"/>
                  </a:lnTo>
                  <a:lnTo>
                    <a:pt x="2330996" y="2844800"/>
                  </a:lnTo>
                  <a:lnTo>
                    <a:pt x="2317432" y="2819400"/>
                  </a:lnTo>
                  <a:lnTo>
                    <a:pt x="2290534" y="2768600"/>
                  </a:lnTo>
                  <a:lnTo>
                    <a:pt x="2275052" y="2755900"/>
                  </a:lnTo>
                  <a:lnTo>
                    <a:pt x="2259571" y="2743200"/>
                  </a:lnTo>
                  <a:lnTo>
                    <a:pt x="2233053" y="2723756"/>
                  </a:lnTo>
                  <a:lnTo>
                    <a:pt x="2233053" y="4508500"/>
                  </a:lnTo>
                  <a:lnTo>
                    <a:pt x="2217293" y="4521200"/>
                  </a:lnTo>
                  <a:lnTo>
                    <a:pt x="2211197" y="4533900"/>
                  </a:lnTo>
                  <a:lnTo>
                    <a:pt x="2202777" y="4521200"/>
                  </a:lnTo>
                  <a:lnTo>
                    <a:pt x="2185936" y="4495800"/>
                  </a:lnTo>
                  <a:lnTo>
                    <a:pt x="2192007" y="4483100"/>
                  </a:lnTo>
                  <a:lnTo>
                    <a:pt x="2195042" y="4483100"/>
                  </a:lnTo>
                  <a:lnTo>
                    <a:pt x="2222119" y="4495800"/>
                  </a:lnTo>
                  <a:lnTo>
                    <a:pt x="2233053" y="4508500"/>
                  </a:lnTo>
                  <a:lnTo>
                    <a:pt x="2233053" y="2723756"/>
                  </a:lnTo>
                  <a:lnTo>
                    <a:pt x="2226830" y="2719197"/>
                  </a:lnTo>
                  <a:lnTo>
                    <a:pt x="2226830" y="4203700"/>
                  </a:lnTo>
                  <a:lnTo>
                    <a:pt x="2219718" y="4216400"/>
                  </a:lnTo>
                  <a:lnTo>
                    <a:pt x="2206282" y="4241800"/>
                  </a:lnTo>
                  <a:lnTo>
                    <a:pt x="2176322" y="4203700"/>
                  </a:lnTo>
                  <a:lnTo>
                    <a:pt x="2208619" y="4178300"/>
                  </a:lnTo>
                  <a:lnTo>
                    <a:pt x="2218080" y="4165600"/>
                  </a:lnTo>
                  <a:lnTo>
                    <a:pt x="2226627" y="4178300"/>
                  </a:lnTo>
                  <a:lnTo>
                    <a:pt x="2226830" y="4203700"/>
                  </a:lnTo>
                  <a:lnTo>
                    <a:pt x="2226830" y="2719197"/>
                  </a:lnTo>
                  <a:lnTo>
                    <a:pt x="2224938" y="2717800"/>
                  </a:lnTo>
                  <a:lnTo>
                    <a:pt x="2187029" y="2705100"/>
                  </a:lnTo>
                  <a:lnTo>
                    <a:pt x="2146262" y="2692400"/>
                  </a:lnTo>
                  <a:lnTo>
                    <a:pt x="2103005" y="2692400"/>
                  </a:lnTo>
                  <a:lnTo>
                    <a:pt x="2064613" y="2681643"/>
                  </a:lnTo>
                  <a:lnTo>
                    <a:pt x="2064613" y="5143500"/>
                  </a:lnTo>
                  <a:lnTo>
                    <a:pt x="2063051" y="5156200"/>
                  </a:lnTo>
                  <a:lnTo>
                    <a:pt x="2035962" y="5156200"/>
                  </a:lnTo>
                  <a:lnTo>
                    <a:pt x="2059101" y="5130800"/>
                  </a:lnTo>
                  <a:lnTo>
                    <a:pt x="2061781" y="5130800"/>
                  </a:lnTo>
                  <a:lnTo>
                    <a:pt x="2064512" y="5143500"/>
                  </a:lnTo>
                  <a:lnTo>
                    <a:pt x="2064613" y="2681643"/>
                  </a:lnTo>
                  <a:lnTo>
                    <a:pt x="2057692" y="2679700"/>
                  </a:lnTo>
                  <a:lnTo>
                    <a:pt x="1962429" y="2679700"/>
                  </a:lnTo>
                  <a:lnTo>
                    <a:pt x="1931543" y="2687688"/>
                  </a:lnTo>
                  <a:lnTo>
                    <a:pt x="1931543" y="4508500"/>
                  </a:lnTo>
                  <a:lnTo>
                    <a:pt x="1916417" y="4521200"/>
                  </a:lnTo>
                  <a:lnTo>
                    <a:pt x="1901024" y="4483100"/>
                  </a:lnTo>
                  <a:lnTo>
                    <a:pt x="1909635" y="4470400"/>
                  </a:lnTo>
                  <a:lnTo>
                    <a:pt x="1913991" y="4470400"/>
                  </a:lnTo>
                  <a:lnTo>
                    <a:pt x="1931543" y="4508500"/>
                  </a:lnTo>
                  <a:lnTo>
                    <a:pt x="1931543" y="2687688"/>
                  </a:lnTo>
                  <a:lnTo>
                    <a:pt x="1913280" y="2692400"/>
                  </a:lnTo>
                  <a:lnTo>
                    <a:pt x="1905736" y="2692400"/>
                  </a:lnTo>
                  <a:lnTo>
                    <a:pt x="1905736" y="3365500"/>
                  </a:lnTo>
                  <a:lnTo>
                    <a:pt x="1897075" y="3390900"/>
                  </a:lnTo>
                  <a:lnTo>
                    <a:pt x="1880209" y="3390900"/>
                  </a:lnTo>
                  <a:lnTo>
                    <a:pt x="1871103" y="3378200"/>
                  </a:lnTo>
                  <a:lnTo>
                    <a:pt x="1868195" y="3365500"/>
                  </a:lnTo>
                  <a:lnTo>
                    <a:pt x="1869948" y="3352800"/>
                  </a:lnTo>
                  <a:lnTo>
                    <a:pt x="1905736" y="3365500"/>
                  </a:lnTo>
                  <a:lnTo>
                    <a:pt x="1905736" y="2692400"/>
                  </a:lnTo>
                  <a:lnTo>
                    <a:pt x="1831479" y="2692400"/>
                  </a:lnTo>
                  <a:lnTo>
                    <a:pt x="1831479" y="3505200"/>
                  </a:lnTo>
                  <a:lnTo>
                    <a:pt x="1826221" y="3519182"/>
                  </a:lnTo>
                  <a:lnTo>
                    <a:pt x="1826221" y="4826000"/>
                  </a:lnTo>
                  <a:lnTo>
                    <a:pt x="1805063" y="4838700"/>
                  </a:lnTo>
                  <a:lnTo>
                    <a:pt x="1781213" y="4851400"/>
                  </a:lnTo>
                  <a:lnTo>
                    <a:pt x="1728431" y="4851400"/>
                  </a:lnTo>
                  <a:lnTo>
                    <a:pt x="1826221" y="4826000"/>
                  </a:lnTo>
                  <a:lnTo>
                    <a:pt x="1826221" y="3519182"/>
                  </a:lnTo>
                  <a:lnTo>
                    <a:pt x="1807591" y="3568700"/>
                  </a:lnTo>
                  <a:lnTo>
                    <a:pt x="1767255" y="3543300"/>
                  </a:lnTo>
                  <a:lnTo>
                    <a:pt x="1804847" y="3505200"/>
                  </a:lnTo>
                  <a:lnTo>
                    <a:pt x="1815896" y="3492500"/>
                  </a:lnTo>
                  <a:lnTo>
                    <a:pt x="1831479" y="3505200"/>
                  </a:lnTo>
                  <a:lnTo>
                    <a:pt x="1831479" y="2692400"/>
                  </a:lnTo>
                  <a:lnTo>
                    <a:pt x="1678724" y="2692400"/>
                  </a:lnTo>
                  <a:lnTo>
                    <a:pt x="1678724" y="4711700"/>
                  </a:lnTo>
                  <a:lnTo>
                    <a:pt x="1667344" y="4708080"/>
                  </a:lnTo>
                  <a:lnTo>
                    <a:pt x="1667344" y="5219700"/>
                  </a:lnTo>
                  <a:lnTo>
                    <a:pt x="1651444" y="5270500"/>
                  </a:lnTo>
                  <a:lnTo>
                    <a:pt x="1616633" y="5359400"/>
                  </a:lnTo>
                  <a:lnTo>
                    <a:pt x="1581569" y="5461000"/>
                  </a:lnTo>
                  <a:lnTo>
                    <a:pt x="1563966" y="5499100"/>
                  </a:lnTo>
                  <a:lnTo>
                    <a:pt x="1510880" y="5651500"/>
                  </a:lnTo>
                  <a:lnTo>
                    <a:pt x="1493113" y="5689600"/>
                  </a:lnTo>
                  <a:lnTo>
                    <a:pt x="1457490" y="5791200"/>
                  </a:lnTo>
                  <a:lnTo>
                    <a:pt x="1439659" y="5829300"/>
                  </a:lnTo>
                  <a:lnTo>
                    <a:pt x="1421803" y="5880100"/>
                  </a:lnTo>
                  <a:lnTo>
                    <a:pt x="1403934" y="5918200"/>
                  </a:lnTo>
                  <a:lnTo>
                    <a:pt x="1368171" y="6019800"/>
                  </a:lnTo>
                  <a:lnTo>
                    <a:pt x="1332420" y="6096000"/>
                  </a:lnTo>
                  <a:lnTo>
                    <a:pt x="1250175" y="6096000"/>
                  </a:lnTo>
                  <a:lnTo>
                    <a:pt x="1257795" y="6045200"/>
                  </a:lnTo>
                  <a:lnTo>
                    <a:pt x="1265656" y="5994400"/>
                  </a:lnTo>
                  <a:lnTo>
                    <a:pt x="1273759" y="5930900"/>
                  </a:lnTo>
                  <a:lnTo>
                    <a:pt x="1282128" y="5880100"/>
                  </a:lnTo>
                  <a:lnTo>
                    <a:pt x="1290739" y="5829300"/>
                  </a:lnTo>
                  <a:lnTo>
                    <a:pt x="1299603" y="5778500"/>
                  </a:lnTo>
                  <a:lnTo>
                    <a:pt x="1308722" y="5727700"/>
                  </a:lnTo>
                  <a:lnTo>
                    <a:pt x="1318094" y="5676900"/>
                  </a:lnTo>
                  <a:lnTo>
                    <a:pt x="1327734" y="5626100"/>
                  </a:lnTo>
                  <a:lnTo>
                    <a:pt x="1337640" y="5575300"/>
                  </a:lnTo>
                  <a:lnTo>
                    <a:pt x="1347800" y="5524500"/>
                  </a:lnTo>
                  <a:lnTo>
                    <a:pt x="1358226" y="5473700"/>
                  </a:lnTo>
                  <a:lnTo>
                    <a:pt x="1368920" y="5422900"/>
                  </a:lnTo>
                  <a:lnTo>
                    <a:pt x="1379893" y="5372100"/>
                  </a:lnTo>
                  <a:lnTo>
                    <a:pt x="1391119" y="5321300"/>
                  </a:lnTo>
                  <a:lnTo>
                    <a:pt x="1402638" y="5283200"/>
                  </a:lnTo>
                  <a:lnTo>
                    <a:pt x="1414424" y="5232400"/>
                  </a:lnTo>
                  <a:lnTo>
                    <a:pt x="1616849" y="5232400"/>
                  </a:lnTo>
                  <a:lnTo>
                    <a:pt x="1667344" y="5219700"/>
                  </a:lnTo>
                  <a:lnTo>
                    <a:pt x="1667344" y="4708080"/>
                  </a:lnTo>
                  <a:lnTo>
                    <a:pt x="1651698" y="4703089"/>
                  </a:lnTo>
                  <a:lnTo>
                    <a:pt x="1651698" y="5029200"/>
                  </a:lnTo>
                  <a:lnTo>
                    <a:pt x="1619415" y="5041900"/>
                  </a:lnTo>
                  <a:lnTo>
                    <a:pt x="1619415" y="5003800"/>
                  </a:lnTo>
                  <a:lnTo>
                    <a:pt x="1651698" y="5029200"/>
                  </a:lnTo>
                  <a:lnTo>
                    <a:pt x="1651698" y="4703089"/>
                  </a:lnTo>
                  <a:lnTo>
                    <a:pt x="1599057" y="4686300"/>
                  </a:lnTo>
                  <a:lnTo>
                    <a:pt x="1622958" y="4673600"/>
                  </a:lnTo>
                  <a:lnTo>
                    <a:pt x="1643545" y="4673600"/>
                  </a:lnTo>
                  <a:lnTo>
                    <a:pt x="1661807" y="4686300"/>
                  </a:lnTo>
                  <a:lnTo>
                    <a:pt x="1678724" y="4711700"/>
                  </a:lnTo>
                  <a:lnTo>
                    <a:pt x="1678724" y="2692400"/>
                  </a:lnTo>
                  <a:lnTo>
                    <a:pt x="1585252" y="2692400"/>
                  </a:lnTo>
                  <a:lnTo>
                    <a:pt x="1567230" y="2696794"/>
                  </a:lnTo>
                  <a:lnTo>
                    <a:pt x="1567230" y="3454400"/>
                  </a:lnTo>
                  <a:lnTo>
                    <a:pt x="1543939" y="3479800"/>
                  </a:lnTo>
                  <a:lnTo>
                    <a:pt x="1529626" y="3470084"/>
                  </a:lnTo>
                  <a:lnTo>
                    <a:pt x="1529626" y="3949700"/>
                  </a:lnTo>
                  <a:lnTo>
                    <a:pt x="1508213" y="3949700"/>
                  </a:lnTo>
                  <a:lnTo>
                    <a:pt x="1528406" y="3924300"/>
                  </a:lnTo>
                  <a:lnTo>
                    <a:pt x="1529626" y="3949700"/>
                  </a:lnTo>
                  <a:lnTo>
                    <a:pt x="1529626" y="3470084"/>
                  </a:lnTo>
                  <a:lnTo>
                    <a:pt x="1525244" y="3467100"/>
                  </a:lnTo>
                  <a:lnTo>
                    <a:pt x="1515237" y="3454400"/>
                  </a:lnTo>
                  <a:lnTo>
                    <a:pt x="1515529" y="3441700"/>
                  </a:lnTo>
                  <a:lnTo>
                    <a:pt x="1527746" y="3416300"/>
                  </a:lnTo>
                  <a:lnTo>
                    <a:pt x="1567230" y="3454400"/>
                  </a:lnTo>
                  <a:lnTo>
                    <a:pt x="1567230" y="2696794"/>
                  </a:lnTo>
                  <a:lnTo>
                    <a:pt x="1533029" y="2705100"/>
                  </a:lnTo>
                  <a:lnTo>
                    <a:pt x="1328762" y="2705100"/>
                  </a:lnTo>
                  <a:lnTo>
                    <a:pt x="1278509" y="2717800"/>
                  </a:lnTo>
                  <a:lnTo>
                    <a:pt x="1270774" y="2717800"/>
                  </a:lnTo>
                  <a:lnTo>
                    <a:pt x="1270774" y="4622800"/>
                  </a:lnTo>
                  <a:lnTo>
                    <a:pt x="1261872" y="4622800"/>
                  </a:lnTo>
                  <a:lnTo>
                    <a:pt x="1257465" y="4635500"/>
                  </a:lnTo>
                  <a:lnTo>
                    <a:pt x="1254290" y="4622800"/>
                  </a:lnTo>
                  <a:lnTo>
                    <a:pt x="1251102" y="4610100"/>
                  </a:lnTo>
                  <a:lnTo>
                    <a:pt x="1249006" y="4597400"/>
                  </a:lnTo>
                  <a:lnTo>
                    <a:pt x="1258735" y="4597400"/>
                  </a:lnTo>
                  <a:lnTo>
                    <a:pt x="1270774" y="4622800"/>
                  </a:lnTo>
                  <a:lnTo>
                    <a:pt x="1270774" y="2717800"/>
                  </a:lnTo>
                  <a:lnTo>
                    <a:pt x="1178509" y="2717800"/>
                  </a:lnTo>
                  <a:lnTo>
                    <a:pt x="1159878" y="2722549"/>
                  </a:lnTo>
                  <a:lnTo>
                    <a:pt x="1159878" y="4572000"/>
                  </a:lnTo>
                  <a:lnTo>
                    <a:pt x="1130922" y="4572000"/>
                  </a:lnTo>
                  <a:lnTo>
                    <a:pt x="1130427" y="4559300"/>
                  </a:lnTo>
                  <a:lnTo>
                    <a:pt x="1157757" y="4559300"/>
                  </a:lnTo>
                  <a:lnTo>
                    <a:pt x="1159878" y="4572000"/>
                  </a:lnTo>
                  <a:lnTo>
                    <a:pt x="1159878" y="2722549"/>
                  </a:lnTo>
                  <a:lnTo>
                    <a:pt x="1128636" y="2730500"/>
                  </a:lnTo>
                  <a:lnTo>
                    <a:pt x="1127836" y="2730500"/>
                  </a:lnTo>
                  <a:lnTo>
                    <a:pt x="1127836" y="4978400"/>
                  </a:lnTo>
                  <a:lnTo>
                    <a:pt x="1126578" y="4978400"/>
                  </a:lnTo>
                  <a:lnTo>
                    <a:pt x="1123937" y="4991100"/>
                  </a:lnTo>
                  <a:lnTo>
                    <a:pt x="1083449" y="4978400"/>
                  </a:lnTo>
                  <a:lnTo>
                    <a:pt x="1084973" y="4965700"/>
                  </a:lnTo>
                  <a:lnTo>
                    <a:pt x="1086535" y="4965700"/>
                  </a:lnTo>
                  <a:lnTo>
                    <a:pt x="1088161" y="4953000"/>
                  </a:lnTo>
                  <a:lnTo>
                    <a:pt x="1127836" y="4978400"/>
                  </a:lnTo>
                  <a:lnTo>
                    <a:pt x="1127836" y="2730500"/>
                  </a:lnTo>
                  <a:lnTo>
                    <a:pt x="1067460" y="2730500"/>
                  </a:lnTo>
                  <a:lnTo>
                    <a:pt x="1067460" y="5105400"/>
                  </a:lnTo>
                  <a:lnTo>
                    <a:pt x="1060716" y="5118100"/>
                  </a:lnTo>
                  <a:lnTo>
                    <a:pt x="1052055" y="5130800"/>
                  </a:lnTo>
                  <a:lnTo>
                    <a:pt x="1041120" y="5130800"/>
                  </a:lnTo>
                  <a:lnTo>
                    <a:pt x="1027569" y="5118100"/>
                  </a:lnTo>
                  <a:lnTo>
                    <a:pt x="1067460" y="5105400"/>
                  </a:lnTo>
                  <a:lnTo>
                    <a:pt x="1067460" y="2730500"/>
                  </a:lnTo>
                  <a:lnTo>
                    <a:pt x="1043609" y="2730500"/>
                  </a:lnTo>
                  <a:lnTo>
                    <a:pt x="1043609" y="4648200"/>
                  </a:lnTo>
                  <a:lnTo>
                    <a:pt x="1042200" y="4673600"/>
                  </a:lnTo>
                  <a:lnTo>
                    <a:pt x="1027137" y="4673600"/>
                  </a:lnTo>
                  <a:lnTo>
                    <a:pt x="1017625" y="4660900"/>
                  </a:lnTo>
                  <a:lnTo>
                    <a:pt x="1013447" y="4660900"/>
                  </a:lnTo>
                  <a:lnTo>
                    <a:pt x="1014412" y="4635500"/>
                  </a:lnTo>
                  <a:lnTo>
                    <a:pt x="1039812" y="4635500"/>
                  </a:lnTo>
                  <a:lnTo>
                    <a:pt x="1043609" y="4648200"/>
                  </a:lnTo>
                  <a:lnTo>
                    <a:pt x="1043609" y="2730500"/>
                  </a:lnTo>
                  <a:lnTo>
                    <a:pt x="1028788" y="2730500"/>
                  </a:lnTo>
                  <a:lnTo>
                    <a:pt x="979233" y="2743073"/>
                  </a:lnTo>
                  <a:lnTo>
                    <a:pt x="979233" y="3581400"/>
                  </a:lnTo>
                  <a:lnTo>
                    <a:pt x="957859" y="3581400"/>
                  </a:lnTo>
                  <a:lnTo>
                    <a:pt x="943356" y="3594100"/>
                  </a:lnTo>
                  <a:lnTo>
                    <a:pt x="939457" y="3594100"/>
                  </a:lnTo>
                  <a:lnTo>
                    <a:pt x="939457" y="4660900"/>
                  </a:lnTo>
                  <a:lnTo>
                    <a:pt x="932383" y="4673600"/>
                  </a:lnTo>
                  <a:lnTo>
                    <a:pt x="930541" y="4674705"/>
                  </a:lnTo>
                  <a:lnTo>
                    <a:pt x="930541" y="5219700"/>
                  </a:lnTo>
                  <a:lnTo>
                    <a:pt x="853262" y="5461000"/>
                  </a:lnTo>
                  <a:lnTo>
                    <a:pt x="837361" y="5511800"/>
                  </a:lnTo>
                  <a:lnTo>
                    <a:pt x="806284" y="5600700"/>
                  </a:lnTo>
                  <a:lnTo>
                    <a:pt x="775004" y="5702300"/>
                  </a:lnTo>
                  <a:lnTo>
                    <a:pt x="759294" y="5753100"/>
                  </a:lnTo>
                  <a:lnTo>
                    <a:pt x="743559" y="5791200"/>
                  </a:lnTo>
                  <a:lnTo>
                    <a:pt x="696112" y="5943600"/>
                  </a:lnTo>
                  <a:lnTo>
                    <a:pt x="680250" y="5981700"/>
                  </a:lnTo>
                  <a:lnTo>
                    <a:pt x="632523" y="6134100"/>
                  </a:lnTo>
                  <a:lnTo>
                    <a:pt x="616572" y="6172200"/>
                  </a:lnTo>
                  <a:lnTo>
                    <a:pt x="584669" y="6273800"/>
                  </a:lnTo>
                  <a:lnTo>
                    <a:pt x="568706" y="6311900"/>
                  </a:lnTo>
                  <a:lnTo>
                    <a:pt x="552742" y="6362700"/>
                  </a:lnTo>
                  <a:lnTo>
                    <a:pt x="536778" y="6400800"/>
                  </a:lnTo>
                  <a:lnTo>
                    <a:pt x="520814" y="6451600"/>
                  </a:lnTo>
                  <a:lnTo>
                    <a:pt x="438772" y="6451600"/>
                  </a:lnTo>
                  <a:lnTo>
                    <a:pt x="445490" y="6400800"/>
                  </a:lnTo>
                  <a:lnTo>
                    <a:pt x="452399" y="6337300"/>
                  </a:lnTo>
                  <a:lnTo>
                    <a:pt x="459511" y="6286500"/>
                  </a:lnTo>
                  <a:lnTo>
                    <a:pt x="466801" y="6235700"/>
                  </a:lnTo>
                  <a:lnTo>
                    <a:pt x="474281" y="6172200"/>
                  </a:lnTo>
                  <a:lnTo>
                    <a:pt x="481965" y="6121400"/>
                  </a:lnTo>
                  <a:lnTo>
                    <a:pt x="489839" y="6070600"/>
                  </a:lnTo>
                  <a:lnTo>
                    <a:pt x="497903" y="6019800"/>
                  </a:lnTo>
                  <a:lnTo>
                    <a:pt x="506171" y="5969000"/>
                  </a:lnTo>
                  <a:lnTo>
                    <a:pt x="514629" y="5918200"/>
                  </a:lnTo>
                  <a:lnTo>
                    <a:pt x="523290" y="5867400"/>
                  </a:lnTo>
                  <a:lnTo>
                    <a:pt x="532142" y="5816600"/>
                  </a:lnTo>
                  <a:lnTo>
                    <a:pt x="541210" y="5765800"/>
                  </a:lnTo>
                  <a:lnTo>
                    <a:pt x="550468" y="5715000"/>
                  </a:lnTo>
                  <a:lnTo>
                    <a:pt x="559930" y="5664200"/>
                  </a:lnTo>
                  <a:lnTo>
                    <a:pt x="569595" y="5613400"/>
                  </a:lnTo>
                  <a:lnTo>
                    <a:pt x="579462" y="5562600"/>
                  </a:lnTo>
                  <a:lnTo>
                    <a:pt x="589534" y="5511800"/>
                  </a:lnTo>
                  <a:lnTo>
                    <a:pt x="599821" y="5473700"/>
                  </a:lnTo>
                  <a:lnTo>
                    <a:pt x="610311" y="5422900"/>
                  </a:lnTo>
                  <a:lnTo>
                    <a:pt x="621004" y="5372100"/>
                  </a:lnTo>
                  <a:lnTo>
                    <a:pt x="631901" y="5334000"/>
                  </a:lnTo>
                  <a:lnTo>
                    <a:pt x="643013" y="5283200"/>
                  </a:lnTo>
                  <a:lnTo>
                    <a:pt x="654342" y="5232400"/>
                  </a:lnTo>
                  <a:lnTo>
                    <a:pt x="665886" y="5194300"/>
                  </a:lnTo>
                  <a:lnTo>
                    <a:pt x="700913" y="5194300"/>
                  </a:lnTo>
                  <a:lnTo>
                    <a:pt x="737717" y="5207000"/>
                  </a:lnTo>
                  <a:lnTo>
                    <a:pt x="804316" y="5207000"/>
                  </a:lnTo>
                  <a:lnTo>
                    <a:pt x="805929" y="5194300"/>
                  </a:lnTo>
                  <a:lnTo>
                    <a:pt x="810552" y="5194300"/>
                  </a:lnTo>
                  <a:lnTo>
                    <a:pt x="818184" y="5181600"/>
                  </a:lnTo>
                  <a:lnTo>
                    <a:pt x="818184" y="5207000"/>
                  </a:lnTo>
                  <a:lnTo>
                    <a:pt x="843889" y="5207000"/>
                  </a:lnTo>
                  <a:lnTo>
                    <a:pt x="872744" y="5219700"/>
                  </a:lnTo>
                  <a:lnTo>
                    <a:pt x="930541" y="5219700"/>
                  </a:lnTo>
                  <a:lnTo>
                    <a:pt x="930541" y="4674705"/>
                  </a:lnTo>
                  <a:lnTo>
                    <a:pt x="911161" y="4686300"/>
                  </a:lnTo>
                  <a:lnTo>
                    <a:pt x="911161" y="4622800"/>
                  </a:lnTo>
                  <a:lnTo>
                    <a:pt x="932395" y="4648200"/>
                  </a:lnTo>
                  <a:lnTo>
                    <a:pt x="939457" y="4660900"/>
                  </a:lnTo>
                  <a:lnTo>
                    <a:pt x="939457" y="3594100"/>
                  </a:lnTo>
                  <a:lnTo>
                    <a:pt x="929068" y="3594100"/>
                  </a:lnTo>
                  <a:lnTo>
                    <a:pt x="908380" y="3581400"/>
                  </a:lnTo>
                  <a:lnTo>
                    <a:pt x="924204" y="3568700"/>
                  </a:lnTo>
                  <a:lnTo>
                    <a:pt x="958113" y="3568700"/>
                  </a:lnTo>
                  <a:lnTo>
                    <a:pt x="979233" y="3581400"/>
                  </a:lnTo>
                  <a:lnTo>
                    <a:pt x="979233" y="2743073"/>
                  </a:lnTo>
                  <a:lnTo>
                    <a:pt x="978700" y="2743200"/>
                  </a:lnTo>
                  <a:lnTo>
                    <a:pt x="928382" y="2743200"/>
                  </a:lnTo>
                  <a:lnTo>
                    <a:pt x="877811" y="2755900"/>
                  </a:lnTo>
                  <a:lnTo>
                    <a:pt x="826884" y="2755900"/>
                  </a:lnTo>
                  <a:lnTo>
                    <a:pt x="831240" y="2717800"/>
                  </a:lnTo>
                  <a:lnTo>
                    <a:pt x="836066" y="2692400"/>
                  </a:lnTo>
                  <a:lnTo>
                    <a:pt x="841387" y="2654300"/>
                  </a:lnTo>
                  <a:lnTo>
                    <a:pt x="847280" y="2616200"/>
                  </a:lnTo>
                  <a:lnTo>
                    <a:pt x="848296" y="2616200"/>
                  </a:lnTo>
                  <a:lnTo>
                    <a:pt x="844397" y="2603500"/>
                  </a:lnTo>
                  <a:lnTo>
                    <a:pt x="827900" y="2603500"/>
                  </a:lnTo>
                  <a:lnTo>
                    <a:pt x="826884" y="2616200"/>
                  </a:lnTo>
                  <a:lnTo>
                    <a:pt x="823849" y="2628900"/>
                  </a:lnTo>
                  <a:lnTo>
                    <a:pt x="820889" y="2654300"/>
                  </a:lnTo>
                  <a:lnTo>
                    <a:pt x="818045" y="2667000"/>
                  </a:lnTo>
                  <a:lnTo>
                    <a:pt x="815352" y="2692400"/>
                  </a:lnTo>
                  <a:lnTo>
                    <a:pt x="812457" y="2690634"/>
                  </a:lnTo>
                  <a:lnTo>
                    <a:pt x="812457" y="2705100"/>
                  </a:lnTo>
                  <a:lnTo>
                    <a:pt x="810641" y="2717800"/>
                  </a:lnTo>
                  <a:lnTo>
                    <a:pt x="808888" y="2730500"/>
                  </a:lnTo>
                  <a:lnTo>
                    <a:pt x="807224" y="2743200"/>
                  </a:lnTo>
                  <a:lnTo>
                    <a:pt x="805624" y="2768600"/>
                  </a:lnTo>
                  <a:lnTo>
                    <a:pt x="793076" y="2768600"/>
                  </a:lnTo>
                  <a:lnTo>
                    <a:pt x="793076" y="3136900"/>
                  </a:lnTo>
                  <a:lnTo>
                    <a:pt x="793076" y="3175000"/>
                  </a:lnTo>
                  <a:lnTo>
                    <a:pt x="779106" y="3175000"/>
                  </a:lnTo>
                  <a:lnTo>
                    <a:pt x="769340" y="3162300"/>
                  </a:lnTo>
                  <a:lnTo>
                    <a:pt x="768286" y="3162300"/>
                  </a:lnTo>
                  <a:lnTo>
                    <a:pt x="776135" y="3149600"/>
                  </a:lnTo>
                  <a:lnTo>
                    <a:pt x="793076" y="3136900"/>
                  </a:lnTo>
                  <a:lnTo>
                    <a:pt x="793076" y="2768600"/>
                  </a:lnTo>
                  <a:lnTo>
                    <a:pt x="726160" y="2768600"/>
                  </a:lnTo>
                  <a:lnTo>
                    <a:pt x="712089" y="2779280"/>
                  </a:lnTo>
                  <a:lnTo>
                    <a:pt x="712089" y="4432300"/>
                  </a:lnTo>
                  <a:lnTo>
                    <a:pt x="701459" y="4445000"/>
                  </a:lnTo>
                  <a:lnTo>
                    <a:pt x="680288" y="4445000"/>
                  </a:lnTo>
                  <a:lnTo>
                    <a:pt x="668464" y="4432300"/>
                  </a:lnTo>
                  <a:lnTo>
                    <a:pt x="679475" y="4419600"/>
                  </a:lnTo>
                  <a:lnTo>
                    <a:pt x="700544" y="4419600"/>
                  </a:lnTo>
                  <a:lnTo>
                    <a:pt x="712089" y="4432300"/>
                  </a:lnTo>
                  <a:lnTo>
                    <a:pt x="712089" y="2779280"/>
                  </a:lnTo>
                  <a:lnTo>
                    <a:pt x="709422" y="2781300"/>
                  </a:lnTo>
                  <a:lnTo>
                    <a:pt x="692505" y="2781300"/>
                  </a:lnTo>
                  <a:lnTo>
                    <a:pt x="700557" y="2641600"/>
                  </a:lnTo>
                  <a:lnTo>
                    <a:pt x="725119" y="2654300"/>
                  </a:lnTo>
                  <a:lnTo>
                    <a:pt x="752081" y="2679700"/>
                  </a:lnTo>
                  <a:lnTo>
                    <a:pt x="781265" y="2692400"/>
                  </a:lnTo>
                  <a:lnTo>
                    <a:pt x="812457" y="2705100"/>
                  </a:lnTo>
                  <a:lnTo>
                    <a:pt x="812457" y="2690634"/>
                  </a:lnTo>
                  <a:lnTo>
                    <a:pt x="773950" y="2667000"/>
                  </a:lnTo>
                  <a:lnTo>
                    <a:pt x="736587" y="2641600"/>
                  </a:lnTo>
                  <a:lnTo>
                    <a:pt x="703668" y="2616200"/>
                  </a:lnTo>
                  <a:lnTo>
                    <a:pt x="675601" y="2603500"/>
                  </a:lnTo>
                  <a:lnTo>
                    <a:pt x="681570" y="2552700"/>
                  </a:lnTo>
                  <a:lnTo>
                    <a:pt x="690486" y="2514600"/>
                  </a:lnTo>
                  <a:lnTo>
                    <a:pt x="702335" y="2463800"/>
                  </a:lnTo>
                  <a:lnTo>
                    <a:pt x="717105" y="2413000"/>
                  </a:lnTo>
                  <a:lnTo>
                    <a:pt x="734796" y="2362200"/>
                  </a:lnTo>
                  <a:lnTo>
                    <a:pt x="755396" y="2324100"/>
                  </a:lnTo>
                  <a:lnTo>
                    <a:pt x="778891" y="2273300"/>
                  </a:lnTo>
                  <a:lnTo>
                    <a:pt x="805268" y="2222500"/>
                  </a:lnTo>
                  <a:lnTo>
                    <a:pt x="830414" y="2184400"/>
                  </a:lnTo>
                  <a:lnTo>
                    <a:pt x="856945" y="2146300"/>
                  </a:lnTo>
                  <a:lnTo>
                    <a:pt x="885215" y="2095500"/>
                  </a:lnTo>
                  <a:lnTo>
                    <a:pt x="915555" y="2057400"/>
                  </a:lnTo>
                  <a:lnTo>
                    <a:pt x="948321" y="2019300"/>
                  </a:lnTo>
                  <a:lnTo>
                    <a:pt x="983843" y="1981200"/>
                  </a:lnTo>
                  <a:lnTo>
                    <a:pt x="1022464" y="1943100"/>
                  </a:lnTo>
                  <a:lnTo>
                    <a:pt x="1066342" y="1917700"/>
                  </a:lnTo>
                  <a:lnTo>
                    <a:pt x="1112278" y="1892300"/>
                  </a:lnTo>
                  <a:lnTo>
                    <a:pt x="1160145" y="1866900"/>
                  </a:lnTo>
                  <a:lnTo>
                    <a:pt x="1209840" y="1841500"/>
                  </a:lnTo>
                  <a:lnTo>
                    <a:pt x="1263180" y="1816100"/>
                  </a:lnTo>
                  <a:lnTo>
                    <a:pt x="1290421" y="1816100"/>
                  </a:lnTo>
                  <a:lnTo>
                    <a:pt x="1317599" y="1803400"/>
                  </a:lnTo>
                  <a:lnTo>
                    <a:pt x="1357426" y="1803400"/>
                  </a:lnTo>
                  <a:lnTo>
                    <a:pt x="1367116" y="1790700"/>
                  </a:lnTo>
                  <a:lnTo>
                    <a:pt x="1377315" y="1790700"/>
                  </a:lnTo>
                  <a:lnTo>
                    <a:pt x="1390230" y="1803400"/>
                  </a:lnTo>
                  <a:lnTo>
                    <a:pt x="1423555" y="1816100"/>
                  </a:lnTo>
                  <a:lnTo>
                    <a:pt x="1475562" y="1828800"/>
                  </a:lnTo>
                  <a:lnTo>
                    <a:pt x="1543875" y="1841500"/>
                  </a:lnTo>
                  <a:lnTo>
                    <a:pt x="1674685" y="1841500"/>
                  </a:lnTo>
                  <a:lnTo>
                    <a:pt x="1726184" y="1828800"/>
                  </a:lnTo>
                  <a:lnTo>
                    <a:pt x="1780222" y="1828800"/>
                  </a:lnTo>
                  <a:lnTo>
                    <a:pt x="1808327" y="1816100"/>
                  </a:lnTo>
                  <a:lnTo>
                    <a:pt x="1836432" y="1803400"/>
                  </a:lnTo>
                  <a:lnTo>
                    <a:pt x="1894446" y="1790700"/>
                  </a:lnTo>
                  <a:lnTo>
                    <a:pt x="1920989" y="1803400"/>
                  </a:lnTo>
                  <a:lnTo>
                    <a:pt x="1950173" y="1803400"/>
                  </a:lnTo>
                  <a:lnTo>
                    <a:pt x="1980590" y="1816100"/>
                  </a:lnTo>
                  <a:lnTo>
                    <a:pt x="2079205" y="1816100"/>
                  </a:lnTo>
                  <a:lnTo>
                    <a:pt x="2132050" y="1828800"/>
                  </a:lnTo>
                  <a:lnTo>
                    <a:pt x="2183473" y="1828800"/>
                  </a:lnTo>
                  <a:lnTo>
                    <a:pt x="2282012" y="1854200"/>
                  </a:lnTo>
                  <a:lnTo>
                    <a:pt x="2329091" y="1879600"/>
                  </a:lnTo>
                  <a:lnTo>
                    <a:pt x="2374684" y="1892300"/>
                  </a:lnTo>
                  <a:lnTo>
                    <a:pt x="2418753" y="1917700"/>
                  </a:lnTo>
                  <a:lnTo>
                    <a:pt x="2461298" y="1930400"/>
                  </a:lnTo>
                  <a:lnTo>
                    <a:pt x="2502306" y="1968500"/>
                  </a:lnTo>
                  <a:lnTo>
                    <a:pt x="2541727" y="1993900"/>
                  </a:lnTo>
                  <a:lnTo>
                    <a:pt x="2579573" y="2019300"/>
                  </a:lnTo>
                  <a:lnTo>
                    <a:pt x="2615539" y="2057400"/>
                  </a:lnTo>
                  <a:lnTo>
                    <a:pt x="2650490" y="2082800"/>
                  </a:lnTo>
                  <a:lnTo>
                    <a:pt x="2684462" y="2120900"/>
                  </a:lnTo>
                  <a:lnTo>
                    <a:pt x="2717482" y="2159000"/>
                  </a:lnTo>
                  <a:lnTo>
                    <a:pt x="2749575" y="2197100"/>
                  </a:lnTo>
                  <a:lnTo>
                    <a:pt x="2780779" y="2235200"/>
                  </a:lnTo>
                  <a:lnTo>
                    <a:pt x="2811094" y="2273300"/>
                  </a:lnTo>
                  <a:lnTo>
                    <a:pt x="2840583" y="2324100"/>
                  </a:lnTo>
                  <a:lnTo>
                    <a:pt x="2869260" y="2362200"/>
                  </a:lnTo>
                  <a:lnTo>
                    <a:pt x="2897136" y="2400300"/>
                  </a:lnTo>
                  <a:lnTo>
                    <a:pt x="2924276" y="2438400"/>
                  </a:lnTo>
                  <a:lnTo>
                    <a:pt x="2950667" y="2476500"/>
                  </a:lnTo>
                  <a:lnTo>
                    <a:pt x="2976372" y="2527300"/>
                  </a:lnTo>
                  <a:lnTo>
                    <a:pt x="3001403" y="2565400"/>
                  </a:lnTo>
                  <a:lnTo>
                    <a:pt x="3025787" y="2603500"/>
                  </a:lnTo>
                  <a:lnTo>
                    <a:pt x="3025787" y="2561005"/>
                  </a:lnTo>
                  <a:lnTo>
                    <a:pt x="3009709" y="2540000"/>
                  </a:lnTo>
                  <a:lnTo>
                    <a:pt x="2989897" y="2501900"/>
                  </a:lnTo>
                  <a:lnTo>
                    <a:pt x="2969704" y="2476500"/>
                  </a:lnTo>
                  <a:lnTo>
                    <a:pt x="3637661" y="2476500"/>
                  </a:lnTo>
                  <a:lnTo>
                    <a:pt x="3637661" y="2451100"/>
                  </a:lnTo>
                  <a:lnTo>
                    <a:pt x="2956496" y="2451100"/>
                  </a:lnTo>
                  <a:lnTo>
                    <a:pt x="2926156" y="2400300"/>
                  </a:lnTo>
                  <a:lnTo>
                    <a:pt x="2894812" y="2362200"/>
                  </a:lnTo>
                  <a:lnTo>
                    <a:pt x="2862478" y="2311400"/>
                  </a:lnTo>
                  <a:lnTo>
                    <a:pt x="2829153" y="2273300"/>
                  </a:lnTo>
                  <a:lnTo>
                    <a:pt x="5405374" y="2273300"/>
                  </a:lnTo>
                  <a:lnTo>
                    <a:pt x="5410136" y="2260600"/>
                  </a:lnTo>
                  <a:lnTo>
                    <a:pt x="5410136" y="2247900"/>
                  </a:lnTo>
                  <a:lnTo>
                    <a:pt x="5410136" y="774700"/>
                  </a:lnTo>
                  <a:lnTo>
                    <a:pt x="5404713" y="749300"/>
                  </a:lnTo>
                  <a:lnTo>
                    <a:pt x="5397398" y="736600"/>
                  </a:lnTo>
                  <a:lnTo>
                    <a:pt x="5390083" y="723900"/>
                  </a:lnTo>
                  <a:lnTo>
                    <a:pt x="5389537" y="723900"/>
                  </a:lnTo>
                  <a:lnTo>
                    <a:pt x="5389537" y="774700"/>
                  </a:lnTo>
                  <a:lnTo>
                    <a:pt x="5389537" y="2247900"/>
                  </a:lnTo>
                  <a:lnTo>
                    <a:pt x="4815916" y="2247900"/>
                  </a:lnTo>
                  <a:lnTo>
                    <a:pt x="4809401" y="2197100"/>
                  </a:lnTo>
                  <a:lnTo>
                    <a:pt x="4793145" y="2146300"/>
                  </a:lnTo>
                  <a:lnTo>
                    <a:pt x="4767110" y="2095500"/>
                  </a:lnTo>
                  <a:lnTo>
                    <a:pt x="4731245" y="2057400"/>
                  </a:lnTo>
                  <a:lnTo>
                    <a:pt x="4690669" y="2032000"/>
                  </a:lnTo>
                  <a:lnTo>
                    <a:pt x="4646320" y="2006600"/>
                  </a:lnTo>
                  <a:lnTo>
                    <a:pt x="4600054" y="1981200"/>
                  </a:lnTo>
                  <a:lnTo>
                    <a:pt x="4553674" y="1968500"/>
                  </a:lnTo>
                  <a:lnTo>
                    <a:pt x="4509046" y="1943100"/>
                  </a:lnTo>
                  <a:lnTo>
                    <a:pt x="4469816" y="1905000"/>
                  </a:lnTo>
                  <a:lnTo>
                    <a:pt x="4441037" y="1866900"/>
                  </a:lnTo>
                  <a:lnTo>
                    <a:pt x="4420705" y="1828800"/>
                  </a:lnTo>
                  <a:lnTo>
                    <a:pt x="4406811" y="1790700"/>
                  </a:lnTo>
                  <a:lnTo>
                    <a:pt x="4397337" y="1739900"/>
                  </a:lnTo>
                  <a:lnTo>
                    <a:pt x="4385818" y="1689100"/>
                  </a:lnTo>
                  <a:lnTo>
                    <a:pt x="4368508" y="1638300"/>
                  </a:lnTo>
                  <a:lnTo>
                    <a:pt x="4345610" y="1587500"/>
                  </a:lnTo>
                  <a:lnTo>
                    <a:pt x="4317365" y="1549400"/>
                  </a:lnTo>
                  <a:lnTo>
                    <a:pt x="4284015" y="1511300"/>
                  </a:lnTo>
                  <a:lnTo>
                    <a:pt x="4246651" y="1473200"/>
                  </a:lnTo>
                  <a:lnTo>
                    <a:pt x="4206722" y="1435100"/>
                  </a:lnTo>
                  <a:lnTo>
                    <a:pt x="4164495" y="1409700"/>
                  </a:lnTo>
                  <a:lnTo>
                    <a:pt x="4120273" y="1384300"/>
                  </a:lnTo>
                  <a:lnTo>
                    <a:pt x="4074337" y="1371600"/>
                  </a:lnTo>
                  <a:lnTo>
                    <a:pt x="4026979" y="1346200"/>
                  </a:lnTo>
                  <a:lnTo>
                    <a:pt x="3879202" y="1308100"/>
                  </a:lnTo>
                  <a:lnTo>
                    <a:pt x="3829012" y="1308100"/>
                  </a:lnTo>
                  <a:lnTo>
                    <a:pt x="3778834" y="1295400"/>
                  </a:lnTo>
                  <a:lnTo>
                    <a:pt x="3550348" y="1231900"/>
                  </a:lnTo>
                  <a:lnTo>
                    <a:pt x="3507702" y="1206500"/>
                  </a:lnTo>
                  <a:lnTo>
                    <a:pt x="3466592" y="1181100"/>
                  </a:lnTo>
                  <a:lnTo>
                    <a:pt x="3430257" y="1155700"/>
                  </a:lnTo>
                  <a:lnTo>
                    <a:pt x="3392741" y="1117600"/>
                  </a:lnTo>
                  <a:lnTo>
                    <a:pt x="3356864" y="1079500"/>
                  </a:lnTo>
                  <a:lnTo>
                    <a:pt x="3325469" y="1041400"/>
                  </a:lnTo>
                  <a:lnTo>
                    <a:pt x="3301390" y="1003300"/>
                  </a:lnTo>
                  <a:lnTo>
                    <a:pt x="3287433" y="952500"/>
                  </a:lnTo>
                  <a:lnTo>
                    <a:pt x="3286455" y="914400"/>
                  </a:lnTo>
                  <a:lnTo>
                    <a:pt x="3286252" y="901700"/>
                  </a:lnTo>
                  <a:lnTo>
                    <a:pt x="5338013" y="901700"/>
                  </a:lnTo>
                  <a:lnTo>
                    <a:pt x="5338013" y="889000"/>
                  </a:lnTo>
                  <a:lnTo>
                    <a:pt x="2802979" y="889000"/>
                  </a:lnTo>
                  <a:lnTo>
                    <a:pt x="2802979" y="901700"/>
                  </a:lnTo>
                  <a:lnTo>
                    <a:pt x="3266249" y="901700"/>
                  </a:lnTo>
                  <a:lnTo>
                    <a:pt x="3265995" y="952500"/>
                  </a:lnTo>
                  <a:lnTo>
                    <a:pt x="3275241" y="990600"/>
                  </a:lnTo>
                  <a:lnTo>
                    <a:pt x="3292703" y="1028700"/>
                  </a:lnTo>
                  <a:lnTo>
                    <a:pt x="3317075" y="1066800"/>
                  </a:lnTo>
                  <a:lnTo>
                    <a:pt x="3347047" y="1104900"/>
                  </a:lnTo>
                  <a:lnTo>
                    <a:pt x="3381324" y="1143000"/>
                  </a:lnTo>
                  <a:lnTo>
                    <a:pt x="3418611" y="1168400"/>
                  </a:lnTo>
                  <a:lnTo>
                    <a:pt x="3496970" y="1219200"/>
                  </a:lnTo>
                  <a:lnTo>
                    <a:pt x="3535451" y="1244600"/>
                  </a:lnTo>
                  <a:lnTo>
                    <a:pt x="3571710" y="1257300"/>
                  </a:lnTo>
                  <a:lnTo>
                    <a:pt x="3617633" y="1270000"/>
                  </a:lnTo>
                  <a:lnTo>
                    <a:pt x="3664216" y="1295400"/>
                  </a:lnTo>
                  <a:lnTo>
                    <a:pt x="3711333" y="1295400"/>
                  </a:lnTo>
                  <a:lnTo>
                    <a:pt x="3854081" y="1333500"/>
                  </a:lnTo>
                  <a:lnTo>
                    <a:pt x="3901579" y="1333500"/>
                  </a:lnTo>
                  <a:lnTo>
                    <a:pt x="4041470" y="1371600"/>
                  </a:lnTo>
                  <a:lnTo>
                    <a:pt x="4086682" y="1397000"/>
                  </a:lnTo>
                  <a:lnTo>
                    <a:pt x="4130903" y="1409700"/>
                  </a:lnTo>
                  <a:lnTo>
                    <a:pt x="4173982" y="1435100"/>
                  </a:lnTo>
                  <a:lnTo>
                    <a:pt x="4217035" y="1473200"/>
                  </a:lnTo>
                  <a:lnTo>
                    <a:pt x="4256240" y="1511300"/>
                  </a:lnTo>
                  <a:lnTo>
                    <a:pt x="4291127" y="1549400"/>
                  </a:lnTo>
                  <a:lnTo>
                    <a:pt x="4321200" y="1587500"/>
                  </a:lnTo>
                  <a:lnTo>
                    <a:pt x="4345978" y="1638300"/>
                  </a:lnTo>
                  <a:lnTo>
                    <a:pt x="4364990" y="1689100"/>
                  </a:lnTo>
                  <a:lnTo>
                    <a:pt x="4376077" y="1727200"/>
                  </a:lnTo>
                  <a:lnTo>
                    <a:pt x="4384395" y="1778000"/>
                  </a:lnTo>
                  <a:lnTo>
                    <a:pt x="4394124" y="1816100"/>
                  </a:lnTo>
                  <a:lnTo>
                    <a:pt x="4409414" y="1866900"/>
                  </a:lnTo>
                  <a:lnTo>
                    <a:pt x="4434433" y="1905000"/>
                  </a:lnTo>
                  <a:lnTo>
                    <a:pt x="4467034" y="1930400"/>
                  </a:lnTo>
                  <a:lnTo>
                    <a:pt x="4503839" y="1955800"/>
                  </a:lnTo>
                  <a:lnTo>
                    <a:pt x="4543615" y="1981200"/>
                  </a:lnTo>
                  <a:lnTo>
                    <a:pt x="4585081" y="2006600"/>
                  </a:lnTo>
                  <a:lnTo>
                    <a:pt x="4626978" y="2019300"/>
                  </a:lnTo>
                  <a:lnTo>
                    <a:pt x="4672520" y="2044700"/>
                  </a:lnTo>
                  <a:lnTo>
                    <a:pt x="4712436" y="2070100"/>
                  </a:lnTo>
                  <a:lnTo>
                    <a:pt x="4745723" y="2108200"/>
                  </a:lnTo>
                  <a:lnTo>
                    <a:pt x="4771339" y="2146300"/>
                  </a:lnTo>
                  <a:lnTo>
                    <a:pt x="4788281" y="2197100"/>
                  </a:lnTo>
                  <a:lnTo>
                    <a:pt x="4795520" y="2247900"/>
                  </a:lnTo>
                  <a:lnTo>
                    <a:pt x="2813456" y="2247900"/>
                  </a:lnTo>
                  <a:lnTo>
                    <a:pt x="2793441" y="2222500"/>
                  </a:lnTo>
                  <a:lnTo>
                    <a:pt x="2772981" y="2197100"/>
                  </a:lnTo>
                  <a:lnTo>
                    <a:pt x="2752090" y="2171700"/>
                  </a:lnTo>
                  <a:lnTo>
                    <a:pt x="2730804" y="2146300"/>
                  </a:lnTo>
                  <a:lnTo>
                    <a:pt x="2730804" y="2120900"/>
                  </a:lnTo>
                  <a:lnTo>
                    <a:pt x="2730804" y="774700"/>
                  </a:lnTo>
                  <a:lnTo>
                    <a:pt x="2734170" y="762000"/>
                  </a:lnTo>
                  <a:lnTo>
                    <a:pt x="2745321" y="749300"/>
                  </a:lnTo>
                  <a:lnTo>
                    <a:pt x="2765869" y="749300"/>
                  </a:lnTo>
                  <a:lnTo>
                    <a:pt x="2797416" y="736600"/>
                  </a:lnTo>
                  <a:lnTo>
                    <a:pt x="5367439" y="736600"/>
                  </a:lnTo>
                  <a:lnTo>
                    <a:pt x="5381498" y="749300"/>
                  </a:lnTo>
                  <a:lnTo>
                    <a:pt x="5387975" y="762000"/>
                  </a:lnTo>
                  <a:lnTo>
                    <a:pt x="5389537" y="774700"/>
                  </a:lnTo>
                  <a:lnTo>
                    <a:pt x="5389537" y="723900"/>
                  </a:lnTo>
                  <a:lnTo>
                    <a:pt x="2739974" y="723900"/>
                  </a:lnTo>
                  <a:lnTo>
                    <a:pt x="2718638" y="749300"/>
                  </a:lnTo>
                  <a:lnTo>
                    <a:pt x="2710205" y="774700"/>
                  </a:lnTo>
                  <a:lnTo>
                    <a:pt x="2710205" y="2120900"/>
                  </a:lnTo>
                  <a:lnTo>
                    <a:pt x="2690114" y="2095500"/>
                  </a:lnTo>
                  <a:lnTo>
                    <a:pt x="2669692" y="2082800"/>
                  </a:lnTo>
                  <a:lnTo>
                    <a:pt x="2648915" y="2057400"/>
                  </a:lnTo>
                  <a:lnTo>
                    <a:pt x="2627807" y="2032000"/>
                  </a:lnTo>
                  <a:lnTo>
                    <a:pt x="2627807" y="2019300"/>
                  </a:lnTo>
                  <a:lnTo>
                    <a:pt x="2627807" y="711200"/>
                  </a:lnTo>
                  <a:lnTo>
                    <a:pt x="2635097" y="673100"/>
                  </a:lnTo>
                  <a:lnTo>
                    <a:pt x="2654998" y="647700"/>
                  </a:lnTo>
                  <a:lnTo>
                    <a:pt x="2684475" y="622300"/>
                  </a:lnTo>
                  <a:lnTo>
                    <a:pt x="5435866" y="622300"/>
                  </a:lnTo>
                  <a:lnTo>
                    <a:pt x="5465369" y="647700"/>
                  </a:lnTo>
                  <a:lnTo>
                    <a:pt x="5485282" y="673100"/>
                  </a:lnTo>
                  <a:lnTo>
                    <a:pt x="5492585" y="711200"/>
                  </a:lnTo>
                  <a:lnTo>
                    <a:pt x="5492585" y="654837"/>
                  </a:lnTo>
                  <a:lnTo>
                    <a:pt x="5479923" y="635000"/>
                  </a:lnTo>
                  <a:lnTo>
                    <a:pt x="5461901" y="622300"/>
                  </a:lnTo>
                  <a:lnTo>
                    <a:pt x="5443867" y="609600"/>
                  </a:lnTo>
                  <a:lnTo>
                    <a:pt x="5399811" y="596900"/>
                  </a:lnTo>
                  <a:lnTo>
                    <a:pt x="2720530" y="596900"/>
                  </a:lnTo>
                  <a:lnTo>
                    <a:pt x="2676461" y="609600"/>
                  </a:lnTo>
                  <a:lnTo>
                    <a:pt x="2640419" y="635000"/>
                  </a:lnTo>
                  <a:lnTo>
                    <a:pt x="2616085" y="673100"/>
                  </a:lnTo>
                  <a:lnTo>
                    <a:pt x="2607157" y="711200"/>
                  </a:lnTo>
                  <a:lnTo>
                    <a:pt x="2607157" y="2019300"/>
                  </a:lnTo>
                  <a:lnTo>
                    <a:pt x="2597683" y="2006600"/>
                  </a:lnTo>
                  <a:lnTo>
                    <a:pt x="2592933" y="2006600"/>
                  </a:lnTo>
                  <a:lnTo>
                    <a:pt x="2554198" y="1981200"/>
                  </a:lnTo>
                  <a:lnTo>
                    <a:pt x="2513850" y="1943100"/>
                  </a:lnTo>
                  <a:lnTo>
                    <a:pt x="2471915" y="1917700"/>
                  </a:lnTo>
                  <a:lnTo>
                    <a:pt x="2428392" y="1892300"/>
                  </a:lnTo>
                  <a:lnTo>
                    <a:pt x="2383332" y="1866900"/>
                  </a:lnTo>
                  <a:lnTo>
                    <a:pt x="2288616" y="1841500"/>
                  </a:lnTo>
                  <a:lnTo>
                    <a:pt x="2187905" y="1816100"/>
                  </a:lnTo>
                  <a:lnTo>
                    <a:pt x="2081364" y="1790700"/>
                  </a:lnTo>
                  <a:lnTo>
                    <a:pt x="1953336" y="1790700"/>
                  </a:lnTo>
                  <a:lnTo>
                    <a:pt x="1926196" y="1778000"/>
                  </a:lnTo>
                  <a:lnTo>
                    <a:pt x="1905762" y="1766862"/>
                  </a:lnTo>
                  <a:lnTo>
                    <a:pt x="1902904" y="1765300"/>
                  </a:lnTo>
                  <a:lnTo>
                    <a:pt x="1902294" y="1765300"/>
                  </a:lnTo>
                  <a:lnTo>
                    <a:pt x="1894687" y="1752600"/>
                  </a:lnTo>
                  <a:lnTo>
                    <a:pt x="1890217" y="1739900"/>
                  </a:lnTo>
                  <a:lnTo>
                    <a:pt x="1888185" y="1727200"/>
                  </a:lnTo>
                  <a:lnTo>
                    <a:pt x="1887867" y="1714500"/>
                  </a:lnTo>
                  <a:lnTo>
                    <a:pt x="1920265" y="1714500"/>
                  </a:lnTo>
                  <a:lnTo>
                    <a:pt x="1936711" y="1701800"/>
                  </a:lnTo>
                  <a:lnTo>
                    <a:pt x="1953412" y="1701800"/>
                  </a:lnTo>
                  <a:lnTo>
                    <a:pt x="1998446" y="1676400"/>
                  </a:lnTo>
                  <a:lnTo>
                    <a:pt x="2041067" y="1651000"/>
                  </a:lnTo>
                  <a:lnTo>
                    <a:pt x="2080729" y="1612900"/>
                  </a:lnTo>
                  <a:lnTo>
                    <a:pt x="2116848" y="1574800"/>
                  </a:lnTo>
                  <a:lnTo>
                    <a:pt x="2145220" y="1536700"/>
                  </a:lnTo>
                  <a:lnTo>
                    <a:pt x="2169198" y="1485900"/>
                  </a:lnTo>
                  <a:lnTo>
                    <a:pt x="2188476" y="1447800"/>
                  </a:lnTo>
                  <a:lnTo>
                    <a:pt x="2202789" y="1384300"/>
                  </a:lnTo>
                  <a:lnTo>
                    <a:pt x="2211438" y="1346200"/>
                  </a:lnTo>
                  <a:lnTo>
                    <a:pt x="2218766" y="1308100"/>
                  </a:lnTo>
                  <a:lnTo>
                    <a:pt x="2224824" y="1270000"/>
                  </a:lnTo>
                  <a:lnTo>
                    <a:pt x="2229612" y="1231900"/>
                  </a:lnTo>
                  <a:lnTo>
                    <a:pt x="2234450" y="1168400"/>
                  </a:lnTo>
                  <a:lnTo>
                    <a:pt x="2236622" y="1117600"/>
                  </a:lnTo>
                  <a:lnTo>
                    <a:pt x="2236101" y="1066800"/>
                  </a:lnTo>
                  <a:lnTo>
                    <a:pt x="2232914" y="1016000"/>
                  </a:lnTo>
                  <a:lnTo>
                    <a:pt x="2227034" y="977900"/>
                  </a:lnTo>
                  <a:lnTo>
                    <a:pt x="2218486" y="927100"/>
                  </a:lnTo>
                  <a:lnTo>
                    <a:pt x="2215959" y="916711"/>
                  </a:lnTo>
                  <a:lnTo>
                    <a:pt x="2215959" y="1117600"/>
                  </a:lnTo>
                  <a:lnTo>
                    <a:pt x="2213851" y="1168400"/>
                  </a:lnTo>
                  <a:lnTo>
                    <a:pt x="2209165" y="1219200"/>
                  </a:lnTo>
                  <a:lnTo>
                    <a:pt x="2204402" y="1257300"/>
                  </a:lnTo>
                  <a:lnTo>
                    <a:pt x="2198420" y="1295400"/>
                  </a:lnTo>
                  <a:lnTo>
                    <a:pt x="2191181" y="1346200"/>
                  </a:lnTo>
                  <a:lnTo>
                    <a:pt x="2182596" y="1384300"/>
                  </a:lnTo>
                  <a:lnTo>
                    <a:pt x="2168868" y="1435100"/>
                  </a:lnTo>
                  <a:lnTo>
                    <a:pt x="2150478" y="1485900"/>
                  </a:lnTo>
                  <a:lnTo>
                    <a:pt x="2127694" y="1524000"/>
                  </a:lnTo>
                  <a:lnTo>
                    <a:pt x="2100757" y="1562100"/>
                  </a:lnTo>
                  <a:lnTo>
                    <a:pt x="2066480" y="1600200"/>
                  </a:lnTo>
                  <a:lnTo>
                    <a:pt x="2028952" y="1638300"/>
                  </a:lnTo>
                  <a:lnTo>
                    <a:pt x="1988667" y="1663700"/>
                  </a:lnTo>
                  <a:lnTo>
                    <a:pt x="1880781" y="1696008"/>
                  </a:lnTo>
                  <a:lnTo>
                    <a:pt x="1880781" y="1765300"/>
                  </a:lnTo>
                  <a:lnTo>
                    <a:pt x="1880527" y="1778000"/>
                  </a:lnTo>
                  <a:lnTo>
                    <a:pt x="1880781" y="1765300"/>
                  </a:lnTo>
                  <a:lnTo>
                    <a:pt x="1880781" y="1696008"/>
                  </a:lnTo>
                  <a:lnTo>
                    <a:pt x="1861426" y="1701800"/>
                  </a:lnTo>
                  <a:lnTo>
                    <a:pt x="1772818" y="1701800"/>
                  </a:lnTo>
                  <a:lnTo>
                    <a:pt x="1768119" y="1714500"/>
                  </a:lnTo>
                  <a:lnTo>
                    <a:pt x="1767459" y="1714500"/>
                  </a:lnTo>
                  <a:lnTo>
                    <a:pt x="1767052" y="1727200"/>
                  </a:lnTo>
                  <a:lnTo>
                    <a:pt x="1810981" y="1727200"/>
                  </a:lnTo>
                  <a:lnTo>
                    <a:pt x="1819071" y="1739900"/>
                  </a:lnTo>
                  <a:lnTo>
                    <a:pt x="1829625" y="1752600"/>
                  </a:lnTo>
                  <a:lnTo>
                    <a:pt x="1842033" y="1765300"/>
                  </a:lnTo>
                  <a:lnTo>
                    <a:pt x="1855673" y="1778000"/>
                  </a:lnTo>
                  <a:lnTo>
                    <a:pt x="1860384" y="1778000"/>
                  </a:lnTo>
                  <a:lnTo>
                    <a:pt x="1790369" y="1803400"/>
                  </a:lnTo>
                  <a:lnTo>
                    <a:pt x="1723644" y="1816100"/>
                  </a:lnTo>
                  <a:lnTo>
                    <a:pt x="1550200" y="1816100"/>
                  </a:lnTo>
                  <a:lnTo>
                    <a:pt x="1503654" y="1803400"/>
                  </a:lnTo>
                  <a:lnTo>
                    <a:pt x="1463941" y="1803400"/>
                  </a:lnTo>
                  <a:lnTo>
                    <a:pt x="1431747" y="1790700"/>
                  </a:lnTo>
                  <a:lnTo>
                    <a:pt x="1407795" y="1778000"/>
                  </a:lnTo>
                  <a:lnTo>
                    <a:pt x="1396301" y="1778000"/>
                  </a:lnTo>
                  <a:lnTo>
                    <a:pt x="1411325" y="1765300"/>
                  </a:lnTo>
                  <a:lnTo>
                    <a:pt x="1423543" y="1752600"/>
                  </a:lnTo>
                  <a:lnTo>
                    <a:pt x="1432852" y="1727200"/>
                  </a:lnTo>
                  <a:lnTo>
                    <a:pt x="1439176" y="1714500"/>
                  </a:lnTo>
                  <a:lnTo>
                    <a:pt x="1443253" y="1689100"/>
                  </a:lnTo>
                  <a:lnTo>
                    <a:pt x="1445387" y="1651000"/>
                  </a:lnTo>
                  <a:lnTo>
                    <a:pt x="1438859" y="1612900"/>
                  </a:lnTo>
                  <a:lnTo>
                    <a:pt x="1416951" y="1587500"/>
                  </a:lnTo>
                  <a:lnTo>
                    <a:pt x="1398282" y="1574800"/>
                  </a:lnTo>
                  <a:lnTo>
                    <a:pt x="1380312" y="1562100"/>
                  </a:lnTo>
                  <a:lnTo>
                    <a:pt x="1363040" y="1549400"/>
                  </a:lnTo>
                  <a:lnTo>
                    <a:pt x="1346441" y="1536700"/>
                  </a:lnTo>
                  <a:lnTo>
                    <a:pt x="1392161" y="1562100"/>
                  </a:lnTo>
                  <a:lnTo>
                    <a:pt x="1488236" y="1587500"/>
                  </a:lnTo>
                  <a:lnTo>
                    <a:pt x="1538401" y="1600200"/>
                  </a:lnTo>
                  <a:lnTo>
                    <a:pt x="1630692" y="1600200"/>
                  </a:lnTo>
                  <a:lnTo>
                    <a:pt x="1675790" y="1587500"/>
                  </a:lnTo>
                  <a:lnTo>
                    <a:pt x="1771523" y="1562100"/>
                  </a:lnTo>
                  <a:lnTo>
                    <a:pt x="1818500" y="1536700"/>
                  </a:lnTo>
                  <a:lnTo>
                    <a:pt x="1862467" y="1511300"/>
                  </a:lnTo>
                  <a:lnTo>
                    <a:pt x="1901583" y="1485900"/>
                  </a:lnTo>
                  <a:lnTo>
                    <a:pt x="1934032" y="1447800"/>
                  </a:lnTo>
                  <a:lnTo>
                    <a:pt x="1948243" y="1435100"/>
                  </a:lnTo>
                  <a:lnTo>
                    <a:pt x="1958174" y="1409700"/>
                  </a:lnTo>
                  <a:lnTo>
                    <a:pt x="1964448" y="1397000"/>
                  </a:lnTo>
                  <a:lnTo>
                    <a:pt x="1967636" y="1384300"/>
                  </a:lnTo>
                  <a:lnTo>
                    <a:pt x="1967433" y="1384300"/>
                  </a:lnTo>
                  <a:lnTo>
                    <a:pt x="1965769" y="1371600"/>
                  </a:lnTo>
                  <a:lnTo>
                    <a:pt x="1956498" y="1371600"/>
                  </a:lnTo>
                  <a:lnTo>
                    <a:pt x="1938870" y="1384300"/>
                  </a:lnTo>
                  <a:lnTo>
                    <a:pt x="1920125" y="1384300"/>
                  </a:lnTo>
                  <a:lnTo>
                    <a:pt x="1902307" y="1371600"/>
                  </a:lnTo>
                  <a:lnTo>
                    <a:pt x="1887461" y="1371600"/>
                  </a:lnTo>
                  <a:lnTo>
                    <a:pt x="1870684" y="1351000"/>
                  </a:lnTo>
                  <a:lnTo>
                    <a:pt x="1870684" y="1447800"/>
                  </a:lnTo>
                  <a:lnTo>
                    <a:pt x="1869567" y="1460500"/>
                  </a:lnTo>
                  <a:lnTo>
                    <a:pt x="1862759" y="1485900"/>
                  </a:lnTo>
                  <a:lnTo>
                    <a:pt x="1844522" y="1473200"/>
                  </a:lnTo>
                  <a:lnTo>
                    <a:pt x="1837270" y="1460500"/>
                  </a:lnTo>
                  <a:lnTo>
                    <a:pt x="1839988" y="1447800"/>
                  </a:lnTo>
                  <a:lnTo>
                    <a:pt x="1851685" y="1435100"/>
                  </a:lnTo>
                  <a:lnTo>
                    <a:pt x="1865058" y="1447800"/>
                  </a:lnTo>
                  <a:lnTo>
                    <a:pt x="1870684" y="1447800"/>
                  </a:lnTo>
                  <a:lnTo>
                    <a:pt x="1870684" y="1351000"/>
                  </a:lnTo>
                  <a:lnTo>
                    <a:pt x="1866785" y="1346200"/>
                  </a:lnTo>
                  <a:lnTo>
                    <a:pt x="1852371" y="1320800"/>
                  </a:lnTo>
                  <a:lnTo>
                    <a:pt x="1845132" y="1295400"/>
                  </a:lnTo>
                  <a:lnTo>
                    <a:pt x="1846008" y="1257300"/>
                  </a:lnTo>
                  <a:lnTo>
                    <a:pt x="1853463" y="1231900"/>
                  </a:lnTo>
                  <a:lnTo>
                    <a:pt x="1866239" y="1219200"/>
                  </a:lnTo>
                  <a:lnTo>
                    <a:pt x="1883841" y="1193800"/>
                  </a:lnTo>
                  <a:lnTo>
                    <a:pt x="1905787" y="1193800"/>
                  </a:lnTo>
                  <a:lnTo>
                    <a:pt x="1919592" y="1181100"/>
                  </a:lnTo>
                  <a:lnTo>
                    <a:pt x="1950389" y="1181100"/>
                  </a:lnTo>
                  <a:lnTo>
                    <a:pt x="1966163" y="1168400"/>
                  </a:lnTo>
                  <a:lnTo>
                    <a:pt x="1981314" y="1155700"/>
                  </a:lnTo>
                  <a:lnTo>
                    <a:pt x="1995373" y="1155700"/>
                  </a:lnTo>
                  <a:lnTo>
                    <a:pt x="2007768" y="1143000"/>
                  </a:lnTo>
                  <a:lnTo>
                    <a:pt x="2017903" y="1130300"/>
                  </a:lnTo>
                  <a:lnTo>
                    <a:pt x="2049513" y="1092200"/>
                  </a:lnTo>
                  <a:lnTo>
                    <a:pt x="2055482" y="1079500"/>
                  </a:lnTo>
                  <a:lnTo>
                    <a:pt x="2073402" y="1041400"/>
                  </a:lnTo>
                  <a:lnTo>
                    <a:pt x="2089835" y="990600"/>
                  </a:lnTo>
                  <a:lnTo>
                    <a:pt x="2099043" y="939800"/>
                  </a:lnTo>
                  <a:lnTo>
                    <a:pt x="2100173" y="914400"/>
                  </a:lnTo>
                  <a:lnTo>
                    <a:pt x="2101303" y="889000"/>
                  </a:lnTo>
                  <a:lnTo>
                    <a:pt x="2099081" y="863600"/>
                  </a:lnTo>
                  <a:lnTo>
                    <a:pt x="2096858" y="838200"/>
                  </a:lnTo>
                  <a:lnTo>
                    <a:pt x="2121154" y="838200"/>
                  </a:lnTo>
                  <a:lnTo>
                    <a:pt x="2133308" y="825500"/>
                  </a:lnTo>
                  <a:lnTo>
                    <a:pt x="2157006" y="825500"/>
                  </a:lnTo>
                  <a:lnTo>
                    <a:pt x="2168372" y="812800"/>
                  </a:lnTo>
                  <a:lnTo>
                    <a:pt x="2182926" y="863600"/>
                  </a:lnTo>
                  <a:lnTo>
                    <a:pt x="2198433" y="927100"/>
                  </a:lnTo>
                  <a:lnTo>
                    <a:pt x="2206726" y="977900"/>
                  </a:lnTo>
                  <a:lnTo>
                    <a:pt x="2212403" y="1016000"/>
                  </a:lnTo>
                  <a:lnTo>
                    <a:pt x="2215477" y="1066800"/>
                  </a:lnTo>
                  <a:lnTo>
                    <a:pt x="2215959" y="1117600"/>
                  </a:lnTo>
                  <a:lnTo>
                    <a:pt x="2215959" y="916711"/>
                  </a:lnTo>
                  <a:lnTo>
                    <a:pt x="2215400" y="914400"/>
                  </a:lnTo>
                  <a:lnTo>
                    <a:pt x="2209025" y="889000"/>
                  </a:lnTo>
                  <a:lnTo>
                    <a:pt x="2202167" y="863600"/>
                  </a:lnTo>
                  <a:lnTo>
                    <a:pt x="2194649" y="825500"/>
                  </a:lnTo>
                  <a:lnTo>
                    <a:pt x="2190470" y="812800"/>
                  </a:lnTo>
                  <a:lnTo>
                    <a:pt x="2186292" y="800100"/>
                  </a:lnTo>
                  <a:lnTo>
                    <a:pt x="2207666" y="787400"/>
                  </a:lnTo>
                  <a:lnTo>
                    <a:pt x="2215553" y="774700"/>
                  </a:lnTo>
                  <a:lnTo>
                    <a:pt x="2223427" y="762000"/>
                  </a:lnTo>
                  <a:lnTo>
                    <a:pt x="2231961" y="723900"/>
                  </a:lnTo>
                  <a:lnTo>
                    <a:pt x="2231644" y="698500"/>
                  </a:lnTo>
                  <a:lnTo>
                    <a:pt x="2219553" y="660400"/>
                  </a:lnTo>
                  <a:lnTo>
                    <a:pt x="2209838" y="636752"/>
                  </a:lnTo>
                  <a:lnTo>
                    <a:pt x="2209838" y="723900"/>
                  </a:lnTo>
                  <a:lnTo>
                    <a:pt x="2200135" y="749300"/>
                  </a:lnTo>
                  <a:lnTo>
                    <a:pt x="2179917" y="774700"/>
                  </a:lnTo>
                  <a:lnTo>
                    <a:pt x="2185416" y="762000"/>
                  </a:lnTo>
                  <a:lnTo>
                    <a:pt x="2189734" y="762000"/>
                  </a:lnTo>
                  <a:lnTo>
                    <a:pt x="2192705" y="749300"/>
                  </a:lnTo>
                  <a:lnTo>
                    <a:pt x="2194141" y="736600"/>
                  </a:lnTo>
                  <a:lnTo>
                    <a:pt x="2188997" y="698500"/>
                  </a:lnTo>
                  <a:lnTo>
                    <a:pt x="2176488" y="660400"/>
                  </a:lnTo>
                  <a:lnTo>
                    <a:pt x="2172322" y="647700"/>
                  </a:lnTo>
                  <a:lnTo>
                    <a:pt x="2148128" y="609600"/>
                  </a:lnTo>
                  <a:lnTo>
                    <a:pt x="2120468" y="571500"/>
                  </a:lnTo>
                  <a:lnTo>
                    <a:pt x="2093366" y="546100"/>
                  </a:lnTo>
                  <a:lnTo>
                    <a:pt x="2082838" y="533400"/>
                  </a:lnTo>
                  <a:lnTo>
                    <a:pt x="2061794" y="508000"/>
                  </a:lnTo>
                  <a:lnTo>
                    <a:pt x="2025726" y="482600"/>
                  </a:lnTo>
                  <a:lnTo>
                    <a:pt x="2015109" y="475830"/>
                  </a:lnTo>
                  <a:lnTo>
                    <a:pt x="2015109" y="711200"/>
                  </a:lnTo>
                  <a:lnTo>
                    <a:pt x="2014385" y="723900"/>
                  </a:lnTo>
                  <a:lnTo>
                    <a:pt x="2008936" y="723900"/>
                  </a:lnTo>
                  <a:lnTo>
                    <a:pt x="2005342" y="736600"/>
                  </a:lnTo>
                  <a:lnTo>
                    <a:pt x="1987016" y="736600"/>
                  </a:lnTo>
                  <a:lnTo>
                    <a:pt x="1984641" y="723900"/>
                  </a:lnTo>
                  <a:lnTo>
                    <a:pt x="1979891" y="723900"/>
                  </a:lnTo>
                  <a:lnTo>
                    <a:pt x="2000592" y="685800"/>
                  </a:lnTo>
                  <a:lnTo>
                    <a:pt x="2010651" y="698500"/>
                  </a:lnTo>
                  <a:lnTo>
                    <a:pt x="2015109" y="711200"/>
                  </a:lnTo>
                  <a:lnTo>
                    <a:pt x="2015109" y="475830"/>
                  </a:lnTo>
                  <a:lnTo>
                    <a:pt x="2005812" y="469900"/>
                  </a:lnTo>
                  <a:lnTo>
                    <a:pt x="1985911" y="457200"/>
                  </a:lnTo>
                  <a:lnTo>
                    <a:pt x="1943087" y="431800"/>
                  </a:lnTo>
                  <a:lnTo>
                    <a:pt x="1972437" y="444500"/>
                  </a:lnTo>
                  <a:lnTo>
                    <a:pt x="2000999" y="457200"/>
                  </a:lnTo>
                  <a:lnTo>
                    <a:pt x="2028647" y="469900"/>
                  </a:lnTo>
                  <a:lnTo>
                    <a:pt x="2055202" y="495300"/>
                  </a:lnTo>
                  <a:lnTo>
                    <a:pt x="2095220" y="520700"/>
                  </a:lnTo>
                  <a:lnTo>
                    <a:pt x="2132203" y="558800"/>
                  </a:lnTo>
                  <a:lnTo>
                    <a:pt x="2165007" y="596900"/>
                  </a:lnTo>
                  <a:lnTo>
                    <a:pt x="2192464" y="647700"/>
                  </a:lnTo>
                  <a:lnTo>
                    <a:pt x="2207717" y="685800"/>
                  </a:lnTo>
                  <a:lnTo>
                    <a:pt x="2209838" y="723900"/>
                  </a:lnTo>
                  <a:lnTo>
                    <a:pt x="2209838" y="636752"/>
                  </a:lnTo>
                  <a:lnTo>
                    <a:pt x="2198687" y="609600"/>
                  </a:lnTo>
                  <a:lnTo>
                    <a:pt x="2171433" y="571500"/>
                  </a:lnTo>
                  <a:lnTo>
                    <a:pt x="2140140" y="546100"/>
                  </a:lnTo>
                  <a:lnTo>
                    <a:pt x="2107184" y="508000"/>
                  </a:lnTo>
                  <a:lnTo>
                    <a:pt x="2069261" y="482600"/>
                  </a:lnTo>
                  <a:lnTo>
                    <a:pt x="2029421" y="457200"/>
                  </a:lnTo>
                  <a:lnTo>
                    <a:pt x="1987562" y="431800"/>
                  </a:lnTo>
                  <a:lnTo>
                    <a:pt x="1943582" y="419100"/>
                  </a:lnTo>
                  <a:lnTo>
                    <a:pt x="1897380" y="393700"/>
                  </a:lnTo>
                  <a:lnTo>
                    <a:pt x="1879117" y="388556"/>
                  </a:lnTo>
                  <a:lnTo>
                    <a:pt x="1879117" y="876300"/>
                  </a:lnTo>
                  <a:lnTo>
                    <a:pt x="1861007" y="901700"/>
                  </a:lnTo>
                  <a:lnTo>
                    <a:pt x="1844205" y="914400"/>
                  </a:lnTo>
                  <a:lnTo>
                    <a:pt x="1826729" y="901700"/>
                  </a:lnTo>
                  <a:lnTo>
                    <a:pt x="1806638" y="901700"/>
                  </a:lnTo>
                  <a:lnTo>
                    <a:pt x="1825447" y="876300"/>
                  </a:lnTo>
                  <a:lnTo>
                    <a:pt x="1842566" y="863600"/>
                  </a:lnTo>
                  <a:lnTo>
                    <a:pt x="1859838" y="863600"/>
                  </a:lnTo>
                  <a:lnTo>
                    <a:pt x="1879117" y="876300"/>
                  </a:lnTo>
                  <a:lnTo>
                    <a:pt x="1879117" y="388556"/>
                  </a:lnTo>
                  <a:lnTo>
                    <a:pt x="1852396" y="381000"/>
                  </a:lnTo>
                  <a:lnTo>
                    <a:pt x="1805927" y="381000"/>
                  </a:lnTo>
                  <a:lnTo>
                    <a:pt x="1758505" y="368300"/>
                  </a:lnTo>
                  <a:lnTo>
                    <a:pt x="1630235" y="368300"/>
                  </a:lnTo>
                  <a:lnTo>
                    <a:pt x="1630235" y="533400"/>
                  </a:lnTo>
                  <a:lnTo>
                    <a:pt x="1591373" y="508000"/>
                  </a:lnTo>
                  <a:lnTo>
                    <a:pt x="1624774" y="482600"/>
                  </a:lnTo>
                  <a:lnTo>
                    <a:pt x="1630235" y="533400"/>
                  </a:lnTo>
                  <a:lnTo>
                    <a:pt x="1630235" y="368300"/>
                  </a:lnTo>
                  <a:lnTo>
                    <a:pt x="1615706" y="368300"/>
                  </a:lnTo>
                  <a:lnTo>
                    <a:pt x="1569656" y="381000"/>
                  </a:lnTo>
                  <a:lnTo>
                    <a:pt x="1562011" y="381000"/>
                  </a:lnTo>
                  <a:lnTo>
                    <a:pt x="1547545" y="330200"/>
                  </a:lnTo>
                  <a:lnTo>
                    <a:pt x="1531340" y="279400"/>
                  </a:lnTo>
                  <a:lnTo>
                    <a:pt x="1512570" y="241300"/>
                  </a:lnTo>
                  <a:lnTo>
                    <a:pt x="1490357" y="203200"/>
                  </a:lnTo>
                  <a:lnTo>
                    <a:pt x="1463840" y="165100"/>
                  </a:lnTo>
                  <a:lnTo>
                    <a:pt x="1432191" y="127000"/>
                  </a:lnTo>
                  <a:lnTo>
                    <a:pt x="1399959" y="101600"/>
                  </a:lnTo>
                  <a:lnTo>
                    <a:pt x="1364551" y="63500"/>
                  </a:lnTo>
                  <a:lnTo>
                    <a:pt x="1326426" y="50800"/>
                  </a:lnTo>
                  <a:lnTo>
                    <a:pt x="1286103" y="25400"/>
                  </a:lnTo>
                  <a:lnTo>
                    <a:pt x="1223251" y="6705"/>
                  </a:lnTo>
                  <a:lnTo>
                    <a:pt x="1223251" y="165100"/>
                  </a:lnTo>
                  <a:lnTo>
                    <a:pt x="1195260" y="139700"/>
                  </a:lnTo>
                  <a:lnTo>
                    <a:pt x="1198295" y="127000"/>
                  </a:lnTo>
                  <a:lnTo>
                    <a:pt x="1215758" y="127000"/>
                  </a:lnTo>
                  <a:lnTo>
                    <a:pt x="1217650" y="139700"/>
                  </a:lnTo>
                  <a:lnTo>
                    <a:pt x="1219047" y="139700"/>
                  </a:lnTo>
                  <a:lnTo>
                    <a:pt x="1220673" y="152400"/>
                  </a:lnTo>
                  <a:lnTo>
                    <a:pt x="1223251" y="165100"/>
                  </a:lnTo>
                  <a:lnTo>
                    <a:pt x="1223251" y="6705"/>
                  </a:lnTo>
                  <a:lnTo>
                    <a:pt x="1200759" y="0"/>
                  </a:lnTo>
                  <a:lnTo>
                    <a:pt x="1165593" y="0"/>
                  </a:lnTo>
                  <a:lnTo>
                    <a:pt x="1165593" y="558800"/>
                  </a:lnTo>
                  <a:lnTo>
                    <a:pt x="1149197" y="571500"/>
                  </a:lnTo>
                  <a:lnTo>
                    <a:pt x="1125397" y="571500"/>
                  </a:lnTo>
                  <a:lnTo>
                    <a:pt x="1116863" y="546100"/>
                  </a:lnTo>
                  <a:lnTo>
                    <a:pt x="1152258" y="546100"/>
                  </a:lnTo>
                  <a:lnTo>
                    <a:pt x="1165593" y="558800"/>
                  </a:lnTo>
                  <a:lnTo>
                    <a:pt x="1165593" y="0"/>
                  </a:lnTo>
                  <a:lnTo>
                    <a:pt x="1084719" y="0"/>
                  </a:lnTo>
                  <a:lnTo>
                    <a:pt x="1084719" y="660400"/>
                  </a:lnTo>
                  <a:lnTo>
                    <a:pt x="1036447" y="647700"/>
                  </a:lnTo>
                  <a:lnTo>
                    <a:pt x="992708" y="622300"/>
                  </a:lnTo>
                  <a:lnTo>
                    <a:pt x="953947" y="596900"/>
                  </a:lnTo>
                  <a:lnTo>
                    <a:pt x="920559" y="546100"/>
                  </a:lnTo>
                  <a:lnTo>
                    <a:pt x="892962" y="508000"/>
                  </a:lnTo>
                  <a:lnTo>
                    <a:pt x="871575" y="457200"/>
                  </a:lnTo>
                  <a:lnTo>
                    <a:pt x="858697" y="406400"/>
                  </a:lnTo>
                  <a:lnTo>
                    <a:pt x="851763" y="368300"/>
                  </a:lnTo>
                  <a:lnTo>
                    <a:pt x="850620" y="317500"/>
                  </a:lnTo>
                  <a:lnTo>
                    <a:pt x="855129" y="279400"/>
                  </a:lnTo>
                  <a:lnTo>
                    <a:pt x="857643" y="330200"/>
                  </a:lnTo>
                  <a:lnTo>
                    <a:pt x="865390" y="368300"/>
                  </a:lnTo>
                  <a:lnTo>
                    <a:pt x="877976" y="419100"/>
                  </a:lnTo>
                  <a:lnTo>
                    <a:pt x="895019" y="457200"/>
                  </a:lnTo>
                  <a:lnTo>
                    <a:pt x="916114" y="495300"/>
                  </a:lnTo>
                  <a:lnTo>
                    <a:pt x="942047" y="533400"/>
                  </a:lnTo>
                  <a:lnTo>
                    <a:pt x="972451" y="571500"/>
                  </a:lnTo>
                  <a:lnTo>
                    <a:pt x="1006741" y="609600"/>
                  </a:lnTo>
                  <a:lnTo>
                    <a:pt x="1044359" y="635000"/>
                  </a:lnTo>
                  <a:lnTo>
                    <a:pt x="1084719" y="660400"/>
                  </a:lnTo>
                  <a:lnTo>
                    <a:pt x="1084719" y="0"/>
                  </a:lnTo>
                  <a:lnTo>
                    <a:pt x="1082433" y="0"/>
                  </a:lnTo>
                  <a:lnTo>
                    <a:pt x="1082433" y="508000"/>
                  </a:lnTo>
                  <a:lnTo>
                    <a:pt x="1058748" y="508000"/>
                  </a:lnTo>
                  <a:lnTo>
                    <a:pt x="1055408" y="495300"/>
                  </a:lnTo>
                  <a:lnTo>
                    <a:pt x="1052169" y="495300"/>
                  </a:lnTo>
                  <a:lnTo>
                    <a:pt x="1048880" y="482600"/>
                  </a:lnTo>
                  <a:lnTo>
                    <a:pt x="1071854" y="469900"/>
                  </a:lnTo>
                  <a:lnTo>
                    <a:pt x="1079842" y="495300"/>
                  </a:lnTo>
                  <a:lnTo>
                    <a:pt x="1082433" y="508000"/>
                  </a:lnTo>
                  <a:lnTo>
                    <a:pt x="1082433" y="0"/>
                  </a:lnTo>
                  <a:lnTo>
                    <a:pt x="1068362" y="0"/>
                  </a:lnTo>
                  <a:lnTo>
                    <a:pt x="1025017" y="12700"/>
                  </a:lnTo>
                  <a:lnTo>
                    <a:pt x="982878" y="38100"/>
                  </a:lnTo>
                  <a:lnTo>
                    <a:pt x="953249" y="63500"/>
                  </a:lnTo>
                  <a:lnTo>
                    <a:pt x="927912" y="76200"/>
                  </a:lnTo>
                  <a:lnTo>
                    <a:pt x="906678" y="101600"/>
                  </a:lnTo>
                  <a:lnTo>
                    <a:pt x="889342" y="139700"/>
                  </a:lnTo>
                  <a:lnTo>
                    <a:pt x="865149" y="177800"/>
                  </a:lnTo>
                  <a:lnTo>
                    <a:pt x="847369" y="228600"/>
                  </a:lnTo>
                  <a:lnTo>
                    <a:pt x="836053" y="279400"/>
                  </a:lnTo>
                  <a:lnTo>
                    <a:pt x="831215" y="317500"/>
                  </a:lnTo>
                  <a:lnTo>
                    <a:pt x="832891" y="368300"/>
                  </a:lnTo>
                  <a:lnTo>
                    <a:pt x="841133" y="419100"/>
                  </a:lnTo>
                  <a:lnTo>
                    <a:pt x="855941" y="469900"/>
                  </a:lnTo>
                  <a:lnTo>
                    <a:pt x="874344" y="520700"/>
                  </a:lnTo>
                  <a:lnTo>
                    <a:pt x="897674" y="558800"/>
                  </a:lnTo>
                  <a:lnTo>
                    <a:pt x="925525" y="596900"/>
                  </a:lnTo>
                  <a:lnTo>
                    <a:pt x="957478" y="622300"/>
                  </a:lnTo>
                  <a:lnTo>
                    <a:pt x="993140" y="647700"/>
                  </a:lnTo>
                  <a:lnTo>
                    <a:pt x="1032116" y="673100"/>
                  </a:lnTo>
                  <a:lnTo>
                    <a:pt x="1073988" y="685800"/>
                  </a:lnTo>
                  <a:lnTo>
                    <a:pt x="1084313" y="685800"/>
                  </a:lnTo>
                  <a:lnTo>
                    <a:pt x="1073327" y="698500"/>
                  </a:lnTo>
                  <a:lnTo>
                    <a:pt x="1065936" y="707351"/>
                  </a:lnTo>
                  <a:lnTo>
                    <a:pt x="1065936" y="736600"/>
                  </a:lnTo>
                  <a:lnTo>
                    <a:pt x="1050302" y="772833"/>
                  </a:lnTo>
                  <a:lnTo>
                    <a:pt x="1050302" y="1155700"/>
                  </a:lnTo>
                  <a:lnTo>
                    <a:pt x="1047864" y="1155700"/>
                  </a:lnTo>
                  <a:lnTo>
                    <a:pt x="1045083" y="1168400"/>
                  </a:lnTo>
                  <a:lnTo>
                    <a:pt x="1040587" y="1155700"/>
                  </a:lnTo>
                  <a:lnTo>
                    <a:pt x="1036078" y="1155700"/>
                  </a:lnTo>
                  <a:lnTo>
                    <a:pt x="1031570" y="1143000"/>
                  </a:lnTo>
                  <a:lnTo>
                    <a:pt x="1047165" y="1143000"/>
                  </a:lnTo>
                  <a:lnTo>
                    <a:pt x="1050302" y="1155700"/>
                  </a:lnTo>
                  <a:lnTo>
                    <a:pt x="1050302" y="772833"/>
                  </a:lnTo>
                  <a:lnTo>
                    <a:pt x="1044016" y="787400"/>
                  </a:lnTo>
                  <a:lnTo>
                    <a:pt x="1025182" y="838200"/>
                  </a:lnTo>
                  <a:lnTo>
                    <a:pt x="1009878" y="876300"/>
                  </a:lnTo>
                  <a:lnTo>
                    <a:pt x="998524" y="927100"/>
                  </a:lnTo>
                  <a:lnTo>
                    <a:pt x="991565" y="977900"/>
                  </a:lnTo>
                  <a:lnTo>
                    <a:pt x="989418" y="1028700"/>
                  </a:lnTo>
                  <a:lnTo>
                    <a:pt x="992543" y="1079500"/>
                  </a:lnTo>
                  <a:lnTo>
                    <a:pt x="989520" y="1079500"/>
                  </a:lnTo>
                  <a:lnTo>
                    <a:pt x="986599" y="1066800"/>
                  </a:lnTo>
                  <a:lnTo>
                    <a:pt x="983818" y="1054100"/>
                  </a:lnTo>
                  <a:lnTo>
                    <a:pt x="981214" y="1054100"/>
                  </a:lnTo>
                  <a:lnTo>
                    <a:pt x="976985" y="1028700"/>
                  </a:lnTo>
                  <a:lnTo>
                    <a:pt x="974115" y="1016000"/>
                  </a:lnTo>
                  <a:lnTo>
                    <a:pt x="972464" y="990600"/>
                  </a:lnTo>
                  <a:lnTo>
                    <a:pt x="971943" y="977900"/>
                  </a:lnTo>
                  <a:lnTo>
                    <a:pt x="972781" y="952500"/>
                  </a:lnTo>
                  <a:lnTo>
                    <a:pt x="975245" y="927100"/>
                  </a:lnTo>
                  <a:lnTo>
                    <a:pt x="979246" y="914400"/>
                  </a:lnTo>
                  <a:lnTo>
                    <a:pt x="984707" y="889000"/>
                  </a:lnTo>
                  <a:lnTo>
                    <a:pt x="999020" y="850900"/>
                  </a:lnTo>
                  <a:lnTo>
                    <a:pt x="1017752" y="812800"/>
                  </a:lnTo>
                  <a:lnTo>
                    <a:pt x="1040257" y="774700"/>
                  </a:lnTo>
                  <a:lnTo>
                    <a:pt x="1065936" y="736600"/>
                  </a:lnTo>
                  <a:lnTo>
                    <a:pt x="1065936" y="707351"/>
                  </a:lnTo>
                  <a:lnTo>
                    <a:pt x="1015949" y="774700"/>
                  </a:lnTo>
                  <a:lnTo>
                    <a:pt x="993216" y="812800"/>
                  </a:lnTo>
                  <a:lnTo>
                    <a:pt x="975004" y="850900"/>
                  </a:lnTo>
                  <a:lnTo>
                    <a:pt x="961847" y="901700"/>
                  </a:lnTo>
                  <a:lnTo>
                    <a:pt x="954265" y="939800"/>
                  </a:lnTo>
                  <a:lnTo>
                    <a:pt x="952804" y="990600"/>
                  </a:lnTo>
                  <a:lnTo>
                    <a:pt x="957973" y="1041400"/>
                  </a:lnTo>
                  <a:lnTo>
                    <a:pt x="960932" y="1054100"/>
                  </a:lnTo>
                  <a:lnTo>
                    <a:pt x="964539" y="1066800"/>
                  </a:lnTo>
                  <a:lnTo>
                    <a:pt x="968717" y="1079500"/>
                  </a:lnTo>
                  <a:lnTo>
                    <a:pt x="973416" y="1092200"/>
                  </a:lnTo>
                  <a:lnTo>
                    <a:pt x="982637" y="1117600"/>
                  </a:lnTo>
                  <a:lnTo>
                    <a:pt x="993279" y="1143000"/>
                  </a:lnTo>
                  <a:lnTo>
                    <a:pt x="1005268" y="1168400"/>
                  </a:lnTo>
                  <a:lnTo>
                    <a:pt x="1018565" y="1181100"/>
                  </a:lnTo>
                  <a:lnTo>
                    <a:pt x="1020178" y="1193800"/>
                  </a:lnTo>
                  <a:lnTo>
                    <a:pt x="1021854" y="1193800"/>
                  </a:lnTo>
                  <a:lnTo>
                    <a:pt x="1023721" y="1206500"/>
                  </a:lnTo>
                  <a:lnTo>
                    <a:pt x="1046581" y="1244600"/>
                  </a:lnTo>
                  <a:lnTo>
                    <a:pt x="1073391" y="1295400"/>
                  </a:lnTo>
                  <a:lnTo>
                    <a:pt x="1103782" y="1333500"/>
                  </a:lnTo>
                  <a:lnTo>
                    <a:pt x="1137386" y="1371600"/>
                  </a:lnTo>
                  <a:lnTo>
                    <a:pt x="1173797" y="1409700"/>
                  </a:lnTo>
                  <a:lnTo>
                    <a:pt x="1212634" y="1447800"/>
                  </a:lnTo>
                  <a:lnTo>
                    <a:pt x="1253515" y="1473200"/>
                  </a:lnTo>
                  <a:lnTo>
                    <a:pt x="1257007" y="1473200"/>
                  </a:lnTo>
                  <a:lnTo>
                    <a:pt x="1260906" y="1485900"/>
                  </a:lnTo>
                  <a:lnTo>
                    <a:pt x="1264653" y="1485900"/>
                  </a:lnTo>
                  <a:lnTo>
                    <a:pt x="1289646" y="1511300"/>
                  </a:lnTo>
                  <a:lnTo>
                    <a:pt x="1316761" y="1536700"/>
                  </a:lnTo>
                  <a:lnTo>
                    <a:pt x="1345996" y="1562100"/>
                  </a:lnTo>
                  <a:lnTo>
                    <a:pt x="1377365" y="1587500"/>
                  </a:lnTo>
                  <a:lnTo>
                    <a:pt x="1384173" y="1587500"/>
                  </a:lnTo>
                  <a:lnTo>
                    <a:pt x="1391018" y="1600200"/>
                  </a:lnTo>
                  <a:lnTo>
                    <a:pt x="1397952" y="1600200"/>
                  </a:lnTo>
                  <a:lnTo>
                    <a:pt x="1405001" y="1612900"/>
                  </a:lnTo>
                  <a:lnTo>
                    <a:pt x="1407642" y="1612900"/>
                  </a:lnTo>
                  <a:lnTo>
                    <a:pt x="1420558" y="1625600"/>
                  </a:lnTo>
                  <a:lnTo>
                    <a:pt x="1424952" y="1651000"/>
                  </a:lnTo>
                  <a:lnTo>
                    <a:pt x="1423568" y="1676400"/>
                  </a:lnTo>
                  <a:lnTo>
                    <a:pt x="1419174" y="1701800"/>
                  </a:lnTo>
                  <a:lnTo>
                    <a:pt x="1408341" y="1739900"/>
                  </a:lnTo>
                  <a:lnTo>
                    <a:pt x="1390091" y="1752600"/>
                  </a:lnTo>
                  <a:lnTo>
                    <a:pt x="1385608" y="1757057"/>
                  </a:lnTo>
                  <a:lnTo>
                    <a:pt x="1385608" y="1773758"/>
                  </a:lnTo>
                  <a:lnTo>
                    <a:pt x="1382268" y="1765401"/>
                  </a:lnTo>
                  <a:lnTo>
                    <a:pt x="1385608" y="1773758"/>
                  </a:lnTo>
                  <a:lnTo>
                    <a:pt x="1385608" y="1757057"/>
                  </a:lnTo>
                  <a:lnTo>
                    <a:pt x="1379118" y="1763496"/>
                  </a:lnTo>
                  <a:lnTo>
                    <a:pt x="1379118" y="1771650"/>
                  </a:lnTo>
                  <a:lnTo>
                    <a:pt x="1376006" y="1778000"/>
                  </a:lnTo>
                  <a:lnTo>
                    <a:pt x="1379118" y="1771650"/>
                  </a:lnTo>
                  <a:lnTo>
                    <a:pt x="1379118" y="1763496"/>
                  </a:lnTo>
                  <a:lnTo>
                    <a:pt x="1364488" y="1778000"/>
                  </a:lnTo>
                  <a:lnTo>
                    <a:pt x="1331620" y="1790700"/>
                  </a:lnTo>
                  <a:lnTo>
                    <a:pt x="1285328" y="1790700"/>
                  </a:lnTo>
                  <a:lnTo>
                    <a:pt x="1229563" y="1816100"/>
                  </a:lnTo>
                  <a:lnTo>
                    <a:pt x="1202194" y="1816100"/>
                  </a:lnTo>
                  <a:lnTo>
                    <a:pt x="1151128" y="1841500"/>
                  </a:lnTo>
                  <a:lnTo>
                    <a:pt x="1101890" y="1866900"/>
                  </a:lnTo>
                  <a:lnTo>
                    <a:pt x="1054620" y="1905000"/>
                  </a:lnTo>
                  <a:lnTo>
                    <a:pt x="1009459" y="1930400"/>
                  </a:lnTo>
                  <a:lnTo>
                    <a:pt x="969848" y="1968500"/>
                  </a:lnTo>
                  <a:lnTo>
                    <a:pt x="933450" y="2006600"/>
                  </a:lnTo>
                  <a:lnTo>
                    <a:pt x="899896" y="2044700"/>
                  </a:lnTo>
                  <a:lnTo>
                    <a:pt x="868857" y="2082800"/>
                  </a:lnTo>
                  <a:lnTo>
                    <a:pt x="839978" y="2133600"/>
                  </a:lnTo>
                  <a:lnTo>
                    <a:pt x="812914" y="2171700"/>
                  </a:lnTo>
                  <a:lnTo>
                    <a:pt x="787311" y="2209800"/>
                  </a:lnTo>
                  <a:lnTo>
                    <a:pt x="760044" y="2260600"/>
                  </a:lnTo>
                  <a:lnTo>
                    <a:pt x="735812" y="2311400"/>
                  </a:lnTo>
                  <a:lnTo>
                    <a:pt x="714590" y="2362200"/>
                  </a:lnTo>
                  <a:lnTo>
                    <a:pt x="696417" y="2413000"/>
                  </a:lnTo>
                  <a:lnTo>
                    <a:pt x="681316" y="2463800"/>
                  </a:lnTo>
                  <a:lnTo>
                    <a:pt x="669290" y="2514600"/>
                  </a:lnTo>
                  <a:lnTo>
                    <a:pt x="660361" y="2552700"/>
                  </a:lnTo>
                  <a:lnTo>
                    <a:pt x="654545" y="2603500"/>
                  </a:lnTo>
                  <a:lnTo>
                    <a:pt x="654138" y="2603500"/>
                  </a:lnTo>
                  <a:lnTo>
                    <a:pt x="655612" y="2616200"/>
                  </a:lnTo>
                  <a:lnTo>
                    <a:pt x="668997" y="2616200"/>
                  </a:lnTo>
                  <a:lnTo>
                    <a:pt x="674674" y="2628900"/>
                  </a:lnTo>
                  <a:lnTo>
                    <a:pt x="680504" y="2628900"/>
                  </a:lnTo>
                  <a:lnTo>
                    <a:pt x="671652" y="2781300"/>
                  </a:lnTo>
                  <a:lnTo>
                    <a:pt x="623506" y="2781300"/>
                  </a:lnTo>
                  <a:lnTo>
                    <a:pt x="575665" y="2794000"/>
                  </a:lnTo>
                  <a:lnTo>
                    <a:pt x="528955" y="2794000"/>
                  </a:lnTo>
                  <a:lnTo>
                    <a:pt x="484936" y="2806509"/>
                  </a:lnTo>
                  <a:lnTo>
                    <a:pt x="484936" y="4279900"/>
                  </a:lnTo>
                  <a:lnTo>
                    <a:pt x="460133" y="4254500"/>
                  </a:lnTo>
                  <a:lnTo>
                    <a:pt x="422935" y="4216400"/>
                  </a:lnTo>
                  <a:lnTo>
                    <a:pt x="389775" y="4254500"/>
                  </a:lnTo>
                  <a:lnTo>
                    <a:pt x="382816" y="4203700"/>
                  </a:lnTo>
                  <a:lnTo>
                    <a:pt x="380517" y="4178300"/>
                  </a:lnTo>
                  <a:lnTo>
                    <a:pt x="418642" y="4191000"/>
                  </a:lnTo>
                  <a:lnTo>
                    <a:pt x="446735" y="4216400"/>
                  </a:lnTo>
                  <a:lnTo>
                    <a:pt x="467817" y="4254500"/>
                  </a:lnTo>
                  <a:lnTo>
                    <a:pt x="484936" y="4279900"/>
                  </a:lnTo>
                  <a:lnTo>
                    <a:pt x="484936" y="2806509"/>
                  </a:lnTo>
                  <a:lnTo>
                    <a:pt x="484225" y="2806700"/>
                  </a:lnTo>
                  <a:lnTo>
                    <a:pt x="442290" y="2819400"/>
                  </a:lnTo>
                  <a:lnTo>
                    <a:pt x="404012" y="2844800"/>
                  </a:lnTo>
                  <a:lnTo>
                    <a:pt x="370217" y="2870200"/>
                  </a:lnTo>
                  <a:lnTo>
                    <a:pt x="341744" y="2895600"/>
                  </a:lnTo>
                  <a:lnTo>
                    <a:pt x="319430" y="2933700"/>
                  </a:lnTo>
                  <a:lnTo>
                    <a:pt x="312191" y="2956610"/>
                  </a:lnTo>
                  <a:lnTo>
                    <a:pt x="312191" y="3390900"/>
                  </a:lnTo>
                  <a:lnTo>
                    <a:pt x="303428" y="3390900"/>
                  </a:lnTo>
                  <a:lnTo>
                    <a:pt x="305396" y="3429000"/>
                  </a:lnTo>
                  <a:lnTo>
                    <a:pt x="307479" y="3467100"/>
                  </a:lnTo>
                  <a:lnTo>
                    <a:pt x="20599" y="3467100"/>
                  </a:lnTo>
                  <a:lnTo>
                    <a:pt x="20599" y="3378200"/>
                  </a:lnTo>
                  <a:lnTo>
                    <a:pt x="302323" y="3378200"/>
                  </a:lnTo>
                  <a:lnTo>
                    <a:pt x="301917" y="3365500"/>
                  </a:lnTo>
                  <a:lnTo>
                    <a:pt x="306209" y="3365500"/>
                  </a:lnTo>
                  <a:lnTo>
                    <a:pt x="309105" y="3378200"/>
                  </a:lnTo>
                  <a:lnTo>
                    <a:pt x="312191" y="3390900"/>
                  </a:lnTo>
                  <a:lnTo>
                    <a:pt x="312191" y="2956610"/>
                  </a:lnTo>
                  <a:lnTo>
                    <a:pt x="311404" y="2959100"/>
                  </a:lnTo>
                  <a:lnTo>
                    <a:pt x="300456" y="3022600"/>
                  </a:lnTo>
                  <a:lnTo>
                    <a:pt x="297332" y="3060700"/>
                  </a:lnTo>
                  <a:lnTo>
                    <a:pt x="295668" y="3111500"/>
                  </a:lnTo>
                  <a:lnTo>
                    <a:pt x="295427" y="3149600"/>
                  </a:lnTo>
                  <a:lnTo>
                    <a:pt x="295529" y="3175000"/>
                  </a:lnTo>
                  <a:lnTo>
                    <a:pt x="296278" y="3225800"/>
                  </a:lnTo>
                  <a:lnTo>
                    <a:pt x="298361" y="3289300"/>
                  </a:lnTo>
                  <a:lnTo>
                    <a:pt x="301510" y="3365500"/>
                  </a:lnTo>
                  <a:lnTo>
                    <a:pt x="0" y="3365500"/>
                  </a:lnTo>
                  <a:lnTo>
                    <a:pt x="0" y="3479800"/>
                  </a:lnTo>
                  <a:lnTo>
                    <a:pt x="4546" y="3492500"/>
                  </a:lnTo>
                  <a:lnTo>
                    <a:pt x="154571" y="3492500"/>
                  </a:lnTo>
                  <a:lnTo>
                    <a:pt x="154571" y="6121400"/>
                  </a:lnTo>
                  <a:lnTo>
                    <a:pt x="175171" y="6121400"/>
                  </a:lnTo>
                  <a:lnTo>
                    <a:pt x="175171" y="3492500"/>
                  </a:lnTo>
                  <a:lnTo>
                    <a:pt x="308952" y="3492500"/>
                  </a:lnTo>
                  <a:lnTo>
                    <a:pt x="312699" y="3543300"/>
                  </a:lnTo>
                  <a:lnTo>
                    <a:pt x="316814" y="3594100"/>
                  </a:lnTo>
                  <a:lnTo>
                    <a:pt x="321259" y="3644900"/>
                  </a:lnTo>
                  <a:lnTo>
                    <a:pt x="326009" y="3708400"/>
                  </a:lnTo>
                  <a:lnTo>
                    <a:pt x="331025" y="3759200"/>
                  </a:lnTo>
                  <a:lnTo>
                    <a:pt x="336296" y="3822700"/>
                  </a:lnTo>
                  <a:lnTo>
                    <a:pt x="341769" y="3886200"/>
                  </a:lnTo>
                  <a:lnTo>
                    <a:pt x="347433" y="3937000"/>
                  </a:lnTo>
                  <a:lnTo>
                    <a:pt x="353250" y="4000500"/>
                  </a:lnTo>
                  <a:lnTo>
                    <a:pt x="359194" y="4051300"/>
                  </a:lnTo>
                  <a:lnTo>
                    <a:pt x="365239" y="4114800"/>
                  </a:lnTo>
                  <a:lnTo>
                    <a:pt x="371335" y="4165600"/>
                  </a:lnTo>
                  <a:lnTo>
                    <a:pt x="377482" y="4216400"/>
                  </a:lnTo>
                  <a:lnTo>
                    <a:pt x="383628" y="4279900"/>
                  </a:lnTo>
                  <a:lnTo>
                    <a:pt x="389750" y="4330700"/>
                  </a:lnTo>
                  <a:lnTo>
                    <a:pt x="395808" y="4381500"/>
                  </a:lnTo>
                  <a:lnTo>
                    <a:pt x="401802" y="4432300"/>
                  </a:lnTo>
                  <a:lnTo>
                    <a:pt x="407670" y="4483100"/>
                  </a:lnTo>
                  <a:lnTo>
                    <a:pt x="413397" y="4533900"/>
                  </a:lnTo>
                  <a:lnTo>
                    <a:pt x="418960" y="4572000"/>
                  </a:lnTo>
                  <a:lnTo>
                    <a:pt x="424319" y="4610100"/>
                  </a:lnTo>
                  <a:lnTo>
                    <a:pt x="429437" y="4660900"/>
                  </a:lnTo>
                  <a:lnTo>
                    <a:pt x="434301" y="4699000"/>
                  </a:lnTo>
                  <a:lnTo>
                    <a:pt x="438873" y="4724400"/>
                  </a:lnTo>
                  <a:lnTo>
                    <a:pt x="443128" y="4762500"/>
                  </a:lnTo>
                  <a:lnTo>
                    <a:pt x="454685" y="4813300"/>
                  </a:lnTo>
                  <a:lnTo>
                    <a:pt x="466788" y="4864100"/>
                  </a:lnTo>
                  <a:lnTo>
                    <a:pt x="479539" y="4914900"/>
                  </a:lnTo>
                  <a:lnTo>
                    <a:pt x="493077" y="4965700"/>
                  </a:lnTo>
                  <a:lnTo>
                    <a:pt x="507542" y="5016500"/>
                  </a:lnTo>
                  <a:lnTo>
                    <a:pt x="523049" y="5067300"/>
                  </a:lnTo>
                  <a:lnTo>
                    <a:pt x="544830" y="5118100"/>
                  </a:lnTo>
                  <a:lnTo>
                    <a:pt x="607072" y="5168900"/>
                  </a:lnTo>
                  <a:lnTo>
                    <a:pt x="645883" y="5181600"/>
                  </a:lnTo>
                  <a:lnTo>
                    <a:pt x="634225" y="5232400"/>
                  </a:lnTo>
                  <a:lnTo>
                    <a:pt x="622782" y="5283200"/>
                  </a:lnTo>
                  <a:lnTo>
                    <a:pt x="611555" y="5321300"/>
                  </a:lnTo>
                  <a:lnTo>
                    <a:pt x="600544" y="5372100"/>
                  </a:lnTo>
                  <a:lnTo>
                    <a:pt x="589749" y="5422900"/>
                  </a:lnTo>
                  <a:lnTo>
                    <a:pt x="579170" y="5473700"/>
                  </a:lnTo>
                  <a:lnTo>
                    <a:pt x="568794" y="5511800"/>
                  </a:lnTo>
                  <a:lnTo>
                    <a:pt x="558634" y="5562600"/>
                  </a:lnTo>
                  <a:lnTo>
                    <a:pt x="548690" y="5613400"/>
                  </a:lnTo>
                  <a:lnTo>
                    <a:pt x="538949" y="5664200"/>
                  </a:lnTo>
                  <a:lnTo>
                    <a:pt x="529412" y="5715000"/>
                  </a:lnTo>
                  <a:lnTo>
                    <a:pt x="520077" y="5765800"/>
                  </a:lnTo>
                  <a:lnTo>
                    <a:pt x="510959" y="5816600"/>
                  </a:lnTo>
                  <a:lnTo>
                    <a:pt x="502031" y="5867400"/>
                  </a:lnTo>
                  <a:lnTo>
                    <a:pt x="493306" y="5918200"/>
                  </a:lnTo>
                  <a:lnTo>
                    <a:pt x="484797" y="5969000"/>
                  </a:lnTo>
                  <a:lnTo>
                    <a:pt x="476465" y="6019800"/>
                  </a:lnTo>
                  <a:lnTo>
                    <a:pt x="468350" y="6070600"/>
                  </a:lnTo>
                  <a:lnTo>
                    <a:pt x="460413" y="6134100"/>
                  </a:lnTo>
                  <a:lnTo>
                    <a:pt x="452691" y="6184900"/>
                  </a:lnTo>
                  <a:lnTo>
                    <a:pt x="445147" y="6235700"/>
                  </a:lnTo>
                  <a:lnTo>
                    <a:pt x="437807" y="6286500"/>
                  </a:lnTo>
                  <a:lnTo>
                    <a:pt x="430644" y="6350000"/>
                  </a:lnTo>
                  <a:lnTo>
                    <a:pt x="423684" y="6400800"/>
                  </a:lnTo>
                  <a:lnTo>
                    <a:pt x="416902" y="6464300"/>
                  </a:lnTo>
                  <a:lnTo>
                    <a:pt x="536422" y="6464300"/>
                  </a:lnTo>
                  <a:lnTo>
                    <a:pt x="542213" y="6451600"/>
                  </a:lnTo>
                  <a:lnTo>
                    <a:pt x="553783" y="6426200"/>
                  </a:lnTo>
                  <a:lnTo>
                    <a:pt x="586016" y="6324600"/>
                  </a:lnTo>
                  <a:lnTo>
                    <a:pt x="602132" y="6286500"/>
                  </a:lnTo>
                  <a:lnTo>
                    <a:pt x="634339" y="6184900"/>
                  </a:lnTo>
                  <a:lnTo>
                    <a:pt x="650430" y="6146800"/>
                  </a:lnTo>
                  <a:lnTo>
                    <a:pt x="714603" y="5943600"/>
                  </a:lnTo>
                  <a:lnTo>
                    <a:pt x="730592" y="5905500"/>
                  </a:lnTo>
                  <a:lnTo>
                    <a:pt x="762469" y="5803900"/>
                  </a:lnTo>
                  <a:lnTo>
                    <a:pt x="794207" y="5702300"/>
                  </a:lnTo>
                  <a:lnTo>
                    <a:pt x="825766" y="5613400"/>
                  </a:lnTo>
                  <a:lnTo>
                    <a:pt x="857148" y="5511800"/>
                  </a:lnTo>
                  <a:lnTo>
                    <a:pt x="873175" y="5461000"/>
                  </a:lnTo>
                  <a:lnTo>
                    <a:pt x="889088" y="5410200"/>
                  </a:lnTo>
                  <a:lnTo>
                    <a:pt x="904913" y="5359400"/>
                  </a:lnTo>
                  <a:lnTo>
                    <a:pt x="920623" y="5321300"/>
                  </a:lnTo>
                  <a:lnTo>
                    <a:pt x="936244" y="5270500"/>
                  </a:lnTo>
                  <a:lnTo>
                    <a:pt x="951750" y="5219700"/>
                  </a:lnTo>
                  <a:lnTo>
                    <a:pt x="1049286" y="5219700"/>
                  </a:lnTo>
                  <a:lnTo>
                    <a:pt x="1098207" y="5232400"/>
                  </a:lnTo>
                  <a:lnTo>
                    <a:pt x="1393012" y="5232400"/>
                  </a:lnTo>
                  <a:lnTo>
                    <a:pt x="1381823" y="5270500"/>
                  </a:lnTo>
                  <a:lnTo>
                    <a:pt x="1370888" y="5321300"/>
                  </a:lnTo>
                  <a:lnTo>
                    <a:pt x="1360195" y="5372100"/>
                  </a:lnTo>
                  <a:lnTo>
                    <a:pt x="1349743" y="5410200"/>
                  </a:lnTo>
                  <a:lnTo>
                    <a:pt x="1339532" y="5461000"/>
                  </a:lnTo>
                  <a:lnTo>
                    <a:pt x="1329563" y="5511800"/>
                  </a:lnTo>
                  <a:lnTo>
                    <a:pt x="1319822" y="5549900"/>
                  </a:lnTo>
                  <a:lnTo>
                    <a:pt x="1310335" y="5600700"/>
                  </a:lnTo>
                  <a:lnTo>
                    <a:pt x="1301076" y="5651500"/>
                  </a:lnTo>
                  <a:lnTo>
                    <a:pt x="1292059" y="5702300"/>
                  </a:lnTo>
                  <a:lnTo>
                    <a:pt x="1283271" y="5753100"/>
                  </a:lnTo>
                  <a:lnTo>
                    <a:pt x="1274724" y="5803900"/>
                  </a:lnTo>
                  <a:lnTo>
                    <a:pt x="1266405" y="5854700"/>
                  </a:lnTo>
                  <a:lnTo>
                    <a:pt x="1258328" y="5905500"/>
                  </a:lnTo>
                  <a:lnTo>
                    <a:pt x="1250480" y="5956300"/>
                  </a:lnTo>
                  <a:lnTo>
                    <a:pt x="1242860" y="6007100"/>
                  </a:lnTo>
                  <a:lnTo>
                    <a:pt x="1235468" y="6057900"/>
                  </a:lnTo>
                  <a:lnTo>
                    <a:pt x="1228305" y="6108700"/>
                  </a:lnTo>
                  <a:lnTo>
                    <a:pt x="1226693" y="6121400"/>
                  </a:lnTo>
                  <a:lnTo>
                    <a:pt x="1346238" y="6121400"/>
                  </a:lnTo>
                  <a:lnTo>
                    <a:pt x="1348930" y="6108700"/>
                  </a:lnTo>
                  <a:lnTo>
                    <a:pt x="1354937" y="6096000"/>
                  </a:lnTo>
                  <a:lnTo>
                    <a:pt x="1385011" y="6032500"/>
                  </a:lnTo>
                  <a:lnTo>
                    <a:pt x="1421079" y="5930900"/>
                  </a:lnTo>
                  <a:lnTo>
                    <a:pt x="1439113" y="5892800"/>
                  </a:lnTo>
                  <a:lnTo>
                    <a:pt x="1457121" y="5842000"/>
                  </a:lnTo>
                  <a:lnTo>
                    <a:pt x="1475130" y="5803900"/>
                  </a:lnTo>
                  <a:lnTo>
                    <a:pt x="1528978" y="5651500"/>
                  </a:lnTo>
                  <a:lnTo>
                    <a:pt x="1546872" y="5613400"/>
                  </a:lnTo>
                  <a:lnTo>
                    <a:pt x="1564728" y="5562600"/>
                  </a:lnTo>
                  <a:lnTo>
                    <a:pt x="1600301" y="5461000"/>
                  </a:lnTo>
                  <a:lnTo>
                    <a:pt x="1618018" y="5422900"/>
                  </a:lnTo>
                  <a:lnTo>
                    <a:pt x="1653286" y="5321300"/>
                  </a:lnTo>
                  <a:lnTo>
                    <a:pt x="1670837" y="5270500"/>
                  </a:lnTo>
                  <a:lnTo>
                    <a:pt x="1680298" y="5245100"/>
                  </a:lnTo>
                  <a:lnTo>
                    <a:pt x="1684972" y="5232400"/>
                  </a:lnTo>
                  <a:lnTo>
                    <a:pt x="1689608" y="5219700"/>
                  </a:lnTo>
                  <a:lnTo>
                    <a:pt x="1754352" y="5219700"/>
                  </a:lnTo>
                  <a:lnTo>
                    <a:pt x="1736521" y="5270500"/>
                  </a:lnTo>
                  <a:lnTo>
                    <a:pt x="1717916" y="5321300"/>
                  </a:lnTo>
                  <a:lnTo>
                    <a:pt x="1698828" y="5372100"/>
                  </a:lnTo>
                  <a:lnTo>
                    <a:pt x="1679536" y="5422900"/>
                  </a:lnTo>
                  <a:lnTo>
                    <a:pt x="1643888" y="5511800"/>
                  </a:lnTo>
                  <a:lnTo>
                    <a:pt x="1628076" y="5549900"/>
                  </a:lnTo>
                  <a:lnTo>
                    <a:pt x="1613154" y="5588000"/>
                  </a:lnTo>
                  <a:lnTo>
                    <a:pt x="1599361" y="5626100"/>
                  </a:lnTo>
                  <a:lnTo>
                    <a:pt x="1583143" y="5676900"/>
                  </a:lnTo>
                  <a:lnTo>
                    <a:pt x="1569872" y="5740400"/>
                  </a:lnTo>
                  <a:lnTo>
                    <a:pt x="1559928" y="5803900"/>
                  </a:lnTo>
                  <a:lnTo>
                    <a:pt x="1553692" y="5854700"/>
                  </a:lnTo>
                  <a:lnTo>
                    <a:pt x="1551533" y="5892800"/>
                  </a:lnTo>
                  <a:lnTo>
                    <a:pt x="1552524" y="5943600"/>
                  </a:lnTo>
                  <a:lnTo>
                    <a:pt x="1555242" y="5994400"/>
                  </a:lnTo>
                  <a:lnTo>
                    <a:pt x="1559344" y="6032500"/>
                  </a:lnTo>
                  <a:lnTo>
                    <a:pt x="1564487" y="6057900"/>
                  </a:lnTo>
                  <a:lnTo>
                    <a:pt x="2357577" y="6057900"/>
                  </a:lnTo>
                  <a:lnTo>
                    <a:pt x="2359850" y="6070600"/>
                  </a:lnTo>
                  <a:lnTo>
                    <a:pt x="2362327" y="6070600"/>
                  </a:lnTo>
                  <a:lnTo>
                    <a:pt x="2364613" y="6083300"/>
                  </a:lnTo>
                  <a:lnTo>
                    <a:pt x="1569859" y="6083300"/>
                  </a:lnTo>
                  <a:lnTo>
                    <a:pt x="1577708" y="6096000"/>
                  </a:lnTo>
                  <a:lnTo>
                    <a:pt x="1585722" y="6121400"/>
                  </a:lnTo>
                  <a:lnTo>
                    <a:pt x="1593380" y="6121400"/>
                  </a:lnTo>
                  <a:lnTo>
                    <a:pt x="1600174" y="6134100"/>
                  </a:lnTo>
                  <a:lnTo>
                    <a:pt x="2146719" y="6134100"/>
                  </a:lnTo>
                  <a:lnTo>
                    <a:pt x="2242172" y="6121400"/>
                  </a:lnTo>
                  <a:lnTo>
                    <a:pt x="2379840" y="6121400"/>
                  </a:lnTo>
                  <a:lnTo>
                    <a:pt x="2464181" y="6375400"/>
                  </a:lnTo>
                  <a:lnTo>
                    <a:pt x="2481046" y="6413500"/>
                  </a:lnTo>
                  <a:lnTo>
                    <a:pt x="2497925" y="6464300"/>
                  </a:lnTo>
                  <a:lnTo>
                    <a:pt x="2618689" y="6464300"/>
                  </a:lnTo>
                  <a:lnTo>
                    <a:pt x="2617216" y="6451600"/>
                  </a:lnTo>
                  <a:lnTo>
                    <a:pt x="2612796" y="6413500"/>
                  </a:lnTo>
                  <a:lnTo>
                    <a:pt x="2606751" y="6362700"/>
                  </a:lnTo>
                  <a:lnTo>
                    <a:pt x="2600553" y="6311900"/>
                  </a:lnTo>
                  <a:lnTo>
                    <a:pt x="2596883" y="6282487"/>
                  </a:lnTo>
                  <a:lnTo>
                    <a:pt x="2596883" y="6451600"/>
                  </a:lnTo>
                  <a:lnTo>
                    <a:pt x="2514828" y="6451600"/>
                  </a:lnTo>
                  <a:lnTo>
                    <a:pt x="2498877" y="6400800"/>
                  </a:lnTo>
                  <a:lnTo>
                    <a:pt x="2482913" y="6362700"/>
                  </a:lnTo>
                  <a:lnTo>
                    <a:pt x="2466949" y="6311900"/>
                  </a:lnTo>
                  <a:lnTo>
                    <a:pt x="2450985" y="6273800"/>
                  </a:lnTo>
                  <a:lnTo>
                    <a:pt x="2419058" y="6172200"/>
                  </a:lnTo>
                  <a:lnTo>
                    <a:pt x="2403106" y="6134100"/>
                  </a:lnTo>
                  <a:lnTo>
                    <a:pt x="2359329" y="5994400"/>
                  </a:lnTo>
                  <a:lnTo>
                    <a:pt x="2355354" y="5981700"/>
                  </a:lnTo>
                  <a:lnTo>
                    <a:pt x="2344763" y="5956300"/>
                  </a:lnTo>
                  <a:lnTo>
                    <a:pt x="2339467" y="5943600"/>
                  </a:lnTo>
                  <a:lnTo>
                    <a:pt x="2335504" y="5930900"/>
                  </a:lnTo>
                  <a:lnTo>
                    <a:pt x="2297163" y="5807799"/>
                  </a:lnTo>
                  <a:lnTo>
                    <a:pt x="2297163" y="5905500"/>
                  </a:lnTo>
                  <a:lnTo>
                    <a:pt x="2292642" y="5930900"/>
                  </a:lnTo>
                  <a:lnTo>
                    <a:pt x="1988299" y="5930900"/>
                  </a:lnTo>
                  <a:lnTo>
                    <a:pt x="1969046" y="5905500"/>
                  </a:lnTo>
                  <a:lnTo>
                    <a:pt x="1953463" y="5892800"/>
                  </a:lnTo>
                  <a:lnTo>
                    <a:pt x="1941677" y="5867400"/>
                  </a:lnTo>
                  <a:lnTo>
                    <a:pt x="1929409" y="5842000"/>
                  </a:lnTo>
                  <a:lnTo>
                    <a:pt x="1916518" y="5829300"/>
                  </a:lnTo>
                  <a:lnTo>
                    <a:pt x="1901786" y="5803900"/>
                  </a:lnTo>
                  <a:lnTo>
                    <a:pt x="1883968" y="5778500"/>
                  </a:lnTo>
                  <a:lnTo>
                    <a:pt x="1846554" y="5765800"/>
                  </a:lnTo>
                  <a:lnTo>
                    <a:pt x="1829968" y="5755678"/>
                  </a:lnTo>
                  <a:lnTo>
                    <a:pt x="1829968" y="5969000"/>
                  </a:lnTo>
                  <a:lnTo>
                    <a:pt x="1820252" y="5994400"/>
                  </a:lnTo>
                  <a:lnTo>
                    <a:pt x="1791957" y="5981700"/>
                  </a:lnTo>
                  <a:lnTo>
                    <a:pt x="1798002" y="5969000"/>
                  </a:lnTo>
                  <a:lnTo>
                    <a:pt x="1806232" y="5956300"/>
                  </a:lnTo>
                  <a:lnTo>
                    <a:pt x="1816836" y="5956300"/>
                  </a:lnTo>
                  <a:lnTo>
                    <a:pt x="1829968" y="5969000"/>
                  </a:lnTo>
                  <a:lnTo>
                    <a:pt x="1829968" y="5755678"/>
                  </a:lnTo>
                  <a:lnTo>
                    <a:pt x="1825307" y="5752833"/>
                  </a:lnTo>
                  <a:lnTo>
                    <a:pt x="1825307" y="5918200"/>
                  </a:lnTo>
                  <a:lnTo>
                    <a:pt x="1823440" y="5918200"/>
                  </a:lnTo>
                  <a:lnTo>
                    <a:pt x="1821510" y="5930900"/>
                  </a:lnTo>
                  <a:lnTo>
                    <a:pt x="1819643" y="5930900"/>
                  </a:lnTo>
                  <a:lnTo>
                    <a:pt x="1793595" y="5905500"/>
                  </a:lnTo>
                  <a:lnTo>
                    <a:pt x="1782737" y="5905500"/>
                  </a:lnTo>
                  <a:lnTo>
                    <a:pt x="1800491" y="5892800"/>
                  </a:lnTo>
                  <a:lnTo>
                    <a:pt x="1812010" y="5905500"/>
                  </a:lnTo>
                  <a:lnTo>
                    <a:pt x="1819541" y="5905500"/>
                  </a:lnTo>
                  <a:lnTo>
                    <a:pt x="1825307" y="5918200"/>
                  </a:lnTo>
                  <a:lnTo>
                    <a:pt x="1825307" y="5752833"/>
                  </a:lnTo>
                  <a:lnTo>
                    <a:pt x="1804936" y="5740400"/>
                  </a:lnTo>
                  <a:lnTo>
                    <a:pt x="1761121" y="5740400"/>
                  </a:lnTo>
                  <a:lnTo>
                    <a:pt x="1717192" y="5727700"/>
                  </a:lnTo>
                  <a:lnTo>
                    <a:pt x="1686687" y="5727700"/>
                  </a:lnTo>
                  <a:lnTo>
                    <a:pt x="1656257" y="5715000"/>
                  </a:lnTo>
                  <a:lnTo>
                    <a:pt x="1595018" y="5715000"/>
                  </a:lnTo>
                  <a:lnTo>
                    <a:pt x="1600212" y="5689600"/>
                  </a:lnTo>
                  <a:lnTo>
                    <a:pt x="1605902" y="5664200"/>
                  </a:lnTo>
                  <a:lnTo>
                    <a:pt x="1612011" y="5651500"/>
                  </a:lnTo>
                  <a:lnTo>
                    <a:pt x="1618500" y="5626100"/>
                  </a:lnTo>
                  <a:lnTo>
                    <a:pt x="1632280" y="5588000"/>
                  </a:lnTo>
                  <a:lnTo>
                    <a:pt x="1647215" y="5549900"/>
                  </a:lnTo>
                  <a:lnTo>
                    <a:pt x="1663026" y="5511800"/>
                  </a:lnTo>
                  <a:lnTo>
                    <a:pt x="1679486" y="5473700"/>
                  </a:lnTo>
                  <a:lnTo>
                    <a:pt x="1699336" y="5422900"/>
                  </a:lnTo>
                  <a:lnTo>
                    <a:pt x="1719275" y="5372100"/>
                  </a:lnTo>
                  <a:lnTo>
                    <a:pt x="1738985" y="5321300"/>
                  </a:lnTo>
                  <a:lnTo>
                    <a:pt x="1758124" y="5270500"/>
                  </a:lnTo>
                  <a:lnTo>
                    <a:pt x="1776361" y="5219700"/>
                  </a:lnTo>
                  <a:lnTo>
                    <a:pt x="1940610" y="5219700"/>
                  </a:lnTo>
                  <a:lnTo>
                    <a:pt x="1975446" y="5207000"/>
                  </a:lnTo>
                  <a:lnTo>
                    <a:pt x="2080361" y="5207000"/>
                  </a:lnTo>
                  <a:lnTo>
                    <a:pt x="2096465" y="5257800"/>
                  </a:lnTo>
                  <a:lnTo>
                    <a:pt x="2112657" y="5308600"/>
                  </a:lnTo>
                  <a:lnTo>
                    <a:pt x="2128951" y="5359400"/>
                  </a:lnTo>
                  <a:lnTo>
                    <a:pt x="2145334" y="5410200"/>
                  </a:lnTo>
                  <a:lnTo>
                    <a:pt x="2161832" y="5461000"/>
                  </a:lnTo>
                  <a:lnTo>
                    <a:pt x="2178443" y="5511800"/>
                  </a:lnTo>
                  <a:lnTo>
                    <a:pt x="2190546" y="5549900"/>
                  </a:lnTo>
                  <a:lnTo>
                    <a:pt x="2196642" y="5562600"/>
                  </a:lnTo>
                  <a:lnTo>
                    <a:pt x="2202789" y="5588000"/>
                  </a:lnTo>
                  <a:lnTo>
                    <a:pt x="2192058" y="5613400"/>
                  </a:lnTo>
                  <a:lnTo>
                    <a:pt x="2181872" y="5626100"/>
                  </a:lnTo>
                  <a:lnTo>
                    <a:pt x="2172297" y="5651500"/>
                  </a:lnTo>
                  <a:lnTo>
                    <a:pt x="2163419" y="5664200"/>
                  </a:lnTo>
                  <a:lnTo>
                    <a:pt x="2161540" y="5676900"/>
                  </a:lnTo>
                  <a:lnTo>
                    <a:pt x="2167763" y="5676900"/>
                  </a:lnTo>
                  <a:lnTo>
                    <a:pt x="2174138" y="5689600"/>
                  </a:lnTo>
                  <a:lnTo>
                    <a:pt x="2190686" y="5702300"/>
                  </a:lnTo>
                  <a:lnTo>
                    <a:pt x="2214867" y="5715000"/>
                  </a:lnTo>
                  <a:lnTo>
                    <a:pt x="2244191" y="5727700"/>
                  </a:lnTo>
                  <a:lnTo>
                    <a:pt x="2247481" y="5740400"/>
                  </a:lnTo>
                  <a:lnTo>
                    <a:pt x="2253462" y="5740400"/>
                  </a:lnTo>
                  <a:lnTo>
                    <a:pt x="2292426" y="5867400"/>
                  </a:lnTo>
                  <a:lnTo>
                    <a:pt x="2295906" y="5892800"/>
                  </a:lnTo>
                  <a:lnTo>
                    <a:pt x="2297163" y="5905500"/>
                  </a:lnTo>
                  <a:lnTo>
                    <a:pt x="2297163" y="5807799"/>
                  </a:lnTo>
                  <a:lnTo>
                    <a:pt x="2291994" y="5791200"/>
                  </a:lnTo>
                  <a:lnTo>
                    <a:pt x="2276221" y="5753100"/>
                  </a:lnTo>
                  <a:lnTo>
                    <a:pt x="2260498" y="5702300"/>
                  </a:lnTo>
                  <a:lnTo>
                    <a:pt x="2240496" y="5637428"/>
                  </a:lnTo>
                  <a:lnTo>
                    <a:pt x="2240496" y="5702300"/>
                  </a:lnTo>
                  <a:lnTo>
                    <a:pt x="2223287" y="5689600"/>
                  </a:lnTo>
                  <a:lnTo>
                    <a:pt x="2208111" y="5676900"/>
                  </a:lnTo>
                  <a:lnTo>
                    <a:pt x="2195474" y="5676900"/>
                  </a:lnTo>
                  <a:lnTo>
                    <a:pt x="2185886" y="5664200"/>
                  </a:lnTo>
                  <a:lnTo>
                    <a:pt x="2191918" y="5651500"/>
                  </a:lnTo>
                  <a:lnTo>
                    <a:pt x="2198243" y="5638800"/>
                  </a:lnTo>
                  <a:lnTo>
                    <a:pt x="2204821" y="5626100"/>
                  </a:lnTo>
                  <a:lnTo>
                    <a:pt x="2211654" y="5613400"/>
                  </a:lnTo>
                  <a:lnTo>
                    <a:pt x="2226018" y="5664200"/>
                  </a:lnTo>
                  <a:lnTo>
                    <a:pt x="2240496" y="5702300"/>
                  </a:lnTo>
                  <a:lnTo>
                    <a:pt x="2240496" y="5637428"/>
                  </a:lnTo>
                  <a:lnTo>
                    <a:pt x="2233091" y="5613400"/>
                  </a:lnTo>
                  <a:lnTo>
                    <a:pt x="2229167" y="5600700"/>
                  </a:lnTo>
                  <a:lnTo>
                    <a:pt x="2198039" y="5511800"/>
                  </a:lnTo>
                  <a:lnTo>
                    <a:pt x="2181720" y="5461000"/>
                  </a:lnTo>
                  <a:lnTo>
                    <a:pt x="2165540" y="5410200"/>
                  </a:lnTo>
                  <a:lnTo>
                    <a:pt x="2149475" y="5359400"/>
                  </a:lnTo>
                  <a:lnTo>
                    <a:pt x="2133498" y="5308600"/>
                  </a:lnTo>
                  <a:lnTo>
                    <a:pt x="2117623" y="5257800"/>
                  </a:lnTo>
                  <a:lnTo>
                    <a:pt x="2101811" y="5207000"/>
                  </a:lnTo>
                  <a:lnTo>
                    <a:pt x="2317445" y="5207000"/>
                  </a:lnTo>
                  <a:lnTo>
                    <a:pt x="2371394" y="5194300"/>
                  </a:lnTo>
                  <a:lnTo>
                    <a:pt x="2382824" y="5245100"/>
                  </a:lnTo>
                  <a:lnTo>
                    <a:pt x="2394064" y="5295900"/>
                  </a:lnTo>
                  <a:lnTo>
                    <a:pt x="2405088" y="5334000"/>
                  </a:lnTo>
                  <a:lnTo>
                    <a:pt x="2415895" y="5384800"/>
                  </a:lnTo>
                  <a:lnTo>
                    <a:pt x="2426500" y="5422900"/>
                  </a:lnTo>
                  <a:lnTo>
                    <a:pt x="2436914" y="5473700"/>
                  </a:lnTo>
                  <a:lnTo>
                    <a:pt x="2447112" y="5524500"/>
                  </a:lnTo>
                  <a:lnTo>
                    <a:pt x="2457094" y="5575300"/>
                  </a:lnTo>
                  <a:lnTo>
                    <a:pt x="2466886" y="5613400"/>
                  </a:lnTo>
                  <a:lnTo>
                    <a:pt x="2476487" y="5664200"/>
                  </a:lnTo>
                  <a:lnTo>
                    <a:pt x="2485872" y="5715000"/>
                  </a:lnTo>
                  <a:lnTo>
                    <a:pt x="2495067" y="5765800"/>
                  </a:lnTo>
                  <a:lnTo>
                    <a:pt x="2504059" y="5816600"/>
                  </a:lnTo>
                  <a:lnTo>
                    <a:pt x="2512847" y="5867400"/>
                  </a:lnTo>
                  <a:lnTo>
                    <a:pt x="2521445" y="5918200"/>
                  </a:lnTo>
                  <a:lnTo>
                    <a:pt x="2529852" y="5969000"/>
                  </a:lnTo>
                  <a:lnTo>
                    <a:pt x="2538057" y="6019800"/>
                  </a:lnTo>
                  <a:lnTo>
                    <a:pt x="2546083" y="6070600"/>
                  </a:lnTo>
                  <a:lnTo>
                    <a:pt x="2553906" y="6121400"/>
                  </a:lnTo>
                  <a:lnTo>
                    <a:pt x="2561539" y="6172200"/>
                  </a:lnTo>
                  <a:lnTo>
                    <a:pt x="2568981" y="6235700"/>
                  </a:lnTo>
                  <a:lnTo>
                    <a:pt x="2576233" y="6286500"/>
                  </a:lnTo>
                  <a:lnTo>
                    <a:pt x="2583307" y="6337300"/>
                  </a:lnTo>
                  <a:lnTo>
                    <a:pt x="2590177" y="6400800"/>
                  </a:lnTo>
                  <a:lnTo>
                    <a:pt x="2596883" y="6451600"/>
                  </a:lnTo>
                  <a:lnTo>
                    <a:pt x="2596883" y="6282487"/>
                  </a:lnTo>
                  <a:lnTo>
                    <a:pt x="2594216" y="6261100"/>
                  </a:lnTo>
                  <a:lnTo>
                    <a:pt x="2587739" y="6223000"/>
                  </a:lnTo>
                  <a:lnTo>
                    <a:pt x="2581135" y="6172200"/>
                  </a:lnTo>
                  <a:lnTo>
                    <a:pt x="2574404" y="6121400"/>
                  </a:lnTo>
                  <a:lnTo>
                    <a:pt x="3549612" y="6121400"/>
                  </a:lnTo>
                  <a:lnTo>
                    <a:pt x="3566261" y="6108700"/>
                  </a:lnTo>
                  <a:lnTo>
                    <a:pt x="3578441" y="6096000"/>
                  </a:lnTo>
                  <a:lnTo>
                    <a:pt x="3581247" y="6083300"/>
                  </a:lnTo>
                  <a:lnTo>
                    <a:pt x="3398609" y="6083300"/>
                  </a:lnTo>
                  <a:lnTo>
                    <a:pt x="3397593" y="6070600"/>
                  </a:lnTo>
                  <a:lnTo>
                    <a:pt x="3396742" y="6070600"/>
                  </a:lnTo>
                  <a:lnTo>
                    <a:pt x="3395726" y="6057900"/>
                  </a:lnTo>
                  <a:lnTo>
                    <a:pt x="3584067" y="6057900"/>
                  </a:lnTo>
                  <a:lnTo>
                    <a:pt x="3578669" y="6045200"/>
                  </a:lnTo>
                  <a:lnTo>
                    <a:pt x="3565614" y="6007100"/>
                  </a:lnTo>
                  <a:lnTo>
                    <a:pt x="3543706" y="5981700"/>
                  </a:lnTo>
                  <a:lnTo>
                    <a:pt x="3511791" y="5943600"/>
                  </a:lnTo>
                  <a:lnTo>
                    <a:pt x="3468700" y="5905500"/>
                  </a:lnTo>
                  <a:lnTo>
                    <a:pt x="3413239" y="5854700"/>
                  </a:lnTo>
                  <a:lnTo>
                    <a:pt x="3401949" y="5842000"/>
                  </a:lnTo>
                  <a:lnTo>
                    <a:pt x="3388982" y="5842000"/>
                  </a:lnTo>
                  <a:lnTo>
                    <a:pt x="3380638" y="5834646"/>
                  </a:lnTo>
                  <a:lnTo>
                    <a:pt x="3380638" y="6096000"/>
                  </a:lnTo>
                  <a:lnTo>
                    <a:pt x="3298444" y="6096000"/>
                  </a:lnTo>
                  <a:lnTo>
                    <a:pt x="3292487" y="6083300"/>
                  </a:lnTo>
                  <a:lnTo>
                    <a:pt x="3267722" y="6030506"/>
                  </a:lnTo>
                  <a:lnTo>
                    <a:pt x="3267722" y="6083300"/>
                  </a:lnTo>
                  <a:lnTo>
                    <a:pt x="2568029" y="6083300"/>
                  </a:lnTo>
                  <a:lnTo>
                    <a:pt x="2566962" y="6070600"/>
                  </a:lnTo>
                  <a:lnTo>
                    <a:pt x="2565946" y="6070600"/>
                  </a:lnTo>
                  <a:lnTo>
                    <a:pt x="2564892" y="6057900"/>
                  </a:lnTo>
                  <a:lnTo>
                    <a:pt x="2830411" y="6057900"/>
                  </a:lnTo>
                  <a:lnTo>
                    <a:pt x="2851061" y="6007100"/>
                  </a:lnTo>
                  <a:lnTo>
                    <a:pt x="2873133" y="6045200"/>
                  </a:lnTo>
                  <a:lnTo>
                    <a:pt x="2830411" y="6057900"/>
                  </a:lnTo>
                  <a:lnTo>
                    <a:pt x="3259264" y="6057900"/>
                  </a:lnTo>
                  <a:lnTo>
                    <a:pt x="3262160" y="6070600"/>
                  </a:lnTo>
                  <a:lnTo>
                    <a:pt x="3265043" y="6070600"/>
                  </a:lnTo>
                  <a:lnTo>
                    <a:pt x="3267722" y="6083300"/>
                  </a:lnTo>
                  <a:lnTo>
                    <a:pt x="3267722" y="6030506"/>
                  </a:lnTo>
                  <a:lnTo>
                    <a:pt x="3262706" y="6019800"/>
                  </a:lnTo>
                  <a:lnTo>
                    <a:pt x="3258235" y="6007100"/>
                  </a:lnTo>
                  <a:lnTo>
                    <a:pt x="3253765" y="5994400"/>
                  </a:lnTo>
                  <a:lnTo>
                    <a:pt x="3244837" y="5969000"/>
                  </a:lnTo>
                  <a:lnTo>
                    <a:pt x="3231438" y="5930900"/>
                  </a:lnTo>
                  <a:lnTo>
                    <a:pt x="3226968" y="5918200"/>
                  </a:lnTo>
                  <a:lnTo>
                    <a:pt x="3217761" y="5898566"/>
                  </a:lnTo>
                  <a:lnTo>
                    <a:pt x="3217761" y="5981700"/>
                  </a:lnTo>
                  <a:lnTo>
                    <a:pt x="3206800" y="5994400"/>
                  </a:lnTo>
                  <a:lnTo>
                    <a:pt x="3197834" y="5994400"/>
                  </a:lnTo>
                  <a:lnTo>
                    <a:pt x="3190265" y="5981700"/>
                  </a:lnTo>
                  <a:lnTo>
                    <a:pt x="3183547" y="5969000"/>
                  </a:lnTo>
                  <a:lnTo>
                    <a:pt x="3208921" y="5969000"/>
                  </a:lnTo>
                  <a:lnTo>
                    <a:pt x="3217761" y="5981700"/>
                  </a:lnTo>
                  <a:lnTo>
                    <a:pt x="3217761" y="5898566"/>
                  </a:lnTo>
                  <a:lnTo>
                    <a:pt x="3209620" y="5881192"/>
                  </a:lnTo>
                  <a:lnTo>
                    <a:pt x="3209620" y="5930900"/>
                  </a:lnTo>
                  <a:lnTo>
                    <a:pt x="2936278" y="5930900"/>
                  </a:lnTo>
                  <a:lnTo>
                    <a:pt x="2917050" y="5905500"/>
                  </a:lnTo>
                  <a:lnTo>
                    <a:pt x="2901518" y="5892800"/>
                  </a:lnTo>
                  <a:lnTo>
                    <a:pt x="2889732" y="5867400"/>
                  </a:lnTo>
                  <a:lnTo>
                    <a:pt x="2877464" y="5842000"/>
                  </a:lnTo>
                  <a:lnTo>
                    <a:pt x="2864561" y="5829300"/>
                  </a:lnTo>
                  <a:lnTo>
                    <a:pt x="2849765" y="5803900"/>
                  </a:lnTo>
                  <a:lnTo>
                    <a:pt x="2831833" y="5778500"/>
                  </a:lnTo>
                  <a:lnTo>
                    <a:pt x="2809202" y="5770804"/>
                  </a:lnTo>
                  <a:lnTo>
                    <a:pt x="2809202" y="5867400"/>
                  </a:lnTo>
                  <a:lnTo>
                    <a:pt x="2799588" y="5854700"/>
                  </a:lnTo>
                  <a:lnTo>
                    <a:pt x="2795905" y="5854700"/>
                  </a:lnTo>
                  <a:lnTo>
                    <a:pt x="2797683" y="5842000"/>
                  </a:lnTo>
                  <a:lnTo>
                    <a:pt x="2804503" y="5829300"/>
                  </a:lnTo>
                  <a:lnTo>
                    <a:pt x="2809202" y="5867400"/>
                  </a:lnTo>
                  <a:lnTo>
                    <a:pt x="2809202" y="5770804"/>
                  </a:lnTo>
                  <a:lnTo>
                    <a:pt x="2794508" y="5765800"/>
                  </a:lnTo>
                  <a:lnTo>
                    <a:pt x="2773705" y="5753100"/>
                  </a:lnTo>
                  <a:lnTo>
                    <a:pt x="2752902" y="5740400"/>
                  </a:lnTo>
                  <a:lnTo>
                    <a:pt x="2709126" y="5740400"/>
                  </a:lnTo>
                  <a:lnTo>
                    <a:pt x="2665311" y="5727700"/>
                  </a:lnTo>
                  <a:lnTo>
                    <a:pt x="2634792" y="5727700"/>
                  </a:lnTo>
                  <a:lnTo>
                    <a:pt x="2604338" y="5715000"/>
                  </a:lnTo>
                  <a:lnTo>
                    <a:pt x="2543073" y="5715000"/>
                  </a:lnTo>
                  <a:lnTo>
                    <a:pt x="2548267" y="5689600"/>
                  </a:lnTo>
                  <a:lnTo>
                    <a:pt x="2553957" y="5664200"/>
                  </a:lnTo>
                  <a:lnTo>
                    <a:pt x="2560078" y="5651500"/>
                  </a:lnTo>
                  <a:lnTo>
                    <a:pt x="2566555" y="5626100"/>
                  </a:lnTo>
                  <a:lnTo>
                    <a:pt x="2580348" y="5588000"/>
                  </a:lnTo>
                  <a:lnTo>
                    <a:pt x="2595283" y="5549900"/>
                  </a:lnTo>
                  <a:lnTo>
                    <a:pt x="2611107" y="5511800"/>
                  </a:lnTo>
                  <a:lnTo>
                    <a:pt x="2646984" y="5422900"/>
                  </a:lnTo>
                  <a:lnTo>
                    <a:pt x="2666504" y="5372100"/>
                  </a:lnTo>
                  <a:lnTo>
                    <a:pt x="2685808" y="5321300"/>
                  </a:lnTo>
                  <a:lnTo>
                    <a:pt x="2704579" y="5283200"/>
                  </a:lnTo>
                  <a:lnTo>
                    <a:pt x="2722499" y="5232400"/>
                  </a:lnTo>
                  <a:lnTo>
                    <a:pt x="2739250" y="5181600"/>
                  </a:lnTo>
                  <a:lnTo>
                    <a:pt x="2776931" y="5168900"/>
                  </a:lnTo>
                  <a:lnTo>
                    <a:pt x="2851734" y="5168900"/>
                  </a:lnTo>
                  <a:lnTo>
                    <a:pt x="2888716" y="5156200"/>
                  </a:lnTo>
                  <a:lnTo>
                    <a:pt x="2915501" y="5156200"/>
                  </a:lnTo>
                  <a:lnTo>
                    <a:pt x="2926511" y="5181600"/>
                  </a:lnTo>
                  <a:lnTo>
                    <a:pt x="2937624" y="5219700"/>
                  </a:lnTo>
                  <a:lnTo>
                    <a:pt x="2948851" y="5245100"/>
                  </a:lnTo>
                  <a:lnTo>
                    <a:pt x="2960243" y="5270500"/>
                  </a:lnTo>
                  <a:lnTo>
                    <a:pt x="2995333" y="5372100"/>
                  </a:lnTo>
                  <a:lnTo>
                    <a:pt x="3012960" y="5422900"/>
                  </a:lnTo>
                  <a:lnTo>
                    <a:pt x="3030651" y="5461000"/>
                  </a:lnTo>
                  <a:lnTo>
                    <a:pt x="3066173" y="5562600"/>
                  </a:lnTo>
                  <a:lnTo>
                    <a:pt x="3083991" y="5613400"/>
                  </a:lnTo>
                  <a:lnTo>
                    <a:pt x="3101860" y="5651500"/>
                  </a:lnTo>
                  <a:lnTo>
                    <a:pt x="3155632" y="5803900"/>
                  </a:lnTo>
                  <a:lnTo>
                    <a:pt x="3173615" y="5842000"/>
                  </a:lnTo>
                  <a:lnTo>
                    <a:pt x="3191611" y="5892800"/>
                  </a:lnTo>
                  <a:lnTo>
                    <a:pt x="3209620" y="5930900"/>
                  </a:lnTo>
                  <a:lnTo>
                    <a:pt x="3209620" y="5881192"/>
                  </a:lnTo>
                  <a:lnTo>
                    <a:pt x="3209112" y="5880100"/>
                  </a:lnTo>
                  <a:lnTo>
                    <a:pt x="3191268" y="5829300"/>
                  </a:lnTo>
                  <a:lnTo>
                    <a:pt x="3173438" y="5791200"/>
                  </a:lnTo>
                  <a:lnTo>
                    <a:pt x="3137852" y="5689600"/>
                  </a:lnTo>
                  <a:lnTo>
                    <a:pt x="3120098" y="5651500"/>
                  </a:lnTo>
                  <a:lnTo>
                    <a:pt x="3067050" y="5499100"/>
                  </a:lnTo>
                  <a:lnTo>
                    <a:pt x="3049447" y="5461000"/>
                  </a:lnTo>
                  <a:lnTo>
                    <a:pt x="3031896" y="5410200"/>
                  </a:lnTo>
                  <a:lnTo>
                    <a:pt x="2996958" y="5321300"/>
                  </a:lnTo>
                  <a:lnTo>
                    <a:pt x="2979572" y="5270500"/>
                  </a:lnTo>
                  <a:lnTo>
                    <a:pt x="2968523" y="5245100"/>
                  </a:lnTo>
                  <a:lnTo>
                    <a:pt x="2935897" y="5156200"/>
                  </a:lnTo>
                  <a:lnTo>
                    <a:pt x="2999397" y="5130800"/>
                  </a:lnTo>
                  <a:lnTo>
                    <a:pt x="3053816" y="5118100"/>
                  </a:lnTo>
                  <a:lnTo>
                    <a:pt x="3099816" y="5105400"/>
                  </a:lnTo>
                  <a:lnTo>
                    <a:pt x="3138055" y="5080000"/>
                  </a:lnTo>
                  <a:lnTo>
                    <a:pt x="3153638" y="5067300"/>
                  </a:lnTo>
                  <a:lnTo>
                    <a:pt x="3169221" y="5054600"/>
                  </a:lnTo>
                  <a:lnTo>
                    <a:pt x="3181921" y="5105400"/>
                  </a:lnTo>
                  <a:lnTo>
                    <a:pt x="3194342" y="5143500"/>
                  </a:lnTo>
                  <a:lnTo>
                    <a:pt x="3206496" y="5194300"/>
                  </a:lnTo>
                  <a:lnTo>
                    <a:pt x="3218383" y="5232400"/>
                  </a:lnTo>
                  <a:lnTo>
                    <a:pt x="3229991" y="5283200"/>
                  </a:lnTo>
                  <a:lnTo>
                    <a:pt x="3241344" y="5334000"/>
                  </a:lnTo>
                  <a:lnTo>
                    <a:pt x="3252432" y="5384800"/>
                  </a:lnTo>
                  <a:lnTo>
                    <a:pt x="3263252" y="5422900"/>
                  </a:lnTo>
                  <a:lnTo>
                    <a:pt x="3273806" y="5473700"/>
                  </a:lnTo>
                  <a:lnTo>
                    <a:pt x="3284105" y="5524500"/>
                  </a:lnTo>
                  <a:lnTo>
                    <a:pt x="3294138" y="5575300"/>
                  </a:lnTo>
                  <a:lnTo>
                    <a:pt x="3303917" y="5626100"/>
                  </a:lnTo>
                  <a:lnTo>
                    <a:pt x="3313442" y="5676900"/>
                  </a:lnTo>
                  <a:lnTo>
                    <a:pt x="3322713" y="5727700"/>
                  </a:lnTo>
                  <a:lnTo>
                    <a:pt x="3331730" y="5778500"/>
                  </a:lnTo>
                  <a:lnTo>
                    <a:pt x="3340506" y="5829300"/>
                  </a:lnTo>
                  <a:lnTo>
                    <a:pt x="3349028" y="5880100"/>
                  </a:lnTo>
                  <a:lnTo>
                    <a:pt x="3357295" y="5943600"/>
                  </a:lnTo>
                  <a:lnTo>
                    <a:pt x="3365322" y="5994400"/>
                  </a:lnTo>
                  <a:lnTo>
                    <a:pt x="3373107" y="6045200"/>
                  </a:lnTo>
                  <a:lnTo>
                    <a:pt x="3380638" y="6096000"/>
                  </a:lnTo>
                  <a:lnTo>
                    <a:pt x="3380638" y="5834646"/>
                  </a:lnTo>
                  <a:lnTo>
                    <a:pt x="3374593" y="5829300"/>
                  </a:lnTo>
                  <a:lnTo>
                    <a:pt x="3359035" y="5816600"/>
                  </a:lnTo>
                  <a:lnTo>
                    <a:pt x="3350171" y="5765800"/>
                  </a:lnTo>
                  <a:lnTo>
                    <a:pt x="3341065" y="5715000"/>
                  </a:lnTo>
                  <a:lnTo>
                    <a:pt x="3331692" y="5664200"/>
                  </a:lnTo>
                  <a:lnTo>
                    <a:pt x="3322066" y="5613400"/>
                  </a:lnTo>
                  <a:lnTo>
                    <a:pt x="3312185" y="5562600"/>
                  </a:lnTo>
                  <a:lnTo>
                    <a:pt x="3302038" y="5511800"/>
                  </a:lnTo>
                  <a:lnTo>
                    <a:pt x="3291611" y="5461000"/>
                  </a:lnTo>
                  <a:lnTo>
                    <a:pt x="3280930" y="5410200"/>
                  </a:lnTo>
                  <a:lnTo>
                    <a:pt x="3296691" y="5384800"/>
                  </a:lnTo>
                  <a:lnTo>
                    <a:pt x="3312337" y="5359400"/>
                  </a:lnTo>
                  <a:lnTo>
                    <a:pt x="3327679" y="5334000"/>
                  </a:lnTo>
                  <a:lnTo>
                    <a:pt x="3342525" y="5308600"/>
                  </a:lnTo>
                  <a:lnTo>
                    <a:pt x="3365843" y="5270500"/>
                  </a:lnTo>
                  <a:lnTo>
                    <a:pt x="3389909" y="5232400"/>
                  </a:lnTo>
                  <a:lnTo>
                    <a:pt x="3416490" y="5194300"/>
                  </a:lnTo>
                  <a:lnTo>
                    <a:pt x="3470452" y="5092700"/>
                  </a:lnTo>
                  <a:lnTo>
                    <a:pt x="3497262" y="5054600"/>
                  </a:lnTo>
                  <a:lnTo>
                    <a:pt x="3523589" y="5003800"/>
                  </a:lnTo>
                  <a:lnTo>
                    <a:pt x="3549142" y="4953000"/>
                  </a:lnTo>
                  <a:lnTo>
                    <a:pt x="3573627" y="4914900"/>
                  </a:lnTo>
                  <a:lnTo>
                    <a:pt x="3596792" y="4864100"/>
                  </a:lnTo>
                  <a:lnTo>
                    <a:pt x="3618319" y="4813300"/>
                  </a:lnTo>
                  <a:lnTo>
                    <a:pt x="3637940" y="4775200"/>
                  </a:lnTo>
                  <a:lnTo>
                    <a:pt x="3655377" y="4724400"/>
                  </a:lnTo>
                  <a:lnTo>
                    <a:pt x="3668928" y="4686300"/>
                  </a:lnTo>
                  <a:lnTo>
                    <a:pt x="3681971" y="4635500"/>
                  </a:lnTo>
                  <a:lnTo>
                    <a:pt x="3693947" y="4584700"/>
                  </a:lnTo>
                  <a:lnTo>
                    <a:pt x="3704259" y="4533900"/>
                  </a:lnTo>
                  <a:lnTo>
                    <a:pt x="3712349" y="4483100"/>
                  </a:lnTo>
                  <a:lnTo>
                    <a:pt x="3717620" y="4432300"/>
                  </a:lnTo>
                  <a:lnTo>
                    <a:pt x="3719512" y="4368800"/>
                  </a:lnTo>
                  <a:lnTo>
                    <a:pt x="3718115" y="4330700"/>
                  </a:lnTo>
                  <a:lnTo>
                    <a:pt x="3713746" y="4279900"/>
                  </a:lnTo>
                  <a:lnTo>
                    <a:pt x="3706063" y="4229100"/>
                  </a:lnTo>
                  <a:lnTo>
                    <a:pt x="3698722" y="4204360"/>
                  </a:lnTo>
                  <a:lnTo>
                    <a:pt x="3698722" y="4368800"/>
                  </a:lnTo>
                  <a:lnTo>
                    <a:pt x="3697859" y="4406900"/>
                  </a:lnTo>
                  <a:lnTo>
                    <a:pt x="3694265" y="4457700"/>
                  </a:lnTo>
                  <a:lnTo>
                    <a:pt x="3688334" y="4508500"/>
                  </a:lnTo>
                  <a:lnTo>
                    <a:pt x="3680460" y="4546600"/>
                  </a:lnTo>
                  <a:lnTo>
                    <a:pt x="3671024" y="4597400"/>
                  </a:lnTo>
                  <a:lnTo>
                    <a:pt x="3660419" y="4635500"/>
                  </a:lnTo>
                  <a:lnTo>
                    <a:pt x="3649027" y="4673600"/>
                  </a:lnTo>
                  <a:lnTo>
                    <a:pt x="3637254" y="4711700"/>
                  </a:lnTo>
                  <a:lnTo>
                    <a:pt x="3636251" y="4711700"/>
                  </a:lnTo>
                  <a:lnTo>
                    <a:pt x="3636048" y="4724400"/>
                  </a:lnTo>
                  <a:lnTo>
                    <a:pt x="3633762" y="4724400"/>
                  </a:lnTo>
                  <a:lnTo>
                    <a:pt x="3616477" y="4775200"/>
                  </a:lnTo>
                  <a:lnTo>
                    <a:pt x="3597084" y="4813300"/>
                  </a:lnTo>
                  <a:lnTo>
                    <a:pt x="3575837" y="4864100"/>
                  </a:lnTo>
                  <a:lnTo>
                    <a:pt x="3553015" y="4902200"/>
                  </a:lnTo>
                  <a:lnTo>
                    <a:pt x="3528898" y="4953000"/>
                  </a:lnTo>
                  <a:lnTo>
                    <a:pt x="3503765" y="5003800"/>
                  </a:lnTo>
                  <a:lnTo>
                    <a:pt x="3477869" y="5041900"/>
                  </a:lnTo>
                  <a:lnTo>
                    <a:pt x="3451504" y="5092700"/>
                  </a:lnTo>
                  <a:lnTo>
                    <a:pt x="3424923" y="5130800"/>
                  </a:lnTo>
                  <a:lnTo>
                    <a:pt x="3398418" y="5181600"/>
                  </a:lnTo>
                  <a:lnTo>
                    <a:pt x="3372243" y="5219700"/>
                  </a:lnTo>
                  <a:lnTo>
                    <a:pt x="3336366" y="5283200"/>
                  </a:lnTo>
                  <a:lnTo>
                    <a:pt x="3324822" y="5308600"/>
                  </a:lnTo>
                  <a:lnTo>
                    <a:pt x="3312693" y="5321300"/>
                  </a:lnTo>
                  <a:lnTo>
                    <a:pt x="3300184" y="5346700"/>
                  </a:lnTo>
                  <a:lnTo>
                    <a:pt x="3287369" y="5359400"/>
                  </a:lnTo>
                  <a:lnTo>
                    <a:pt x="3274301" y="5384800"/>
                  </a:lnTo>
                  <a:lnTo>
                    <a:pt x="3262503" y="5334000"/>
                  </a:lnTo>
                  <a:lnTo>
                    <a:pt x="3250387" y="5283200"/>
                  </a:lnTo>
                  <a:lnTo>
                    <a:pt x="3237966" y="5232400"/>
                  </a:lnTo>
                  <a:lnTo>
                    <a:pt x="3225228" y="5181600"/>
                  </a:lnTo>
                  <a:lnTo>
                    <a:pt x="3212173" y="5130800"/>
                  </a:lnTo>
                  <a:lnTo>
                    <a:pt x="3198787" y="5080000"/>
                  </a:lnTo>
                  <a:lnTo>
                    <a:pt x="3189643" y="5054600"/>
                  </a:lnTo>
                  <a:lnTo>
                    <a:pt x="3185071" y="5041900"/>
                  </a:lnTo>
                  <a:lnTo>
                    <a:pt x="3205442" y="5003800"/>
                  </a:lnTo>
                  <a:lnTo>
                    <a:pt x="3210598" y="4991100"/>
                  </a:lnTo>
                  <a:lnTo>
                    <a:pt x="3220910" y="4965700"/>
                  </a:lnTo>
                  <a:lnTo>
                    <a:pt x="3223704" y="4953000"/>
                  </a:lnTo>
                  <a:lnTo>
                    <a:pt x="3226511" y="4940300"/>
                  </a:lnTo>
                  <a:lnTo>
                    <a:pt x="3232099" y="4914900"/>
                  </a:lnTo>
                  <a:lnTo>
                    <a:pt x="3236595" y="4876800"/>
                  </a:lnTo>
                  <a:lnTo>
                    <a:pt x="3239605" y="4851400"/>
                  </a:lnTo>
                  <a:lnTo>
                    <a:pt x="3241370" y="4826000"/>
                  </a:lnTo>
                  <a:lnTo>
                    <a:pt x="3244037" y="4787900"/>
                  </a:lnTo>
                  <a:lnTo>
                    <a:pt x="3245066" y="4749800"/>
                  </a:lnTo>
                  <a:lnTo>
                    <a:pt x="3245751" y="4724400"/>
                  </a:lnTo>
                  <a:lnTo>
                    <a:pt x="3246094" y="4686300"/>
                  </a:lnTo>
                  <a:lnTo>
                    <a:pt x="3246209" y="4597400"/>
                  </a:lnTo>
                  <a:lnTo>
                    <a:pt x="3246526" y="4572000"/>
                  </a:lnTo>
                  <a:lnTo>
                    <a:pt x="3246691" y="4559300"/>
                  </a:lnTo>
                  <a:lnTo>
                    <a:pt x="3246996" y="4533900"/>
                  </a:lnTo>
                  <a:lnTo>
                    <a:pt x="3247313" y="4508500"/>
                  </a:lnTo>
                  <a:lnTo>
                    <a:pt x="3247352" y="4483100"/>
                  </a:lnTo>
                  <a:lnTo>
                    <a:pt x="3247364" y="4470400"/>
                  </a:lnTo>
                  <a:lnTo>
                    <a:pt x="3247377" y="4457700"/>
                  </a:lnTo>
                  <a:lnTo>
                    <a:pt x="3247161" y="4445000"/>
                  </a:lnTo>
                  <a:lnTo>
                    <a:pt x="3246729" y="4419600"/>
                  </a:lnTo>
                  <a:lnTo>
                    <a:pt x="3246513" y="4406900"/>
                  </a:lnTo>
                  <a:lnTo>
                    <a:pt x="3245942" y="4394200"/>
                  </a:lnTo>
                  <a:lnTo>
                    <a:pt x="3245116" y="4381500"/>
                  </a:lnTo>
                  <a:lnTo>
                    <a:pt x="3244075" y="4368800"/>
                  </a:lnTo>
                  <a:lnTo>
                    <a:pt x="3242818" y="4356100"/>
                  </a:lnTo>
                  <a:lnTo>
                    <a:pt x="3238525" y="4343400"/>
                  </a:lnTo>
                  <a:lnTo>
                    <a:pt x="3235414" y="4330700"/>
                  </a:lnTo>
                  <a:lnTo>
                    <a:pt x="3232315" y="4318000"/>
                  </a:lnTo>
                  <a:lnTo>
                    <a:pt x="3223984" y="4305300"/>
                  </a:lnTo>
                  <a:lnTo>
                    <a:pt x="3213316" y="4292600"/>
                  </a:lnTo>
                  <a:lnTo>
                    <a:pt x="3252546" y="4279900"/>
                  </a:lnTo>
                  <a:lnTo>
                    <a:pt x="3290582" y="4254500"/>
                  </a:lnTo>
                  <a:lnTo>
                    <a:pt x="3327184" y="4241800"/>
                  </a:lnTo>
                  <a:lnTo>
                    <a:pt x="3362121" y="4216400"/>
                  </a:lnTo>
                  <a:lnTo>
                    <a:pt x="3445294" y="4165600"/>
                  </a:lnTo>
                  <a:lnTo>
                    <a:pt x="3485527" y="4127500"/>
                  </a:lnTo>
                  <a:lnTo>
                    <a:pt x="3524250" y="4102100"/>
                  </a:lnTo>
                  <a:lnTo>
                    <a:pt x="3561042" y="4064000"/>
                  </a:lnTo>
                  <a:lnTo>
                    <a:pt x="3595446" y="4025900"/>
                  </a:lnTo>
                  <a:lnTo>
                    <a:pt x="3624643" y="4076700"/>
                  </a:lnTo>
                  <a:lnTo>
                    <a:pt x="3648379" y="4114800"/>
                  </a:lnTo>
                  <a:lnTo>
                    <a:pt x="3667036" y="4165600"/>
                  </a:lnTo>
                  <a:lnTo>
                    <a:pt x="3681006" y="4216400"/>
                  </a:lnTo>
                  <a:lnTo>
                    <a:pt x="3690683" y="4267200"/>
                  </a:lnTo>
                  <a:lnTo>
                    <a:pt x="3696462" y="4318000"/>
                  </a:lnTo>
                  <a:lnTo>
                    <a:pt x="3698722" y="4368800"/>
                  </a:lnTo>
                  <a:lnTo>
                    <a:pt x="3698722" y="4204360"/>
                  </a:lnTo>
                  <a:lnTo>
                    <a:pt x="3694760" y="4191000"/>
                  </a:lnTo>
                  <a:lnTo>
                    <a:pt x="3679507" y="4140200"/>
                  </a:lnTo>
                  <a:lnTo>
                    <a:pt x="3659987" y="4102100"/>
                  </a:lnTo>
                  <a:lnTo>
                    <a:pt x="3635883" y="4051300"/>
                  </a:lnTo>
                  <a:lnTo>
                    <a:pt x="3616541" y="4025900"/>
                  </a:lnTo>
                  <a:lnTo>
                    <a:pt x="3606876" y="4013200"/>
                  </a:lnTo>
                  <a:lnTo>
                    <a:pt x="3582644" y="3986238"/>
                  </a:lnTo>
                  <a:lnTo>
                    <a:pt x="3582644" y="4013200"/>
                  </a:lnTo>
                  <a:lnTo>
                    <a:pt x="3550069" y="4051300"/>
                  </a:lnTo>
                  <a:lnTo>
                    <a:pt x="3515461" y="4076700"/>
                  </a:lnTo>
                  <a:lnTo>
                    <a:pt x="3479152" y="4114800"/>
                  </a:lnTo>
                  <a:lnTo>
                    <a:pt x="3441535" y="4140200"/>
                  </a:lnTo>
                  <a:lnTo>
                    <a:pt x="3402965" y="4165600"/>
                  </a:lnTo>
                  <a:lnTo>
                    <a:pt x="3324898" y="4216400"/>
                  </a:lnTo>
                  <a:lnTo>
                    <a:pt x="3283674" y="4241800"/>
                  </a:lnTo>
                  <a:lnTo>
                    <a:pt x="3240557" y="4254500"/>
                  </a:lnTo>
                  <a:lnTo>
                    <a:pt x="3196005" y="4279900"/>
                  </a:lnTo>
                  <a:lnTo>
                    <a:pt x="3182112" y="4267200"/>
                  </a:lnTo>
                  <a:lnTo>
                    <a:pt x="3166008" y="4254500"/>
                  </a:lnTo>
                  <a:lnTo>
                    <a:pt x="3158350" y="4254500"/>
                  </a:lnTo>
                  <a:lnTo>
                    <a:pt x="3158350" y="4876800"/>
                  </a:lnTo>
                  <a:lnTo>
                    <a:pt x="3124174" y="4914900"/>
                  </a:lnTo>
                  <a:lnTo>
                    <a:pt x="3121863" y="4889500"/>
                  </a:lnTo>
                  <a:lnTo>
                    <a:pt x="3126841" y="4876800"/>
                  </a:lnTo>
                  <a:lnTo>
                    <a:pt x="3158350" y="4876800"/>
                  </a:lnTo>
                  <a:lnTo>
                    <a:pt x="3158350" y="4254500"/>
                  </a:lnTo>
                  <a:lnTo>
                    <a:pt x="3147606" y="4254500"/>
                  </a:lnTo>
                  <a:lnTo>
                    <a:pt x="3126765" y="4241800"/>
                  </a:lnTo>
                  <a:lnTo>
                    <a:pt x="3106966" y="4241800"/>
                  </a:lnTo>
                  <a:lnTo>
                    <a:pt x="3039554" y="4225112"/>
                  </a:lnTo>
                  <a:lnTo>
                    <a:pt x="3039554" y="5080000"/>
                  </a:lnTo>
                  <a:lnTo>
                    <a:pt x="3039084" y="5092700"/>
                  </a:lnTo>
                  <a:lnTo>
                    <a:pt x="3030347" y="5105400"/>
                  </a:lnTo>
                  <a:lnTo>
                    <a:pt x="3011157" y="5118100"/>
                  </a:lnTo>
                  <a:lnTo>
                    <a:pt x="3021685" y="5067300"/>
                  </a:lnTo>
                  <a:lnTo>
                    <a:pt x="3033877" y="5067300"/>
                  </a:lnTo>
                  <a:lnTo>
                    <a:pt x="3039554" y="5080000"/>
                  </a:lnTo>
                  <a:lnTo>
                    <a:pt x="3039554" y="4225112"/>
                  </a:lnTo>
                  <a:lnTo>
                    <a:pt x="2901886" y="4191000"/>
                  </a:lnTo>
                  <a:lnTo>
                    <a:pt x="2856522" y="4178300"/>
                  </a:lnTo>
                  <a:lnTo>
                    <a:pt x="2832925" y="4165600"/>
                  </a:lnTo>
                  <a:lnTo>
                    <a:pt x="2809329" y="4152900"/>
                  </a:lnTo>
                  <a:lnTo>
                    <a:pt x="2760014" y="4139882"/>
                  </a:lnTo>
                  <a:lnTo>
                    <a:pt x="2760014" y="4356100"/>
                  </a:lnTo>
                  <a:lnTo>
                    <a:pt x="2752420" y="4368800"/>
                  </a:lnTo>
                  <a:lnTo>
                    <a:pt x="2733687" y="4381500"/>
                  </a:lnTo>
                  <a:lnTo>
                    <a:pt x="2743898" y="4343400"/>
                  </a:lnTo>
                  <a:lnTo>
                    <a:pt x="2746641" y="4330700"/>
                  </a:lnTo>
                  <a:lnTo>
                    <a:pt x="2757690" y="4343400"/>
                  </a:lnTo>
                  <a:lnTo>
                    <a:pt x="2760014" y="4356100"/>
                  </a:lnTo>
                  <a:lnTo>
                    <a:pt x="2760014" y="4139882"/>
                  </a:lnTo>
                  <a:lnTo>
                    <a:pt x="2756662" y="4138993"/>
                  </a:lnTo>
                  <a:lnTo>
                    <a:pt x="2756662" y="4305300"/>
                  </a:lnTo>
                  <a:lnTo>
                    <a:pt x="2746540" y="4305300"/>
                  </a:lnTo>
                  <a:lnTo>
                    <a:pt x="2725432" y="4292600"/>
                  </a:lnTo>
                  <a:lnTo>
                    <a:pt x="2730195" y="4279900"/>
                  </a:lnTo>
                  <a:lnTo>
                    <a:pt x="2739656" y="4279900"/>
                  </a:lnTo>
                  <a:lnTo>
                    <a:pt x="2756662" y="4305300"/>
                  </a:lnTo>
                  <a:lnTo>
                    <a:pt x="2756662" y="4138993"/>
                  </a:lnTo>
                  <a:lnTo>
                    <a:pt x="2716987" y="4128516"/>
                  </a:lnTo>
                  <a:lnTo>
                    <a:pt x="2716987" y="5181600"/>
                  </a:lnTo>
                  <a:lnTo>
                    <a:pt x="2700591" y="5232400"/>
                  </a:lnTo>
                  <a:lnTo>
                    <a:pt x="2683141" y="5270500"/>
                  </a:lnTo>
                  <a:lnTo>
                    <a:pt x="2664917" y="5321300"/>
                  </a:lnTo>
                  <a:lnTo>
                    <a:pt x="2646210" y="5372100"/>
                  </a:lnTo>
                  <a:lnTo>
                    <a:pt x="2627274" y="5422900"/>
                  </a:lnTo>
                  <a:lnTo>
                    <a:pt x="2591943" y="5511800"/>
                  </a:lnTo>
                  <a:lnTo>
                    <a:pt x="2576093" y="5549900"/>
                  </a:lnTo>
                  <a:lnTo>
                    <a:pt x="2561082" y="5588000"/>
                  </a:lnTo>
                  <a:lnTo>
                    <a:pt x="2547175" y="5626100"/>
                  </a:lnTo>
                  <a:lnTo>
                    <a:pt x="2537549" y="5651500"/>
                  </a:lnTo>
                  <a:lnTo>
                    <a:pt x="2528786" y="5689600"/>
                  </a:lnTo>
                  <a:lnTo>
                    <a:pt x="2520975" y="5715000"/>
                  </a:lnTo>
                  <a:lnTo>
                    <a:pt x="2514219" y="5753100"/>
                  </a:lnTo>
                  <a:lnTo>
                    <a:pt x="2505087" y="5702300"/>
                  </a:lnTo>
                  <a:lnTo>
                    <a:pt x="2495740" y="5664200"/>
                  </a:lnTo>
                  <a:lnTo>
                    <a:pt x="2486177" y="5613400"/>
                  </a:lnTo>
                  <a:lnTo>
                    <a:pt x="2476411" y="5562600"/>
                  </a:lnTo>
                  <a:lnTo>
                    <a:pt x="2466441" y="5511800"/>
                  </a:lnTo>
                  <a:lnTo>
                    <a:pt x="2456256" y="5461000"/>
                  </a:lnTo>
                  <a:lnTo>
                    <a:pt x="2445867" y="5422900"/>
                  </a:lnTo>
                  <a:lnTo>
                    <a:pt x="2435263" y="5372100"/>
                  </a:lnTo>
                  <a:lnTo>
                    <a:pt x="2424455" y="5334000"/>
                  </a:lnTo>
                  <a:lnTo>
                    <a:pt x="2413444" y="5283200"/>
                  </a:lnTo>
                  <a:lnTo>
                    <a:pt x="2426233" y="5257800"/>
                  </a:lnTo>
                  <a:lnTo>
                    <a:pt x="2464524" y="5194300"/>
                  </a:lnTo>
                  <a:lnTo>
                    <a:pt x="2563418" y="5194300"/>
                  </a:lnTo>
                  <a:lnTo>
                    <a:pt x="2558758" y="5181600"/>
                  </a:lnTo>
                  <a:lnTo>
                    <a:pt x="2549410" y="5156200"/>
                  </a:lnTo>
                  <a:lnTo>
                    <a:pt x="2544749" y="5143500"/>
                  </a:lnTo>
                  <a:lnTo>
                    <a:pt x="2596248" y="5156200"/>
                  </a:lnTo>
                  <a:lnTo>
                    <a:pt x="2610802" y="5156200"/>
                  </a:lnTo>
                  <a:lnTo>
                    <a:pt x="2634132" y="5143500"/>
                  </a:lnTo>
                  <a:lnTo>
                    <a:pt x="2662631" y="5130800"/>
                  </a:lnTo>
                  <a:lnTo>
                    <a:pt x="2655697" y="5181600"/>
                  </a:lnTo>
                  <a:lnTo>
                    <a:pt x="2716987" y="5181600"/>
                  </a:lnTo>
                  <a:lnTo>
                    <a:pt x="2716987" y="4128516"/>
                  </a:lnTo>
                  <a:lnTo>
                    <a:pt x="2713164" y="4127500"/>
                  </a:lnTo>
                  <a:lnTo>
                    <a:pt x="2703220" y="4122153"/>
                  </a:lnTo>
                  <a:lnTo>
                    <a:pt x="2703220" y="4711700"/>
                  </a:lnTo>
                  <a:lnTo>
                    <a:pt x="2675534" y="4711700"/>
                  </a:lnTo>
                  <a:lnTo>
                    <a:pt x="2674416" y="4703610"/>
                  </a:lnTo>
                  <a:lnTo>
                    <a:pt x="2674416" y="4711700"/>
                  </a:lnTo>
                  <a:lnTo>
                    <a:pt x="2668346" y="4749800"/>
                  </a:lnTo>
                  <a:lnTo>
                    <a:pt x="2668041" y="4749050"/>
                  </a:lnTo>
                  <a:lnTo>
                    <a:pt x="2668041" y="5080000"/>
                  </a:lnTo>
                  <a:lnTo>
                    <a:pt x="2621026" y="5130800"/>
                  </a:lnTo>
                  <a:lnTo>
                    <a:pt x="2613126" y="5118100"/>
                  </a:lnTo>
                  <a:lnTo>
                    <a:pt x="2624315" y="5105400"/>
                  </a:lnTo>
                  <a:lnTo>
                    <a:pt x="2657868" y="5067300"/>
                  </a:lnTo>
                  <a:lnTo>
                    <a:pt x="2661259" y="5080000"/>
                  </a:lnTo>
                  <a:lnTo>
                    <a:pt x="2668041" y="5080000"/>
                  </a:lnTo>
                  <a:lnTo>
                    <a:pt x="2668041" y="4749050"/>
                  </a:lnTo>
                  <a:lnTo>
                    <a:pt x="2658110" y="4724400"/>
                  </a:lnTo>
                  <a:lnTo>
                    <a:pt x="2657640" y="4724400"/>
                  </a:lnTo>
                  <a:lnTo>
                    <a:pt x="2664041" y="4711700"/>
                  </a:lnTo>
                  <a:lnTo>
                    <a:pt x="2674416" y="4711700"/>
                  </a:lnTo>
                  <a:lnTo>
                    <a:pt x="2674416" y="4703610"/>
                  </a:lnTo>
                  <a:lnTo>
                    <a:pt x="2672029" y="4686300"/>
                  </a:lnTo>
                  <a:lnTo>
                    <a:pt x="2670873" y="4686300"/>
                  </a:lnTo>
                  <a:lnTo>
                    <a:pt x="2676995" y="4673600"/>
                  </a:lnTo>
                  <a:lnTo>
                    <a:pt x="2680043" y="4673600"/>
                  </a:lnTo>
                  <a:lnTo>
                    <a:pt x="2690114" y="4686300"/>
                  </a:lnTo>
                  <a:lnTo>
                    <a:pt x="2703220" y="4711700"/>
                  </a:lnTo>
                  <a:lnTo>
                    <a:pt x="2703220" y="4122153"/>
                  </a:lnTo>
                  <a:lnTo>
                    <a:pt x="2666022" y="4102100"/>
                  </a:lnTo>
                  <a:lnTo>
                    <a:pt x="2620734" y="4076700"/>
                  </a:lnTo>
                  <a:lnTo>
                    <a:pt x="2578214" y="4051300"/>
                  </a:lnTo>
                  <a:lnTo>
                    <a:pt x="2539403" y="4025900"/>
                  </a:lnTo>
                  <a:lnTo>
                    <a:pt x="2505189" y="3987800"/>
                  </a:lnTo>
                  <a:lnTo>
                    <a:pt x="2476512" y="3949700"/>
                  </a:lnTo>
                  <a:lnTo>
                    <a:pt x="2476309" y="3949369"/>
                  </a:lnTo>
                  <a:lnTo>
                    <a:pt x="2476309" y="4914900"/>
                  </a:lnTo>
                  <a:lnTo>
                    <a:pt x="2465819" y="4940300"/>
                  </a:lnTo>
                  <a:lnTo>
                    <a:pt x="2451404" y="4940300"/>
                  </a:lnTo>
                  <a:lnTo>
                    <a:pt x="2468473" y="4914900"/>
                  </a:lnTo>
                  <a:lnTo>
                    <a:pt x="2476309" y="4914900"/>
                  </a:lnTo>
                  <a:lnTo>
                    <a:pt x="2476309" y="3949369"/>
                  </a:lnTo>
                  <a:lnTo>
                    <a:pt x="2461069" y="3924300"/>
                  </a:lnTo>
                  <a:lnTo>
                    <a:pt x="2453348" y="3911600"/>
                  </a:lnTo>
                  <a:lnTo>
                    <a:pt x="2440025" y="3883749"/>
                  </a:lnTo>
                  <a:lnTo>
                    <a:pt x="2440025" y="5194300"/>
                  </a:lnTo>
                  <a:lnTo>
                    <a:pt x="2431554" y="5207000"/>
                  </a:lnTo>
                  <a:lnTo>
                    <a:pt x="2406408" y="5257800"/>
                  </a:lnTo>
                  <a:lnTo>
                    <a:pt x="2399500" y="5219700"/>
                  </a:lnTo>
                  <a:lnTo>
                    <a:pt x="2392591" y="5194300"/>
                  </a:lnTo>
                  <a:lnTo>
                    <a:pt x="2440025" y="5194300"/>
                  </a:lnTo>
                  <a:lnTo>
                    <a:pt x="2440025" y="3883749"/>
                  </a:lnTo>
                  <a:lnTo>
                    <a:pt x="2435123" y="3873500"/>
                  </a:lnTo>
                  <a:lnTo>
                    <a:pt x="2421217" y="3822700"/>
                  </a:lnTo>
                  <a:lnTo>
                    <a:pt x="2410993" y="3771900"/>
                  </a:lnTo>
                  <a:lnTo>
                    <a:pt x="2409609" y="3764572"/>
                  </a:lnTo>
                  <a:lnTo>
                    <a:pt x="2409609" y="4445000"/>
                  </a:lnTo>
                  <a:lnTo>
                    <a:pt x="2394978" y="4445000"/>
                  </a:lnTo>
                  <a:lnTo>
                    <a:pt x="2394978" y="4419600"/>
                  </a:lnTo>
                  <a:lnTo>
                    <a:pt x="2404948" y="4419600"/>
                  </a:lnTo>
                  <a:lnTo>
                    <a:pt x="2408453" y="4432300"/>
                  </a:lnTo>
                  <a:lnTo>
                    <a:pt x="2409609" y="4445000"/>
                  </a:lnTo>
                  <a:lnTo>
                    <a:pt x="2409609" y="3764572"/>
                  </a:lnTo>
                  <a:lnTo>
                    <a:pt x="2403805" y="3733800"/>
                  </a:lnTo>
                  <a:lnTo>
                    <a:pt x="2399030" y="3683000"/>
                  </a:lnTo>
                  <a:lnTo>
                    <a:pt x="2397506" y="3657600"/>
                  </a:lnTo>
                  <a:lnTo>
                    <a:pt x="2396286" y="3644900"/>
                  </a:lnTo>
                  <a:lnTo>
                    <a:pt x="2395309" y="3619500"/>
                  </a:lnTo>
                  <a:lnTo>
                    <a:pt x="2394470" y="3606800"/>
                  </a:lnTo>
                  <a:lnTo>
                    <a:pt x="2394127" y="3594100"/>
                  </a:lnTo>
                  <a:lnTo>
                    <a:pt x="2393772" y="3581400"/>
                  </a:lnTo>
                  <a:lnTo>
                    <a:pt x="2393175" y="3568700"/>
                  </a:lnTo>
                  <a:lnTo>
                    <a:pt x="2392603" y="3543300"/>
                  </a:lnTo>
                  <a:lnTo>
                    <a:pt x="2391994" y="3530600"/>
                  </a:lnTo>
                  <a:lnTo>
                    <a:pt x="2586545" y="3530600"/>
                  </a:lnTo>
                  <a:lnTo>
                    <a:pt x="2628061" y="3606800"/>
                  </a:lnTo>
                  <a:lnTo>
                    <a:pt x="2652687" y="3670300"/>
                  </a:lnTo>
                  <a:lnTo>
                    <a:pt x="2669006" y="3721100"/>
                  </a:lnTo>
                  <a:lnTo>
                    <a:pt x="2670416" y="3733800"/>
                  </a:lnTo>
                  <a:lnTo>
                    <a:pt x="2699143" y="3733800"/>
                  </a:lnTo>
                  <a:lnTo>
                    <a:pt x="2750947" y="3746500"/>
                  </a:lnTo>
                  <a:lnTo>
                    <a:pt x="2814993" y="3746500"/>
                  </a:lnTo>
                  <a:lnTo>
                    <a:pt x="2873641" y="3759200"/>
                  </a:lnTo>
                  <a:lnTo>
                    <a:pt x="2890532" y="3759200"/>
                  </a:lnTo>
                  <a:lnTo>
                    <a:pt x="2924543" y="3771900"/>
                  </a:lnTo>
                  <a:lnTo>
                    <a:pt x="2993834" y="3771900"/>
                  </a:lnTo>
                  <a:lnTo>
                    <a:pt x="3046069" y="3784600"/>
                  </a:lnTo>
                  <a:lnTo>
                    <a:pt x="3098114" y="3784600"/>
                  </a:lnTo>
                  <a:lnTo>
                    <a:pt x="3250400" y="3822700"/>
                  </a:lnTo>
                  <a:lnTo>
                    <a:pt x="3346107" y="3848100"/>
                  </a:lnTo>
                  <a:lnTo>
                    <a:pt x="3391433" y="3873500"/>
                  </a:lnTo>
                  <a:lnTo>
                    <a:pt x="3434715" y="3886200"/>
                  </a:lnTo>
                  <a:lnTo>
                    <a:pt x="3475698" y="3911600"/>
                  </a:lnTo>
                  <a:lnTo>
                    <a:pt x="3506406" y="3937000"/>
                  </a:lnTo>
                  <a:lnTo>
                    <a:pt x="3559708" y="3987800"/>
                  </a:lnTo>
                  <a:lnTo>
                    <a:pt x="3582644" y="4013200"/>
                  </a:lnTo>
                  <a:lnTo>
                    <a:pt x="3582644" y="3986238"/>
                  </a:lnTo>
                  <a:lnTo>
                    <a:pt x="3532873" y="3937000"/>
                  </a:lnTo>
                  <a:lnTo>
                    <a:pt x="3487242" y="3898900"/>
                  </a:lnTo>
                  <a:lnTo>
                    <a:pt x="3445167" y="3873500"/>
                  </a:lnTo>
                  <a:lnTo>
                    <a:pt x="3400869" y="3848100"/>
                  </a:lnTo>
                  <a:lnTo>
                    <a:pt x="3354590" y="3835400"/>
                  </a:lnTo>
                  <a:lnTo>
                    <a:pt x="3306610" y="3810000"/>
                  </a:lnTo>
                  <a:lnTo>
                    <a:pt x="3154921" y="3771900"/>
                  </a:lnTo>
                  <a:lnTo>
                    <a:pt x="3102622" y="3771900"/>
                  </a:lnTo>
                  <a:lnTo>
                    <a:pt x="3049892" y="3759200"/>
                  </a:lnTo>
                  <a:lnTo>
                    <a:pt x="2996984" y="3759200"/>
                  </a:lnTo>
                  <a:lnTo>
                    <a:pt x="2944139" y="3746500"/>
                  </a:lnTo>
                  <a:lnTo>
                    <a:pt x="2893212" y="3746500"/>
                  </a:lnTo>
                  <a:lnTo>
                    <a:pt x="2876321" y="3733800"/>
                  </a:lnTo>
                  <a:lnTo>
                    <a:pt x="2826423" y="3733800"/>
                  </a:lnTo>
                  <a:lnTo>
                    <a:pt x="2770644" y="3721100"/>
                  </a:lnTo>
                  <a:lnTo>
                    <a:pt x="2720517" y="3721100"/>
                  </a:lnTo>
                  <a:lnTo>
                    <a:pt x="2687523" y="3708400"/>
                  </a:lnTo>
                  <a:lnTo>
                    <a:pt x="2683548" y="3695700"/>
                  </a:lnTo>
                  <a:lnTo>
                    <a:pt x="2678506" y="3683000"/>
                  </a:lnTo>
                  <a:lnTo>
                    <a:pt x="2672562" y="3657600"/>
                  </a:lnTo>
                  <a:lnTo>
                    <a:pt x="2665920" y="3644900"/>
                  </a:lnTo>
                  <a:lnTo>
                    <a:pt x="2646692" y="3606800"/>
                  </a:lnTo>
                  <a:lnTo>
                    <a:pt x="2627490" y="3556000"/>
                  </a:lnTo>
                  <a:lnTo>
                    <a:pt x="2611742" y="3530600"/>
                  </a:lnTo>
                  <a:lnTo>
                    <a:pt x="2602852" y="3505200"/>
                  </a:lnTo>
                  <a:lnTo>
                    <a:pt x="2602649" y="3505200"/>
                  </a:lnTo>
                  <a:lnTo>
                    <a:pt x="2599969" y="3492500"/>
                  </a:lnTo>
                  <a:lnTo>
                    <a:pt x="2666517" y="3492500"/>
                  </a:lnTo>
                  <a:lnTo>
                    <a:pt x="2699664" y="3517900"/>
                  </a:lnTo>
                  <a:lnTo>
                    <a:pt x="2737993" y="3530600"/>
                  </a:lnTo>
                  <a:lnTo>
                    <a:pt x="2781401" y="3556000"/>
                  </a:lnTo>
                  <a:lnTo>
                    <a:pt x="2829725" y="3556000"/>
                  </a:lnTo>
                  <a:lnTo>
                    <a:pt x="2882862" y="3568700"/>
                  </a:lnTo>
                  <a:lnTo>
                    <a:pt x="3043593" y="3568700"/>
                  </a:lnTo>
                  <a:lnTo>
                    <a:pt x="3096209" y="3556000"/>
                  </a:lnTo>
                  <a:lnTo>
                    <a:pt x="3149168" y="3556000"/>
                  </a:lnTo>
                  <a:lnTo>
                    <a:pt x="3254794" y="3530600"/>
                  </a:lnTo>
                  <a:lnTo>
                    <a:pt x="3306826" y="3530600"/>
                  </a:lnTo>
                  <a:lnTo>
                    <a:pt x="3357905" y="3517900"/>
                  </a:lnTo>
                  <a:lnTo>
                    <a:pt x="3455911" y="3492500"/>
                  </a:lnTo>
                  <a:lnTo>
                    <a:pt x="5781141" y="3492500"/>
                  </a:lnTo>
                  <a:lnTo>
                    <a:pt x="5781141" y="6121400"/>
                  </a:lnTo>
                  <a:lnTo>
                    <a:pt x="5801741" y="6121400"/>
                  </a:lnTo>
                  <a:lnTo>
                    <a:pt x="5801741" y="3492500"/>
                  </a:lnTo>
                  <a:lnTo>
                    <a:pt x="5953010" y="3492500"/>
                  </a:lnTo>
                  <a:lnTo>
                    <a:pt x="5953010" y="3467100"/>
                  </a:lnTo>
                  <a:lnTo>
                    <a:pt x="5953010" y="3390900"/>
                  </a:lnTo>
                  <a:lnTo>
                    <a:pt x="5953010" y="3365500"/>
                  </a:lnTo>
                  <a:close/>
                </a:path>
              </a:pathLst>
            </a:custGeom>
            <a:solidFill>
              <a:srgbClr val="6A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4" name="object 414"/>
          <p:cNvSpPr txBox="1">
            <a:spLocks noGrp="1"/>
          </p:cNvSpPr>
          <p:nvPr>
            <p:ph type="title"/>
          </p:nvPr>
        </p:nvSpPr>
        <p:spPr>
          <a:xfrm>
            <a:off x="1492249" y="1495843"/>
            <a:ext cx="59588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Inspiration</a:t>
            </a:r>
          </a:p>
        </p:txBody>
      </p:sp>
      <p:sp>
        <p:nvSpPr>
          <p:cNvPr id="415" name="object 415"/>
          <p:cNvSpPr txBox="1"/>
          <p:nvPr/>
        </p:nvSpPr>
        <p:spPr>
          <a:xfrm>
            <a:off x="1492249" y="3761259"/>
            <a:ext cx="7613650" cy="48450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0"/>
              </a:spcBef>
            </a:pPr>
            <a:r>
              <a:rPr sz="2600" spc="125" dirty="0">
                <a:latin typeface="Trebuchet MS"/>
                <a:cs typeface="Trebuchet MS"/>
              </a:rPr>
              <a:t>The</a:t>
            </a:r>
            <a:r>
              <a:rPr sz="2600" spc="210" dirty="0">
                <a:latin typeface="Trebuchet MS"/>
                <a:cs typeface="Trebuchet MS"/>
              </a:rPr>
              <a:t> </a:t>
            </a:r>
            <a:r>
              <a:rPr sz="2600" spc="175" dirty="0">
                <a:latin typeface="Trebuchet MS"/>
                <a:cs typeface="Trebuchet MS"/>
              </a:rPr>
              <a:t>motivation</a:t>
            </a:r>
            <a:r>
              <a:rPr sz="2600" spc="210" dirty="0">
                <a:latin typeface="Trebuchet MS"/>
                <a:cs typeface="Trebuchet MS"/>
              </a:rPr>
              <a:t> </a:t>
            </a:r>
            <a:r>
              <a:rPr sz="2600" spc="200" dirty="0">
                <a:latin typeface="Trebuchet MS"/>
                <a:cs typeface="Trebuchet MS"/>
              </a:rPr>
              <a:t>behind</a:t>
            </a:r>
            <a:r>
              <a:rPr sz="2600" spc="215" dirty="0">
                <a:latin typeface="Trebuchet MS"/>
                <a:cs typeface="Trebuchet MS"/>
              </a:rPr>
              <a:t> </a:t>
            </a:r>
            <a:r>
              <a:rPr sz="2600" spc="175" dirty="0">
                <a:latin typeface="Trebuchet MS"/>
                <a:cs typeface="Trebuchet MS"/>
              </a:rPr>
              <a:t>implementing</a:t>
            </a:r>
            <a:r>
              <a:rPr sz="2600" spc="210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a</a:t>
            </a:r>
            <a:endParaRPr sz="2600">
              <a:latin typeface="Trebuchet MS"/>
              <a:cs typeface="Trebuchet MS"/>
            </a:endParaRPr>
          </a:p>
          <a:p>
            <a:pPr marL="12700" marR="240029" algn="just">
              <a:lnSpc>
                <a:spcPct val="110600"/>
              </a:lnSpc>
            </a:pPr>
            <a:r>
              <a:rPr sz="2600" spc="125" dirty="0">
                <a:latin typeface="Trebuchet MS"/>
                <a:cs typeface="Trebuchet MS"/>
              </a:rPr>
              <a:t>linked </a:t>
            </a:r>
            <a:r>
              <a:rPr sz="2600" spc="90" dirty="0">
                <a:latin typeface="Trebuchet MS"/>
                <a:cs typeface="Trebuchet MS"/>
              </a:rPr>
              <a:t>list </a:t>
            </a:r>
            <a:r>
              <a:rPr sz="2600" spc="140" dirty="0">
                <a:latin typeface="Trebuchet MS"/>
                <a:cs typeface="Trebuchet MS"/>
              </a:rPr>
              <a:t>is </a:t>
            </a:r>
            <a:r>
              <a:rPr sz="2600" spc="135" dirty="0">
                <a:latin typeface="Trebuchet MS"/>
                <a:cs typeface="Trebuchet MS"/>
              </a:rPr>
              <a:t>to </a:t>
            </a:r>
            <a:r>
              <a:rPr sz="2600" spc="160" dirty="0">
                <a:latin typeface="Trebuchet MS"/>
                <a:cs typeface="Trebuchet MS"/>
              </a:rPr>
              <a:t>streamline </a:t>
            </a:r>
            <a:r>
              <a:rPr sz="2600" spc="135" dirty="0">
                <a:latin typeface="Trebuchet MS"/>
                <a:cs typeface="Trebuchet MS"/>
              </a:rPr>
              <a:t>the </a:t>
            </a:r>
            <a:r>
              <a:rPr sz="2600" spc="160" dirty="0">
                <a:latin typeface="Trebuchet MS"/>
                <a:cs typeface="Trebuchet MS"/>
              </a:rPr>
              <a:t>organization </a:t>
            </a:r>
            <a:r>
              <a:rPr sz="2600" spc="165" dirty="0">
                <a:latin typeface="Trebuchet MS"/>
                <a:cs typeface="Trebuchet MS"/>
              </a:rPr>
              <a:t> </a:t>
            </a:r>
            <a:r>
              <a:rPr sz="2600" spc="100" dirty="0">
                <a:latin typeface="Trebuchet MS"/>
                <a:cs typeface="Trebuchet MS"/>
              </a:rPr>
              <a:t>of </a:t>
            </a:r>
            <a:r>
              <a:rPr sz="2600" spc="175" dirty="0">
                <a:latin typeface="Trebuchet MS"/>
                <a:cs typeface="Trebuchet MS"/>
              </a:rPr>
              <a:t>data </a:t>
            </a:r>
            <a:r>
              <a:rPr sz="2600" spc="50" dirty="0">
                <a:latin typeface="Trebuchet MS"/>
                <a:cs typeface="Trebuchet MS"/>
              </a:rPr>
              <a:t>in </a:t>
            </a:r>
            <a:r>
              <a:rPr sz="2600" spc="135" dirty="0">
                <a:latin typeface="Trebuchet MS"/>
                <a:cs typeface="Trebuchet MS"/>
              </a:rPr>
              <a:t>the </a:t>
            </a:r>
            <a:r>
              <a:rPr sz="2600" spc="155" dirty="0">
                <a:latin typeface="Trebuchet MS"/>
                <a:cs typeface="Trebuchet MS"/>
              </a:rPr>
              <a:t>Library </a:t>
            </a:r>
            <a:r>
              <a:rPr sz="2600" spc="235" dirty="0">
                <a:latin typeface="Trebuchet MS"/>
                <a:cs typeface="Trebuchet MS"/>
              </a:rPr>
              <a:t>Management </a:t>
            </a:r>
            <a:r>
              <a:rPr sz="2600" spc="185" dirty="0">
                <a:latin typeface="Trebuchet MS"/>
                <a:cs typeface="Trebuchet MS"/>
              </a:rPr>
              <a:t>System,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190" dirty="0">
                <a:latin typeface="Trebuchet MS"/>
                <a:cs typeface="Trebuchet MS"/>
              </a:rPr>
              <a:t>ensuring</a:t>
            </a:r>
            <a:r>
              <a:rPr sz="2600" spc="215" dirty="0">
                <a:latin typeface="Trebuchet MS"/>
                <a:cs typeface="Trebuchet MS"/>
              </a:rPr>
              <a:t> </a:t>
            </a:r>
            <a:r>
              <a:rPr sz="2600" spc="185" dirty="0">
                <a:latin typeface="Trebuchet MS"/>
                <a:cs typeface="Trebuchet MS"/>
              </a:rPr>
              <a:t>quick</a:t>
            </a:r>
            <a:r>
              <a:rPr sz="2600" spc="215" dirty="0">
                <a:latin typeface="Trebuchet MS"/>
                <a:cs typeface="Trebuchet MS"/>
              </a:rPr>
              <a:t> </a:t>
            </a:r>
            <a:r>
              <a:rPr sz="2600" spc="290" dirty="0">
                <a:latin typeface="Trebuchet MS"/>
                <a:cs typeface="Trebuchet MS"/>
              </a:rPr>
              <a:t>access</a:t>
            </a:r>
            <a:r>
              <a:rPr sz="2600" spc="220" dirty="0">
                <a:latin typeface="Trebuchet MS"/>
                <a:cs typeface="Trebuchet MS"/>
              </a:rPr>
              <a:t> </a:t>
            </a:r>
            <a:r>
              <a:rPr sz="2600" spc="200" dirty="0">
                <a:latin typeface="Trebuchet MS"/>
                <a:cs typeface="Trebuchet MS"/>
              </a:rPr>
              <a:t>and</a:t>
            </a:r>
            <a:r>
              <a:rPr sz="2600" spc="215" dirty="0">
                <a:latin typeface="Trebuchet MS"/>
                <a:cs typeface="Trebuchet MS"/>
              </a:rPr>
              <a:t> </a:t>
            </a:r>
            <a:r>
              <a:rPr sz="2600" spc="165" dirty="0">
                <a:latin typeface="Trebuchet MS"/>
                <a:cs typeface="Trebuchet MS"/>
              </a:rPr>
              <a:t>manipulation</a:t>
            </a:r>
            <a:r>
              <a:rPr sz="2600" spc="220" dirty="0">
                <a:latin typeface="Trebuchet MS"/>
                <a:cs typeface="Trebuchet MS"/>
              </a:rPr>
              <a:t> </a:t>
            </a:r>
            <a:r>
              <a:rPr sz="2600" spc="100" dirty="0">
                <a:latin typeface="Trebuchet MS"/>
                <a:cs typeface="Trebuchet MS"/>
              </a:rPr>
              <a:t>of</a:t>
            </a:r>
            <a:endParaRPr sz="2600">
              <a:latin typeface="Trebuchet MS"/>
              <a:cs typeface="Trebuchet MS"/>
            </a:endParaRPr>
          </a:p>
          <a:p>
            <a:pPr marL="12700" marR="62230" algn="just">
              <a:lnSpc>
                <a:spcPct val="110600"/>
              </a:lnSpc>
            </a:pPr>
            <a:r>
              <a:rPr sz="2600" spc="120" dirty="0">
                <a:latin typeface="Trebuchet MS"/>
                <a:cs typeface="Trebuchet MS"/>
              </a:rPr>
              <a:t>information. </a:t>
            </a:r>
            <a:r>
              <a:rPr sz="2600" spc="150" dirty="0">
                <a:latin typeface="Trebuchet MS"/>
                <a:cs typeface="Trebuchet MS"/>
              </a:rPr>
              <a:t>This </a:t>
            </a:r>
            <a:r>
              <a:rPr sz="2600" spc="240" dirty="0">
                <a:latin typeface="Trebuchet MS"/>
                <a:cs typeface="Trebuchet MS"/>
              </a:rPr>
              <a:t>promotes </a:t>
            </a:r>
            <a:r>
              <a:rPr sz="2600" spc="40" dirty="0">
                <a:latin typeface="Trebuchet MS"/>
                <a:cs typeface="Trebuchet MS"/>
              </a:rPr>
              <a:t>a </a:t>
            </a:r>
            <a:r>
              <a:rPr sz="2600" spc="190" dirty="0">
                <a:latin typeface="Trebuchet MS"/>
                <a:cs typeface="Trebuchet MS"/>
              </a:rPr>
              <a:t>more </a:t>
            </a:r>
            <a:r>
              <a:rPr sz="2600" spc="150" dirty="0">
                <a:latin typeface="Trebuchet MS"/>
                <a:cs typeface="Trebuchet MS"/>
              </a:rPr>
              <a:t>effective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200" dirty="0">
                <a:latin typeface="Trebuchet MS"/>
                <a:cs typeface="Trebuchet MS"/>
              </a:rPr>
              <a:t>and</a:t>
            </a:r>
            <a:r>
              <a:rPr sz="2600" spc="204" dirty="0">
                <a:latin typeface="Trebuchet MS"/>
                <a:cs typeface="Trebuchet MS"/>
              </a:rPr>
              <a:t> </a:t>
            </a:r>
            <a:r>
              <a:rPr sz="2600" spc="195" dirty="0">
                <a:latin typeface="Trebuchet MS"/>
                <a:cs typeface="Trebuchet MS"/>
              </a:rPr>
              <a:t>user-friendly</a:t>
            </a:r>
            <a:r>
              <a:rPr sz="2600" spc="210" dirty="0">
                <a:latin typeface="Trebuchet MS"/>
                <a:cs typeface="Trebuchet MS"/>
              </a:rPr>
              <a:t> </a:t>
            </a:r>
            <a:r>
              <a:rPr sz="2600" spc="125" dirty="0">
                <a:latin typeface="Trebuchet MS"/>
                <a:cs typeface="Trebuchet MS"/>
              </a:rPr>
              <a:t>library</a:t>
            </a:r>
            <a:r>
              <a:rPr sz="2600" spc="210" dirty="0">
                <a:latin typeface="Trebuchet MS"/>
                <a:cs typeface="Trebuchet MS"/>
              </a:rPr>
              <a:t> </a:t>
            </a:r>
            <a:r>
              <a:rPr sz="2600" spc="145" dirty="0">
                <a:latin typeface="Trebuchet MS"/>
                <a:cs typeface="Trebuchet MS"/>
              </a:rPr>
              <a:t>experience.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rebuchet MS"/>
              <a:cs typeface="Trebuchet MS"/>
            </a:endParaRPr>
          </a:p>
          <a:p>
            <a:pPr marL="119380" algn="just">
              <a:lnSpc>
                <a:spcPct val="100000"/>
              </a:lnSpc>
            </a:pPr>
            <a:r>
              <a:rPr sz="2600" spc="195" dirty="0">
                <a:latin typeface="Trebuchet MS"/>
                <a:cs typeface="Trebuchet MS"/>
              </a:rPr>
              <a:t>Improve</a:t>
            </a:r>
            <a:r>
              <a:rPr sz="2600" spc="210" dirty="0">
                <a:latin typeface="Trebuchet MS"/>
                <a:cs typeface="Trebuchet MS"/>
              </a:rPr>
              <a:t> </a:t>
            </a:r>
            <a:r>
              <a:rPr sz="2600" spc="200" dirty="0">
                <a:latin typeface="Trebuchet MS"/>
                <a:cs typeface="Trebuchet MS"/>
              </a:rPr>
              <a:t>accessibility</a:t>
            </a:r>
            <a:r>
              <a:rPr sz="2600" spc="210" dirty="0">
                <a:latin typeface="Trebuchet MS"/>
                <a:cs typeface="Trebuchet MS"/>
              </a:rPr>
              <a:t> </a:t>
            </a:r>
            <a:r>
              <a:rPr sz="2600" spc="200" dirty="0">
                <a:latin typeface="Trebuchet MS"/>
                <a:cs typeface="Trebuchet MS"/>
              </a:rPr>
              <a:t>and</a:t>
            </a:r>
            <a:r>
              <a:rPr sz="2600" spc="210" dirty="0">
                <a:latin typeface="Trebuchet MS"/>
                <a:cs typeface="Trebuchet MS"/>
              </a:rPr>
              <a:t> </a:t>
            </a:r>
            <a:r>
              <a:rPr sz="2600" spc="175" dirty="0">
                <a:latin typeface="Trebuchet MS"/>
                <a:cs typeface="Trebuchet MS"/>
              </a:rPr>
              <a:t>efficacy</a:t>
            </a:r>
            <a:r>
              <a:rPr sz="2600" spc="21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in</a:t>
            </a:r>
            <a:r>
              <a:rPr sz="2600" spc="215" dirty="0">
                <a:latin typeface="Trebuchet MS"/>
                <a:cs typeface="Trebuchet MS"/>
              </a:rPr>
              <a:t> </a:t>
            </a:r>
            <a:r>
              <a:rPr sz="2600" spc="135" dirty="0">
                <a:latin typeface="Trebuchet MS"/>
                <a:cs typeface="Trebuchet MS"/>
              </a:rPr>
              <a:t>the</a:t>
            </a:r>
            <a:endParaRPr sz="2600">
              <a:latin typeface="Trebuchet MS"/>
              <a:cs typeface="Trebuchet MS"/>
            </a:endParaRPr>
          </a:p>
          <a:p>
            <a:pPr marL="12700" marR="5080" algn="just">
              <a:lnSpc>
                <a:spcPct val="110600"/>
              </a:lnSpc>
            </a:pPr>
            <a:r>
              <a:rPr sz="2600" spc="175" dirty="0">
                <a:latin typeface="Trebuchet MS"/>
                <a:cs typeface="Trebuchet MS"/>
              </a:rPr>
              <a:t>administration </a:t>
            </a:r>
            <a:r>
              <a:rPr sz="2600" spc="100" dirty="0">
                <a:latin typeface="Trebuchet MS"/>
                <a:cs typeface="Trebuchet MS"/>
              </a:rPr>
              <a:t>of </a:t>
            </a:r>
            <a:r>
              <a:rPr sz="2600" spc="125" dirty="0">
                <a:latin typeface="Trebuchet MS"/>
                <a:cs typeface="Trebuchet MS"/>
              </a:rPr>
              <a:t>library </a:t>
            </a:r>
            <a:r>
              <a:rPr sz="2600" spc="175" dirty="0">
                <a:latin typeface="Trebuchet MS"/>
                <a:cs typeface="Trebuchet MS"/>
              </a:rPr>
              <a:t>resources, </a:t>
            </a:r>
            <a:r>
              <a:rPr sz="2600" spc="165" dirty="0">
                <a:latin typeface="Trebuchet MS"/>
                <a:cs typeface="Trebuchet MS"/>
              </a:rPr>
              <a:t>enabling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135" dirty="0">
                <a:latin typeface="Trebuchet MS"/>
                <a:cs typeface="Trebuchet MS"/>
              </a:rPr>
              <a:t>staff </a:t>
            </a:r>
            <a:r>
              <a:rPr sz="2600" spc="200" dirty="0">
                <a:latin typeface="Trebuchet MS"/>
                <a:cs typeface="Trebuchet MS"/>
              </a:rPr>
              <a:t>and </a:t>
            </a:r>
            <a:r>
              <a:rPr sz="2600" spc="215" dirty="0">
                <a:latin typeface="Trebuchet MS"/>
                <a:cs typeface="Trebuchet MS"/>
              </a:rPr>
              <a:t>patrons </a:t>
            </a:r>
            <a:r>
              <a:rPr sz="2600" spc="135" dirty="0">
                <a:latin typeface="Trebuchet MS"/>
                <a:cs typeface="Trebuchet MS"/>
              </a:rPr>
              <a:t>to </a:t>
            </a:r>
            <a:r>
              <a:rPr sz="2600" spc="150" dirty="0">
                <a:latin typeface="Trebuchet MS"/>
                <a:cs typeface="Trebuchet MS"/>
              </a:rPr>
              <a:t>track </a:t>
            </a:r>
            <a:r>
              <a:rPr sz="2600" spc="265" dirty="0">
                <a:latin typeface="Trebuchet MS"/>
                <a:cs typeface="Trebuchet MS"/>
              </a:rPr>
              <a:t>books </a:t>
            </a:r>
            <a:r>
              <a:rPr sz="2600" spc="200" dirty="0">
                <a:latin typeface="Trebuchet MS"/>
                <a:cs typeface="Trebuchet MS"/>
              </a:rPr>
              <a:t>and </a:t>
            </a:r>
            <a:r>
              <a:rPr sz="2600" spc="185" dirty="0">
                <a:latin typeface="Trebuchet MS"/>
                <a:cs typeface="Trebuchet MS"/>
              </a:rPr>
              <a:t>borrow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180" dirty="0">
                <a:latin typeface="Trebuchet MS"/>
                <a:cs typeface="Trebuchet MS"/>
              </a:rPr>
              <a:t>them</a:t>
            </a:r>
            <a:r>
              <a:rPr sz="2600" spc="210" dirty="0">
                <a:latin typeface="Trebuchet MS"/>
                <a:cs typeface="Trebuchet MS"/>
              </a:rPr>
              <a:t> </a:t>
            </a:r>
            <a:r>
              <a:rPr sz="2600" spc="100" dirty="0">
                <a:latin typeface="Trebuchet MS"/>
                <a:cs typeface="Trebuchet MS"/>
              </a:rPr>
              <a:t>with</a:t>
            </a:r>
            <a:r>
              <a:rPr sz="2600" spc="215" dirty="0">
                <a:latin typeface="Trebuchet MS"/>
                <a:cs typeface="Trebuchet MS"/>
              </a:rPr>
              <a:t> </a:t>
            </a:r>
            <a:r>
              <a:rPr sz="2600" spc="114" dirty="0">
                <a:latin typeface="Trebuchet MS"/>
                <a:cs typeface="Trebuchet MS"/>
              </a:rPr>
              <a:t>ease.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823914"/>
            <a:ext cx="18288000" cy="502284"/>
            <a:chOff x="0" y="4823914"/>
            <a:chExt cx="18288000" cy="502284"/>
          </a:xfrm>
        </p:grpSpPr>
        <p:sp>
          <p:nvSpPr>
            <p:cNvPr id="3" name="object 3"/>
            <p:cNvSpPr/>
            <p:nvPr/>
          </p:nvSpPr>
          <p:spPr>
            <a:xfrm>
              <a:off x="0" y="5060654"/>
              <a:ext cx="18288000" cy="28575"/>
            </a:xfrm>
            <a:custGeom>
              <a:avLst/>
              <a:gdLst/>
              <a:ahLst/>
              <a:cxnLst/>
              <a:rect l="l" t="t" r="r" b="b"/>
              <a:pathLst>
                <a:path w="18288000" h="28575">
                  <a:moveTo>
                    <a:pt x="0" y="2857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28574"/>
                  </a:lnTo>
                  <a:lnTo>
                    <a:pt x="0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27059" y="4823916"/>
              <a:ext cx="9125585" cy="502284"/>
            </a:xfrm>
            <a:custGeom>
              <a:avLst/>
              <a:gdLst/>
              <a:ahLst/>
              <a:cxnLst/>
              <a:rect l="l" t="t" r="r" b="b"/>
              <a:pathLst>
                <a:path w="9125585" h="502285">
                  <a:moveTo>
                    <a:pt x="502056" y="251028"/>
                  </a:moveTo>
                  <a:lnTo>
                    <a:pt x="330911" y="171157"/>
                  </a:lnTo>
                  <a:lnTo>
                    <a:pt x="251028" y="0"/>
                  </a:lnTo>
                  <a:lnTo>
                    <a:pt x="171157" y="171157"/>
                  </a:lnTo>
                  <a:lnTo>
                    <a:pt x="0" y="251028"/>
                  </a:lnTo>
                  <a:lnTo>
                    <a:pt x="171157" y="330911"/>
                  </a:lnTo>
                  <a:lnTo>
                    <a:pt x="251028" y="502056"/>
                  </a:lnTo>
                  <a:lnTo>
                    <a:pt x="330911" y="330911"/>
                  </a:lnTo>
                  <a:lnTo>
                    <a:pt x="502056" y="251028"/>
                  </a:lnTo>
                  <a:close/>
                </a:path>
                <a:path w="9125585" h="502285">
                  <a:moveTo>
                    <a:pt x="9125534" y="251028"/>
                  </a:moveTo>
                  <a:lnTo>
                    <a:pt x="8954389" y="171157"/>
                  </a:lnTo>
                  <a:lnTo>
                    <a:pt x="8874506" y="0"/>
                  </a:lnTo>
                  <a:lnTo>
                    <a:pt x="8794636" y="171157"/>
                  </a:lnTo>
                  <a:lnTo>
                    <a:pt x="8623478" y="251028"/>
                  </a:lnTo>
                  <a:lnTo>
                    <a:pt x="8794636" y="330911"/>
                  </a:lnTo>
                  <a:lnTo>
                    <a:pt x="8874506" y="502056"/>
                  </a:lnTo>
                  <a:lnTo>
                    <a:pt x="8954389" y="330911"/>
                  </a:lnTo>
                  <a:lnTo>
                    <a:pt x="9125534" y="251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2700" marR="5080" indent="1330325">
              <a:lnSpc>
                <a:spcPts val="8700"/>
              </a:lnSpc>
              <a:spcBef>
                <a:spcPts val="2140"/>
              </a:spcBef>
            </a:pPr>
            <a:r>
              <a:rPr spc="185" dirty="0"/>
              <a:t>Tools(Linked </a:t>
            </a:r>
            <a:r>
              <a:rPr spc="190" dirty="0"/>
              <a:t>List </a:t>
            </a:r>
            <a:r>
              <a:rPr spc="-65" dirty="0"/>
              <a:t>in </a:t>
            </a:r>
            <a:r>
              <a:rPr spc="-60" dirty="0"/>
              <a:t> </a:t>
            </a:r>
            <a:r>
              <a:rPr spc="405" dirty="0"/>
              <a:t>Data</a:t>
            </a:r>
            <a:r>
              <a:rPr spc="-590" dirty="0"/>
              <a:t> </a:t>
            </a:r>
            <a:r>
              <a:rPr spc="215" dirty="0"/>
              <a:t>Structure</a:t>
            </a:r>
            <a:r>
              <a:rPr spc="-585" dirty="0"/>
              <a:t> </a:t>
            </a:r>
            <a:r>
              <a:rPr spc="270" dirty="0"/>
              <a:t>Using</a:t>
            </a:r>
            <a:r>
              <a:rPr spc="-585" dirty="0"/>
              <a:t> </a:t>
            </a:r>
            <a:r>
              <a:rPr spc="95" dirty="0"/>
              <a:t>C):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4366" y="5078081"/>
            <a:ext cx="4326255" cy="4014470"/>
          </a:xfrm>
          <a:prstGeom prst="rect">
            <a:avLst/>
          </a:prstGeom>
        </p:spPr>
        <p:txBody>
          <a:bodyPr vert="horz" wrap="square" lIns="0" tIns="414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60"/>
              </a:spcBef>
            </a:pPr>
            <a:r>
              <a:rPr sz="5000" b="1" spc="-295" dirty="0">
                <a:latin typeface="Trebuchet MS"/>
                <a:cs typeface="Trebuchet MS"/>
              </a:rPr>
              <a:t>01</a:t>
            </a:r>
            <a:endParaRPr sz="5000">
              <a:latin typeface="Trebuchet MS"/>
              <a:cs typeface="Trebuchet MS"/>
            </a:endParaRPr>
          </a:p>
          <a:p>
            <a:pPr marL="12700" marR="5080">
              <a:lnSpc>
                <a:spcPct val="130200"/>
              </a:lnSpc>
              <a:spcBef>
                <a:spcPts val="755"/>
              </a:spcBef>
              <a:tabLst>
                <a:tab pos="2263775" algn="l"/>
              </a:tabLst>
            </a:pPr>
            <a:r>
              <a:rPr sz="2750" spc="-160" dirty="0">
                <a:latin typeface="Lucida Sans Unicode"/>
                <a:cs typeface="Lucida Sans Unicode"/>
              </a:rPr>
              <a:t>I</a:t>
            </a:r>
            <a:r>
              <a:rPr sz="2750" spc="-135" dirty="0">
                <a:latin typeface="Lucida Sans Unicode"/>
                <a:cs typeface="Lucida Sans Unicode"/>
              </a:rPr>
              <a:t>n</a:t>
            </a:r>
            <a:r>
              <a:rPr sz="2750" spc="155" dirty="0">
                <a:latin typeface="Lucida Sans Unicode"/>
                <a:cs typeface="Lucida Sans Unicode"/>
              </a:rPr>
              <a:t>c</a:t>
            </a:r>
            <a:r>
              <a:rPr sz="2750" spc="-65" dirty="0">
                <a:latin typeface="Lucida Sans Unicode"/>
                <a:cs typeface="Lucida Sans Unicode"/>
              </a:rPr>
              <a:t>o</a:t>
            </a:r>
            <a:r>
              <a:rPr sz="2750" spc="-130" dirty="0">
                <a:latin typeface="Lucida Sans Unicode"/>
                <a:cs typeface="Lucida Sans Unicode"/>
              </a:rPr>
              <a:t>r</a:t>
            </a:r>
            <a:r>
              <a:rPr sz="2750" spc="-5" dirty="0">
                <a:latin typeface="Lucida Sans Unicode"/>
                <a:cs typeface="Lucida Sans Unicode"/>
              </a:rPr>
              <a:t>p</a:t>
            </a:r>
            <a:r>
              <a:rPr sz="2750" spc="-65" dirty="0">
                <a:latin typeface="Lucida Sans Unicode"/>
                <a:cs typeface="Lucida Sans Unicode"/>
              </a:rPr>
              <a:t>o</a:t>
            </a:r>
            <a:r>
              <a:rPr sz="2750" spc="-130" dirty="0">
                <a:latin typeface="Lucida Sans Unicode"/>
                <a:cs typeface="Lucida Sans Unicode"/>
              </a:rPr>
              <a:t>r</a:t>
            </a:r>
            <a:r>
              <a:rPr sz="2750" spc="-35" dirty="0">
                <a:latin typeface="Lucida Sans Unicode"/>
                <a:cs typeface="Lucida Sans Unicode"/>
              </a:rPr>
              <a:t>a</a:t>
            </a:r>
            <a:r>
              <a:rPr sz="2750" spc="30" dirty="0">
                <a:latin typeface="Lucida Sans Unicode"/>
                <a:cs typeface="Lucida Sans Unicode"/>
              </a:rPr>
              <a:t>t</a:t>
            </a:r>
            <a:r>
              <a:rPr sz="2750" spc="-145" dirty="0">
                <a:latin typeface="Lucida Sans Unicode"/>
                <a:cs typeface="Lucida Sans Unicode"/>
              </a:rPr>
              <a:t>i</a:t>
            </a:r>
            <a:r>
              <a:rPr sz="2750" spc="-135" dirty="0">
                <a:latin typeface="Lucida Sans Unicode"/>
                <a:cs typeface="Lucida Sans Unicode"/>
              </a:rPr>
              <a:t>n</a:t>
            </a:r>
            <a:r>
              <a:rPr sz="2750" spc="-195" dirty="0">
                <a:latin typeface="Lucida Sans Unicode"/>
                <a:cs typeface="Lucida Sans Unicode"/>
              </a:rPr>
              <a:t>g</a:t>
            </a:r>
            <a:r>
              <a:rPr sz="2750" spc="-140" dirty="0">
                <a:latin typeface="Lucida Sans Unicode"/>
                <a:cs typeface="Lucida Sans Unicode"/>
              </a:rPr>
              <a:t> </a:t>
            </a:r>
            <a:r>
              <a:rPr sz="2750" spc="30" dirty="0">
                <a:latin typeface="Lucida Sans Unicode"/>
                <a:cs typeface="Lucida Sans Unicode"/>
              </a:rPr>
              <a:t>e</a:t>
            </a:r>
            <a:r>
              <a:rPr sz="2750" spc="-30" dirty="0">
                <a:latin typeface="Lucida Sans Unicode"/>
                <a:cs typeface="Lucida Sans Unicode"/>
              </a:rPr>
              <a:t>ss</a:t>
            </a:r>
            <a:r>
              <a:rPr sz="2750" spc="30" dirty="0">
                <a:latin typeface="Lucida Sans Unicode"/>
                <a:cs typeface="Lucida Sans Unicode"/>
              </a:rPr>
              <a:t>e</a:t>
            </a:r>
            <a:r>
              <a:rPr sz="2750" spc="-135" dirty="0">
                <a:latin typeface="Lucida Sans Unicode"/>
                <a:cs typeface="Lucida Sans Unicode"/>
              </a:rPr>
              <a:t>n</a:t>
            </a:r>
            <a:r>
              <a:rPr sz="2750" spc="30" dirty="0">
                <a:latin typeface="Lucida Sans Unicode"/>
                <a:cs typeface="Lucida Sans Unicode"/>
              </a:rPr>
              <a:t>t</a:t>
            </a:r>
            <a:r>
              <a:rPr sz="2750" spc="-145" dirty="0">
                <a:latin typeface="Lucida Sans Unicode"/>
                <a:cs typeface="Lucida Sans Unicode"/>
              </a:rPr>
              <a:t>i</a:t>
            </a:r>
            <a:r>
              <a:rPr sz="2750" spc="-35" dirty="0">
                <a:latin typeface="Lucida Sans Unicode"/>
                <a:cs typeface="Lucida Sans Unicode"/>
              </a:rPr>
              <a:t>a</a:t>
            </a:r>
            <a:r>
              <a:rPr sz="2750" spc="-195" dirty="0">
                <a:latin typeface="Lucida Sans Unicode"/>
                <a:cs typeface="Lucida Sans Unicode"/>
              </a:rPr>
              <a:t>l  </a:t>
            </a:r>
            <a:r>
              <a:rPr sz="2750" spc="-35" dirty="0">
                <a:latin typeface="Lucida Sans Unicode"/>
                <a:cs typeface="Lucida Sans Unicode"/>
              </a:rPr>
              <a:t>development </a:t>
            </a:r>
            <a:r>
              <a:rPr sz="2750" spc="-60" dirty="0">
                <a:latin typeface="Lucida Sans Unicode"/>
                <a:cs typeface="Lucida Sans Unicode"/>
              </a:rPr>
              <a:t>tools </a:t>
            </a:r>
            <a:r>
              <a:rPr sz="2750" spc="-130" dirty="0">
                <a:latin typeface="Lucida Sans Unicode"/>
                <a:cs typeface="Lucida Sans Unicode"/>
              </a:rPr>
              <a:t>like </a:t>
            </a:r>
            <a:r>
              <a:rPr sz="2750" spc="-125" dirty="0">
                <a:latin typeface="Lucida Sans Unicode"/>
                <a:cs typeface="Lucida Sans Unicode"/>
              </a:rPr>
              <a:t> </a:t>
            </a:r>
            <a:r>
              <a:rPr sz="2750" spc="75" dirty="0">
                <a:latin typeface="Lucida Sans Unicode"/>
                <a:cs typeface="Lucida Sans Unicode"/>
              </a:rPr>
              <a:t>C</a:t>
            </a:r>
            <a:r>
              <a:rPr sz="2750" spc="-65" dirty="0">
                <a:latin typeface="Lucida Sans Unicode"/>
                <a:cs typeface="Lucida Sans Unicode"/>
              </a:rPr>
              <a:t>o</a:t>
            </a:r>
            <a:r>
              <a:rPr sz="2750" spc="-5" dirty="0">
                <a:latin typeface="Lucida Sans Unicode"/>
                <a:cs typeface="Lucida Sans Unicode"/>
              </a:rPr>
              <a:t>d</a:t>
            </a:r>
            <a:r>
              <a:rPr sz="2750" spc="30" dirty="0">
                <a:latin typeface="Lucida Sans Unicode"/>
                <a:cs typeface="Lucida Sans Unicode"/>
              </a:rPr>
              <a:t>e</a:t>
            </a:r>
            <a:r>
              <a:rPr sz="2750" spc="-330" dirty="0">
                <a:latin typeface="Lucida Sans Unicode"/>
                <a:cs typeface="Lucida Sans Unicode"/>
              </a:rPr>
              <a:t>::</a:t>
            </a:r>
            <a:r>
              <a:rPr sz="2750" spc="70" dirty="0">
                <a:latin typeface="Lucida Sans Unicode"/>
                <a:cs typeface="Lucida Sans Unicode"/>
              </a:rPr>
              <a:t>B</a:t>
            </a:r>
            <a:r>
              <a:rPr sz="2750" spc="-190" dirty="0">
                <a:latin typeface="Lucida Sans Unicode"/>
                <a:cs typeface="Lucida Sans Unicode"/>
              </a:rPr>
              <a:t>l</a:t>
            </a:r>
            <a:r>
              <a:rPr sz="2750" spc="-65" dirty="0">
                <a:latin typeface="Lucida Sans Unicode"/>
                <a:cs typeface="Lucida Sans Unicode"/>
              </a:rPr>
              <a:t>o</a:t>
            </a:r>
            <a:r>
              <a:rPr sz="2750" spc="155" dirty="0">
                <a:latin typeface="Lucida Sans Unicode"/>
                <a:cs typeface="Lucida Sans Unicode"/>
              </a:rPr>
              <a:t>c</a:t>
            </a:r>
            <a:r>
              <a:rPr sz="2750" spc="-225" dirty="0">
                <a:latin typeface="Lucida Sans Unicode"/>
                <a:cs typeface="Lucida Sans Unicode"/>
              </a:rPr>
              <a:t>k</a:t>
            </a:r>
            <a:r>
              <a:rPr sz="2750" spc="-25" dirty="0">
                <a:latin typeface="Lucida Sans Unicode"/>
                <a:cs typeface="Lucida Sans Unicode"/>
              </a:rPr>
              <a:t>s</a:t>
            </a:r>
            <a:r>
              <a:rPr sz="2750" dirty="0">
                <a:latin typeface="Lucida Sans Unicode"/>
                <a:cs typeface="Lucida Sans Unicode"/>
              </a:rPr>
              <a:t>	</a:t>
            </a:r>
            <a:r>
              <a:rPr sz="2750" spc="-100" dirty="0">
                <a:latin typeface="Lucida Sans Unicode"/>
                <a:cs typeface="Lucida Sans Unicode"/>
              </a:rPr>
              <a:t>f</a:t>
            </a:r>
            <a:r>
              <a:rPr sz="2750" spc="-65" dirty="0">
                <a:latin typeface="Lucida Sans Unicode"/>
                <a:cs typeface="Lucida Sans Unicode"/>
              </a:rPr>
              <a:t>o</a:t>
            </a:r>
            <a:r>
              <a:rPr sz="2750" spc="-125" dirty="0">
                <a:latin typeface="Lucida Sans Unicode"/>
                <a:cs typeface="Lucida Sans Unicode"/>
              </a:rPr>
              <a:t>r</a:t>
            </a:r>
            <a:r>
              <a:rPr sz="2750" spc="-140" dirty="0">
                <a:latin typeface="Lucida Sans Unicode"/>
                <a:cs typeface="Lucida Sans Unicode"/>
              </a:rPr>
              <a:t> </a:t>
            </a:r>
            <a:r>
              <a:rPr sz="2750" spc="-30" dirty="0">
                <a:latin typeface="Lucida Sans Unicode"/>
                <a:cs typeface="Lucida Sans Unicode"/>
              </a:rPr>
              <a:t>s</a:t>
            </a:r>
            <a:r>
              <a:rPr sz="2750" spc="30" dirty="0">
                <a:latin typeface="Lucida Sans Unicode"/>
                <a:cs typeface="Lucida Sans Unicode"/>
              </a:rPr>
              <a:t>e</a:t>
            </a:r>
            <a:r>
              <a:rPr sz="2750" spc="-35" dirty="0">
                <a:latin typeface="Lucida Sans Unicode"/>
                <a:cs typeface="Lucida Sans Unicode"/>
              </a:rPr>
              <a:t>a</a:t>
            </a:r>
            <a:r>
              <a:rPr sz="2750" spc="-105" dirty="0">
                <a:latin typeface="Lucida Sans Unicode"/>
                <a:cs typeface="Lucida Sans Unicode"/>
              </a:rPr>
              <a:t>m</a:t>
            </a:r>
            <a:r>
              <a:rPr sz="2750" spc="-190" dirty="0">
                <a:latin typeface="Lucida Sans Unicode"/>
                <a:cs typeface="Lucida Sans Unicode"/>
              </a:rPr>
              <a:t>l</a:t>
            </a:r>
            <a:r>
              <a:rPr sz="2750" spc="30" dirty="0">
                <a:latin typeface="Lucida Sans Unicode"/>
                <a:cs typeface="Lucida Sans Unicode"/>
              </a:rPr>
              <a:t>e</a:t>
            </a:r>
            <a:r>
              <a:rPr sz="2750" spc="-30" dirty="0">
                <a:latin typeface="Lucida Sans Unicode"/>
                <a:cs typeface="Lucida Sans Unicode"/>
              </a:rPr>
              <a:t>s</a:t>
            </a:r>
            <a:r>
              <a:rPr sz="2750" spc="-20" dirty="0">
                <a:latin typeface="Lucida Sans Unicode"/>
                <a:cs typeface="Lucida Sans Unicode"/>
              </a:rPr>
              <a:t>s  </a:t>
            </a:r>
            <a:r>
              <a:rPr sz="2750" spc="-65" dirty="0">
                <a:latin typeface="Lucida Sans Unicode"/>
                <a:cs typeface="Lucida Sans Unicode"/>
              </a:rPr>
              <a:t>coding </a:t>
            </a:r>
            <a:r>
              <a:rPr sz="2750" spc="-55" dirty="0">
                <a:latin typeface="Lucida Sans Unicode"/>
                <a:cs typeface="Lucida Sans Unicode"/>
              </a:rPr>
              <a:t>and </a:t>
            </a:r>
            <a:r>
              <a:rPr sz="2750" spc="-110" dirty="0">
                <a:latin typeface="Lucida Sans Unicode"/>
                <a:cs typeface="Lucida Sans Unicode"/>
              </a:rPr>
              <a:t>debugging </a:t>
            </a:r>
            <a:r>
              <a:rPr sz="2750" spc="-105" dirty="0">
                <a:latin typeface="Lucida Sans Unicode"/>
                <a:cs typeface="Lucida Sans Unicode"/>
              </a:rPr>
              <a:t> </a:t>
            </a:r>
            <a:r>
              <a:rPr sz="2750" spc="-70" dirty="0">
                <a:latin typeface="Lucida Sans Unicode"/>
                <a:cs typeface="Lucida Sans Unicode"/>
              </a:rPr>
              <a:t>experience.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78246" y="5281886"/>
            <a:ext cx="5095875" cy="427418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5300" b="1" spc="285" dirty="0">
                <a:latin typeface="Trebuchet MS"/>
                <a:cs typeface="Trebuchet MS"/>
              </a:rPr>
              <a:t>02</a:t>
            </a:r>
            <a:endParaRPr sz="5300">
              <a:latin typeface="Trebuchet MS"/>
              <a:cs typeface="Trebuchet MS"/>
            </a:endParaRPr>
          </a:p>
          <a:p>
            <a:pPr marL="51435" marR="5080">
              <a:lnSpc>
                <a:spcPts val="4270"/>
              </a:lnSpc>
            </a:pPr>
            <a:r>
              <a:rPr sz="2750" spc="-100" dirty="0">
                <a:latin typeface="Lucida Sans Unicode"/>
                <a:cs typeface="Lucida Sans Unicode"/>
              </a:rPr>
              <a:t>U</a:t>
            </a:r>
            <a:r>
              <a:rPr sz="2750" spc="30" dirty="0">
                <a:latin typeface="Lucida Sans Unicode"/>
                <a:cs typeface="Lucida Sans Unicode"/>
              </a:rPr>
              <a:t>t</a:t>
            </a:r>
            <a:r>
              <a:rPr sz="2750" spc="-145" dirty="0">
                <a:latin typeface="Lucida Sans Unicode"/>
                <a:cs typeface="Lucida Sans Unicode"/>
              </a:rPr>
              <a:t>i</a:t>
            </a:r>
            <a:r>
              <a:rPr sz="2750" spc="-190" dirty="0">
                <a:latin typeface="Lucida Sans Unicode"/>
                <a:cs typeface="Lucida Sans Unicode"/>
              </a:rPr>
              <a:t>l</a:t>
            </a:r>
            <a:r>
              <a:rPr sz="2750" spc="-145" dirty="0">
                <a:latin typeface="Lucida Sans Unicode"/>
                <a:cs typeface="Lucida Sans Unicode"/>
              </a:rPr>
              <a:t>i</a:t>
            </a:r>
            <a:r>
              <a:rPr sz="2750" spc="-335" dirty="0">
                <a:latin typeface="Lucida Sans Unicode"/>
                <a:cs typeface="Lucida Sans Unicode"/>
              </a:rPr>
              <a:t>z</a:t>
            </a:r>
            <a:r>
              <a:rPr sz="2750" spc="-145" dirty="0">
                <a:latin typeface="Lucida Sans Unicode"/>
                <a:cs typeface="Lucida Sans Unicode"/>
              </a:rPr>
              <a:t>i</a:t>
            </a:r>
            <a:r>
              <a:rPr sz="2750" spc="-135" dirty="0">
                <a:latin typeface="Lucida Sans Unicode"/>
                <a:cs typeface="Lucida Sans Unicode"/>
              </a:rPr>
              <a:t>n</a:t>
            </a:r>
            <a:r>
              <a:rPr sz="2750" spc="-195" dirty="0">
                <a:latin typeface="Lucida Sans Unicode"/>
                <a:cs typeface="Lucida Sans Unicode"/>
              </a:rPr>
              <a:t>g</a:t>
            </a:r>
            <a:r>
              <a:rPr sz="2750" spc="-140" dirty="0">
                <a:latin typeface="Lucida Sans Unicode"/>
                <a:cs typeface="Lucida Sans Unicode"/>
              </a:rPr>
              <a:t> </a:t>
            </a:r>
            <a:r>
              <a:rPr sz="2750" spc="30" dirty="0">
                <a:latin typeface="Lucida Sans Unicode"/>
                <a:cs typeface="Lucida Sans Unicode"/>
              </a:rPr>
              <a:t>t</a:t>
            </a:r>
            <a:r>
              <a:rPr sz="2750" spc="-135" dirty="0">
                <a:latin typeface="Lucida Sans Unicode"/>
                <a:cs typeface="Lucida Sans Unicode"/>
              </a:rPr>
              <a:t>h</a:t>
            </a:r>
            <a:r>
              <a:rPr sz="2750" spc="35" dirty="0">
                <a:latin typeface="Lucida Sans Unicode"/>
                <a:cs typeface="Lucida Sans Unicode"/>
              </a:rPr>
              <a:t>e</a:t>
            </a:r>
            <a:r>
              <a:rPr sz="2750" spc="-140" dirty="0">
                <a:latin typeface="Lucida Sans Unicode"/>
                <a:cs typeface="Lucida Sans Unicode"/>
              </a:rPr>
              <a:t> </a:t>
            </a:r>
            <a:r>
              <a:rPr sz="2750" spc="-5" dirty="0">
                <a:latin typeface="Lucida Sans Unicode"/>
                <a:cs typeface="Lucida Sans Unicode"/>
              </a:rPr>
              <a:t>p</a:t>
            </a:r>
            <a:r>
              <a:rPr sz="2750" spc="-65" dirty="0">
                <a:latin typeface="Lucida Sans Unicode"/>
                <a:cs typeface="Lucida Sans Unicode"/>
              </a:rPr>
              <a:t>o</a:t>
            </a:r>
            <a:r>
              <a:rPr sz="2750" spc="-45" dirty="0">
                <a:latin typeface="Lucida Sans Unicode"/>
                <a:cs typeface="Lucida Sans Unicode"/>
              </a:rPr>
              <a:t>w</a:t>
            </a:r>
            <a:r>
              <a:rPr sz="2750" spc="30" dirty="0">
                <a:latin typeface="Lucida Sans Unicode"/>
                <a:cs typeface="Lucida Sans Unicode"/>
              </a:rPr>
              <a:t>e</a:t>
            </a:r>
            <a:r>
              <a:rPr sz="2750" spc="-125" dirty="0">
                <a:latin typeface="Lucida Sans Unicode"/>
                <a:cs typeface="Lucida Sans Unicode"/>
              </a:rPr>
              <a:t>r</a:t>
            </a:r>
            <a:r>
              <a:rPr sz="2750" spc="-140" dirty="0">
                <a:latin typeface="Lucida Sans Unicode"/>
                <a:cs typeface="Lucida Sans Unicode"/>
              </a:rPr>
              <a:t> </a:t>
            </a:r>
            <a:r>
              <a:rPr sz="2750" spc="-65" dirty="0">
                <a:latin typeface="Lucida Sans Unicode"/>
                <a:cs typeface="Lucida Sans Unicode"/>
              </a:rPr>
              <a:t>o</a:t>
            </a:r>
            <a:r>
              <a:rPr sz="2750" spc="-95" dirty="0">
                <a:latin typeface="Lucida Sans Unicode"/>
                <a:cs typeface="Lucida Sans Unicode"/>
              </a:rPr>
              <a:t>f</a:t>
            </a:r>
            <a:r>
              <a:rPr sz="2750" spc="-140" dirty="0">
                <a:latin typeface="Lucida Sans Unicode"/>
                <a:cs typeface="Lucida Sans Unicode"/>
              </a:rPr>
              <a:t> </a:t>
            </a:r>
            <a:r>
              <a:rPr sz="2750" spc="30" dirty="0">
                <a:latin typeface="Lucida Sans Unicode"/>
                <a:cs typeface="Lucida Sans Unicode"/>
              </a:rPr>
              <a:t>t</a:t>
            </a:r>
            <a:r>
              <a:rPr sz="2750" spc="-135" dirty="0">
                <a:latin typeface="Lucida Sans Unicode"/>
                <a:cs typeface="Lucida Sans Unicode"/>
              </a:rPr>
              <a:t>h</a:t>
            </a:r>
            <a:r>
              <a:rPr sz="2750" spc="35" dirty="0">
                <a:latin typeface="Lucida Sans Unicode"/>
                <a:cs typeface="Lucida Sans Unicode"/>
              </a:rPr>
              <a:t>e</a:t>
            </a:r>
            <a:r>
              <a:rPr sz="2750" spc="-140" dirty="0">
                <a:latin typeface="Lucida Sans Unicode"/>
                <a:cs typeface="Lucida Sans Unicode"/>
              </a:rPr>
              <a:t> </a:t>
            </a:r>
            <a:r>
              <a:rPr sz="2750" spc="50" dirty="0">
                <a:latin typeface="Lucida Sans Unicode"/>
                <a:cs typeface="Lucida Sans Unicode"/>
              </a:rPr>
              <a:t>C  </a:t>
            </a:r>
            <a:r>
              <a:rPr sz="2750" spc="-5" dirty="0">
                <a:latin typeface="Lucida Sans Unicode"/>
                <a:cs typeface="Lucida Sans Unicode"/>
              </a:rPr>
              <a:t>p</a:t>
            </a:r>
            <a:r>
              <a:rPr sz="2750" spc="-130" dirty="0">
                <a:latin typeface="Lucida Sans Unicode"/>
                <a:cs typeface="Lucida Sans Unicode"/>
              </a:rPr>
              <a:t>r</a:t>
            </a:r>
            <a:r>
              <a:rPr sz="2750" spc="-65" dirty="0">
                <a:latin typeface="Lucida Sans Unicode"/>
                <a:cs typeface="Lucida Sans Unicode"/>
              </a:rPr>
              <a:t>o</a:t>
            </a:r>
            <a:r>
              <a:rPr sz="2750" spc="-200" dirty="0">
                <a:latin typeface="Lucida Sans Unicode"/>
                <a:cs typeface="Lucida Sans Unicode"/>
              </a:rPr>
              <a:t>g</a:t>
            </a:r>
            <a:r>
              <a:rPr sz="2750" spc="-130" dirty="0">
                <a:latin typeface="Lucida Sans Unicode"/>
                <a:cs typeface="Lucida Sans Unicode"/>
              </a:rPr>
              <a:t>r</a:t>
            </a:r>
            <a:r>
              <a:rPr sz="2750" spc="-35" dirty="0">
                <a:latin typeface="Lucida Sans Unicode"/>
                <a:cs typeface="Lucida Sans Unicode"/>
              </a:rPr>
              <a:t>a</a:t>
            </a:r>
            <a:r>
              <a:rPr sz="2750" spc="-105" dirty="0">
                <a:latin typeface="Lucida Sans Unicode"/>
                <a:cs typeface="Lucida Sans Unicode"/>
              </a:rPr>
              <a:t>mm</a:t>
            </a:r>
            <a:r>
              <a:rPr sz="2750" spc="-145" dirty="0">
                <a:latin typeface="Lucida Sans Unicode"/>
                <a:cs typeface="Lucida Sans Unicode"/>
              </a:rPr>
              <a:t>i</a:t>
            </a:r>
            <a:r>
              <a:rPr sz="2750" spc="-135" dirty="0">
                <a:latin typeface="Lucida Sans Unicode"/>
                <a:cs typeface="Lucida Sans Unicode"/>
              </a:rPr>
              <a:t>n</a:t>
            </a:r>
            <a:r>
              <a:rPr sz="2750" spc="-195" dirty="0">
                <a:latin typeface="Lucida Sans Unicode"/>
                <a:cs typeface="Lucida Sans Unicode"/>
              </a:rPr>
              <a:t>g</a:t>
            </a:r>
            <a:r>
              <a:rPr sz="2750" spc="-140" dirty="0">
                <a:latin typeface="Lucida Sans Unicode"/>
                <a:cs typeface="Lucida Sans Unicode"/>
              </a:rPr>
              <a:t> </a:t>
            </a:r>
            <a:r>
              <a:rPr sz="2750" spc="-190" dirty="0">
                <a:latin typeface="Lucida Sans Unicode"/>
                <a:cs typeface="Lucida Sans Unicode"/>
              </a:rPr>
              <a:t>l</a:t>
            </a:r>
            <a:r>
              <a:rPr sz="2750" spc="-35" dirty="0">
                <a:latin typeface="Lucida Sans Unicode"/>
                <a:cs typeface="Lucida Sans Unicode"/>
              </a:rPr>
              <a:t>a</a:t>
            </a:r>
            <a:r>
              <a:rPr sz="2750" spc="-135" dirty="0">
                <a:latin typeface="Lucida Sans Unicode"/>
                <a:cs typeface="Lucida Sans Unicode"/>
              </a:rPr>
              <a:t>n</a:t>
            </a:r>
            <a:r>
              <a:rPr sz="2750" spc="-200" dirty="0">
                <a:latin typeface="Lucida Sans Unicode"/>
                <a:cs typeface="Lucida Sans Unicode"/>
              </a:rPr>
              <a:t>g</a:t>
            </a:r>
            <a:r>
              <a:rPr sz="2750" spc="-135" dirty="0">
                <a:latin typeface="Lucida Sans Unicode"/>
                <a:cs typeface="Lucida Sans Unicode"/>
              </a:rPr>
              <a:t>u</a:t>
            </a:r>
            <a:r>
              <a:rPr sz="2750" spc="-35" dirty="0">
                <a:latin typeface="Lucida Sans Unicode"/>
                <a:cs typeface="Lucida Sans Unicode"/>
              </a:rPr>
              <a:t>a</a:t>
            </a:r>
            <a:r>
              <a:rPr sz="2750" spc="-200" dirty="0">
                <a:latin typeface="Lucida Sans Unicode"/>
                <a:cs typeface="Lucida Sans Unicode"/>
              </a:rPr>
              <a:t>g</a:t>
            </a:r>
            <a:r>
              <a:rPr sz="2750" spc="35" dirty="0">
                <a:latin typeface="Lucida Sans Unicode"/>
                <a:cs typeface="Lucida Sans Unicode"/>
              </a:rPr>
              <a:t>e</a:t>
            </a:r>
            <a:r>
              <a:rPr sz="2750" spc="-140" dirty="0">
                <a:latin typeface="Lucida Sans Unicode"/>
                <a:cs typeface="Lucida Sans Unicode"/>
              </a:rPr>
              <a:t> </a:t>
            </a:r>
            <a:r>
              <a:rPr sz="2750" spc="30" dirty="0">
                <a:latin typeface="Lucida Sans Unicode"/>
                <a:cs typeface="Lucida Sans Unicode"/>
              </a:rPr>
              <a:t>t</a:t>
            </a:r>
            <a:r>
              <a:rPr sz="2750" spc="-40" dirty="0">
                <a:latin typeface="Lucida Sans Unicode"/>
                <a:cs typeface="Lucida Sans Unicode"/>
              </a:rPr>
              <a:t>o  </a:t>
            </a:r>
            <a:r>
              <a:rPr sz="2750" spc="-145" dirty="0">
                <a:latin typeface="Lucida Sans Unicode"/>
                <a:cs typeface="Lucida Sans Unicode"/>
              </a:rPr>
              <a:t>i</a:t>
            </a:r>
            <a:r>
              <a:rPr sz="2750" spc="-105" dirty="0">
                <a:latin typeface="Lucida Sans Unicode"/>
                <a:cs typeface="Lucida Sans Unicode"/>
              </a:rPr>
              <a:t>m</a:t>
            </a:r>
            <a:r>
              <a:rPr sz="2750" spc="-5" dirty="0">
                <a:latin typeface="Lucida Sans Unicode"/>
                <a:cs typeface="Lucida Sans Unicode"/>
              </a:rPr>
              <a:t>p</a:t>
            </a:r>
            <a:r>
              <a:rPr sz="2750" spc="-190" dirty="0">
                <a:latin typeface="Lucida Sans Unicode"/>
                <a:cs typeface="Lucida Sans Unicode"/>
              </a:rPr>
              <a:t>l</a:t>
            </a:r>
            <a:r>
              <a:rPr sz="2750" spc="30" dirty="0">
                <a:latin typeface="Lucida Sans Unicode"/>
                <a:cs typeface="Lucida Sans Unicode"/>
              </a:rPr>
              <a:t>e</a:t>
            </a:r>
            <a:r>
              <a:rPr sz="2750" spc="-105" dirty="0">
                <a:latin typeface="Lucida Sans Unicode"/>
                <a:cs typeface="Lucida Sans Unicode"/>
              </a:rPr>
              <a:t>m</a:t>
            </a:r>
            <a:r>
              <a:rPr sz="2750" spc="30" dirty="0">
                <a:latin typeface="Lucida Sans Unicode"/>
                <a:cs typeface="Lucida Sans Unicode"/>
              </a:rPr>
              <a:t>e</a:t>
            </a:r>
            <a:r>
              <a:rPr sz="2750" spc="-135" dirty="0">
                <a:latin typeface="Lucida Sans Unicode"/>
                <a:cs typeface="Lucida Sans Unicode"/>
              </a:rPr>
              <a:t>n</a:t>
            </a:r>
            <a:r>
              <a:rPr sz="2750" spc="35" dirty="0">
                <a:latin typeface="Lucida Sans Unicode"/>
                <a:cs typeface="Lucida Sans Unicode"/>
              </a:rPr>
              <a:t>t</a:t>
            </a:r>
            <a:r>
              <a:rPr sz="2750" spc="-140" dirty="0">
                <a:latin typeface="Lucida Sans Unicode"/>
                <a:cs typeface="Lucida Sans Unicode"/>
              </a:rPr>
              <a:t> </a:t>
            </a:r>
            <a:r>
              <a:rPr sz="2750" spc="-35" dirty="0">
                <a:latin typeface="Lucida Sans Unicode"/>
                <a:cs typeface="Lucida Sans Unicode"/>
              </a:rPr>
              <a:t>a</a:t>
            </a:r>
            <a:r>
              <a:rPr sz="2750" spc="-130" dirty="0">
                <a:latin typeface="Lucida Sans Unicode"/>
                <a:cs typeface="Lucida Sans Unicode"/>
              </a:rPr>
              <a:t>n</a:t>
            </a:r>
            <a:r>
              <a:rPr sz="2750" spc="-140" dirty="0">
                <a:latin typeface="Lucida Sans Unicode"/>
                <a:cs typeface="Lucida Sans Unicode"/>
              </a:rPr>
              <a:t> </a:t>
            </a:r>
            <a:r>
              <a:rPr sz="2750" spc="30" dirty="0">
                <a:latin typeface="Lucida Sans Unicode"/>
                <a:cs typeface="Lucida Sans Unicode"/>
              </a:rPr>
              <a:t>e</a:t>
            </a:r>
            <a:r>
              <a:rPr sz="2750" spc="-100" dirty="0">
                <a:latin typeface="Lucida Sans Unicode"/>
                <a:cs typeface="Lucida Sans Unicode"/>
              </a:rPr>
              <a:t>ff</a:t>
            </a:r>
            <a:r>
              <a:rPr sz="2750" spc="-145" dirty="0">
                <a:latin typeface="Lucida Sans Unicode"/>
                <a:cs typeface="Lucida Sans Unicode"/>
              </a:rPr>
              <a:t>i</a:t>
            </a:r>
            <a:r>
              <a:rPr sz="2750" spc="155" dirty="0">
                <a:latin typeface="Lucida Sans Unicode"/>
                <a:cs typeface="Lucida Sans Unicode"/>
              </a:rPr>
              <a:t>c</a:t>
            </a:r>
            <a:r>
              <a:rPr sz="2750" spc="-145" dirty="0">
                <a:latin typeface="Lucida Sans Unicode"/>
                <a:cs typeface="Lucida Sans Unicode"/>
              </a:rPr>
              <a:t>i</a:t>
            </a:r>
            <a:r>
              <a:rPr sz="2750" spc="30" dirty="0">
                <a:latin typeface="Lucida Sans Unicode"/>
                <a:cs typeface="Lucida Sans Unicode"/>
              </a:rPr>
              <a:t>e</a:t>
            </a:r>
            <a:r>
              <a:rPr sz="2750" spc="-135" dirty="0">
                <a:latin typeface="Lucida Sans Unicode"/>
                <a:cs typeface="Lucida Sans Unicode"/>
              </a:rPr>
              <a:t>n</a:t>
            </a:r>
            <a:r>
              <a:rPr sz="2750" spc="35" dirty="0">
                <a:latin typeface="Lucida Sans Unicode"/>
                <a:cs typeface="Lucida Sans Unicode"/>
              </a:rPr>
              <a:t>t</a:t>
            </a:r>
            <a:r>
              <a:rPr sz="2750" spc="-140" dirty="0">
                <a:latin typeface="Lucida Sans Unicode"/>
                <a:cs typeface="Lucida Sans Unicode"/>
              </a:rPr>
              <a:t> </a:t>
            </a:r>
            <a:r>
              <a:rPr sz="2750" spc="-35" dirty="0">
                <a:latin typeface="Lucida Sans Unicode"/>
                <a:cs typeface="Lucida Sans Unicode"/>
              </a:rPr>
              <a:t>a</a:t>
            </a:r>
            <a:r>
              <a:rPr sz="2750" spc="-135" dirty="0">
                <a:latin typeface="Lucida Sans Unicode"/>
                <a:cs typeface="Lucida Sans Unicode"/>
              </a:rPr>
              <a:t>n</a:t>
            </a:r>
            <a:r>
              <a:rPr sz="2750" dirty="0">
                <a:latin typeface="Lucida Sans Unicode"/>
                <a:cs typeface="Lucida Sans Unicode"/>
              </a:rPr>
              <a:t>d  </a:t>
            </a:r>
            <a:r>
              <a:rPr sz="2750" spc="-135" dirty="0">
                <a:latin typeface="Lucida Sans Unicode"/>
                <a:cs typeface="Lucida Sans Unicode"/>
              </a:rPr>
              <a:t>u</a:t>
            </a:r>
            <a:r>
              <a:rPr sz="2750" spc="-30" dirty="0">
                <a:latin typeface="Lucida Sans Unicode"/>
                <a:cs typeface="Lucida Sans Unicode"/>
              </a:rPr>
              <a:t>s</a:t>
            </a:r>
            <a:r>
              <a:rPr sz="2750" spc="30" dirty="0">
                <a:latin typeface="Lucida Sans Unicode"/>
                <a:cs typeface="Lucida Sans Unicode"/>
              </a:rPr>
              <a:t>e</a:t>
            </a:r>
            <a:r>
              <a:rPr sz="2750" spc="-130" dirty="0">
                <a:latin typeface="Lucida Sans Unicode"/>
                <a:cs typeface="Lucida Sans Unicode"/>
              </a:rPr>
              <a:t>r</a:t>
            </a:r>
            <a:r>
              <a:rPr sz="2750" spc="-185" dirty="0">
                <a:latin typeface="Lucida Sans Unicode"/>
                <a:cs typeface="Lucida Sans Unicode"/>
              </a:rPr>
              <a:t>-</a:t>
            </a:r>
            <a:r>
              <a:rPr sz="2750" spc="-100" dirty="0">
                <a:latin typeface="Lucida Sans Unicode"/>
                <a:cs typeface="Lucida Sans Unicode"/>
              </a:rPr>
              <a:t>f</a:t>
            </a:r>
            <a:r>
              <a:rPr sz="2750" spc="-130" dirty="0">
                <a:latin typeface="Lucida Sans Unicode"/>
                <a:cs typeface="Lucida Sans Unicode"/>
              </a:rPr>
              <a:t>r</a:t>
            </a:r>
            <a:r>
              <a:rPr sz="2750" spc="-145" dirty="0">
                <a:latin typeface="Lucida Sans Unicode"/>
                <a:cs typeface="Lucida Sans Unicode"/>
              </a:rPr>
              <a:t>i</a:t>
            </a:r>
            <a:r>
              <a:rPr sz="2750" spc="30" dirty="0">
                <a:latin typeface="Lucida Sans Unicode"/>
                <a:cs typeface="Lucida Sans Unicode"/>
              </a:rPr>
              <a:t>e</a:t>
            </a:r>
            <a:r>
              <a:rPr sz="2750" spc="-135" dirty="0">
                <a:latin typeface="Lucida Sans Unicode"/>
                <a:cs typeface="Lucida Sans Unicode"/>
              </a:rPr>
              <a:t>n</a:t>
            </a:r>
            <a:r>
              <a:rPr sz="2750" spc="-5" dirty="0">
                <a:latin typeface="Lucida Sans Unicode"/>
                <a:cs typeface="Lucida Sans Unicode"/>
              </a:rPr>
              <a:t>d</a:t>
            </a:r>
            <a:r>
              <a:rPr sz="2750" spc="-190" dirty="0">
                <a:latin typeface="Lucida Sans Unicode"/>
                <a:cs typeface="Lucida Sans Unicode"/>
              </a:rPr>
              <a:t>l</a:t>
            </a:r>
            <a:r>
              <a:rPr sz="2750" spc="95" dirty="0">
                <a:latin typeface="Lucida Sans Unicode"/>
                <a:cs typeface="Lucida Sans Unicode"/>
              </a:rPr>
              <a:t>y</a:t>
            </a:r>
            <a:r>
              <a:rPr sz="2750" spc="-140" dirty="0">
                <a:latin typeface="Lucida Sans Unicode"/>
                <a:cs typeface="Lucida Sans Unicode"/>
              </a:rPr>
              <a:t> </a:t>
            </a:r>
            <a:r>
              <a:rPr sz="2750" spc="-25" dirty="0">
                <a:latin typeface="Lucida Sans Unicode"/>
                <a:cs typeface="Lucida Sans Unicode"/>
              </a:rPr>
              <a:t>L</a:t>
            </a:r>
            <a:r>
              <a:rPr sz="2750" spc="-145" dirty="0">
                <a:latin typeface="Lucida Sans Unicode"/>
                <a:cs typeface="Lucida Sans Unicode"/>
              </a:rPr>
              <a:t>i</a:t>
            </a:r>
            <a:r>
              <a:rPr sz="2750" spc="-5" dirty="0">
                <a:latin typeface="Lucida Sans Unicode"/>
                <a:cs typeface="Lucida Sans Unicode"/>
              </a:rPr>
              <a:t>b</a:t>
            </a:r>
            <a:r>
              <a:rPr sz="2750" spc="-130" dirty="0">
                <a:latin typeface="Lucida Sans Unicode"/>
                <a:cs typeface="Lucida Sans Unicode"/>
              </a:rPr>
              <a:t>r</a:t>
            </a:r>
            <a:r>
              <a:rPr sz="2750" spc="-35" dirty="0">
                <a:latin typeface="Lucida Sans Unicode"/>
                <a:cs typeface="Lucida Sans Unicode"/>
              </a:rPr>
              <a:t>a</a:t>
            </a:r>
            <a:r>
              <a:rPr sz="2750" spc="-130" dirty="0">
                <a:latin typeface="Lucida Sans Unicode"/>
                <a:cs typeface="Lucida Sans Unicode"/>
              </a:rPr>
              <a:t>r</a:t>
            </a:r>
            <a:r>
              <a:rPr sz="2750" spc="70" dirty="0">
                <a:latin typeface="Lucida Sans Unicode"/>
                <a:cs typeface="Lucida Sans Unicode"/>
              </a:rPr>
              <a:t>y  </a:t>
            </a:r>
            <a:r>
              <a:rPr sz="2750" spc="-60" dirty="0">
                <a:latin typeface="Lucida Sans Unicode"/>
                <a:cs typeface="Lucida Sans Unicode"/>
              </a:rPr>
              <a:t>Management</a:t>
            </a:r>
            <a:r>
              <a:rPr sz="2750" spc="-150" dirty="0">
                <a:latin typeface="Lucida Sans Unicode"/>
                <a:cs typeface="Lucida Sans Unicode"/>
              </a:rPr>
              <a:t> </a:t>
            </a:r>
            <a:r>
              <a:rPr sz="2750" spc="20" dirty="0">
                <a:latin typeface="Lucida Sans Unicode"/>
                <a:cs typeface="Lucida Sans Unicode"/>
              </a:rPr>
              <a:t>System</a:t>
            </a:r>
            <a:r>
              <a:rPr sz="2750" spc="-150" dirty="0">
                <a:latin typeface="Lucida Sans Unicode"/>
                <a:cs typeface="Lucida Sans Unicode"/>
              </a:rPr>
              <a:t> </a:t>
            </a:r>
            <a:r>
              <a:rPr sz="2750" spc="-5" dirty="0">
                <a:latin typeface="Lucida Sans Unicode"/>
                <a:cs typeface="Lucida Sans Unicode"/>
              </a:rPr>
              <a:t>based</a:t>
            </a:r>
            <a:r>
              <a:rPr sz="2750" spc="-150" dirty="0">
                <a:latin typeface="Lucida Sans Unicode"/>
                <a:cs typeface="Lucida Sans Unicode"/>
              </a:rPr>
              <a:t> </a:t>
            </a:r>
            <a:r>
              <a:rPr sz="2750" spc="-95" dirty="0">
                <a:latin typeface="Lucida Sans Unicode"/>
                <a:cs typeface="Lucida Sans Unicode"/>
              </a:rPr>
              <a:t>on </a:t>
            </a:r>
            <a:r>
              <a:rPr sz="2750" spc="-855" dirty="0">
                <a:latin typeface="Lucida Sans Unicode"/>
                <a:cs typeface="Lucida Sans Unicode"/>
              </a:rPr>
              <a:t> </a:t>
            </a:r>
            <a:r>
              <a:rPr sz="2750" spc="-190" dirty="0">
                <a:latin typeface="Lucida Sans Unicode"/>
                <a:cs typeface="Lucida Sans Unicode"/>
              </a:rPr>
              <a:t>l</a:t>
            </a:r>
            <a:r>
              <a:rPr sz="2750" spc="-145" dirty="0">
                <a:latin typeface="Lucida Sans Unicode"/>
                <a:cs typeface="Lucida Sans Unicode"/>
              </a:rPr>
              <a:t>i</a:t>
            </a:r>
            <a:r>
              <a:rPr sz="2750" spc="-135" dirty="0">
                <a:latin typeface="Lucida Sans Unicode"/>
                <a:cs typeface="Lucida Sans Unicode"/>
              </a:rPr>
              <a:t>n</a:t>
            </a:r>
            <a:r>
              <a:rPr sz="2750" spc="-225" dirty="0">
                <a:latin typeface="Lucida Sans Unicode"/>
                <a:cs typeface="Lucida Sans Unicode"/>
              </a:rPr>
              <a:t>k</a:t>
            </a:r>
            <a:r>
              <a:rPr sz="2750" spc="30" dirty="0">
                <a:latin typeface="Lucida Sans Unicode"/>
                <a:cs typeface="Lucida Sans Unicode"/>
              </a:rPr>
              <a:t>e</a:t>
            </a:r>
            <a:r>
              <a:rPr sz="2750" dirty="0">
                <a:latin typeface="Lucida Sans Unicode"/>
                <a:cs typeface="Lucida Sans Unicode"/>
              </a:rPr>
              <a:t>d</a:t>
            </a:r>
            <a:r>
              <a:rPr sz="2750" spc="-140" dirty="0">
                <a:latin typeface="Lucida Sans Unicode"/>
                <a:cs typeface="Lucida Sans Unicode"/>
              </a:rPr>
              <a:t> </a:t>
            </a:r>
            <a:r>
              <a:rPr sz="2750" spc="-190" dirty="0">
                <a:latin typeface="Lucida Sans Unicode"/>
                <a:cs typeface="Lucida Sans Unicode"/>
              </a:rPr>
              <a:t>l</a:t>
            </a:r>
            <a:r>
              <a:rPr sz="2750" spc="-145" dirty="0">
                <a:latin typeface="Lucida Sans Unicode"/>
                <a:cs typeface="Lucida Sans Unicode"/>
              </a:rPr>
              <a:t>i</a:t>
            </a:r>
            <a:r>
              <a:rPr sz="2750" spc="-30" dirty="0">
                <a:latin typeface="Lucida Sans Unicode"/>
                <a:cs typeface="Lucida Sans Unicode"/>
              </a:rPr>
              <a:t>s</a:t>
            </a:r>
            <a:r>
              <a:rPr sz="2750" spc="30" dirty="0">
                <a:latin typeface="Lucida Sans Unicode"/>
                <a:cs typeface="Lucida Sans Unicode"/>
              </a:rPr>
              <a:t>t</a:t>
            </a:r>
            <a:r>
              <a:rPr sz="2750" spc="-30" dirty="0">
                <a:latin typeface="Lucida Sans Unicode"/>
                <a:cs typeface="Lucida Sans Unicode"/>
              </a:rPr>
              <a:t>s</a:t>
            </a:r>
            <a:r>
              <a:rPr sz="2750" spc="-335" dirty="0">
                <a:latin typeface="Lucida Sans Unicode"/>
                <a:cs typeface="Lucida Sans Unicode"/>
              </a:rPr>
              <a:t>.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9074780"/>
            <a:ext cx="2272665" cy="1211580"/>
          </a:xfrm>
          <a:custGeom>
            <a:avLst/>
            <a:gdLst/>
            <a:ahLst/>
            <a:cxnLst/>
            <a:rect l="l" t="t" r="r" b="b"/>
            <a:pathLst>
              <a:path w="2272665" h="1211579">
                <a:moveTo>
                  <a:pt x="0" y="201930"/>
                </a:moveTo>
                <a:lnTo>
                  <a:pt x="0" y="88900"/>
                </a:lnTo>
                <a:lnTo>
                  <a:pt x="25296" y="81280"/>
                </a:lnTo>
                <a:lnTo>
                  <a:pt x="70735" y="68580"/>
                </a:lnTo>
                <a:lnTo>
                  <a:pt x="116430" y="57150"/>
                </a:lnTo>
                <a:lnTo>
                  <a:pt x="208484" y="36830"/>
                </a:lnTo>
                <a:lnTo>
                  <a:pt x="301252" y="21590"/>
                </a:lnTo>
                <a:lnTo>
                  <a:pt x="347839" y="15240"/>
                </a:lnTo>
                <a:lnTo>
                  <a:pt x="441288" y="5080"/>
                </a:lnTo>
                <a:lnTo>
                  <a:pt x="534933" y="0"/>
                </a:lnTo>
                <a:lnTo>
                  <a:pt x="628566" y="0"/>
                </a:lnTo>
                <a:lnTo>
                  <a:pt x="721981" y="2540"/>
                </a:lnTo>
                <a:lnTo>
                  <a:pt x="768541" y="6350"/>
                </a:lnTo>
                <a:lnTo>
                  <a:pt x="861238" y="16510"/>
                </a:lnTo>
                <a:lnTo>
                  <a:pt x="907323" y="22860"/>
                </a:lnTo>
                <a:lnTo>
                  <a:pt x="953198" y="30480"/>
                </a:lnTo>
                <a:lnTo>
                  <a:pt x="998836" y="39370"/>
                </a:lnTo>
                <a:lnTo>
                  <a:pt x="1044213" y="49530"/>
                </a:lnTo>
                <a:lnTo>
                  <a:pt x="1089302" y="60960"/>
                </a:lnTo>
                <a:lnTo>
                  <a:pt x="1134077" y="73660"/>
                </a:lnTo>
                <a:lnTo>
                  <a:pt x="1222583" y="101600"/>
                </a:lnTo>
                <a:lnTo>
                  <a:pt x="1239382" y="107950"/>
                </a:lnTo>
                <a:lnTo>
                  <a:pt x="554171" y="107950"/>
                </a:lnTo>
                <a:lnTo>
                  <a:pt x="507586" y="109220"/>
                </a:lnTo>
                <a:lnTo>
                  <a:pt x="414488" y="116840"/>
                </a:lnTo>
                <a:lnTo>
                  <a:pt x="368031" y="121920"/>
                </a:lnTo>
                <a:lnTo>
                  <a:pt x="275446" y="134620"/>
                </a:lnTo>
                <a:lnTo>
                  <a:pt x="183488" y="152400"/>
                </a:lnTo>
                <a:lnTo>
                  <a:pt x="92387" y="175260"/>
                </a:lnTo>
                <a:lnTo>
                  <a:pt x="2372" y="200660"/>
                </a:lnTo>
                <a:lnTo>
                  <a:pt x="0" y="201930"/>
                </a:lnTo>
                <a:close/>
              </a:path>
              <a:path w="2272665" h="1211579">
                <a:moveTo>
                  <a:pt x="2272383" y="1211580"/>
                </a:moveTo>
                <a:lnTo>
                  <a:pt x="2156738" y="1211580"/>
                </a:lnTo>
                <a:lnTo>
                  <a:pt x="2145438" y="1182370"/>
                </a:lnTo>
                <a:lnTo>
                  <a:pt x="2125342" y="1134110"/>
                </a:lnTo>
                <a:lnTo>
                  <a:pt x="2104282" y="1085850"/>
                </a:lnTo>
                <a:lnTo>
                  <a:pt x="2082270" y="1038860"/>
                </a:lnTo>
                <a:lnTo>
                  <a:pt x="2059316" y="990600"/>
                </a:lnTo>
                <a:lnTo>
                  <a:pt x="2035433" y="944880"/>
                </a:lnTo>
                <a:lnTo>
                  <a:pt x="2010632" y="899160"/>
                </a:lnTo>
                <a:lnTo>
                  <a:pt x="1984925" y="854710"/>
                </a:lnTo>
                <a:lnTo>
                  <a:pt x="1958324" y="810260"/>
                </a:lnTo>
                <a:lnTo>
                  <a:pt x="1930839" y="768350"/>
                </a:lnTo>
                <a:lnTo>
                  <a:pt x="1902483" y="727710"/>
                </a:lnTo>
                <a:lnTo>
                  <a:pt x="1873267" y="687070"/>
                </a:lnTo>
                <a:lnTo>
                  <a:pt x="1843203" y="650240"/>
                </a:lnTo>
                <a:lnTo>
                  <a:pt x="1812303" y="613410"/>
                </a:lnTo>
                <a:lnTo>
                  <a:pt x="1780578" y="579120"/>
                </a:lnTo>
                <a:lnTo>
                  <a:pt x="1748039" y="546100"/>
                </a:lnTo>
                <a:lnTo>
                  <a:pt x="1712680" y="513080"/>
                </a:lnTo>
                <a:lnTo>
                  <a:pt x="1676533" y="482600"/>
                </a:lnTo>
                <a:lnTo>
                  <a:pt x="1639628" y="452120"/>
                </a:lnTo>
                <a:lnTo>
                  <a:pt x="1601993" y="422910"/>
                </a:lnTo>
                <a:lnTo>
                  <a:pt x="1563656" y="396240"/>
                </a:lnTo>
                <a:lnTo>
                  <a:pt x="1524647" y="369570"/>
                </a:lnTo>
                <a:lnTo>
                  <a:pt x="1444726" y="321310"/>
                </a:lnTo>
                <a:lnTo>
                  <a:pt x="1403871" y="298450"/>
                </a:lnTo>
                <a:lnTo>
                  <a:pt x="1320514" y="257810"/>
                </a:lnTo>
                <a:lnTo>
                  <a:pt x="1235153" y="222250"/>
                </a:lnTo>
                <a:lnTo>
                  <a:pt x="1191793" y="205740"/>
                </a:lnTo>
                <a:lnTo>
                  <a:pt x="1103855" y="177800"/>
                </a:lnTo>
                <a:lnTo>
                  <a:pt x="1059335" y="165100"/>
                </a:lnTo>
                <a:lnTo>
                  <a:pt x="969336" y="144780"/>
                </a:lnTo>
                <a:lnTo>
                  <a:pt x="923913" y="135890"/>
                </a:lnTo>
                <a:lnTo>
                  <a:pt x="878248" y="128270"/>
                </a:lnTo>
                <a:lnTo>
                  <a:pt x="832367" y="121920"/>
                </a:lnTo>
                <a:lnTo>
                  <a:pt x="786300" y="116840"/>
                </a:lnTo>
                <a:lnTo>
                  <a:pt x="693721" y="109220"/>
                </a:lnTo>
                <a:lnTo>
                  <a:pt x="647267" y="107950"/>
                </a:lnTo>
                <a:lnTo>
                  <a:pt x="1239382" y="107950"/>
                </a:lnTo>
                <a:lnTo>
                  <a:pt x="1309522" y="134620"/>
                </a:lnTo>
                <a:lnTo>
                  <a:pt x="1394688" y="172720"/>
                </a:lnTo>
                <a:lnTo>
                  <a:pt x="1436542" y="193040"/>
                </a:lnTo>
                <a:lnTo>
                  <a:pt x="1518659" y="238760"/>
                </a:lnTo>
                <a:lnTo>
                  <a:pt x="1558872" y="262890"/>
                </a:lnTo>
                <a:lnTo>
                  <a:pt x="1598486" y="288290"/>
                </a:lnTo>
                <a:lnTo>
                  <a:pt x="1637475" y="314960"/>
                </a:lnTo>
                <a:lnTo>
                  <a:pt x="1675814" y="342900"/>
                </a:lnTo>
                <a:lnTo>
                  <a:pt x="1713477" y="372110"/>
                </a:lnTo>
                <a:lnTo>
                  <a:pt x="1750437" y="402590"/>
                </a:lnTo>
                <a:lnTo>
                  <a:pt x="1786669" y="434340"/>
                </a:lnTo>
                <a:lnTo>
                  <a:pt x="1822146" y="467360"/>
                </a:lnTo>
                <a:lnTo>
                  <a:pt x="1855129" y="500380"/>
                </a:lnTo>
                <a:lnTo>
                  <a:pt x="1887348" y="534670"/>
                </a:lnTo>
                <a:lnTo>
                  <a:pt x="1918790" y="571500"/>
                </a:lnTo>
                <a:lnTo>
                  <a:pt x="1949440" y="609600"/>
                </a:lnTo>
                <a:lnTo>
                  <a:pt x="1979286" y="648970"/>
                </a:lnTo>
                <a:lnTo>
                  <a:pt x="2008314" y="690880"/>
                </a:lnTo>
                <a:lnTo>
                  <a:pt x="2036510" y="732790"/>
                </a:lnTo>
                <a:lnTo>
                  <a:pt x="2063861" y="777240"/>
                </a:lnTo>
                <a:lnTo>
                  <a:pt x="2090353" y="821690"/>
                </a:lnTo>
                <a:lnTo>
                  <a:pt x="2115973" y="867410"/>
                </a:lnTo>
                <a:lnTo>
                  <a:pt x="2140707" y="914400"/>
                </a:lnTo>
                <a:lnTo>
                  <a:pt x="2164542" y="961390"/>
                </a:lnTo>
                <a:lnTo>
                  <a:pt x="2187464" y="1009650"/>
                </a:lnTo>
                <a:lnTo>
                  <a:pt x="2209459" y="1057910"/>
                </a:lnTo>
                <a:lnTo>
                  <a:pt x="2230515" y="1106170"/>
                </a:lnTo>
                <a:lnTo>
                  <a:pt x="2250617" y="1155700"/>
                </a:lnTo>
                <a:lnTo>
                  <a:pt x="2269752" y="1203960"/>
                </a:lnTo>
                <a:lnTo>
                  <a:pt x="2272383" y="1211580"/>
                </a:lnTo>
                <a:close/>
              </a:path>
              <a:path w="2272665" h="1211579">
                <a:moveTo>
                  <a:pt x="0" y="546100"/>
                </a:moveTo>
                <a:lnTo>
                  <a:pt x="0" y="201930"/>
                </a:lnTo>
                <a:lnTo>
                  <a:pt x="434738" y="405447"/>
                </a:lnTo>
                <a:lnTo>
                  <a:pt x="367684" y="420370"/>
                </a:lnTo>
                <a:lnTo>
                  <a:pt x="321975" y="431800"/>
                </a:lnTo>
                <a:lnTo>
                  <a:pt x="276292" y="444500"/>
                </a:lnTo>
                <a:lnTo>
                  <a:pt x="230684" y="458470"/>
                </a:lnTo>
                <a:lnTo>
                  <a:pt x="185199" y="473710"/>
                </a:lnTo>
                <a:lnTo>
                  <a:pt x="94787" y="506730"/>
                </a:lnTo>
                <a:lnTo>
                  <a:pt x="49957" y="524510"/>
                </a:lnTo>
                <a:lnTo>
                  <a:pt x="5441" y="543560"/>
                </a:lnTo>
                <a:lnTo>
                  <a:pt x="0" y="546100"/>
                </a:lnTo>
                <a:close/>
              </a:path>
              <a:path w="2272665" h="1211579">
                <a:moveTo>
                  <a:pt x="612412" y="488623"/>
                </a:moveTo>
                <a:lnTo>
                  <a:pt x="434738" y="405447"/>
                </a:lnTo>
                <a:lnTo>
                  <a:pt x="458992" y="400050"/>
                </a:lnTo>
                <a:lnTo>
                  <a:pt x="504932" y="392430"/>
                </a:lnTo>
                <a:lnTo>
                  <a:pt x="551999" y="386080"/>
                </a:lnTo>
                <a:lnTo>
                  <a:pt x="599997" y="382270"/>
                </a:lnTo>
                <a:lnTo>
                  <a:pt x="648733" y="379730"/>
                </a:lnTo>
                <a:lnTo>
                  <a:pt x="698010" y="378460"/>
                </a:lnTo>
                <a:lnTo>
                  <a:pt x="747634" y="379730"/>
                </a:lnTo>
                <a:lnTo>
                  <a:pt x="797409" y="383540"/>
                </a:lnTo>
                <a:lnTo>
                  <a:pt x="847142" y="388620"/>
                </a:lnTo>
                <a:lnTo>
                  <a:pt x="896636" y="396240"/>
                </a:lnTo>
                <a:lnTo>
                  <a:pt x="994128" y="416560"/>
                </a:lnTo>
                <a:lnTo>
                  <a:pt x="1041737" y="430530"/>
                </a:lnTo>
                <a:lnTo>
                  <a:pt x="1088327" y="445770"/>
                </a:lnTo>
                <a:lnTo>
                  <a:pt x="1133703" y="463550"/>
                </a:lnTo>
                <a:lnTo>
                  <a:pt x="1177671" y="482600"/>
                </a:lnTo>
                <a:lnTo>
                  <a:pt x="1184732" y="486410"/>
                </a:lnTo>
                <a:lnTo>
                  <a:pt x="674755" y="486410"/>
                </a:lnTo>
                <a:lnTo>
                  <a:pt x="624633" y="487680"/>
                </a:lnTo>
                <a:lnTo>
                  <a:pt x="612412" y="488623"/>
                </a:lnTo>
                <a:close/>
              </a:path>
              <a:path w="2272665" h="1211579">
                <a:moveTo>
                  <a:pt x="0" y="664210"/>
                </a:moveTo>
                <a:lnTo>
                  <a:pt x="0" y="546100"/>
                </a:lnTo>
                <a:lnTo>
                  <a:pt x="5441" y="543560"/>
                </a:lnTo>
                <a:lnTo>
                  <a:pt x="49957" y="524510"/>
                </a:lnTo>
                <a:lnTo>
                  <a:pt x="94787" y="506730"/>
                </a:lnTo>
                <a:lnTo>
                  <a:pt x="185199" y="473710"/>
                </a:lnTo>
                <a:lnTo>
                  <a:pt x="230684" y="458470"/>
                </a:lnTo>
                <a:lnTo>
                  <a:pt x="276292" y="444500"/>
                </a:lnTo>
                <a:lnTo>
                  <a:pt x="321975" y="431800"/>
                </a:lnTo>
                <a:lnTo>
                  <a:pt x="367684" y="420370"/>
                </a:lnTo>
                <a:lnTo>
                  <a:pt x="434738" y="405447"/>
                </a:lnTo>
                <a:lnTo>
                  <a:pt x="612412" y="488623"/>
                </a:lnTo>
                <a:lnTo>
                  <a:pt x="575274" y="491490"/>
                </a:lnTo>
                <a:lnTo>
                  <a:pt x="526933" y="497840"/>
                </a:lnTo>
                <a:lnTo>
                  <a:pt x="479867" y="505460"/>
                </a:lnTo>
                <a:lnTo>
                  <a:pt x="433457" y="515620"/>
                </a:lnTo>
                <a:lnTo>
                  <a:pt x="340413" y="538480"/>
                </a:lnTo>
                <a:lnTo>
                  <a:pt x="247461" y="566420"/>
                </a:lnTo>
                <a:lnTo>
                  <a:pt x="201167" y="581660"/>
                </a:lnTo>
                <a:lnTo>
                  <a:pt x="155073" y="598170"/>
                </a:lnTo>
                <a:lnTo>
                  <a:pt x="109238" y="617220"/>
                </a:lnTo>
                <a:lnTo>
                  <a:pt x="63720" y="635000"/>
                </a:lnTo>
                <a:lnTo>
                  <a:pt x="18579" y="655320"/>
                </a:lnTo>
                <a:lnTo>
                  <a:pt x="0" y="664210"/>
                </a:lnTo>
                <a:close/>
              </a:path>
              <a:path w="2272665" h="1211579">
                <a:moveTo>
                  <a:pt x="1869607" y="1077163"/>
                </a:moveTo>
                <a:lnTo>
                  <a:pt x="1648782" y="973786"/>
                </a:lnTo>
                <a:lnTo>
                  <a:pt x="1645408" y="970280"/>
                </a:lnTo>
                <a:lnTo>
                  <a:pt x="1610121" y="935990"/>
                </a:lnTo>
                <a:lnTo>
                  <a:pt x="1573731" y="902970"/>
                </a:lnTo>
                <a:lnTo>
                  <a:pt x="1536214" y="871220"/>
                </a:lnTo>
                <a:lnTo>
                  <a:pt x="1497544" y="840740"/>
                </a:lnTo>
                <a:lnTo>
                  <a:pt x="1457698" y="810260"/>
                </a:lnTo>
                <a:lnTo>
                  <a:pt x="1416649" y="782320"/>
                </a:lnTo>
                <a:lnTo>
                  <a:pt x="1374372" y="753110"/>
                </a:lnTo>
                <a:lnTo>
                  <a:pt x="1330746" y="720090"/>
                </a:lnTo>
                <a:lnTo>
                  <a:pt x="1247408" y="651510"/>
                </a:lnTo>
                <a:lnTo>
                  <a:pt x="1203195" y="619760"/>
                </a:lnTo>
                <a:lnTo>
                  <a:pt x="1161585" y="595630"/>
                </a:lnTo>
                <a:lnTo>
                  <a:pt x="1117920" y="574040"/>
                </a:lnTo>
                <a:lnTo>
                  <a:pt x="1072457" y="554990"/>
                </a:lnTo>
                <a:lnTo>
                  <a:pt x="1025453" y="538480"/>
                </a:lnTo>
                <a:lnTo>
                  <a:pt x="977162" y="523240"/>
                </a:lnTo>
                <a:lnTo>
                  <a:pt x="927842" y="511810"/>
                </a:lnTo>
                <a:lnTo>
                  <a:pt x="877748" y="501650"/>
                </a:lnTo>
                <a:lnTo>
                  <a:pt x="827136" y="494030"/>
                </a:lnTo>
                <a:lnTo>
                  <a:pt x="776262" y="488950"/>
                </a:lnTo>
                <a:lnTo>
                  <a:pt x="725383" y="486410"/>
                </a:lnTo>
                <a:lnTo>
                  <a:pt x="1184732" y="486410"/>
                </a:lnTo>
                <a:lnTo>
                  <a:pt x="1220036" y="505460"/>
                </a:lnTo>
                <a:lnTo>
                  <a:pt x="1260602" y="528320"/>
                </a:lnTo>
                <a:lnTo>
                  <a:pt x="1305582" y="560070"/>
                </a:lnTo>
                <a:lnTo>
                  <a:pt x="1348017" y="595630"/>
                </a:lnTo>
                <a:lnTo>
                  <a:pt x="1390061" y="629920"/>
                </a:lnTo>
                <a:lnTo>
                  <a:pt x="1433867" y="662940"/>
                </a:lnTo>
                <a:lnTo>
                  <a:pt x="1475122" y="690880"/>
                </a:lnTo>
                <a:lnTo>
                  <a:pt x="1515221" y="718820"/>
                </a:lnTo>
                <a:lnTo>
                  <a:pt x="1554194" y="748030"/>
                </a:lnTo>
                <a:lnTo>
                  <a:pt x="1592076" y="777240"/>
                </a:lnTo>
                <a:lnTo>
                  <a:pt x="1628900" y="807720"/>
                </a:lnTo>
                <a:lnTo>
                  <a:pt x="1664697" y="839470"/>
                </a:lnTo>
                <a:lnTo>
                  <a:pt x="1699502" y="872490"/>
                </a:lnTo>
                <a:lnTo>
                  <a:pt x="1733347" y="905510"/>
                </a:lnTo>
                <a:lnTo>
                  <a:pt x="1766266" y="941070"/>
                </a:lnTo>
                <a:lnTo>
                  <a:pt x="1798290" y="977900"/>
                </a:lnTo>
                <a:lnTo>
                  <a:pt x="1829453" y="1016000"/>
                </a:lnTo>
                <a:lnTo>
                  <a:pt x="1854995" y="1052830"/>
                </a:lnTo>
                <a:lnTo>
                  <a:pt x="1869607" y="1077163"/>
                </a:lnTo>
                <a:close/>
              </a:path>
              <a:path w="2272665" h="1211579">
                <a:moveTo>
                  <a:pt x="547842" y="829007"/>
                </a:moveTo>
                <a:lnTo>
                  <a:pt x="0" y="664210"/>
                </a:lnTo>
                <a:lnTo>
                  <a:pt x="18579" y="655320"/>
                </a:lnTo>
                <a:lnTo>
                  <a:pt x="63720" y="635000"/>
                </a:lnTo>
                <a:lnTo>
                  <a:pt x="109238" y="617220"/>
                </a:lnTo>
                <a:lnTo>
                  <a:pt x="155073" y="598170"/>
                </a:lnTo>
                <a:lnTo>
                  <a:pt x="201167" y="581660"/>
                </a:lnTo>
                <a:lnTo>
                  <a:pt x="247461" y="566420"/>
                </a:lnTo>
                <a:lnTo>
                  <a:pt x="340413" y="538480"/>
                </a:lnTo>
                <a:lnTo>
                  <a:pt x="433457" y="515620"/>
                </a:lnTo>
                <a:lnTo>
                  <a:pt x="479867" y="505460"/>
                </a:lnTo>
                <a:lnTo>
                  <a:pt x="526933" y="497840"/>
                </a:lnTo>
                <a:lnTo>
                  <a:pt x="575274" y="491490"/>
                </a:lnTo>
                <a:lnTo>
                  <a:pt x="612412" y="488623"/>
                </a:lnTo>
                <a:lnTo>
                  <a:pt x="1326597" y="822960"/>
                </a:lnTo>
                <a:lnTo>
                  <a:pt x="660526" y="822960"/>
                </a:lnTo>
                <a:lnTo>
                  <a:pt x="607686" y="824230"/>
                </a:lnTo>
                <a:lnTo>
                  <a:pt x="555018" y="828040"/>
                </a:lnTo>
                <a:lnTo>
                  <a:pt x="547842" y="829007"/>
                </a:lnTo>
                <a:close/>
              </a:path>
              <a:path w="2272665" h="1211579">
                <a:moveTo>
                  <a:pt x="0" y="1090930"/>
                </a:moveTo>
                <a:lnTo>
                  <a:pt x="0" y="664210"/>
                </a:lnTo>
                <a:lnTo>
                  <a:pt x="547842" y="829007"/>
                </a:lnTo>
                <a:lnTo>
                  <a:pt x="507904" y="834390"/>
                </a:lnTo>
                <a:lnTo>
                  <a:pt x="461055" y="843280"/>
                </a:lnTo>
                <a:lnTo>
                  <a:pt x="414518" y="855980"/>
                </a:lnTo>
                <a:lnTo>
                  <a:pt x="368339" y="871220"/>
                </a:lnTo>
                <a:lnTo>
                  <a:pt x="322566" y="889000"/>
                </a:lnTo>
                <a:lnTo>
                  <a:pt x="277247" y="909320"/>
                </a:lnTo>
                <a:lnTo>
                  <a:pt x="232427" y="932180"/>
                </a:lnTo>
                <a:lnTo>
                  <a:pt x="188155" y="957580"/>
                </a:lnTo>
                <a:lnTo>
                  <a:pt x="144477" y="984250"/>
                </a:lnTo>
                <a:lnTo>
                  <a:pt x="101440" y="1013460"/>
                </a:lnTo>
                <a:lnTo>
                  <a:pt x="59092" y="1043940"/>
                </a:lnTo>
                <a:lnTo>
                  <a:pt x="0" y="1090930"/>
                </a:lnTo>
                <a:close/>
              </a:path>
              <a:path w="2272665" h="1211579">
                <a:moveTo>
                  <a:pt x="1358886" y="1072978"/>
                </a:moveTo>
                <a:lnTo>
                  <a:pt x="547842" y="829007"/>
                </a:lnTo>
                <a:lnTo>
                  <a:pt x="555018" y="828040"/>
                </a:lnTo>
                <a:lnTo>
                  <a:pt x="607686" y="824230"/>
                </a:lnTo>
                <a:lnTo>
                  <a:pt x="660526" y="822960"/>
                </a:lnTo>
                <a:lnTo>
                  <a:pt x="713400" y="824230"/>
                </a:lnTo>
                <a:lnTo>
                  <a:pt x="766170" y="829310"/>
                </a:lnTo>
                <a:lnTo>
                  <a:pt x="818701" y="835660"/>
                </a:lnTo>
                <a:lnTo>
                  <a:pt x="870853" y="844550"/>
                </a:lnTo>
                <a:lnTo>
                  <a:pt x="922490" y="855980"/>
                </a:lnTo>
                <a:lnTo>
                  <a:pt x="973474" y="868680"/>
                </a:lnTo>
                <a:lnTo>
                  <a:pt x="1023668" y="885190"/>
                </a:lnTo>
                <a:lnTo>
                  <a:pt x="1078206" y="904240"/>
                </a:lnTo>
                <a:lnTo>
                  <a:pt x="1129217" y="925830"/>
                </a:lnTo>
                <a:lnTo>
                  <a:pt x="1176891" y="947420"/>
                </a:lnTo>
                <a:lnTo>
                  <a:pt x="1221414" y="972820"/>
                </a:lnTo>
                <a:lnTo>
                  <a:pt x="1262973" y="998220"/>
                </a:lnTo>
                <a:lnTo>
                  <a:pt x="1301757" y="1026160"/>
                </a:lnTo>
                <a:lnTo>
                  <a:pt x="1337954" y="1054100"/>
                </a:lnTo>
                <a:lnTo>
                  <a:pt x="1358886" y="1072978"/>
                </a:lnTo>
                <a:close/>
              </a:path>
              <a:path w="2272665" h="1211579">
                <a:moveTo>
                  <a:pt x="1819645" y="1211580"/>
                </a:moveTo>
                <a:lnTo>
                  <a:pt x="1358886" y="1072978"/>
                </a:lnTo>
                <a:lnTo>
                  <a:pt x="1337954" y="1054100"/>
                </a:lnTo>
                <a:lnTo>
                  <a:pt x="1301757" y="1026160"/>
                </a:lnTo>
                <a:lnTo>
                  <a:pt x="1262973" y="998220"/>
                </a:lnTo>
                <a:lnTo>
                  <a:pt x="1221414" y="972820"/>
                </a:lnTo>
                <a:lnTo>
                  <a:pt x="1176891" y="947420"/>
                </a:lnTo>
                <a:lnTo>
                  <a:pt x="1129217" y="925830"/>
                </a:lnTo>
                <a:lnTo>
                  <a:pt x="1078206" y="904240"/>
                </a:lnTo>
                <a:lnTo>
                  <a:pt x="1023668" y="885190"/>
                </a:lnTo>
                <a:lnTo>
                  <a:pt x="973474" y="868680"/>
                </a:lnTo>
                <a:lnTo>
                  <a:pt x="922490" y="855980"/>
                </a:lnTo>
                <a:lnTo>
                  <a:pt x="870853" y="844550"/>
                </a:lnTo>
                <a:lnTo>
                  <a:pt x="818701" y="835660"/>
                </a:lnTo>
                <a:lnTo>
                  <a:pt x="766170" y="829310"/>
                </a:lnTo>
                <a:lnTo>
                  <a:pt x="713400" y="824230"/>
                </a:lnTo>
                <a:lnTo>
                  <a:pt x="660526" y="822960"/>
                </a:lnTo>
                <a:lnTo>
                  <a:pt x="1326597" y="822960"/>
                </a:lnTo>
                <a:lnTo>
                  <a:pt x="1648782" y="973786"/>
                </a:lnTo>
                <a:lnTo>
                  <a:pt x="1679618" y="1005840"/>
                </a:lnTo>
                <a:lnTo>
                  <a:pt x="1712777" y="1042670"/>
                </a:lnTo>
                <a:lnTo>
                  <a:pt x="1744908" y="1083310"/>
                </a:lnTo>
                <a:lnTo>
                  <a:pt x="1770443" y="1120140"/>
                </a:lnTo>
                <a:lnTo>
                  <a:pt x="1794642" y="1160780"/>
                </a:lnTo>
                <a:lnTo>
                  <a:pt x="1817462" y="1206500"/>
                </a:lnTo>
                <a:lnTo>
                  <a:pt x="1819645" y="1211580"/>
                </a:lnTo>
                <a:close/>
              </a:path>
              <a:path w="2272665" h="1211579">
                <a:moveTo>
                  <a:pt x="21536" y="1211580"/>
                </a:moveTo>
                <a:lnTo>
                  <a:pt x="0" y="1211580"/>
                </a:lnTo>
                <a:lnTo>
                  <a:pt x="0" y="1090930"/>
                </a:lnTo>
                <a:lnTo>
                  <a:pt x="59092" y="1043940"/>
                </a:lnTo>
                <a:lnTo>
                  <a:pt x="101440" y="1013460"/>
                </a:lnTo>
                <a:lnTo>
                  <a:pt x="144477" y="984250"/>
                </a:lnTo>
                <a:lnTo>
                  <a:pt x="188155" y="957580"/>
                </a:lnTo>
                <a:lnTo>
                  <a:pt x="232427" y="932180"/>
                </a:lnTo>
                <a:lnTo>
                  <a:pt x="277247" y="909320"/>
                </a:lnTo>
                <a:lnTo>
                  <a:pt x="322566" y="889000"/>
                </a:lnTo>
                <a:lnTo>
                  <a:pt x="368339" y="871220"/>
                </a:lnTo>
                <a:lnTo>
                  <a:pt x="414518" y="855980"/>
                </a:lnTo>
                <a:lnTo>
                  <a:pt x="461055" y="843280"/>
                </a:lnTo>
                <a:lnTo>
                  <a:pt x="507904" y="834390"/>
                </a:lnTo>
                <a:lnTo>
                  <a:pt x="547842" y="829007"/>
                </a:lnTo>
                <a:lnTo>
                  <a:pt x="882380" y="929640"/>
                </a:lnTo>
                <a:lnTo>
                  <a:pt x="660046" y="929640"/>
                </a:lnTo>
                <a:lnTo>
                  <a:pt x="612173" y="930910"/>
                </a:lnTo>
                <a:lnTo>
                  <a:pt x="564412" y="934720"/>
                </a:lnTo>
                <a:lnTo>
                  <a:pt x="518199" y="941070"/>
                </a:lnTo>
                <a:lnTo>
                  <a:pt x="472380" y="951230"/>
                </a:lnTo>
                <a:lnTo>
                  <a:pt x="426990" y="963930"/>
                </a:lnTo>
                <a:lnTo>
                  <a:pt x="382062" y="979170"/>
                </a:lnTo>
                <a:lnTo>
                  <a:pt x="337627" y="998220"/>
                </a:lnTo>
                <a:lnTo>
                  <a:pt x="293719" y="1018540"/>
                </a:lnTo>
                <a:lnTo>
                  <a:pt x="250371" y="1042670"/>
                </a:lnTo>
                <a:lnTo>
                  <a:pt x="207616" y="1069340"/>
                </a:lnTo>
                <a:lnTo>
                  <a:pt x="165487" y="1097280"/>
                </a:lnTo>
                <a:lnTo>
                  <a:pt x="124016" y="1127760"/>
                </a:lnTo>
                <a:lnTo>
                  <a:pt x="83237" y="1159510"/>
                </a:lnTo>
                <a:lnTo>
                  <a:pt x="42915" y="1192530"/>
                </a:lnTo>
                <a:lnTo>
                  <a:pt x="21536" y="1211580"/>
                </a:lnTo>
                <a:close/>
              </a:path>
              <a:path w="2272665" h="1211579">
                <a:moveTo>
                  <a:pt x="1340924" y="1211580"/>
                </a:moveTo>
                <a:lnTo>
                  <a:pt x="21536" y="1211580"/>
                </a:lnTo>
                <a:lnTo>
                  <a:pt x="42915" y="1192530"/>
                </a:lnTo>
                <a:lnTo>
                  <a:pt x="83237" y="1159510"/>
                </a:lnTo>
                <a:lnTo>
                  <a:pt x="124016" y="1127760"/>
                </a:lnTo>
                <a:lnTo>
                  <a:pt x="165487" y="1097280"/>
                </a:lnTo>
                <a:lnTo>
                  <a:pt x="207616" y="1069340"/>
                </a:lnTo>
                <a:lnTo>
                  <a:pt x="250371" y="1042670"/>
                </a:lnTo>
                <a:lnTo>
                  <a:pt x="293719" y="1018540"/>
                </a:lnTo>
                <a:lnTo>
                  <a:pt x="337627" y="998220"/>
                </a:lnTo>
                <a:lnTo>
                  <a:pt x="382062" y="979170"/>
                </a:lnTo>
                <a:lnTo>
                  <a:pt x="426990" y="963930"/>
                </a:lnTo>
                <a:lnTo>
                  <a:pt x="472380" y="951230"/>
                </a:lnTo>
                <a:lnTo>
                  <a:pt x="518199" y="941070"/>
                </a:lnTo>
                <a:lnTo>
                  <a:pt x="564412" y="934720"/>
                </a:lnTo>
                <a:lnTo>
                  <a:pt x="612173" y="930910"/>
                </a:lnTo>
                <a:lnTo>
                  <a:pt x="660046" y="929640"/>
                </a:lnTo>
                <a:lnTo>
                  <a:pt x="707910" y="932180"/>
                </a:lnTo>
                <a:lnTo>
                  <a:pt x="755645" y="935990"/>
                </a:lnTo>
                <a:lnTo>
                  <a:pt x="803132" y="942340"/>
                </a:lnTo>
                <a:lnTo>
                  <a:pt x="850248" y="949960"/>
                </a:lnTo>
                <a:lnTo>
                  <a:pt x="896876" y="960120"/>
                </a:lnTo>
                <a:lnTo>
                  <a:pt x="942893" y="972820"/>
                </a:lnTo>
                <a:lnTo>
                  <a:pt x="988180" y="986790"/>
                </a:lnTo>
                <a:lnTo>
                  <a:pt x="1042641" y="1007110"/>
                </a:lnTo>
                <a:lnTo>
                  <a:pt x="1093144" y="1028700"/>
                </a:lnTo>
                <a:lnTo>
                  <a:pt x="1139925" y="1051560"/>
                </a:lnTo>
                <a:lnTo>
                  <a:pt x="1183222" y="1076960"/>
                </a:lnTo>
                <a:lnTo>
                  <a:pt x="1223271" y="1103630"/>
                </a:lnTo>
                <a:lnTo>
                  <a:pt x="1260311" y="1132840"/>
                </a:lnTo>
                <a:lnTo>
                  <a:pt x="1294578" y="1162050"/>
                </a:lnTo>
                <a:lnTo>
                  <a:pt x="1326309" y="1195070"/>
                </a:lnTo>
                <a:lnTo>
                  <a:pt x="1340924" y="1211580"/>
                </a:lnTo>
                <a:close/>
              </a:path>
              <a:path w="2272665" h="1211579">
                <a:moveTo>
                  <a:pt x="1479238" y="1211580"/>
                </a:moveTo>
                <a:lnTo>
                  <a:pt x="1340924" y="1211580"/>
                </a:lnTo>
                <a:lnTo>
                  <a:pt x="1326309" y="1195070"/>
                </a:lnTo>
                <a:lnTo>
                  <a:pt x="1294578" y="1162050"/>
                </a:lnTo>
                <a:lnTo>
                  <a:pt x="1260311" y="1132840"/>
                </a:lnTo>
                <a:lnTo>
                  <a:pt x="1223271" y="1103630"/>
                </a:lnTo>
                <a:lnTo>
                  <a:pt x="1183222" y="1076960"/>
                </a:lnTo>
                <a:lnTo>
                  <a:pt x="1139925" y="1051560"/>
                </a:lnTo>
                <a:lnTo>
                  <a:pt x="1093144" y="1028700"/>
                </a:lnTo>
                <a:lnTo>
                  <a:pt x="1042641" y="1007110"/>
                </a:lnTo>
                <a:lnTo>
                  <a:pt x="988180" y="986790"/>
                </a:lnTo>
                <a:lnTo>
                  <a:pt x="942893" y="972820"/>
                </a:lnTo>
                <a:lnTo>
                  <a:pt x="896876" y="960120"/>
                </a:lnTo>
                <a:lnTo>
                  <a:pt x="850248" y="949960"/>
                </a:lnTo>
                <a:lnTo>
                  <a:pt x="803132" y="942340"/>
                </a:lnTo>
                <a:lnTo>
                  <a:pt x="755645" y="935990"/>
                </a:lnTo>
                <a:lnTo>
                  <a:pt x="707910" y="932180"/>
                </a:lnTo>
                <a:lnTo>
                  <a:pt x="660046" y="929640"/>
                </a:lnTo>
                <a:lnTo>
                  <a:pt x="882380" y="929640"/>
                </a:lnTo>
                <a:lnTo>
                  <a:pt x="1358886" y="1072978"/>
                </a:lnTo>
                <a:lnTo>
                  <a:pt x="1403334" y="1116330"/>
                </a:lnTo>
                <a:lnTo>
                  <a:pt x="1432892" y="1150620"/>
                </a:lnTo>
                <a:lnTo>
                  <a:pt x="1460613" y="1184910"/>
                </a:lnTo>
                <a:lnTo>
                  <a:pt x="1479238" y="1211580"/>
                </a:lnTo>
                <a:close/>
              </a:path>
              <a:path w="2272665" h="1211579">
                <a:moveTo>
                  <a:pt x="1935855" y="1211580"/>
                </a:moveTo>
                <a:lnTo>
                  <a:pt x="1819645" y="1211580"/>
                </a:lnTo>
                <a:lnTo>
                  <a:pt x="1817462" y="1206500"/>
                </a:lnTo>
                <a:lnTo>
                  <a:pt x="1794642" y="1160780"/>
                </a:lnTo>
                <a:lnTo>
                  <a:pt x="1770443" y="1120140"/>
                </a:lnTo>
                <a:lnTo>
                  <a:pt x="1744908" y="1083310"/>
                </a:lnTo>
                <a:lnTo>
                  <a:pt x="1712777" y="1042670"/>
                </a:lnTo>
                <a:lnTo>
                  <a:pt x="1679618" y="1005840"/>
                </a:lnTo>
                <a:lnTo>
                  <a:pt x="1648782" y="973786"/>
                </a:lnTo>
                <a:lnTo>
                  <a:pt x="1869607" y="1077163"/>
                </a:lnTo>
                <a:lnTo>
                  <a:pt x="1879399" y="1093470"/>
                </a:lnTo>
                <a:lnTo>
                  <a:pt x="1902614" y="1137920"/>
                </a:lnTo>
                <a:lnTo>
                  <a:pt x="1924590" y="1184910"/>
                </a:lnTo>
                <a:lnTo>
                  <a:pt x="1935855" y="1211580"/>
                </a:lnTo>
                <a:close/>
              </a:path>
              <a:path w="2272665" h="1211579">
                <a:moveTo>
                  <a:pt x="1819645" y="1211580"/>
                </a:moveTo>
                <a:lnTo>
                  <a:pt x="1479238" y="1211580"/>
                </a:lnTo>
                <a:lnTo>
                  <a:pt x="1460613" y="1184910"/>
                </a:lnTo>
                <a:lnTo>
                  <a:pt x="1432892" y="1150620"/>
                </a:lnTo>
                <a:lnTo>
                  <a:pt x="1403334" y="1116330"/>
                </a:lnTo>
                <a:lnTo>
                  <a:pt x="1371750" y="1084580"/>
                </a:lnTo>
                <a:lnTo>
                  <a:pt x="1358886" y="1072978"/>
                </a:lnTo>
                <a:lnTo>
                  <a:pt x="1819645" y="1211580"/>
                </a:lnTo>
                <a:close/>
              </a:path>
              <a:path w="2272665" h="1211579">
                <a:moveTo>
                  <a:pt x="2156738" y="1211580"/>
                </a:moveTo>
                <a:lnTo>
                  <a:pt x="1935855" y="1211580"/>
                </a:lnTo>
                <a:lnTo>
                  <a:pt x="1924590" y="1184910"/>
                </a:lnTo>
                <a:lnTo>
                  <a:pt x="1902614" y="1137920"/>
                </a:lnTo>
                <a:lnTo>
                  <a:pt x="1879399" y="1093470"/>
                </a:lnTo>
                <a:lnTo>
                  <a:pt x="1869607" y="1077163"/>
                </a:lnTo>
                <a:lnTo>
                  <a:pt x="2156738" y="1211580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56177" y="8866269"/>
            <a:ext cx="2732405" cy="1409700"/>
          </a:xfrm>
          <a:custGeom>
            <a:avLst/>
            <a:gdLst/>
            <a:ahLst/>
            <a:cxnLst/>
            <a:rect l="l" t="t" r="r" b="b"/>
            <a:pathLst>
              <a:path w="2732405" h="1409700">
                <a:moveTo>
                  <a:pt x="1492229" y="177799"/>
                </a:moveTo>
                <a:lnTo>
                  <a:pt x="1313483" y="177799"/>
                </a:lnTo>
                <a:lnTo>
                  <a:pt x="1318378" y="165099"/>
                </a:lnTo>
                <a:lnTo>
                  <a:pt x="1322521" y="165099"/>
                </a:lnTo>
                <a:lnTo>
                  <a:pt x="1333472" y="152399"/>
                </a:lnTo>
                <a:lnTo>
                  <a:pt x="1346119" y="139699"/>
                </a:lnTo>
                <a:lnTo>
                  <a:pt x="1359519" y="139699"/>
                </a:lnTo>
                <a:lnTo>
                  <a:pt x="1372730" y="126999"/>
                </a:lnTo>
                <a:lnTo>
                  <a:pt x="1448045" y="76199"/>
                </a:lnTo>
                <a:lnTo>
                  <a:pt x="1509928" y="50799"/>
                </a:lnTo>
                <a:lnTo>
                  <a:pt x="1575577" y="25399"/>
                </a:lnTo>
                <a:lnTo>
                  <a:pt x="1636456" y="0"/>
                </a:lnTo>
                <a:lnTo>
                  <a:pt x="1817085" y="0"/>
                </a:lnTo>
                <a:lnTo>
                  <a:pt x="1853738" y="12699"/>
                </a:lnTo>
                <a:lnTo>
                  <a:pt x="1899429" y="38099"/>
                </a:lnTo>
                <a:lnTo>
                  <a:pt x="1939094" y="63499"/>
                </a:lnTo>
                <a:lnTo>
                  <a:pt x="1954910" y="88899"/>
                </a:lnTo>
                <a:lnTo>
                  <a:pt x="1969220" y="101599"/>
                </a:lnTo>
                <a:lnTo>
                  <a:pt x="1646874" y="101599"/>
                </a:lnTo>
                <a:lnTo>
                  <a:pt x="1628077" y="114299"/>
                </a:lnTo>
                <a:lnTo>
                  <a:pt x="1609468" y="114299"/>
                </a:lnTo>
                <a:lnTo>
                  <a:pt x="1591236" y="126999"/>
                </a:lnTo>
                <a:lnTo>
                  <a:pt x="1573568" y="126999"/>
                </a:lnTo>
                <a:lnTo>
                  <a:pt x="1531769" y="152399"/>
                </a:lnTo>
                <a:lnTo>
                  <a:pt x="1511575" y="165099"/>
                </a:lnTo>
                <a:lnTo>
                  <a:pt x="1492229" y="177799"/>
                </a:lnTo>
                <a:close/>
              </a:path>
              <a:path w="2732405" h="1409700">
                <a:moveTo>
                  <a:pt x="1994325" y="1409699"/>
                </a:moveTo>
                <a:lnTo>
                  <a:pt x="1883863" y="1409699"/>
                </a:lnTo>
                <a:lnTo>
                  <a:pt x="1887880" y="1396999"/>
                </a:lnTo>
                <a:lnTo>
                  <a:pt x="1896918" y="1384299"/>
                </a:lnTo>
                <a:lnTo>
                  <a:pt x="1902943" y="1384299"/>
                </a:lnTo>
                <a:lnTo>
                  <a:pt x="1902943" y="1371599"/>
                </a:lnTo>
                <a:lnTo>
                  <a:pt x="1903947" y="1371599"/>
                </a:lnTo>
                <a:lnTo>
                  <a:pt x="1911777" y="1333499"/>
                </a:lnTo>
                <a:lnTo>
                  <a:pt x="1919889" y="1308099"/>
                </a:lnTo>
                <a:lnTo>
                  <a:pt x="1927813" y="1282699"/>
                </a:lnTo>
                <a:lnTo>
                  <a:pt x="1935077" y="1244599"/>
                </a:lnTo>
                <a:lnTo>
                  <a:pt x="1939706" y="1231899"/>
                </a:lnTo>
                <a:lnTo>
                  <a:pt x="1943487" y="1206499"/>
                </a:lnTo>
                <a:lnTo>
                  <a:pt x="1947081" y="1193799"/>
                </a:lnTo>
                <a:lnTo>
                  <a:pt x="1951144" y="1168399"/>
                </a:lnTo>
                <a:lnTo>
                  <a:pt x="1955491" y="1142999"/>
                </a:lnTo>
                <a:lnTo>
                  <a:pt x="1959555" y="1130299"/>
                </a:lnTo>
                <a:lnTo>
                  <a:pt x="1963430" y="1104899"/>
                </a:lnTo>
                <a:lnTo>
                  <a:pt x="1970052" y="1066799"/>
                </a:lnTo>
                <a:lnTo>
                  <a:pt x="1972609" y="1054099"/>
                </a:lnTo>
                <a:lnTo>
                  <a:pt x="1974978" y="1041399"/>
                </a:lnTo>
                <a:lnTo>
                  <a:pt x="1977253" y="1015999"/>
                </a:lnTo>
                <a:lnTo>
                  <a:pt x="1981004" y="990599"/>
                </a:lnTo>
                <a:lnTo>
                  <a:pt x="1984659" y="965199"/>
                </a:lnTo>
                <a:lnTo>
                  <a:pt x="1988127" y="927099"/>
                </a:lnTo>
                <a:lnTo>
                  <a:pt x="1991312" y="901699"/>
                </a:lnTo>
                <a:lnTo>
                  <a:pt x="1991908" y="888999"/>
                </a:lnTo>
                <a:lnTo>
                  <a:pt x="1992724" y="876299"/>
                </a:lnTo>
                <a:lnTo>
                  <a:pt x="1993320" y="876299"/>
                </a:lnTo>
                <a:lnTo>
                  <a:pt x="1993320" y="863599"/>
                </a:lnTo>
                <a:lnTo>
                  <a:pt x="1994325" y="850899"/>
                </a:lnTo>
                <a:lnTo>
                  <a:pt x="1996333" y="850899"/>
                </a:lnTo>
                <a:lnTo>
                  <a:pt x="1999346" y="825499"/>
                </a:lnTo>
                <a:lnTo>
                  <a:pt x="1999346" y="812799"/>
                </a:lnTo>
                <a:lnTo>
                  <a:pt x="1998593" y="787399"/>
                </a:lnTo>
                <a:lnTo>
                  <a:pt x="1999346" y="774699"/>
                </a:lnTo>
                <a:lnTo>
                  <a:pt x="2001056" y="749299"/>
                </a:lnTo>
                <a:lnTo>
                  <a:pt x="2001731" y="723899"/>
                </a:lnTo>
                <a:lnTo>
                  <a:pt x="2001464" y="685799"/>
                </a:lnTo>
                <a:lnTo>
                  <a:pt x="2000350" y="660399"/>
                </a:lnTo>
                <a:lnTo>
                  <a:pt x="1999095" y="596899"/>
                </a:lnTo>
                <a:lnTo>
                  <a:pt x="1998091" y="571499"/>
                </a:lnTo>
                <a:lnTo>
                  <a:pt x="1993713" y="507999"/>
                </a:lnTo>
                <a:lnTo>
                  <a:pt x="1990434" y="482599"/>
                </a:lnTo>
                <a:lnTo>
                  <a:pt x="1986589" y="444499"/>
                </a:lnTo>
                <a:lnTo>
                  <a:pt x="1982275" y="406399"/>
                </a:lnTo>
                <a:lnTo>
                  <a:pt x="1979058" y="393699"/>
                </a:lnTo>
                <a:lnTo>
                  <a:pt x="1975371" y="380999"/>
                </a:lnTo>
                <a:lnTo>
                  <a:pt x="1971119" y="355599"/>
                </a:lnTo>
                <a:lnTo>
                  <a:pt x="1966207" y="342899"/>
                </a:lnTo>
                <a:lnTo>
                  <a:pt x="1945119" y="266699"/>
                </a:lnTo>
                <a:lnTo>
                  <a:pt x="1935344" y="241299"/>
                </a:lnTo>
                <a:lnTo>
                  <a:pt x="1907133" y="190499"/>
                </a:lnTo>
                <a:lnTo>
                  <a:pt x="1867922" y="139699"/>
                </a:lnTo>
                <a:lnTo>
                  <a:pt x="1815453" y="114299"/>
                </a:lnTo>
                <a:lnTo>
                  <a:pt x="1785453" y="101599"/>
                </a:lnTo>
                <a:lnTo>
                  <a:pt x="1969220" y="101599"/>
                </a:lnTo>
                <a:lnTo>
                  <a:pt x="1982024" y="126999"/>
                </a:lnTo>
                <a:lnTo>
                  <a:pt x="1993321" y="139699"/>
                </a:lnTo>
                <a:lnTo>
                  <a:pt x="1995329" y="152399"/>
                </a:lnTo>
                <a:lnTo>
                  <a:pt x="2000350" y="152399"/>
                </a:lnTo>
                <a:lnTo>
                  <a:pt x="2002358" y="165099"/>
                </a:lnTo>
                <a:lnTo>
                  <a:pt x="2005763" y="165099"/>
                </a:lnTo>
                <a:lnTo>
                  <a:pt x="2009262" y="177799"/>
                </a:lnTo>
                <a:lnTo>
                  <a:pt x="2011820" y="177799"/>
                </a:lnTo>
                <a:lnTo>
                  <a:pt x="2012400" y="190499"/>
                </a:lnTo>
                <a:lnTo>
                  <a:pt x="2017421" y="190499"/>
                </a:lnTo>
                <a:lnTo>
                  <a:pt x="2026820" y="215899"/>
                </a:lnTo>
                <a:lnTo>
                  <a:pt x="2035371" y="241299"/>
                </a:lnTo>
                <a:lnTo>
                  <a:pt x="2042981" y="266699"/>
                </a:lnTo>
                <a:lnTo>
                  <a:pt x="2049555" y="292099"/>
                </a:lnTo>
                <a:lnTo>
                  <a:pt x="2059346" y="317499"/>
                </a:lnTo>
                <a:lnTo>
                  <a:pt x="2067631" y="355599"/>
                </a:lnTo>
                <a:lnTo>
                  <a:pt x="2074409" y="393699"/>
                </a:lnTo>
                <a:lnTo>
                  <a:pt x="2079681" y="431799"/>
                </a:lnTo>
                <a:lnTo>
                  <a:pt x="2090225" y="520699"/>
                </a:lnTo>
                <a:lnTo>
                  <a:pt x="2093238" y="571499"/>
                </a:lnTo>
                <a:lnTo>
                  <a:pt x="2094744" y="622299"/>
                </a:lnTo>
                <a:lnTo>
                  <a:pt x="2095654" y="634999"/>
                </a:lnTo>
                <a:lnTo>
                  <a:pt x="2097851" y="685799"/>
                </a:lnTo>
                <a:lnTo>
                  <a:pt x="2098761" y="698499"/>
                </a:lnTo>
                <a:lnTo>
                  <a:pt x="2098447" y="711199"/>
                </a:lnTo>
                <a:lnTo>
                  <a:pt x="2097066" y="736599"/>
                </a:lnTo>
                <a:lnTo>
                  <a:pt x="2096752" y="749299"/>
                </a:lnTo>
                <a:lnTo>
                  <a:pt x="2095874" y="787399"/>
                </a:lnTo>
                <a:lnTo>
                  <a:pt x="2095748" y="825499"/>
                </a:lnTo>
                <a:lnTo>
                  <a:pt x="2094430" y="850899"/>
                </a:lnTo>
                <a:lnTo>
                  <a:pt x="2091982" y="888999"/>
                </a:lnTo>
                <a:lnTo>
                  <a:pt x="2088405" y="927099"/>
                </a:lnTo>
                <a:lnTo>
                  <a:pt x="2083698" y="952499"/>
                </a:lnTo>
                <a:lnTo>
                  <a:pt x="2079791" y="977899"/>
                </a:lnTo>
                <a:lnTo>
                  <a:pt x="2075790" y="1015999"/>
                </a:lnTo>
                <a:lnTo>
                  <a:pt x="2071977" y="1041399"/>
                </a:lnTo>
                <a:lnTo>
                  <a:pt x="2068635" y="1066799"/>
                </a:lnTo>
                <a:lnTo>
                  <a:pt x="2064006" y="1104899"/>
                </a:lnTo>
                <a:lnTo>
                  <a:pt x="2057965" y="1130299"/>
                </a:lnTo>
                <a:lnTo>
                  <a:pt x="2050983" y="1168399"/>
                </a:lnTo>
                <a:lnTo>
                  <a:pt x="2043530" y="1206499"/>
                </a:lnTo>
                <a:lnTo>
                  <a:pt x="2037489" y="1231899"/>
                </a:lnTo>
                <a:lnTo>
                  <a:pt x="2031354" y="1269999"/>
                </a:lnTo>
                <a:lnTo>
                  <a:pt x="2025031" y="1295399"/>
                </a:lnTo>
                <a:lnTo>
                  <a:pt x="2018425" y="1320799"/>
                </a:lnTo>
                <a:lnTo>
                  <a:pt x="2012824" y="1346199"/>
                </a:lnTo>
                <a:lnTo>
                  <a:pt x="2006752" y="1358899"/>
                </a:lnTo>
                <a:lnTo>
                  <a:pt x="2000491" y="1384299"/>
                </a:lnTo>
                <a:lnTo>
                  <a:pt x="1994325" y="1409699"/>
                </a:lnTo>
                <a:close/>
              </a:path>
              <a:path w="2732405" h="1409700">
                <a:moveTo>
                  <a:pt x="1469007" y="190499"/>
                </a:moveTo>
                <a:lnTo>
                  <a:pt x="1291877" y="190499"/>
                </a:lnTo>
                <a:lnTo>
                  <a:pt x="1301432" y="177799"/>
                </a:lnTo>
                <a:lnTo>
                  <a:pt x="1480665" y="177799"/>
                </a:lnTo>
                <a:lnTo>
                  <a:pt x="1469007" y="190499"/>
                </a:lnTo>
                <a:close/>
              </a:path>
              <a:path w="2732405" h="1409700">
                <a:moveTo>
                  <a:pt x="1447040" y="203199"/>
                </a:moveTo>
                <a:lnTo>
                  <a:pt x="1276155" y="203199"/>
                </a:lnTo>
                <a:lnTo>
                  <a:pt x="1283733" y="190499"/>
                </a:lnTo>
                <a:lnTo>
                  <a:pt x="1457914" y="190499"/>
                </a:lnTo>
                <a:lnTo>
                  <a:pt x="1447040" y="203199"/>
                </a:lnTo>
                <a:close/>
              </a:path>
              <a:path w="2732405" h="1409700">
                <a:moveTo>
                  <a:pt x="1385910" y="253999"/>
                </a:moveTo>
                <a:lnTo>
                  <a:pt x="1220422" y="253999"/>
                </a:lnTo>
                <a:lnTo>
                  <a:pt x="1228126" y="241299"/>
                </a:lnTo>
                <a:lnTo>
                  <a:pt x="1238215" y="241299"/>
                </a:lnTo>
                <a:lnTo>
                  <a:pt x="1247834" y="228599"/>
                </a:lnTo>
                <a:lnTo>
                  <a:pt x="1257640" y="215899"/>
                </a:lnTo>
                <a:lnTo>
                  <a:pt x="1268294" y="203199"/>
                </a:lnTo>
                <a:lnTo>
                  <a:pt x="1444027" y="203199"/>
                </a:lnTo>
                <a:lnTo>
                  <a:pt x="1434990" y="215899"/>
                </a:lnTo>
                <a:lnTo>
                  <a:pt x="1416914" y="228599"/>
                </a:lnTo>
                <a:lnTo>
                  <a:pt x="1407877" y="228599"/>
                </a:lnTo>
                <a:lnTo>
                  <a:pt x="1396752" y="241299"/>
                </a:lnTo>
                <a:lnTo>
                  <a:pt x="1385910" y="253999"/>
                </a:lnTo>
                <a:close/>
              </a:path>
              <a:path w="2732405" h="1409700">
                <a:moveTo>
                  <a:pt x="860137" y="952499"/>
                </a:moveTo>
                <a:lnTo>
                  <a:pt x="739681" y="952499"/>
                </a:lnTo>
                <a:lnTo>
                  <a:pt x="746114" y="939799"/>
                </a:lnTo>
                <a:lnTo>
                  <a:pt x="751276" y="927099"/>
                </a:lnTo>
                <a:lnTo>
                  <a:pt x="755779" y="914399"/>
                </a:lnTo>
                <a:lnTo>
                  <a:pt x="761224" y="901699"/>
                </a:lnTo>
                <a:lnTo>
                  <a:pt x="770215" y="901699"/>
                </a:lnTo>
                <a:lnTo>
                  <a:pt x="773918" y="876299"/>
                </a:lnTo>
                <a:lnTo>
                  <a:pt x="781763" y="863599"/>
                </a:lnTo>
                <a:lnTo>
                  <a:pt x="791114" y="850899"/>
                </a:lnTo>
                <a:lnTo>
                  <a:pt x="799336" y="838199"/>
                </a:lnTo>
                <a:lnTo>
                  <a:pt x="806303" y="812799"/>
                </a:lnTo>
                <a:lnTo>
                  <a:pt x="813646" y="800099"/>
                </a:lnTo>
                <a:lnTo>
                  <a:pt x="821366" y="787399"/>
                </a:lnTo>
                <a:lnTo>
                  <a:pt x="829462" y="774699"/>
                </a:lnTo>
                <a:lnTo>
                  <a:pt x="837370" y="761999"/>
                </a:lnTo>
                <a:lnTo>
                  <a:pt x="846031" y="749299"/>
                </a:lnTo>
                <a:lnTo>
                  <a:pt x="855446" y="736599"/>
                </a:lnTo>
                <a:lnTo>
                  <a:pt x="865613" y="711199"/>
                </a:lnTo>
                <a:lnTo>
                  <a:pt x="870524" y="711199"/>
                </a:lnTo>
                <a:lnTo>
                  <a:pt x="874776" y="698499"/>
                </a:lnTo>
                <a:lnTo>
                  <a:pt x="878463" y="698499"/>
                </a:lnTo>
                <a:lnTo>
                  <a:pt x="881680" y="685799"/>
                </a:lnTo>
                <a:lnTo>
                  <a:pt x="892946" y="660399"/>
                </a:lnTo>
                <a:lnTo>
                  <a:pt x="905530" y="647699"/>
                </a:lnTo>
                <a:lnTo>
                  <a:pt x="919243" y="622299"/>
                </a:lnTo>
                <a:lnTo>
                  <a:pt x="933898" y="596899"/>
                </a:lnTo>
                <a:lnTo>
                  <a:pt x="947580" y="584199"/>
                </a:lnTo>
                <a:lnTo>
                  <a:pt x="954657" y="571499"/>
                </a:lnTo>
                <a:lnTo>
                  <a:pt x="962015" y="558799"/>
                </a:lnTo>
                <a:lnTo>
                  <a:pt x="971524" y="546099"/>
                </a:lnTo>
                <a:lnTo>
                  <a:pt x="980091" y="533399"/>
                </a:lnTo>
                <a:lnTo>
                  <a:pt x="989411" y="520699"/>
                </a:lnTo>
                <a:lnTo>
                  <a:pt x="1001179" y="507999"/>
                </a:lnTo>
                <a:lnTo>
                  <a:pt x="1007596" y="507999"/>
                </a:lnTo>
                <a:lnTo>
                  <a:pt x="1013355" y="495299"/>
                </a:lnTo>
                <a:lnTo>
                  <a:pt x="1018548" y="482599"/>
                </a:lnTo>
                <a:lnTo>
                  <a:pt x="1023271" y="482599"/>
                </a:lnTo>
                <a:lnTo>
                  <a:pt x="1033564" y="457199"/>
                </a:lnTo>
                <a:lnTo>
                  <a:pt x="1044610" y="444499"/>
                </a:lnTo>
                <a:lnTo>
                  <a:pt x="1067455" y="419099"/>
                </a:lnTo>
                <a:lnTo>
                  <a:pt x="1079412" y="406399"/>
                </a:lnTo>
                <a:lnTo>
                  <a:pt x="1092309" y="393699"/>
                </a:lnTo>
                <a:lnTo>
                  <a:pt x="1118669" y="355599"/>
                </a:lnTo>
                <a:lnTo>
                  <a:pt x="1135019" y="342899"/>
                </a:lnTo>
                <a:lnTo>
                  <a:pt x="1151557" y="317499"/>
                </a:lnTo>
                <a:lnTo>
                  <a:pt x="1169224" y="304799"/>
                </a:lnTo>
                <a:lnTo>
                  <a:pt x="1188963" y="279399"/>
                </a:lnTo>
                <a:lnTo>
                  <a:pt x="1205030" y="279399"/>
                </a:lnTo>
                <a:lnTo>
                  <a:pt x="1207650" y="266699"/>
                </a:lnTo>
                <a:lnTo>
                  <a:pt x="1213189" y="253999"/>
                </a:lnTo>
                <a:lnTo>
                  <a:pt x="1375256" y="253999"/>
                </a:lnTo>
                <a:lnTo>
                  <a:pt x="1364696" y="266699"/>
                </a:lnTo>
                <a:lnTo>
                  <a:pt x="1343608" y="279399"/>
                </a:lnTo>
                <a:lnTo>
                  <a:pt x="1323964" y="292099"/>
                </a:lnTo>
                <a:lnTo>
                  <a:pt x="1306202" y="317499"/>
                </a:lnTo>
                <a:lnTo>
                  <a:pt x="1288817" y="330199"/>
                </a:lnTo>
                <a:lnTo>
                  <a:pt x="1270302" y="342899"/>
                </a:lnTo>
                <a:lnTo>
                  <a:pt x="1264465" y="355599"/>
                </a:lnTo>
                <a:lnTo>
                  <a:pt x="1259005" y="355599"/>
                </a:lnTo>
                <a:lnTo>
                  <a:pt x="1253921" y="368299"/>
                </a:lnTo>
                <a:lnTo>
                  <a:pt x="1249214" y="368299"/>
                </a:lnTo>
                <a:lnTo>
                  <a:pt x="1244522" y="380999"/>
                </a:lnTo>
                <a:lnTo>
                  <a:pt x="1234386" y="380999"/>
                </a:lnTo>
                <a:lnTo>
                  <a:pt x="1229130" y="393699"/>
                </a:lnTo>
                <a:lnTo>
                  <a:pt x="1222101" y="393699"/>
                </a:lnTo>
                <a:lnTo>
                  <a:pt x="1215903" y="406399"/>
                </a:lnTo>
                <a:lnTo>
                  <a:pt x="1207163" y="419099"/>
                </a:lnTo>
                <a:lnTo>
                  <a:pt x="1197106" y="431799"/>
                </a:lnTo>
                <a:lnTo>
                  <a:pt x="1186954" y="444499"/>
                </a:lnTo>
                <a:lnTo>
                  <a:pt x="1177650" y="457199"/>
                </a:lnTo>
                <a:lnTo>
                  <a:pt x="1169004" y="469899"/>
                </a:lnTo>
                <a:lnTo>
                  <a:pt x="1160547" y="469899"/>
                </a:lnTo>
                <a:lnTo>
                  <a:pt x="1151807" y="482599"/>
                </a:lnTo>
                <a:lnTo>
                  <a:pt x="1142754" y="495299"/>
                </a:lnTo>
                <a:lnTo>
                  <a:pt x="1133606" y="507999"/>
                </a:lnTo>
                <a:lnTo>
                  <a:pt x="1124271" y="520699"/>
                </a:lnTo>
                <a:lnTo>
                  <a:pt x="1114652" y="533399"/>
                </a:lnTo>
                <a:lnTo>
                  <a:pt x="1108486" y="546099"/>
                </a:lnTo>
                <a:lnTo>
                  <a:pt x="1102225" y="546099"/>
                </a:lnTo>
                <a:lnTo>
                  <a:pt x="1096153" y="558799"/>
                </a:lnTo>
                <a:lnTo>
                  <a:pt x="1090552" y="558799"/>
                </a:lnTo>
                <a:lnTo>
                  <a:pt x="1080322" y="584199"/>
                </a:lnTo>
                <a:lnTo>
                  <a:pt x="1060614" y="609599"/>
                </a:lnTo>
                <a:lnTo>
                  <a:pt x="1050384" y="622299"/>
                </a:lnTo>
                <a:lnTo>
                  <a:pt x="1042711" y="634999"/>
                </a:lnTo>
                <a:lnTo>
                  <a:pt x="1034945" y="647699"/>
                </a:lnTo>
                <a:lnTo>
                  <a:pt x="1027366" y="660399"/>
                </a:lnTo>
                <a:lnTo>
                  <a:pt x="1009212" y="685799"/>
                </a:lnTo>
                <a:lnTo>
                  <a:pt x="997413" y="711199"/>
                </a:lnTo>
                <a:lnTo>
                  <a:pt x="973061" y="736599"/>
                </a:lnTo>
                <a:lnTo>
                  <a:pt x="969045" y="749299"/>
                </a:lnTo>
                <a:lnTo>
                  <a:pt x="963019" y="761999"/>
                </a:lnTo>
                <a:lnTo>
                  <a:pt x="952036" y="774699"/>
                </a:lnTo>
                <a:lnTo>
                  <a:pt x="930822" y="812799"/>
                </a:lnTo>
                <a:lnTo>
                  <a:pt x="919839" y="838199"/>
                </a:lnTo>
                <a:lnTo>
                  <a:pt x="908573" y="850899"/>
                </a:lnTo>
                <a:lnTo>
                  <a:pt x="897496" y="876299"/>
                </a:lnTo>
                <a:lnTo>
                  <a:pt x="886795" y="901699"/>
                </a:lnTo>
                <a:lnTo>
                  <a:pt x="876659" y="914399"/>
                </a:lnTo>
                <a:lnTo>
                  <a:pt x="871654" y="927099"/>
                </a:lnTo>
                <a:lnTo>
                  <a:pt x="865989" y="939799"/>
                </a:lnTo>
                <a:lnTo>
                  <a:pt x="860137" y="952499"/>
                </a:lnTo>
                <a:close/>
              </a:path>
              <a:path w="2732405" h="1409700">
                <a:moveTo>
                  <a:pt x="741093" y="1206499"/>
                </a:moveTo>
                <a:lnTo>
                  <a:pt x="622599" y="1206499"/>
                </a:lnTo>
                <a:lnTo>
                  <a:pt x="627306" y="1193799"/>
                </a:lnTo>
                <a:lnTo>
                  <a:pt x="632389" y="1181099"/>
                </a:lnTo>
                <a:lnTo>
                  <a:pt x="637850" y="1168399"/>
                </a:lnTo>
                <a:lnTo>
                  <a:pt x="643687" y="1155699"/>
                </a:lnTo>
                <a:lnTo>
                  <a:pt x="650010" y="1142999"/>
                </a:lnTo>
                <a:lnTo>
                  <a:pt x="654356" y="1130299"/>
                </a:lnTo>
                <a:lnTo>
                  <a:pt x="659644" y="1117599"/>
                </a:lnTo>
                <a:lnTo>
                  <a:pt x="673075" y="1092199"/>
                </a:lnTo>
                <a:lnTo>
                  <a:pt x="675946" y="1092199"/>
                </a:lnTo>
                <a:lnTo>
                  <a:pt x="678253" y="1079499"/>
                </a:lnTo>
                <a:lnTo>
                  <a:pt x="680842" y="1066799"/>
                </a:lnTo>
                <a:lnTo>
                  <a:pt x="683289" y="1066799"/>
                </a:lnTo>
                <a:lnTo>
                  <a:pt x="686114" y="1054099"/>
                </a:lnTo>
                <a:lnTo>
                  <a:pt x="692892" y="1054099"/>
                </a:lnTo>
                <a:lnTo>
                  <a:pt x="694775" y="1041399"/>
                </a:lnTo>
                <a:lnTo>
                  <a:pt x="695904" y="1041399"/>
                </a:lnTo>
                <a:lnTo>
                  <a:pt x="698540" y="1028699"/>
                </a:lnTo>
                <a:lnTo>
                  <a:pt x="704942" y="1028699"/>
                </a:lnTo>
                <a:lnTo>
                  <a:pt x="709320" y="1015999"/>
                </a:lnTo>
                <a:lnTo>
                  <a:pt x="723018" y="977899"/>
                </a:lnTo>
                <a:lnTo>
                  <a:pt x="733813" y="952499"/>
                </a:lnTo>
                <a:lnTo>
                  <a:pt x="854567" y="952499"/>
                </a:lnTo>
                <a:lnTo>
                  <a:pt x="845686" y="977899"/>
                </a:lnTo>
                <a:lnTo>
                  <a:pt x="836993" y="990599"/>
                </a:lnTo>
                <a:lnTo>
                  <a:pt x="828301" y="1015999"/>
                </a:lnTo>
                <a:lnTo>
                  <a:pt x="819420" y="1028699"/>
                </a:lnTo>
                <a:lnTo>
                  <a:pt x="798332" y="1079499"/>
                </a:lnTo>
                <a:lnTo>
                  <a:pt x="793986" y="1079499"/>
                </a:lnTo>
                <a:lnTo>
                  <a:pt x="789922" y="1092199"/>
                </a:lnTo>
                <a:lnTo>
                  <a:pt x="786046" y="1104899"/>
                </a:lnTo>
                <a:lnTo>
                  <a:pt x="782265" y="1117599"/>
                </a:lnTo>
                <a:lnTo>
                  <a:pt x="779252" y="1117599"/>
                </a:lnTo>
                <a:lnTo>
                  <a:pt x="775236" y="1130299"/>
                </a:lnTo>
                <a:lnTo>
                  <a:pt x="772223" y="1130299"/>
                </a:lnTo>
                <a:lnTo>
                  <a:pt x="767092" y="1142999"/>
                </a:lnTo>
                <a:lnTo>
                  <a:pt x="762055" y="1155699"/>
                </a:lnTo>
                <a:lnTo>
                  <a:pt x="756831" y="1168399"/>
                </a:lnTo>
                <a:lnTo>
                  <a:pt x="751135" y="1181099"/>
                </a:lnTo>
                <a:lnTo>
                  <a:pt x="744984" y="1181099"/>
                </a:lnTo>
                <a:lnTo>
                  <a:pt x="741674" y="1193799"/>
                </a:lnTo>
                <a:lnTo>
                  <a:pt x="738080" y="1193799"/>
                </a:lnTo>
                <a:lnTo>
                  <a:pt x="741093" y="1206499"/>
                </a:lnTo>
                <a:close/>
              </a:path>
              <a:path w="2732405" h="1409700">
                <a:moveTo>
                  <a:pt x="444762" y="1041399"/>
                </a:moveTo>
                <a:lnTo>
                  <a:pt x="382000" y="1041399"/>
                </a:lnTo>
                <a:lnTo>
                  <a:pt x="399668" y="1028699"/>
                </a:lnTo>
                <a:lnTo>
                  <a:pt x="434815" y="1028699"/>
                </a:lnTo>
                <a:lnTo>
                  <a:pt x="444762" y="1041399"/>
                </a:lnTo>
                <a:close/>
              </a:path>
              <a:path w="2732405" h="1409700">
                <a:moveTo>
                  <a:pt x="573393" y="1117599"/>
                </a:moveTo>
                <a:lnTo>
                  <a:pt x="232972" y="1117599"/>
                </a:lnTo>
                <a:lnTo>
                  <a:pt x="263412" y="1092199"/>
                </a:lnTo>
                <a:lnTo>
                  <a:pt x="294981" y="1066799"/>
                </a:lnTo>
                <a:lnTo>
                  <a:pt x="328433" y="1054099"/>
                </a:lnTo>
                <a:lnTo>
                  <a:pt x="364521" y="1041399"/>
                </a:lnTo>
                <a:lnTo>
                  <a:pt x="497074" y="1041399"/>
                </a:lnTo>
                <a:lnTo>
                  <a:pt x="508199" y="1054099"/>
                </a:lnTo>
                <a:lnTo>
                  <a:pt x="519041" y="1054099"/>
                </a:lnTo>
                <a:lnTo>
                  <a:pt x="529695" y="1066799"/>
                </a:lnTo>
                <a:lnTo>
                  <a:pt x="540255" y="1079499"/>
                </a:lnTo>
                <a:lnTo>
                  <a:pt x="550375" y="1079499"/>
                </a:lnTo>
                <a:lnTo>
                  <a:pt x="559460" y="1092199"/>
                </a:lnTo>
                <a:lnTo>
                  <a:pt x="567227" y="1104899"/>
                </a:lnTo>
                <a:lnTo>
                  <a:pt x="573393" y="1117599"/>
                </a:lnTo>
                <a:close/>
              </a:path>
              <a:path w="2732405" h="1409700">
                <a:moveTo>
                  <a:pt x="2600228" y="1269999"/>
                </a:moveTo>
                <a:lnTo>
                  <a:pt x="2332737" y="1269999"/>
                </a:lnTo>
                <a:lnTo>
                  <a:pt x="2432152" y="1219199"/>
                </a:lnTo>
                <a:lnTo>
                  <a:pt x="2477341" y="1193799"/>
                </a:lnTo>
                <a:lnTo>
                  <a:pt x="2499935" y="1193799"/>
                </a:lnTo>
                <a:lnTo>
                  <a:pt x="2522530" y="1181099"/>
                </a:lnTo>
                <a:lnTo>
                  <a:pt x="2649058" y="1130299"/>
                </a:lnTo>
                <a:lnTo>
                  <a:pt x="2667290" y="1130299"/>
                </a:lnTo>
                <a:lnTo>
                  <a:pt x="2685711" y="1117599"/>
                </a:lnTo>
                <a:lnTo>
                  <a:pt x="2722364" y="1117599"/>
                </a:lnTo>
                <a:lnTo>
                  <a:pt x="2731821" y="1104899"/>
                </a:lnTo>
                <a:lnTo>
                  <a:pt x="2731821" y="1219199"/>
                </a:lnTo>
                <a:lnTo>
                  <a:pt x="2717342" y="1219199"/>
                </a:lnTo>
                <a:lnTo>
                  <a:pt x="2704978" y="1231899"/>
                </a:lnTo>
                <a:lnTo>
                  <a:pt x="2679497" y="1231899"/>
                </a:lnTo>
                <a:lnTo>
                  <a:pt x="2667133" y="1244599"/>
                </a:lnTo>
                <a:lnTo>
                  <a:pt x="2631405" y="1244599"/>
                </a:lnTo>
                <a:lnTo>
                  <a:pt x="2610129" y="1257299"/>
                </a:lnTo>
                <a:lnTo>
                  <a:pt x="2600228" y="1269999"/>
                </a:lnTo>
                <a:close/>
              </a:path>
              <a:path w="2732405" h="1409700">
                <a:moveTo>
                  <a:pt x="660758" y="1409699"/>
                </a:moveTo>
                <a:lnTo>
                  <a:pt x="541792" y="1409699"/>
                </a:lnTo>
                <a:lnTo>
                  <a:pt x="545276" y="1396999"/>
                </a:lnTo>
                <a:lnTo>
                  <a:pt x="552007" y="1384299"/>
                </a:lnTo>
                <a:lnTo>
                  <a:pt x="554690" y="1371599"/>
                </a:lnTo>
                <a:lnTo>
                  <a:pt x="554172" y="1358899"/>
                </a:lnTo>
                <a:lnTo>
                  <a:pt x="551301" y="1346199"/>
                </a:lnTo>
                <a:lnTo>
                  <a:pt x="542467" y="1295399"/>
                </a:lnTo>
                <a:lnTo>
                  <a:pt x="531092" y="1257299"/>
                </a:lnTo>
                <a:lnTo>
                  <a:pt x="517268" y="1219199"/>
                </a:lnTo>
                <a:lnTo>
                  <a:pt x="501091" y="1193799"/>
                </a:lnTo>
                <a:lnTo>
                  <a:pt x="497074" y="1181099"/>
                </a:lnTo>
                <a:lnTo>
                  <a:pt x="487033" y="1168399"/>
                </a:lnTo>
                <a:lnTo>
                  <a:pt x="481007" y="1155699"/>
                </a:lnTo>
                <a:lnTo>
                  <a:pt x="469961" y="1155699"/>
                </a:lnTo>
                <a:lnTo>
                  <a:pt x="464940" y="1142999"/>
                </a:lnTo>
                <a:lnTo>
                  <a:pt x="196821" y="1142999"/>
                </a:lnTo>
                <a:lnTo>
                  <a:pt x="205859" y="1130299"/>
                </a:lnTo>
                <a:lnTo>
                  <a:pt x="214897" y="1130299"/>
                </a:lnTo>
                <a:lnTo>
                  <a:pt x="223934" y="1117599"/>
                </a:lnTo>
                <a:lnTo>
                  <a:pt x="577410" y="1117599"/>
                </a:lnTo>
                <a:lnTo>
                  <a:pt x="587452" y="1130299"/>
                </a:lnTo>
                <a:lnTo>
                  <a:pt x="597086" y="1155699"/>
                </a:lnTo>
                <a:lnTo>
                  <a:pt x="604272" y="1168399"/>
                </a:lnTo>
                <a:lnTo>
                  <a:pt x="610329" y="1181099"/>
                </a:lnTo>
                <a:lnTo>
                  <a:pt x="616573" y="1193799"/>
                </a:lnTo>
                <a:lnTo>
                  <a:pt x="617578" y="1206499"/>
                </a:lnTo>
                <a:lnTo>
                  <a:pt x="741093" y="1206499"/>
                </a:lnTo>
                <a:lnTo>
                  <a:pt x="727662" y="1231899"/>
                </a:lnTo>
                <a:lnTo>
                  <a:pt x="721182" y="1244599"/>
                </a:lnTo>
                <a:lnTo>
                  <a:pt x="714984" y="1257299"/>
                </a:lnTo>
                <a:lnTo>
                  <a:pt x="706511" y="1282699"/>
                </a:lnTo>
                <a:lnTo>
                  <a:pt x="697662" y="1308099"/>
                </a:lnTo>
                <a:lnTo>
                  <a:pt x="688436" y="1320799"/>
                </a:lnTo>
                <a:lnTo>
                  <a:pt x="678833" y="1346199"/>
                </a:lnTo>
                <a:lnTo>
                  <a:pt x="673765" y="1358899"/>
                </a:lnTo>
                <a:lnTo>
                  <a:pt x="669168" y="1371599"/>
                </a:lnTo>
                <a:lnTo>
                  <a:pt x="665135" y="1384299"/>
                </a:lnTo>
                <a:lnTo>
                  <a:pt x="661762" y="1396999"/>
                </a:lnTo>
                <a:lnTo>
                  <a:pt x="660758" y="1409699"/>
                </a:lnTo>
                <a:close/>
              </a:path>
              <a:path w="2732405" h="1409700">
                <a:moveTo>
                  <a:pt x="116486" y="1409699"/>
                </a:moveTo>
                <a:lnTo>
                  <a:pt x="0" y="1409699"/>
                </a:lnTo>
                <a:lnTo>
                  <a:pt x="8472" y="1384299"/>
                </a:lnTo>
                <a:lnTo>
                  <a:pt x="17322" y="1371599"/>
                </a:lnTo>
                <a:lnTo>
                  <a:pt x="26548" y="1358899"/>
                </a:lnTo>
                <a:lnTo>
                  <a:pt x="36150" y="1346199"/>
                </a:lnTo>
                <a:lnTo>
                  <a:pt x="42960" y="1333499"/>
                </a:lnTo>
                <a:lnTo>
                  <a:pt x="65272" y="1295399"/>
                </a:lnTo>
                <a:lnTo>
                  <a:pt x="95068" y="1257299"/>
                </a:lnTo>
                <a:lnTo>
                  <a:pt x="105440" y="1244599"/>
                </a:lnTo>
                <a:lnTo>
                  <a:pt x="119169" y="1219199"/>
                </a:lnTo>
                <a:lnTo>
                  <a:pt x="133180" y="1206499"/>
                </a:lnTo>
                <a:lnTo>
                  <a:pt x="161674" y="1168399"/>
                </a:lnTo>
                <a:lnTo>
                  <a:pt x="170132" y="1168399"/>
                </a:lnTo>
                <a:lnTo>
                  <a:pt x="178871" y="1155699"/>
                </a:lnTo>
                <a:lnTo>
                  <a:pt x="187799" y="1142999"/>
                </a:lnTo>
                <a:lnTo>
                  <a:pt x="372680" y="1142999"/>
                </a:lnTo>
                <a:lnTo>
                  <a:pt x="353475" y="1155699"/>
                </a:lnTo>
                <a:lnTo>
                  <a:pt x="335023" y="1168399"/>
                </a:lnTo>
                <a:lnTo>
                  <a:pt x="317324" y="1181099"/>
                </a:lnTo>
                <a:lnTo>
                  <a:pt x="297397" y="1193799"/>
                </a:lnTo>
                <a:lnTo>
                  <a:pt x="278412" y="1206499"/>
                </a:lnTo>
                <a:lnTo>
                  <a:pt x="260556" y="1219199"/>
                </a:lnTo>
                <a:lnTo>
                  <a:pt x="244018" y="1244599"/>
                </a:lnTo>
                <a:lnTo>
                  <a:pt x="235247" y="1257299"/>
                </a:lnTo>
                <a:lnTo>
                  <a:pt x="225817" y="1257299"/>
                </a:lnTo>
                <a:lnTo>
                  <a:pt x="216199" y="1269999"/>
                </a:lnTo>
                <a:lnTo>
                  <a:pt x="206863" y="1282699"/>
                </a:lnTo>
                <a:lnTo>
                  <a:pt x="192192" y="1295399"/>
                </a:lnTo>
                <a:lnTo>
                  <a:pt x="178369" y="1308099"/>
                </a:lnTo>
                <a:lnTo>
                  <a:pt x="165487" y="1333499"/>
                </a:lnTo>
                <a:lnTo>
                  <a:pt x="153641" y="1346199"/>
                </a:lnTo>
                <a:lnTo>
                  <a:pt x="144305" y="1358899"/>
                </a:lnTo>
                <a:lnTo>
                  <a:pt x="134687" y="1384299"/>
                </a:lnTo>
                <a:lnTo>
                  <a:pt x="125257" y="1396999"/>
                </a:lnTo>
                <a:lnTo>
                  <a:pt x="116486" y="1409699"/>
                </a:lnTo>
                <a:close/>
              </a:path>
              <a:path w="2732405" h="1409700">
                <a:moveTo>
                  <a:pt x="2550395" y="1282699"/>
                </a:moveTo>
                <a:lnTo>
                  <a:pt x="2311649" y="1282699"/>
                </a:lnTo>
                <a:lnTo>
                  <a:pt x="2322193" y="1269999"/>
                </a:lnTo>
                <a:lnTo>
                  <a:pt x="2569977" y="1269999"/>
                </a:lnTo>
                <a:lnTo>
                  <a:pt x="2550395" y="1282699"/>
                </a:lnTo>
                <a:close/>
              </a:path>
              <a:path w="2732405" h="1409700">
                <a:moveTo>
                  <a:pt x="2284284" y="1409699"/>
                </a:moveTo>
                <a:lnTo>
                  <a:pt x="2081595" y="1409699"/>
                </a:lnTo>
                <a:lnTo>
                  <a:pt x="2098761" y="1396999"/>
                </a:lnTo>
                <a:lnTo>
                  <a:pt x="2176429" y="1358899"/>
                </a:lnTo>
                <a:lnTo>
                  <a:pt x="2201188" y="1333499"/>
                </a:lnTo>
                <a:lnTo>
                  <a:pt x="2222920" y="1320799"/>
                </a:lnTo>
                <a:lnTo>
                  <a:pt x="2268265" y="1295399"/>
                </a:lnTo>
                <a:lnTo>
                  <a:pt x="2290561" y="1282699"/>
                </a:lnTo>
                <a:lnTo>
                  <a:pt x="2540604" y="1282699"/>
                </a:lnTo>
                <a:lnTo>
                  <a:pt x="2495416" y="1308099"/>
                </a:lnTo>
                <a:lnTo>
                  <a:pt x="2483868" y="1308099"/>
                </a:lnTo>
                <a:lnTo>
                  <a:pt x="2472319" y="1320799"/>
                </a:lnTo>
                <a:lnTo>
                  <a:pt x="2458010" y="1320799"/>
                </a:lnTo>
                <a:lnTo>
                  <a:pt x="2429390" y="1333499"/>
                </a:lnTo>
                <a:lnTo>
                  <a:pt x="2415080" y="1346199"/>
                </a:lnTo>
                <a:lnTo>
                  <a:pt x="2310644" y="1396999"/>
                </a:lnTo>
                <a:lnTo>
                  <a:pt x="2297653" y="1396999"/>
                </a:lnTo>
                <a:lnTo>
                  <a:pt x="2284284" y="140969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50181" cy="132080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1104864" y="9570636"/>
            <a:ext cx="2802890" cy="716915"/>
          </a:xfrm>
          <a:custGeom>
            <a:avLst/>
            <a:gdLst/>
            <a:ahLst/>
            <a:cxnLst/>
            <a:rect l="l" t="t" r="r" b="b"/>
            <a:pathLst>
              <a:path w="2802890" h="716915">
                <a:moveTo>
                  <a:pt x="1770204" y="716362"/>
                </a:moveTo>
                <a:lnTo>
                  <a:pt x="1737263" y="716362"/>
                </a:lnTo>
                <a:lnTo>
                  <a:pt x="1733377" y="712556"/>
                </a:lnTo>
                <a:lnTo>
                  <a:pt x="1703886" y="659152"/>
                </a:lnTo>
                <a:lnTo>
                  <a:pt x="1691600" y="605748"/>
                </a:lnTo>
                <a:lnTo>
                  <a:pt x="1689720" y="590704"/>
                </a:lnTo>
                <a:lnTo>
                  <a:pt x="1687087" y="575661"/>
                </a:lnTo>
                <a:lnTo>
                  <a:pt x="1683703" y="560617"/>
                </a:lnTo>
                <a:lnTo>
                  <a:pt x="1679566" y="545574"/>
                </a:lnTo>
                <a:lnTo>
                  <a:pt x="1664867" y="496216"/>
                </a:lnTo>
                <a:lnTo>
                  <a:pt x="1651998" y="446761"/>
                </a:lnTo>
                <a:lnTo>
                  <a:pt x="1640862" y="397114"/>
                </a:lnTo>
                <a:lnTo>
                  <a:pt x="1631362" y="347177"/>
                </a:lnTo>
                <a:lnTo>
                  <a:pt x="1623386" y="296700"/>
                </a:lnTo>
                <a:lnTo>
                  <a:pt x="1618577" y="254390"/>
                </a:lnTo>
                <a:lnTo>
                  <a:pt x="1616383" y="211359"/>
                </a:lnTo>
                <a:lnTo>
                  <a:pt x="1617127" y="171745"/>
                </a:lnTo>
                <a:lnTo>
                  <a:pt x="1621398" y="124358"/>
                </a:lnTo>
                <a:lnTo>
                  <a:pt x="1641456" y="82237"/>
                </a:lnTo>
                <a:lnTo>
                  <a:pt x="1663457" y="71518"/>
                </a:lnTo>
                <a:lnTo>
                  <a:pt x="1671542" y="74214"/>
                </a:lnTo>
                <a:lnTo>
                  <a:pt x="1675554" y="76219"/>
                </a:lnTo>
                <a:lnTo>
                  <a:pt x="1679566" y="80231"/>
                </a:lnTo>
                <a:lnTo>
                  <a:pt x="1681571" y="86248"/>
                </a:lnTo>
                <a:lnTo>
                  <a:pt x="1684517" y="92579"/>
                </a:lnTo>
                <a:lnTo>
                  <a:pt x="1687087" y="99286"/>
                </a:lnTo>
                <a:lnTo>
                  <a:pt x="1688905" y="105993"/>
                </a:lnTo>
                <a:lnTo>
                  <a:pt x="1689594" y="112324"/>
                </a:lnTo>
                <a:lnTo>
                  <a:pt x="1694045" y="141815"/>
                </a:lnTo>
                <a:lnTo>
                  <a:pt x="1699623" y="170742"/>
                </a:lnTo>
                <a:lnTo>
                  <a:pt x="1703632" y="199576"/>
                </a:lnTo>
                <a:lnTo>
                  <a:pt x="1703635" y="230665"/>
                </a:lnTo>
                <a:lnTo>
                  <a:pt x="1704450" y="249031"/>
                </a:lnTo>
                <a:lnTo>
                  <a:pt x="1708649" y="267772"/>
                </a:lnTo>
                <a:lnTo>
                  <a:pt x="1714353" y="286514"/>
                </a:lnTo>
                <a:lnTo>
                  <a:pt x="1719681" y="304879"/>
                </a:lnTo>
                <a:lnTo>
                  <a:pt x="1724602" y="324749"/>
                </a:lnTo>
                <a:lnTo>
                  <a:pt x="1727454" y="344995"/>
                </a:lnTo>
                <a:lnTo>
                  <a:pt x="1728425" y="365241"/>
                </a:lnTo>
                <a:lnTo>
                  <a:pt x="1727705" y="385111"/>
                </a:lnTo>
                <a:lnTo>
                  <a:pt x="1726952" y="392601"/>
                </a:lnTo>
                <a:lnTo>
                  <a:pt x="1727705" y="399904"/>
                </a:lnTo>
                <a:lnTo>
                  <a:pt x="1729961" y="406830"/>
                </a:lnTo>
                <a:lnTo>
                  <a:pt x="1733722" y="413192"/>
                </a:lnTo>
                <a:lnTo>
                  <a:pt x="1741275" y="430429"/>
                </a:lnTo>
                <a:lnTo>
                  <a:pt x="1746007" y="448795"/>
                </a:lnTo>
                <a:lnTo>
                  <a:pt x="1748107" y="467912"/>
                </a:lnTo>
                <a:lnTo>
                  <a:pt x="1747798" y="485400"/>
                </a:lnTo>
                <a:lnTo>
                  <a:pt x="1747891" y="493424"/>
                </a:lnTo>
                <a:lnTo>
                  <a:pt x="1748076" y="502042"/>
                </a:lnTo>
                <a:lnTo>
                  <a:pt x="1751774" y="515738"/>
                </a:lnTo>
                <a:lnTo>
                  <a:pt x="1758481" y="528305"/>
                </a:lnTo>
                <a:lnTo>
                  <a:pt x="1767820" y="539557"/>
                </a:lnTo>
                <a:lnTo>
                  <a:pt x="1864242" y="539557"/>
                </a:lnTo>
                <a:lnTo>
                  <a:pt x="1858081" y="559615"/>
                </a:lnTo>
                <a:lnTo>
                  <a:pt x="1844981" y="586066"/>
                </a:lnTo>
                <a:lnTo>
                  <a:pt x="1830000" y="611765"/>
                </a:lnTo>
                <a:lnTo>
                  <a:pt x="1825863" y="617814"/>
                </a:lnTo>
                <a:lnTo>
                  <a:pt x="1822478" y="624051"/>
                </a:lnTo>
                <a:lnTo>
                  <a:pt x="1819846" y="630663"/>
                </a:lnTo>
                <a:lnTo>
                  <a:pt x="1817965" y="637840"/>
                </a:lnTo>
                <a:lnTo>
                  <a:pt x="1812637" y="667990"/>
                </a:lnTo>
                <a:lnTo>
                  <a:pt x="1797907" y="694002"/>
                </a:lnTo>
                <a:lnTo>
                  <a:pt x="1775656" y="713998"/>
                </a:lnTo>
                <a:lnTo>
                  <a:pt x="1770204" y="716362"/>
                </a:lnTo>
                <a:close/>
              </a:path>
              <a:path w="2802890" h="716915">
                <a:moveTo>
                  <a:pt x="1864242" y="539557"/>
                </a:moveTo>
                <a:lnTo>
                  <a:pt x="1767820" y="539557"/>
                </a:lnTo>
                <a:lnTo>
                  <a:pt x="1777567" y="529810"/>
                </a:lnTo>
                <a:lnTo>
                  <a:pt x="1785622" y="518747"/>
                </a:lnTo>
                <a:lnTo>
                  <a:pt x="1791796" y="506555"/>
                </a:lnTo>
                <a:lnTo>
                  <a:pt x="1795901" y="493424"/>
                </a:lnTo>
                <a:lnTo>
                  <a:pt x="1808930" y="447476"/>
                </a:lnTo>
                <a:lnTo>
                  <a:pt x="1823908" y="401974"/>
                </a:lnTo>
                <a:lnTo>
                  <a:pt x="1840781" y="357030"/>
                </a:lnTo>
                <a:lnTo>
                  <a:pt x="1859492" y="312754"/>
                </a:lnTo>
                <a:lnTo>
                  <a:pt x="1879987" y="269258"/>
                </a:lnTo>
                <a:lnTo>
                  <a:pt x="1902208" y="226654"/>
                </a:lnTo>
                <a:lnTo>
                  <a:pt x="1906408" y="217628"/>
                </a:lnTo>
                <a:lnTo>
                  <a:pt x="1924178" y="180489"/>
                </a:lnTo>
                <a:lnTo>
                  <a:pt x="1964764" y="159303"/>
                </a:lnTo>
                <a:lnTo>
                  <a:pt x="1974417" y="161716"/>
                </a:lnTo>
                <a:lnTo>
                  <a:pt x="1982565" y="167514"/>
                </a:lnTo>
                <a:lnTo>
                  <a:pt x="1988457" y="176509"/>
                </a:lnTo>
                <a:lnTo>
                  <a:pt x="1988457" y="180521"/>
                </a:lnTo>
                <a:lnTo>
                  <a:pt x="1990463" y="182526"/>
                </a:lnTo>
                <a:lnTo>
                  <a:pt x="1992782" y="203838"/>
                </a:lnTo>
                <a:lnTo>
                  <a:pt x="1990964" y="225149"/>
                </a:lnTo>
                <a:lnTo>
                  <a:pt x="1985386" y="245709"/>
                </a:lnTo>
                <a:lnTo>
                  <a:pt x="1976422" y="264764"/>
                </a:lnTo>
                <a:lnTo>
                  <a:pt x="1959079" y="296856"/>
                </a:lnTo>
                <a:lnTo>
                  <a:pt x="1943578" y="329200"/>
                </a:lnTo>
                <a:lnTo>
                  <a:pt x="1929882" y="362076"/>
                </a:lnTo>
                <a:lnTo>
                  <a:pt x="1918255" y="395140"/>
                </a:lnTo>
                <a:lnTo>
                  <a:pt x="1908852" y="417987"/>
                </a:lnTo>
                <a:lnTo>
                  <a:pt x="1898698" y="441022"/>
                </a:lnTo>
                <a:lnTo>
                  <a:pt x="1887792" y="463681"/>
                </a:lnTo>
                <a:lnTo>
                  <a:pt x="1876133" y="485400"/>
                </a:lnTo>
                <a:lnTo>
                  <a:pt x="1874127" y="491418"/>
                </a:lnTo>
                <a:lnTo>
                  <a:pt x="1868110" y="497435"/>
                </a:lnTo>
                <a:lnTo>
                  <a:pt x="1868081" y="502042"/>
                </a:lnTo>
                <a:lnTo>
                  <a:pt x="1866668" y="531659"/>
                </a:lnTo>
                <a:lnTo>
                  <a:pt x="1864242" y="539557"/>
                </a:lnTo>
                <a:close/>
              </a:path>
              <a:path w="2802890" h="716915">
                <a:moveTo>
                  <a:pt x="858455" y="716362"/>
                </a:moveTo>
                <a:lnTo>
                  <a:pt x="821488" y="716362"/>
                </a:lnTo>
                <a:lnTo>
                  <a:pt x="822843" y="714624"/>
                </a:lnTo>
                <a:lnTo>
                  <a:pt x="835128" y="708043"/>
                </a:lnTo>
                <a:lnTo>
                  <a:pt x="847821" y="707886"/>
                </a:lnTo>
                <a:lnTo>
                  <a:pt x="856941" y="714311"/>
                </a:lnTo>
                <a:lnTo>
                  <a:pt x="858455" y="716362"/>
                </a:lnTo>
                <a:close/>
              </a:path>
              <a:path w="2802890" h="716915">
                <a:moveTo>
                  <a:pt x="1057708" y="523886"/>
                </a:moveTo>
                <a:lnTo>
                  <a:pt x="1017655" y="493424"/>
                </a:lnTo>
                <a:lnTo>
                  <a:pt x="1001484" y="445285"/>
                </a:lnTo>
                <a:lnTo>
                  <a:pt x="986064" y="397146"/>
                </a:lnTo>
                <a:lnTo>
                  <a:pt x="971397" y="349007"/>
                </a:lnTo>
                <a:lnTo>
                  <a:pt x="957482" y="300868"/>
                </a:lnTo>
                <a:lnTo>
                  <a:pt x="946458" y="253515"/>
                </a:lnTo>
                <a:lnTo>
                  <a:pt x="936686" y="205585"/>
                </a:lnTo>
                <a:lnTo>
                  <a:pt x="927010" y="157462"/>
                </a:lnTo>
                <a:lnTo>
                  <a:pt x="916275" y="109532"/>
                </a:lnTo>
                <a:lnTo>
                  <a:pt x="903325" y="62179"/>
                </a:lnTo>
                <a:lnTo>
                  <a:pt x="899425" y="32092"/>
                </a:lnTo>
                <a:lnTo>
                  <a:pt x="899972" y="22283"/>
                </a:lnTo>
                <a:lnTo>
                  <a:pt x="904579" y="11784"/>
                </a:lnTo>
                <a:lnTo>
                  <a:pt x="912571" y="3917"/>
                </a:lnTo>
                <a:lnTo>
                  <a:pt x="923383" y="0"/>
                </a:lnTo>
                <a:lnTo>
                  <a:pt x="926737" y="8681"/>
                </a:lnTo>
                <a:lnTo>
                  <a:pt x="930654" y="16798"/>
                </a:lnTo>
                <a:lnTo>
                  <a:pt x="934948" y="24539"/>
                </a:lnTo>
                <a:lnTo>
                  <a:pt x="939429" y="32092"/>
                </a:lnTo>
                <a:lnTo>
                  <a:pt x="943598" y="39614"/>
                </a:lnTo>
                <a:lnTo>
                  <a:pt x="947202" y="47136"/>
                </a:lnTo>
                <a:lnTo>
                  <a:pt x="950557" y="54971"/>
                </a:lnTo>
                <a:lnTo>
                  <a:pt x="953470" y="62179"/>
                </a:lnTo>
                <a:lnTo>
                  <a:pt x="961211" y="85684"/>
                </a:lnTo>
                <a:lnTo>
                  <a:pt x="970268" y="108814"/>
                </a:lnTo>
                <a:lnTo>
                  <a:pt x="977445" y="132695"/>
                </a:lnTo>
                <a:lnTo>
                  <a:pt x="979464" y="157462"/>
                </a:lnTo>
                <a:lnTo>
                  <a:pt x="979545" y="162468"/>
                </a:lnTo>
                <a:lnTo>
                  <a:pt x="985563" y="168486"/>
                </a:lnTo>
                <a:lnTo>
                  <a:pt x="987568" y="174503"/>
                </a:lnTo>
                <a:lnTo>
                  <a:pt x="991737" y="184720"/>
                </a:lnTo>
                <a:lnTo>
                  <a:pt x="995341" y="194561"/>
                </a:lnTo>
                <a:lnTo>
                  <a:pt x="998569" y="204402"/>
                </a:lnTo>
                <a:lnTo>
                  <a:pt x="1001609" y="214619"/>
                </a:lnTo>
                <a:lnTo>
                  <a:pt x="1007344" y="239848"/>
                </a:lnTo>
                <a:lnTo>
                  <a:pt x="1012891" y="264513"/>
                </a:lnTo>
                <a:lnTo>
                  <a:pt x="1018815" y="288802"/>
                </a:lnTo>
                <a:lnTo>
                  <a:pt x="1025678" y="312903"/>
                </a:lnTo>
                <a:lnTo>
                  <a:pt x="1032323" y="337693"/>
                </a:lnTo>
                <a:lnTo>
                  <a:pt x="1042728" y="360791"/>
                </a:lnTo>
                <a:lnTo>
                  <a:pt x="1056141" y="382008"/>
                </a:lnTo>
                <a:lnTo>
                  <a:pt x="1071812" y="401157"/>
                </a:lnTo>
                <a:lnTo>
                  <a:pt x="1168089" y="401157"/>
                </a:lnTo>
                <a:lnTo>
                  <a:pt x="1156399" y="419241"/>
                </a:lnTo>
                <a:lnTo>
                  <a:pt x="1145274" y="437512"/>
                </a:lnTo>
                <a:lnTo>
                  <a:pt x="1134524" y="456160"/>
                </a:lnTo>
                <a:lnTo>
                  <a:pt x="1123962" y="475371"/>
                </a:lnTo>
                <a:lnTo>
                  <a:pt x="1116910" y="486685"/>
                </a:lnTo>
                <a:lnTo>
                  <a:pt x="1108166" y="496683"/>
                </a:lnTo>
                <a:lnTo>
                  <a:pt x="1098294" y="505552"/>
                </a:lnTo>
                <a:lnTo>
                  <a:pt x="1087858" y="513481"/>
                </a:lnTo>
                <a:lnTo>
                  <a:pt x="1083846" y="517493"/>
                </a:lnTo>
                <a:lnTo>
                  <a:pt x="1075823" y="521505"/>
                </a:lnTo>
                <a:lnTo>
                  <a:pt x="1057708" y="523886"/>
                </a:lnTo>
                <a:close/>
              </a:path>
              <a:path w="2802890" h="716915">
                <a:moveTo>
                  <a:pt x="1168089" y="401157"/>
                </a:moveTo>
                <a:lnTo>
                  <a:pt x="1071812" y="401157"/>
                </a:lnTo>
                <a:lnTo>
                  <a:pt x="1079835" y="395140"/>
                </a:lnTo>
                <a:lnTo>
                  <a:pt x="1083846" y="395140"/>
                </a:lnTo>
                <a:lnTo>
                  <a:pt x="1085852" y="393134"/>
                </a:lnTo>
                <a:lnTo>
                  <a:pt x="1106631" y="358534"/>
                </a:lnTo>
                <a:lnTo>
                  <a:pt x="1127221" y="323934"/>
                </a:lnTo>
                <a:lnTo>
                  <a:pt x="1148188" y="289335"/>
                </a:lnTo>
                <a:lnTo>
                  <a:pt x="1170095" y="254735"/>
                </a:lnTo>
                <a:lnTo>
                  <a:pt x="1182475" y="234019"/>
                </a:lnTo>
                <a:lnTo>
                  <a:pt x="1195418" y="213867"/>
                </a:lnTo>
                <a:lnTo>
                  <a:pt x="1208738" y="194091"/>
                </a:lnTo>
                <a:lnTo>
                  <a:pt x="1222246" y="174503"/>
                </a:lnTo>
                <a:lnTo>
                  <a:pt x="1324541" y="24069"/>
                </a:lnTo>
                <a:lnTo>
                  <a:pt x="1337422" y="7772"/>
                </a:lnTo>
                <a:lnTo>
                  <a:pt x="1350867" y="501"/>
                </a:lnTo>
                <a:lnTo>
                  <a:pt x="1367697" y="1504"/>
                </a:lnTo>
                <a:lnTo>
                  <a:pt x="1390732" y="10028"/>
                </a:lnTo>
                <a:lnTo>
                  <a:pt x="1393396" y="37827"/>
                </a:lnTo>
                <a:lnTo>
                  <a:pt x="1390983" y="63934"/>
                </a:lnTo>
                <a:lnTo>
                  <a:pt x="1381424" y="88160"/>
                </a:lnTo>
                <a:lnTo>
                  <a:pt x="1362651" y="110318"/>
                </a:lnTo>
                <a:lnTo>
                  <a:pt x="1353970" y="121162"/>
                </a:lnTo>
                <a:lnTo>
                  <a:pt x="1348861" y="133886"/>
                </a:lnTo>
                <a:lnTo>
                  <a:pt x="1342624" y="145858"/>
                </a:lnTo>
                <a:lnTo>
                  <a:pt x="1330558" y="154445"/>
                </a:lnTo>
                <a:lnTo>
                  <a:pt x="1318252" y="174503"/>
                </a:lnTo>
                <a:lnTo>
                  <a:pt x="1306739" y="193558"/>
                </a:lnTo>
                <a:lnTo>
                  <a:pt x="1295300" y="213115"/>
                </a:lnTo>
                <a:lnTo>
                  <a:pt x="1284425" y="232671"/>
                </a:lnTo>
                <a:lnTo>
                  <a:pt x="1273174" y="256020"/>
                </a:lnTo>
                <a:lnTo>
                  <a:pt x="1260606" y="278052"/>
                </a:lnTo>
                <a:lnTo>
                  <a:pt x="1246911" y="298956"/>
                </a:lnTo>
                <a:lnTo>
                  <a:pt x="1232275" y="318920"/>
                </a:lnTo>
                <a:lnTo>
                  <a:pt x="1216604" y="339667"/>
                </a:lnTo>
                <a:lnTo>
                  <a:pt x="1183760" y="380410"/>
                </a:lnTo>
                <a:lnTo>
                  <a:pt x="1168089" y="401157"/>
                </a:lnTo>
                <a:close/>
              </a:path>
              <a:path w="2802890" h="716915">
                <a:moveTo>
                  <a:pt x="2559445" y="716362"/>
                </a:moveTo>
                <a:lnTo>
                  <a:pt x="2434316" y="716362"/>
                </a:lnTo>
                <a:lnTo>
                  <a:pt x="2419952" y="701775"/>
                </a:lnTo>
                <a:lnTo>
                  <a:pt x="2401744" y="679492"/>
                </a:lnTo>
                <a:lnTo>
                  <a:pt x="2385603" y="655892"/>
                </a:lnTo>
                <a:lnTo>
                  <a:pt x="2373569" y="633985"/>
                </a:lnTo>
                <a:lnTo>
                  <a:pt x="2361534" y="613019"/>
                </a:lnTo>
                <a:lnTo>
                  <a:pt x="2337464" y="571649"/>
                </a:lnTo>
                <a:lnTo>
                  <a:pt x="2320509" y="536360"/>
                </a:lnTo>
                <a:lnTo>
                  <a:pt x="2305622" y="499942"/>
                </a:lnTo>
                <a:lnTo>
                  <a:pt x="2292616" y="462773"/>
                </a:lnTo>
                <a:lnTo>
                  <a:pt x="2281302" y="425227"/>
                </a:lnTo>
                <a:lnTo>
                  <a:pt x="2269267" y="389123"/>
                </a:lnTo>
                <a:lnTo>
                  <a:pt x="2269267" y="387117"/>
                </a:lnTo>
                <a:lnTo>
                  <a:pt x="2267262" y="385111"/>
                </a:lnTo>
                <a:lnTo>
                  <a:pt x="2267418" y="367780"/>
                </a:lnTo>
                <a:lnTo>
                  <a:pt x="2273028" y="355776"/>
                </a:lnTo>
                <a:lnTo>
                  <a:pt x="2282775" y="346405"/>
                </a:lnTo>
                <a:lnTo>
                  <a:pt x="2295343" y="340984"/>
                </a:lnTo>
                <a:lnTo>
                  <a:pt x="2303366" y="340984"/>
                </a:lnTo>
                <a:lnTo>
                  <a:pt x="2311389" y="342989"/>
                </a:lnTo>
                <a:lnTo>
                  <a:pt x="2317406" y="347001"/>
                </a:lnTo>
                <a:lnTo>
                  <a:pt x="2321418" y="353018"/>
                </a:lnTo>
                <a:lnTo>
                  <a:pt x="2327435" y="359036"/>
                </a:lnTo>
                <a:lnTo>
                  <a:pt x="2356591" y="415936"/>
                </a:lnTo>
                <a:lnTo>
                  <a:pt x="2384897" y="463946"/>
                </a:lnTo>
                <a:lnTo>
                  <a:pt x="2414069" y="511187"/>
                </a:lnTo>
                <a:lnTo>
                  <a:pt x="2443819" y="557753"/>
                </a:lnTo>
                <a:lnTo>
                  <a:pt x="2473858" y="603742"/>
                </a:lnTo>
                <a:lnTo>
                  <a:pt x="2478747" y="612455"/>
                </a:lnTo>
                <a:lnTo>
                  <a:pt x="2484388" y="620791"/>
                </a:lnTo>
                <a:lnTo>
                  <a:pt x="2490859" y="629222"/>
                </a:lnTo>
                <a:lnTo>
                  <a:pt x="2497927" y="637840"/>
                </a:lnTo>
                <a:lnTo>
                  <a:pt x="2617293" y="637840"/>
                </a:lnTo>
                <a:lnTo>
                  <a:pt x="2611255" y="647117"/>
                </a:lnTo>
                <a:lnTo>
                  <a:pt x="2585618" y="683065"/>
                </a:lnTo>
                <a:lnTo>
                  <a:pt x="2559445" y="716362"/>
                </a:lnTo>
                <a:close/>
              </a:path>
              <a:path w="2802890" h="716915">
                <a:moveTo>
                  <a:pt x="2617293" y="637840"/>
                </a:moveTo>
                <a:lnTo>
                  <a:pt x="2497927" y="637840"/>
                </a:lnTo>
                <a:lnTo>
                  <a:pt x="2510996" y="629222"/>
                </a:lnTo>
                <a:lnTo>
                  <a:pt x="2522749" y="618535"/>
                </a:lnTo>
                <a:lnTo>
                  <a:pt x="2532621" y="605967"/>
                </a:lnTo>
                <a:lnTo>
                  <a:pt x="2540049" y="591707"/>
                </a:lnTo>
                <a:lnTo>
                  <a:pt x="2560107" y="558768"/>
                </a:lnTo>
                <a:lnTo>
                  <a:pt x="2583173" y="528274"/>
                </a:lnTo>
                <a:lnTo>
                  <a:pt x="2650712" y="447134"/>
                </a:lnTo>
                <a:lnTo>
                  <a:pt x="2689010" y="404197"/>
                </a:lnTo>
                <a:lnTo>
                  <a:pt x="2708535" y="383105"/>
                </a:lnTo>
                <a:lnTo>
                  <a:pt x="2719818" y="370663"/>
                </a:lnTo>
                <a:lnTo>
                  <a:pt x="2732604" y="360289"/>
                </a:lnTo>
                <a:lnTo>
                  <a:pt x="2746896" y="351796"/>
                </a:lnTo>
                <a:lnTo>
                  <a:pt x="2762691" y="344995"/>
                </a:lnTo>
                <a:lnTo>
                  <a:pt x="2771968" y="342300"/>
                </a:lnTo>
                <a:lnTo>
                  <a:pt x="2781245" y="342989"/>
                </a:lnTo>
                <a:lnTo>
                  <a:pt x="2789769" y="346688"/>
                </a:lnTo>
                <a:lnTo>
                  <a:pt x="2796790" y="353018"/>
                </a:lnTo>
                <a:lnTo>
                  <a:pt x="2800801" y="357030"/>
                </a:lnTo>
                <a:lnTo>
                  <a:pt x="2802807" y="363047"/>
                </a:lnTo>
                <a:lnTo>
                  <a:pt x="2802807" y="369065"/>
                </a:lnTo>
                <a:lnTo>
                  <a:pt x="2788140" y="407989"/>
                </a:lnTo>
                <a:lnTo>
                  <a:pt x="2767110" y="430116"/>
                </a:lnTo>
                <a:lnTo>
                  <a:pt x="2756423" y="441774"/>
                </a:lnTo>
                <a:lnTo>
                  <a:pt x="2746864" y="454185"/>
                </a:lnTo>
                <a:lnTo>
                  <a:pt x="2738622" y="467348"/>
                </a:lnTo>
                <a:lnTo>
                  <a:pt x="2734924" y="473303"/>
                </a:lnTo>
                <a:lnTo>
                  <a:pt x="2730097" y="478882"/>
                </a:lnTo>
                <a:lnTo>
                  <a:pt x="2724519" y="483708"/>
                </a:lnTo>
                <a:lnTo>
                  <a:pt x="2718564" y="487406"/>
                </a:lnTo>
                <a:lnTo>
                  <a:pt x="2710290" y="493831"/>
                </a:lnTo>
                <a:lnTo>
                  <a:pt x="2703521" y="501196"/>
                </a:lnTo>
                <a:lnTo>
                  <a:pt x="2698255" y="509689"/>
                </a:lnTo>
                <a:lnTo>
                  <a:pt x="2694495" y="519499"/>
                </a:lnTo>
                <a:lnTo>
                  <a:pt x="2686315" y="533007"/>
                </a:lnTo>
                <a:lnTo>
                  <a:pt x="2677195" y="546326"/>
                </a:lnTo>
                <a:lnTo>
                  <a:pt x="2667699" y="559270"/>
                </a:lnTo>
                <a:lnTo>
                  <a:pt x="2658391" y="571649"/>
                </a:lnTo>
                <a:lnTo>
                  <a:pt x="2635387" y="610041"/>
                </a:lnTo>
                <a:lnTo>
                  <a:pt x="2617293" y="637840"/>
                </a:lnTo>
                <a:close/>
              </a:path>
              <a:path w="2802890" h="716915">
                <a:moveTo>
                  <a:pt x="123073" y="716066"/>
                </a:moveTo>
                <a:lnTo>
                  <a:pt x="115050" y="714060"/>
                </a:lnTo>
                <a:lnTo>
                  <a:pt x="109033" y="708043"/>
                </a:lnTo>
                <a:lnTo>
                  <a:pt x="105021" y="702026"/>
                </a:lnTo>
                <a:lnTo>
                  <a:pt x="99380" y="694159"/>
                </a:lnTo>
                <a:lnTo>
                  <a:pt x="94491" y="685728"/>
                </a:lnTo>
                <a:lnTo>
                  <a:pt x="90354" y="676922"/>
                </a:lnTo>
                <a:lnTo>
                  <a:pt x="86969" y="667927"/>
                </a:lnTo>
                <a:lnTo>
                  <a:pt x="79103" y="642040"/>
                </a:lnTo>
                <a:lnTo>
                  <a:pt x="70672" y="615777"/>
                </a:lnTo>
                <a:lnTo>
                  <a:pt x="52871" y="563626"/>
                </a:lnTo>
                <a:lnTo>
                  <a:pt x="32562" y="513481"/>
                </a:lnTo>
                <a:lnTo>
                  <a:pt x="21562" y="488597"/>
                </a:lnTo>
                <a:lnTo>
                  <a:pt x="10749" y="463337"/>
                </a:lnTo>
                <a:lnTo>
                  <a:pt x="8743" y="457319"/>
                </a:lnTo>
                <a:lnTo>
                  <a:pt x="4732" y="451302"/>
                </a:lnTo>
                <a:lnTo>
                  <a:pt x="2726" y="445285"/>
                </a:lnTo>
                <a:lnTo>
                  <a:pt x="0" y="437481"/>
                </a:lnTo>
                <a:lnTo>
                  <a:pt x="470" y="429489"/>
                </a:lnTo>
                <a:lnTo>
                  <a:pt x="3572" y="421873"/>
                </a:lnTo>
                <a:lnTo>
                  <a:pt x="8743" y="415198"/>
                </a:lnTo>
                <a:lnTo>
                  <a:pt x="16579" y="411813"/>
                </a:lnTo>
                <a:lnTo>
                  <a:pt x="24790" y="410685"/>
                </a:lnTo>
                <a:lnTo>
                  <a:pt x="33001" y="411813"/>
                </a:lnTo>
                <a:lnTo>
                  <a:pt x="92987" y="503453"/>
                </a:lnTo>
                <a:lnTo>
                  <a:pt x="106902" y="531972"/>
                </a:lnTo>
                <a:lnTo>
                  <a:pt x="121569" y="560116"/>
                </a:lnTo>
                <a:lnTo>
                  <a:pt x="136989" y="587508"/>
                </a:lnTo>
                <a:lnTo>
                  <a:pt x="153160" y="613771"/>
                </a:lnTo>
                <a:lnTo>
                  <a:pt x="293277" y="613771"/>
                </a:lnTo>
                <a:lnTo>
                  <a:pt x="280308" y="625868"/>
                </a:lnTo>
                <a:lnTo>
                  <a:pt x="263228" y="642353"/>
                </a:lnTo>
                <a:lnTo>
                  <a:pt x="244267" y="656582"/>
                </a:lnTo>
                <a:lnTo>
                  <a:pt x="221357" y="665921"/>
                </a:lnTo>
                <a:lnTo>
                  <a:pt x="214525" y="669118"/>
                </a:lnTo>
                <a:lnTo>
                  <a:pt x="208821" y="674947"/>
                </a:lnTo>
                <a:lnTo>
                  <a:pt x="203869" y="682281"/>
                </a:lnTo>
                <a:lnTo>
                  <a:pt x="199293" y="689991"/>
                </a:lnTo>
                <a:lnTo>
                  <a:pt x="194686" y="697387"/>
                </a:lnTo>
                <a:lnTo>
                  <a:pt x="149149" y="714812"/>
                </a:lnTo>
                <a:lnTo>
                  <a:pt x="136299" y="715721"/>
                </a:lnTo>
                <a:lnTo>
                  <a:pt x="123073" y="716066"/>
                </a:lnTo>
                <a:close/>
              </a:path>
              <a:path w="2802890" h="716915">
                <a:moveTo>
                  <a:pt x="293277" y="613771"/>
                </a:moveTo>
                <a:lnTo>
                  <a:pt x="153160" y="613771"/>
                </a:lnTo>
                <a:lnTo>
                  <a:pt x="176133" y="601799"/>
                </a:lnTo>
                <a:lnTo>
                  <a:pt x="197037" y="587194"/>
                </a:lnTo>
                <a:lnTo>
                  <a:pt x="216061" y="570333"/>
                </a:lnTo>
                <a:lnTo>
                  <a:pt x="233392" y="551591"/>
                </a:lnTo>
                <a:lnTo>
                  <a:pt x="254453" y="524200"/>
                </a:lnTo>
                <a:lnTo>
                  <a:pt x="296574" y="468665"/>
                </a:lnTo>
                <a:lnTo>
                  <a:pt x="317635" y="441273"/>
                </a:lnTo>
                <a:lnTo>
                  <a:pt x="327382" y="431213"/>
                </a:lnTo>
                <a:lnTo>
                  <a:pt x="338445" y="422469"/>
                </a:lnTo>
                <a:lnTo>
                  <a:pt x="350636" y="415605"/>
                </a:lnTo>
                <a:lnTo>
                  <a:pt x="363768" y="411186"/>
                </a:lnTo>
                <a:lnTo>
                  <a:pt x="382698" y="428674"/>
                </a:lnTo>
                <a:lnTo>
                  <a:pt x="391849" y="444282"/>
                </a:lnTo>
                <a:lnTo>
                  <a:pt x="391974" y="461394"/>
                </a:lnTo>
                <a:lnTo>
                  <a:pt x="383826" y="483395"/>
                </a:lnTo>
                <a:lnTo>
                  <a:pt x="372543" y="506712"/>
                </a:lnTo>
                <a:lnTo>
                  <a:pt x="359757" y="528525"/>
                </a:lnTo>
                <a:lnTo>
                  <a:pt x="345465" y="548833"/>
                </a:lnTo>
                <a:lnTo>
                  <a:pt x="321270" y="577604"/>
                </a:lnTo>
                <a:lnTo>
                  <a:pt x="305976" y="599793"/>
                </a:lnTo>
                <a:lnTo>
                  <a:pt x="297577" y="609759"/>
                </a:lnTo>
                <a:lnTo>
                  <a:pt x="293277" y="61377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03274" y="0"/>
            <a:ext cx="3491865" cy="1066800"/>
          </a:xfrm>
          <a:custGeom>
            <a:avLst/>
            <a:gdLst/>
            <a:ahLst/>
            <a:cxnLst/>
            <a:rect l="l" t="t" r="r" b="b"/>
            <a:pathLst>
              <a:path w="3491865" h="1066800">
                <a:moveTo>
                  <a:pt x="505989" y="618489"/>
                </a:moveTo>
                <a:lnTo>
                  <a:pt x="459218" y="615949"/>
                </a:lnTo>
                <a:lnTo>
                  <a:pt x="413051" y="608329"/>
                </a:lnTo>
                <a:lnTo>
                  <a:pt x="367720" y="596899"/>
                </a:lnTo>
                <a:lnTo>
                  <a:pt x="323456" y="580389"/>
                </a:lnTo>
                <a:lnTo>
                  <a:pt x="280492" y="557529"/>
                </a:lnTo>
                <a:lnTo>
                  <a:pt x="239058" y="528319"/>
                </a:lnTo>
                <a:lnTo>
                  <a:pt x="202173" y="496569"/>
                </a:lnTo>
                <a:lnTo>
                  <a:pt x="168988" y="462279"/>
                </a:lnTo>
                <a:lnTo>
                  <a:pt x="139324" y="425449"/>
                </a:lnTo>
                <a:lnTo>
                  <a:pt x="113000" y="384809"/>
                </a:lnTo>
                <a:lnTo>
                  <a:pt x="89839" y="342899"/>
                </a:lnTo>
                <a:lnTo>
                  <a:pt x="69661" y="298449"/>
                </a:lnTo>
                <a:lnTo>
                  <a:pt x="52287" y="253999"/>
                </a:lnTo>
                <a:lnTo>
                  <a:pt x="37538" y="207009"/>
                </a:lnTo>
                <a:lnTo>
                  <a:pt x="25235" y="158749"/>
                </a:lnTo>
                <a:lnTo>
                  <a:pt x="15199" y="110489"/>
                </a:lnTo>
                <a:lnTo>
                  <a:pt x="7251" y="62229"/>
                </a:lnTo>
                <a:lnTo>
                  <a:pt x="1212" y="12699"/>
                </a:lnTo>
                <a:lnTo>
                  <a:pt x="0" y="0"/>
                </a:lnTo>
                <a:lnTo>
                  <a:pt x="43315" y="0"/>
                </a:lnTo>
                <a:lnTo>
                  <a:pt x="47597" y="35559"/>
                </a:lnTo>
                <a:lnTo>
                  <a:pt x="55857" y="86359"/>
                </a:lnTo>
                <a:lnTo>
                  <a:pt x="66456" y="137159"/>
                </a:lnTo>
                <a:lnTo>
                  <a:pt x="79526" y="186689"/>
                </a:lnTo>
                <a:lnTo>
                  <a:pt x="95197" y="234949"/>
                </a:lnTo>
                <a:lnTo>
                  <a:pt x="113603" y="283209"/>
                </a:lnTo>
                <a:lnTo>
                  <a:pt x="143224" y="346709"/>
                </a:lnTo>
                <a:lnTo>
                  <a:pt x="181330" y="405129"/>
                </a:lnTo>
                <a:lnTo>
                  <a:pt x="227114" y="457199"/>
                </a:lnTo>
                <a:lnTo>
                  <a:pt x="279768" y="502919"/>
                </a:lnTo>
                <a:lnTo>
                  <a:pt x="337895" y="537209"/>
                </a:lnTo>
                <a:lnTo>
                  <a:pt x="400692" y="560069"/>
                </a:lnTo>
                <a:lnTo>
                  <a:pt x="466419" y="572769"/>
                </a:lnTo>
                <a:lnTo>
                  <a:pt x="499729" y="575309"/>
                </a:lnTo>
                <a:lnTo>
                  <a:pt x="741991" y="575309"/>
                </a:lnTo>
                <a:lnTo>
                  <a:pt x="738693" y="576579"/>
                </a:lnTo>
                <a:lnTo>
                  <a:pt x="744675" y="590549"/>
                </a:lnTo>
                <a:lnTo>
                  <a:pt x="694493" y="590549"/>
                </a:lnTo>
                <a:lnTo>
                  <a:pt x="647617" y="601979"/>
                </a:lnTo>
                <a:lnTo>
                  <a:pt x="600420" y="610869"/>
                </a:lnTo>
                <a:lnTo>
                  <a:pt x="553134" y="617219"/>
                </a:lnTo>
                <a:lnTo>
                  <a:pt x="505989" y="618489"/>
                </a:lnTo>
                <a:close/>
              </a:path>
              <a:path w="3491865" h="1066800">
                <a:moveTo>
                  <a:pt x="741991" y="575309"/>
                </a:moveTo>
                <a:lnTo>
                  <a:pt x="499729" y="575309"/>
                </a:lnTo>
                <a:lnTo>
                  <a:pt x="533336" y="574039"/>
                </a:lnTo>
                <a:lnTo>
                  <a:pt x="570358" y="571499"/>
                </a:lnTo>
                <a:lnTo>
                  <a:pt x="607010" y="566419"/>
                </a:lnTo>
                <a:lnTo>
                  <a:pt x="643292" y="558799"/>
                </a:lnTo>
                <a:lnTo>
                  <a:pt x="679206" y="549909"/>
                </a:lnTo>
                <a:lnTo>
                  <a:pt x="673339" y="532129"/>
                </a:lnTo>
                <a:lnTo>
                  <a:pt x="667737" y="515619"/>
                </a:lnTo>
                <a:lnTo>
                  <a:pt x="662398" y="499109"/>
                </a:lnTo>
                <a:lnTo>
                  <a:pt x="642316" y="431799"/>
                </a:lnTo>
                <a:lnTo>
                  <a:pt x="629690" y="380999"/>
                </a:lnTo>
                <a:lnTo>
                  <a:pt x="619442" y="328929"/>
                </a:lnTo>
                <a:lnTo>
                  <a:pt x="611570" y="278129"/>
                </a:lnTo>
                <a:lnTo>
                  <a:pt x="606076" y="226059"/>
                </a:lnTo>
                <a:lnTo>
                  <a:pt x="602959" y="172719"/>
                </a:lnTo>
                <a:lnTo>
                  <a:pt x="603815" y="123189"/>
                </a:lnTo>
                <a:lnTo>
                  <a:pt x="606902" y="73659"/>
                </a:lnTo>
                <a:lnTo>
                  <a:pt x="612223" y="24129"/>
                </a:lnTo>
                <a:lnTo>
                  <a:pt x="615962" y="0"/>
                </a:lnTo>
                <a:lnTo>
                  <a:pt x="662336" y="0"/>
                </a:lnTo>
                <a:lnTo>
                  <a:pt x="655475" y="48259"/>
                </a:lnTo>
                <a:lnTo>
                  <a:pt x="650819" y="97789"/>
                </a:lnTo>
                <a:lnTo>
                  <a:pt x="648822" y="148589"/>
                </a:lnTo>
                <a:lnTo>
                  <a:pt x="649663" y="199389"/>
                </a:lnTo>
                <a:lnTo>
                  <a:pt x="653521" y="250189"/>
                </a:lnTo>
                <a:lnTo>
                  <a:pt x="660060" y="297179"/>
                </a:lnTo>
                <a:lnTo>
                  <a:pt x="668282" y="342899"/>
                </a:lnTo>
                <a:lnTo>
                  <a:pt x="678186" y="387349"/>
                </a:lnTo>
                <a:lnTo>
                  <a:pt x="689772" y="433069"/>
                </a:lnTo>
                <a:lnTo>
                  <a:pt x="703042" y="477519"/>
                </a:lnTo>
                <a:lnTo>
                  <a:pt x="717993" y="521969"/>
                </a:lnTo>
                <a:lnTo>
                  <a:pt x="719631" y="525779"/>
                </a:lnTo>
                <a:lnTo>
                  <a:pt x="721554" y="530859"/>
                </a:lnTo>
                <a:lnTo>
                  <a:pt x="723239" y="535939"/>
                </a:lnTo>
                <a:lnTo>
                  <a:pt x="839229" y="535939"/>
                </a:lnTo>
                <a:lnTo>
                  <a:pt x="836595" y="537209"/>
                </a:lnTo>
                <a:lnTo>
                  <a:pt x="788159" y="557529"/>
                </a:lnTo>
                <a:lnTo>
                  <a:pt x="741991" y="575309"/>
                </a:lnTo>
                <a:close/>
              </a:path>
              <a:path w="3491865" h="1066800">
                <a:moveTo>
                  <a:pt x="839229" y="535939"/>
                </a:moveTo>
                <a:lnTo>
                  <a:pt x="723239" y="535939"/>
                </a:lnTo>
                <a:lnTo>
                  <a:pt x="794197" y="507999"/>
                </a:lnTo>
                <a:lnTo>
                  <a:pt x="862937" y="474979"/>
                </a:lnTo>
                <a:lnTo>
                  <a:pt x="908122" y="449579"/>
                </a:lnTo>
                <a:lnTo>
                  <a:pt x="952409" y="424179"/>
                </a:lnTo>
                <a:lnTo>
                  <a:pt x="995795" y="396239"/>
                </a:lnTo>
                <a:lnTo>
                  <a:pt x="1038283" y="368299"/>
                </a:lnTo>
                <a:lnTo>
                  <a:pt x="1079871" y="337819"/>
                </a:lnTo>
                <a:lnTo>
                  <a:pt x="1120560" y="306069"/>
                </a:lnTo>
                <a:lnTo>
                  <a:pt x="1160349" y="273049"/>
                </a:lnTo>
                <a:lnTo>
                  <a:pt x="1198462" y="240029"/>
                </a:lnTo>
                <a:lnTo>
                  <a:pt x="1235695" y="205739"/>
                </a:lnTo>
                <a:lnTo>
                  <a:pt x="1272049" y="170179"/>
                </a:lnTo>
                <a:lnTo>
                  <a:pt x="1307522" y="134619"/>
                </a:lnTo>
                <a:lnTo>
                  <a:pt x="1342115" y="97789"/>
                </a:lnTo>
                <a:lnTo>
                  <a:pt x="1375829" y="59689"/>
                </a:lnTo>
                <a:lnTo>
                  <a:pt x="1408662" y="21589"/>
                </a:lnTo>
                <a:lnTo>
                  <a:pt x="1426590" y="0"/>
                </a:lnTo>
                <a:lnTo>
                  <a:pt x="1482853" y="0"/>
                </a:lnTo>
                <a:lnTo>
                  <a:pt x="1438437" y="55879"/>
                </a:lnTo>
                <a:lnTo>
                  <a:pt x="1405091" y="95249"/>
                </a:lnTo>
                <a:lnTo>
                  <a:pt x="1370699" y="133349"/>
                </a:lnTo>
                <a:lnTo>
                  <a:pt x="1335262" y="170179"/>
                </a:lnTo>
                <a:lnTo>
                  <a:pt x="1298779" y="207009"/>
                </a:lnTo>
                <a:lnTo>
                  <a:pt x="1261251" y="242569"/>
                </a:lnTo>
                <a:lnTo>
                  <a:pt x="1222787" y="276859"/>
                </a:lnTo>
                <a:lnTo>
                  <a:pt x="1183495" y="311149"/>
                </a:lnTo>
                <a:lnTo>
                  <a:pt x="1143377" y="342899"/>
                </a:lnTo>
                <a:lnTo>
                  <a:pt x="1102431" y="374649"/>
                </a:lnTo>
                <a:lnTo>
                  <a:pt x="1060658" y="405129"/>
                </a:lnTo>
                <a:lnTo>
                  <a:pt x="1018058" y="433069"/>
                </a:lnTo>
                <a:lnTo>
                  <a:pt x="974631" y="461009"/>
                </a:lnTo>
                <a:lnTo>
                  <a:pt x="930376" y="488949"/>
                </a:lnTo>
                <a:lnTo>
                  <a:pt x="884001" y="514349"/>
                </a:lnTo>
                <a:lnTo>
                  <a:pt x="839229" y="535939"/>
                </a:lnTo>
                <a:close/>
              </a:path>
              <a:path w="3491865" h="1066800">
                <a:moveTo>
                  <a:pt x="1299082" y="876299"/>
                </a:moveTo>
                <a:lnTo>
                  <a:pt x="1081254" y="876299"/>
                </a:lnTo>
                <a:lnTo>
                  <a:pt x="1131513" y="875029"/>
                </a:lnTo>
                <a:lnTo>
                  <a:pt x="1181081" y="867409"/>
                </a:lnTo>
                <a:lnTo>
                  <a:pt x="1229769" y="853439"/>
                </a:lnTo>
                <a:lnTo>
                  <a:pt x="1277390" y="836929"/>
                </a:lnTo>
                <a:lnTo>
                  <a:pt x="1323757" y="816609"/>
                </a:lnTo>
                <a:lnTo>
                  <a:pt x="1368679" y="793749"/>
                </a:lnTo>
                <a:lnTo>
                  <a:pt x="1411971" y="768349"/>
                </a:lnTo>
                <a:lnTo>
                  <a:pt x="1455250" y="740409"/>
                </a:lnTo>
                <a:lnTo>
                  <a:pt x="1497717" y="711199"/>
                </a:lnTo>
                <a:lnTo>
                  <a:pt x="1539371" y="681989"/>
                </a:lnTo>
                <a:lnTo>
                  <a:pt x="1580211" y="650239"/>
                </a:lnTo>
                <a:lnTo>
                  <a:pt x="1620238" y="618489"/>
                </a:lnTo>
                <a:lnTo>
                  <a:pt x="1659453" y="585469"/>
                </a:lnTo>
                <a:lnTo>
                  <a:pt x="1697854" y="551179"/>
                </a:lnTo>
                <a:lnTo>
                  <a:pt x="1735442" y="516889"/>
                </a:lnTo>
                <a:lnTo>
                  <a:pt x="1802364" y="449579"/>
                </a:lnTo>
                <a:lnTo>
                  <a:pt x="1804821" y="397509"/>
                </a:lnTo>
                <a:lnTo>
                  <a:pt x="1810076" y="344169"/>
                </a:lnTo>
                <a:lnTo>
                  <a:pt x="1818129" y="293369"/>
                </a:lnTo>
                <a:lnTo>
                  <a:pt x="1828981" y="241299"/>
                </a:lnTo>
                <a:lnTo>
                  <a:pt x="1842631" y="190499"/>
                </a:lnTo>
                <a:lnTo>
                  <a:pt x="1859079" y="140969"/>
                </a:lnTo>
                <a:lnTo>
                  <a:pt x="1897084" y="43179"/>
                </a:lnTo>
                <a:lnTo>
                  <a:pt x="1914449" y="0"/>
                </a:lnTo>
                <a:lnTo>
                  <a:pt x="1968217" y="0"/>
                </a:lnTo>
                <a:lnTo>
                  <a:pt x="1928288" y="91439"/>
                </a:lnTo>
                <a:lnTo>
                  <a:pt x="1910299" y="137159"/>
                </a:lnTo>
                <a:lnTo>
                  <a:pt x="1894290" y="182879"/>
                </a:lnTo>
                <a:lnTo>
                  <a:pt x="1880261" y="231139"/>
                </a:lnTo>
                <a:lnTo>
                  <a:pt x="1868213" y="278129"/>
                </a:lnTo>
                <a:lnTo>
                  <a:pt x="1857121" y="339089"/>
                </a:lnTo>
                <a:lnTo>
                  <a:pt x="1850765" y="401319"/>
                </a:lnTo>
                <a:lnTo>
                  <a:pt x="1914826" y="401319"/>
                </a:lnTo>
                <a:lnTo>
                  <a:pt x="1884751" y="433069"/>
                </a:lnTo>
                <a:lnTo>
                  <a:pt x="1849389" y="468629"/>
                </a:lnTo>
                <a:lnTo>
                  <a:pt x="1851723" y="513079"/>
                </a:lnTo>
                <a:lnTo>
                  <a:pt x="1804927" y="513079"/>
                </a:lnTo>
                <a:lnTo>
                  <a:pt x="1786686" y="529589"/>
                </a:lnTo>
                <a:lnTo>
                  <a:pt x="1749928" y="565149"/>
                </a:lnTo>
                <a:lnTo>
                  <a:pt x="1692871" y="615949"/>
                </a:lnTo>
                <a:lnTo>
                  <a:pt x="1653606" y="650239"/>
                </a:lnTo>
                <a:lnTo>
                  <a:pt x="1613501" y="683259"/>
                </a:lnTo>
                <a:lnTo>
                  <a:pt x="1572515" y="715009"/>
                </a:lnTo>
                <a:lnTo>
                  <a:pt x="1530604" y="745489"/>
                </a:lnTo>
                <a:lnTo>
                  <a:pt x="1487724" y="775969"/>
                </a:lnTo>
                <a:lnTo>
                  <a:pt x="1443834" y="803909"/>
                </a:lnTo>
                <a:lnTo>
                  <a:pt x="1398891" y="829309"/>
                </a:lnTo>
                <a:lnTo>
                  <a:pt x="1352851" y="853439"/>
                </a:lnTo>
                <a:lnTo>
                  <a:pt x="1305672" y="873759"/>
                </a:lnTo>
                <a:lnTo>
                  <a:pt x="1299082" y="876299"/>
                </a:lnTo>
                <a:close/>
              </a:path>
              <a:path w="3491865" h="1066800">
                <a:moveTo>
                  <a:pt x="1914826" y="401319"/>
                </a:moveTo>
                <a:lnTo>
                  <a:pt x="1850765" y="401319"/>
                </a:lnTo>
                <a:lnTo>
                  <a:pt x="1886567" y="364489"/>
                </a:lnTo>
                <a:lnTo>
                  <a:pt x="1921914" y="326389"/>
                </a:lnTo>
                <a:lnTo>
                  <a:pt x="1956822" y="288289"/>
                </a:lnTo>
                <a:lnTo>
                  <a:pt x="1991305" y="250189"/>
                </a:lnTo>
                <a:lnTo>
                  <a:pt x="2025379" y="210819"/>
                </a:lnTo>
                <a:lnTo>
                  <a:pt x="2059059" y="171449"/>
                </a:lnTo>
                <a:lnTo>
                  <a:pt x="2092358" y="132079"/>
                </a:lnTo>
                <a:lnTo>
                  <a:pt x="2125294" y="92709"/>
                </a:lnTo>
                <a:lnTo>
                  <a:pt x="2157463" y="53339"/>
                </a:lnTo>
                <a:lnTo>
                  <a:pt x="2189315" y="12699"/>
                </a:lnTo>
                <a:lnTo>
                  <a:pt x="2200249" y="0"/>
                </a:lnTo>
                <a:lnTo>
                  <a:pt x="2257907" y="0"/>
                </a:lnTo>
                <a:lnTo>
                  <a:pt x="2245721" y="15239"/>
                </a:lnTo>
                <a:lnTo>
                  <a:pt x="2214851" y="54609"/>
                </a:lnTo>
                <a:lnTo>
                  <a:pt x="2183690" y="92709"/>
                </a:lnTo>
                <a:lnTo>
                  <a:pt x="2152237" y="130809"/>
                </a:lnTo>
                <a:lnTo>
                  <a:pt x="2120110" y="170179"/>
                </a:lnTo>
                <a:lnTo>
                  <a:pt x="2087650" y="208279"/>
                </a:lnTo>
                <a:lnTo>
                  <a:pt x="2054836" y="246379"/>
                </a:lnTo>
                <a:lnTo>
                  <a:pt x="2021648" y="284479"/>
                </a:lnTo>
                <a:lnTo>
                  <a:pt x="1988066" y="322579"/>
                </a:lnTo>
                <a:lnTo>
                  <a:pt x="1954069" y="359409"/>
                </a:lnTo>
                <a:lnTo>
                  <a:pt x="1919638" y="396239"/>
                </a:lnTo>
                <a:lnTo>
                  <a:pt x="1914826" y="401319"/>
                </a:lnTo>
                <a:close/>
              </a:path>
              <a:path w="3491865" h="1066800">
                <a:moveTo>
                  <a:pt x="2355280" y="1019809"/>
                </a:moveTo>
                <a:lnTo>
                  <a:pt x="2153471" y="1019809"/>
                </a:lnTo>
                <a:lnTo>
                  <a:pt x="2203441" y="1009649"/>
                </a:lnTo>
                <a:lnTo>
                  <a:pt x="2302078" y="986789"/>
                </a:lnTo>
                <a:lnTo>
                  <a:pt x="2398979" y="956309"/>
                </a:lnTo>
                <a:lnTo>
                  <a:pt x="2446778" y="939799"/>
                </a:lnTo>
                <a:lnTo>
                  <a:pt x="2494143" y="920749"/>
                </a:lnTo>
                <a:lnTo>
                  <a:pt x="2540919" y="900429"/>
                </a:lnTo>
                <a:lnTo>
                  <a:pt x="2632239" y="857249"/>
                </a:lnTo>
                <a:lnTo>
                  <a:pt x="2676784" y="833119"/>
                </a:lnTo>
                <a:lnTo>
                  <a:pt x="2720585" y="806449"/>
                </a:lnTo>
                <a:lnTo>
                  <a:pt x="2763641" y="779779"/>
                </a:lnTo>
                <a:lnTo>
                  <a:pt x="2805954" y="751839"/>
                </a:lnTo>
                <a:lnTo>
                  <a:pt x="2846651" y="722629"/>
                </a:lnTo>
                <a:lnTo>
                  <a:pt x="2886355" y="692149"/>
                </a:lnTo>
                <a:lnTo>
                  <a:pt x="2925074" y="660399"/>
                </a:lnTo>
                <a:lnTo>
                  <a:pt x="2962820" y="628649"/>
                </a:lnTo>
                <a:lnTo>
                  <a:pt x="2999602" y="594359"/>
                </a:lnTo>
                <a:lnTo>
                  <a:pt x="3035429" y="560069"/>
                </a:lnTo>
                <a:lnTo>
                  <a:pt x="3070313" y="524509"/>
                </a:lnTo>
                <a:lnTo>
                  <a:pt x="3104261" y="487679"/>
                </a:lnTo>
                <a:lnTo>
                  <a:pt x="3137285" y="450849"/>
                </a:lnTo>
                <a:lnTo>
                  <a:pt x="3169395" y="412749"/>
                </a:lnTo>
                <a:lnTo>
                  <a:pt x="3200599" y="374649"/>
                </a:lnTo>
                <a:lnTo>
                  <a:pt x="3260333" y="294639"/>
                </a:lnTo>
                <a:lnTo>
                  <a:pt x="3316565" y="212089"/>
                </a:lnTo>
                <a:lnTo>
                  <a:pt x="3369376" y="126999"/>
                </a:lnTo>
                <a:lnTo>
                  <a:pt x="3418842" y="39369"/>
                </a:lnTo>
                <a:lnTo>
                  <a:pt x="3439960" y="0"/>
                </a:lnTo>
                <a:lnTo>
                  <a:pt x="3491641" y="0"/>
                </a:lnTo>
                <a:lnTo>
                  <a:pt x="3446367" y="83819"/>
                </a:lnTo>
                <a:lnTo>
                  <a:pt x="3420803" y="128269"/>
                </a:lnTo>
                <a:lnTo>
                  <a:pt x="3394426" y="172719"/>
                </a:lnTo>
                <a:lnTo>
                  <a:pt x="3367236" y="217169"/>
                </a:lnTo>
                <a:lnTo>
                  <a:pt x="3310931" y="302259"/>
                </a:lnTo>
                <a:lnTo>
                  <a:pt x="3281397" y="342899"/>
                </a:lnTo>
                <a:lnTo>
                  <a:pt x="3250940" y="383539"/>
                </a:lnTo>
                <a:lnTo>
                  <a:pt x="3219558" y="424179"/>
                </a:lnTo>
                <a:lnTo>
                  <a:pt x="3154015" y="501649"/>
                </a:lnTo>
                <a:lnTo>
                  <a:pt x="3119850" y="538479"/>
                </a:lnTo>
                <a:lnTo>
                  <a:pt x="3084756" y="575309"/>
                </a:lnTo>
                <a:lnTo>
                  <a:pt x="3048729" y="610869"/>
                </a:lnTo>
                <a:lnTo>
                  <a:pt x="3011769" y="646429"/>
                </a:lnTo>
                <a:lnTo>
                  <a:pt x="2973874" y="679449"/>
                </a:lnTo>
                <a:lnTo>
                  <a:pt x="2935042" y="712469"/>
                </a:lnTo>
                <a:lnTo>
                  <a:pt x="2895273" y="744219"/>
                </a:lnTo>
                <a:lnTo>
                  <a:pt x="2854564" y="774699"/>
                </a:lnTo>
                <a:lnTo>
                  <a:pt x="2812915" y="803909"/>
                </a:lnTo>
                <a:lnTo>
                  <a:pt x="2770323" y="831849"/>
                </a:lnTo>
                <a:lnTo>
                  <a:pt x="2728629" y="857249"/>
                </a:lnTo>
                <a:lnTo>
                  <a:pt x="2686335" y="881379"/>
                </a:lnTo>
                <a:lnTo>
                  <a:pt x="2643439" y="904239"/>
                </a:lnTo>
                <a:lnTo>
                  <a:pt x="2599943" y="925829"/>
                </a:lnTo>
                <a:lnTo>
                  <a:pt x="2555846" y="946149"/>
                </a:lnTo>
                <a:lnTo>
                  <a:pt x="2511148" y="965199"/>
                </a:lnTo>
                <a:lnTo>
                  <a:pt x="2465849" y="982979"/>
                </a:lnTo>
                <a:lnTo>
                  <a:pt x="2419950" y="999489"/>
                </a:lnTo>
                <a:lnTo>
                  <a:pt x="2373450" y="1014729"/>
                </a:lnTo>
                <a:lnTo>
                  <a:pt x="2355280" y="1019809"/>
                </a:lnTo>
                <a:close/>
              </a:path>
              <a:path w="3491865" h="1066800">
                <a:moveTo>
                  <a:pt x="2150551" y="1066799"/>
                </a:moveTo>
                <a:lnTo>
                  <a:pt x="2137832" y="1064259"/>
                </a:lnTo>
                <a:lnTo>
                  <a:pt x="2126246" y="1057909"/>
                </a:lnTo>
                <a:lnTo>
                  <a:pt x="2115537" y="1049019"/>
                </a:lnTo>
                <a:lnTo>
                  <a:pt x="2105449" y="1040129"/>
                </a:lnTo>
                <a:lnTo>
                  <a:pt x="2082857" y="1022349"/>
                </a:lnTo>
                <a:lnTo>
                  <a:pt x="2038785" y="981709"/>
                </a:lnTo>
                <a:lnTo>
                  <a:pt x="1996864" y="938529"/>
                </a:lnTo>
                <a:lnTo>
                  <a:pt x="1944215" y="875029"/>
                </a:lnTo>
                <a:lnTo>
                  <a:pt x="1914646" y="833119"/>
                </a:lnTo>
                <a:lnTo>
                  <a:pt x="1888251" y="787399"/>
                </a:lnTo>
                <a:lnTo>
                  <a:pt x="1865030" y="741679"/>
                </a:lnTo>
                <a:lnTo>
                  <a:pt x="1845206" y="693419"/>
                </a:lnTo>
                <a:lnTo>
                  <a:pt x="1829004" y="643889"/>
                </a:lnTo>
                <a:lnTo>
                  <a:pt x="1816424" y="593089"/>
                </a:lnTo>
                <a:lnTo>
                  <a:pt x="1807467" y="542289"/>
                </a:lnTo>
                <a:lnTo>
                  <a:pt x="1805495" y="519429"/>
                </a:lnTo>
                <a:lnTo>
                  <a:pt x="1804927" y="513079"/>
                </a:lnTo>
                <a:lnTo>
                  <a:pt x="1851723" y="513079"/>
                </a:lnTo>
                <a:lnTo>
                  <a:pt x="1851789" y="514349"/>
                </a:lnTo>
                <a:lnTo>
                  <a:pt x="1857355" y="560069"/>
                </a:lnTo>
                <a:lnTo>
                  <a:pt x="1866086" y="604519"/>
                </a:lnTo>
                <a:lnTo>
                  <a:pt x="1877982" y="647699"/>
                </a:lnTo>
                <a:lnTo>
                  <a:pt x="1893043" y="690879"/>
                </a:lnTo>
                <a:lnTo>
                  <a:pt x="1914784" y="739139"/>
                </a:lnTo>
                <a:lnTo>
                  <a:pt x="1940361" y="786129"/>
                </a:lnTo>
                <a:lnTo>
                  <a:pt x="1969400" y="830579"/>
                </a:lnTo>
                <a:lnTo>
                  <a:pt x="2001528" y="872489"/>
                </a:lnTo>
                <a:lnTo>
                  <a:pt x="2036372" y="911859"/>
                </a:lnTo>
                <a:lnTo>
                  <a:pt x="2073559" y="949959"/>
                </a:lnTo>
                <a:lnTo>
                  <a:pt x="2112717" y="985519"/>
                </a:lnTo>
                <a:lnTo>
                  <a:pt x="2153471" y="1019809"/>
                </a:lnTo>
                <a:lnTo>
                  <a:pt x="2355280" y="1019809"/>
                </a:lnTo>
                <a:lnTo>
                  <a:pt x="2291314" y="1037589"/>
                </a:lnTo>
                <a:lnTo>
                  <a:pt x="2263686" y="1043939"/>
                </a:lnTo>
                <a:lnTo>
                  <a:pt x="2235842" y="1052829"/>
                </a:lnTo>
                <a:lnTo>
                  <a:pt x="2207705" y="1059179"/>
                </a:lnTo>
                <a:lnTo>
                  <a:pt x="2179274" y="1064259"/>
                </a:lnTo>
                <a:lnTo>
                  <a:pt x="2150551" y="1066799"/>
                </a:lnTo>
                <a:close/>
              </a:path>
              <a:path w="3491865" h="1066800">
                <a:moveTo>
                  <a:pt x="1115363" y="920749"/>
                </a:moveTo>
                <a:lnTo>
                  <a:pt x="1066777" y="920749"/>
                </a:lnTo>
                <a:lnTo>
                  <a:pt x="1018629" y="914399"/>
                </a:lnTo>
                <a:lnTo>
                  <a:pt x="971336" y="902969"/>
                </a:lnTo>
                <a:lnTo>
                  <a:pt x="925320" y="882649"/>
                </a:lnTo>
                <a:lnTo>
                  <a:pt x="884820" y="857249"/>
                </a:lnTo>
                <a:lnTo>
                  <a:pt x="848107" y="828039"/>
                </a:lnTo>
                <a:lnTo>
                  <a:pt x="814952" y="795019"/>
                </a:lnTo>
                <a:lnTo>
                  <a:pt x="785124" y="758189"/>
                </a:lnTo>
                <a:lnTo>
                  <a:pt x="758394" y="718819"/>
                </a:lnTo>
                <a:lnTo>
                  <a:pt x="734532" y="678179"/>
                </a:lnTo>
                <a:lnTo>
                  <a:pt x="713308" y="634999"/>
                </a:lnTo>
                <a:lnTo>
                  <a:pt x="694493" y="590549"/>
                </a:lnTo>
                <a:lnTo>
                  <a:pt x="744675" y="590549"/>
                </a:lnTo>
                <a:lnTo>
                  <a:pt x="755008" y="614679"/>
                </a:lnTo>
                <a:lnTo>
                  <a:pt x="773412" y="651509"/>
                </a:lnTo>
                <a:lnTo>
                  <a:pt x="793903" y="687069"/>
                </a:lnTo>
                <a:lnTo>
                  <a:pt x="816482" y="722629"/>
                </a:lnTo>
                <a:lnTo>
                  <a:pt x="850107" y="764539"/>
                </a:lnTo>
                <a:lnTo>
                  <a:pt x="888313" y="801369"/>
                </a:lnTo>
                <a:lnTo>
                  <a:pt x="930815" y="831849"/>
                </a:lnTo>
                <a:lnTo>
                  <a:pt x="977330" y="854709"/>
                </a:lnTo>
                <a:lnTo>
                  <a:pt x="1027571" y="869949"/>
                </a:lnTo>
                <a:lnTo>
                  <a:pt x="1081254" y="876299"/>
                </a:lnTo>
                <a:lnTo>
                  <a:pt x="1299082" y="876299"/>
                </a:lnTo>
                <a:lnTo>
                  <a:pt x="1259539" y="891539"/>
                </a:lnTo>
                <a:lnTo>
                  <a:pt x="1212163" y="905509"/>
                </a:lnTo>
                <a:lnTo>
                  <a:pt x="1163964" y="915669"/>
                </a:lnTo>
                <a:lnTo>
                  <a:pt x="1115363" y="920749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981875" y="0"/>
            <a:ext cx="2606040" cy="1023619"/>
            <a:chOff x="4981875" y="0"/>
            <a:chExt cx="2606040" cy="1023619"/>
          </a:xfrm>
        </p:grpSpPr>
        <p:sp>
          <p:nvSpPr>
            <p:cNvPr id="14" name="object 14"/>
            <p:cNvSpPr/>
            <p:nvPr/>
          </p:nvSpPr>
          <p:spPr>
            <a:xfrm>
              <a:off x="5234203" y="468083"/>
              <a:ext cx="1751964" cy="329565"/>
            </a:xfrm>
            <a:custGeom>
              <a:avLst/>
              <a:gdLst/>
              <a:ahLst/>
              <a:cxnLst/>
              <a:rect l="l" t="t" r="r" b="b"/>
              <a:pathLst>
                <a:path w="1751965" h="329565">
                  <a:moveTo>
                    <a:pt x="2908" y="106400"/>
                  </a:moveTo>
                  <a:lnTo>
                    <a:pt x="2324" y="105232"/>
                  </a:lnTo>
                  <a:lnTo>
                    <a:pt x="584" y="104660"/>
                  </a:lnTo>
                  <a:lnTo>
                    <a:pt x="0" y="106984"/>
                  </a:lnTo>
                  <a:lnTo>
                    <a:pt x="584" y="107569"/>
                  </a:lnTo>
                  <a:lnTo>
                    <a:pt x="2324" y="107569"/>
                  </a:lnTo>
                  <a:lnTo>
                    <a:pt x="2324" y="106984"/>
                  </a:lnTo>
                  <a:lnTo>
                    <a:pt x="2908" y="106984"/>
                  </a:lnTo>
                  <a:lnTo>
                    <a:pt x="2908" y="106400"/>
                  </a:lnTo>
                  <a:close/>
                </a:path>
                <a:path w="1751965" h="329565">
                  <a:moveTo>
                    <a:pt x="8724" y="107569"/>
                  </a:moveTo>
                  <a:lnTo>
                    <a:pt x="7556" y="107569"/>
                  </a:lnTo>
                  <a:lnTo>
                    <a:pt x="6388" y="108140"/>
                  </a:lnTo>
                  <a:lnTo>
                    <a:pt x="5232" y="108140"/>
                  </a:lnTo>
                  <a:lnTo>
                    <a:pt x="5232" y="108724"/>
                  </a:lnTo>
                  <a:lnTo>
                    <a:pt x="5816" y="109308"/>
                  </a:lnTo>
                  <a:lnTo>
                    <a:pt x="6388" y="108724"/>
                  </a:lnTo>
                  <a:lnTo>
                    <a:pt x="8724" y="107569"/>
                  </a:lnTo>
                  <a:close/>
                </a:path>
                <a:path w="1751965" h="329565">
                  <a:moveTo>
                    <a:pt x="27330" y="141287"/>
                  </a:moveTo>
                  <a:lnTo>
                    <a:pt x="23253" y="140703"/>
                  </a:lnTo>
                  <a:lnTo>
                    <a:pt x="19761" y="146519"/>
                  </a:lnTo>
                  <a:lnTo>
                    <a:pt x="27330" y="141287"/>
                  </a:lnTo>
                  <a:close/>
                </a:path>
                <a:path w="1751965" h="329565">
                  <a:moveTo>
                    <a:pt x="348259" y="91871"/>
                  </a:moveTo>
                  <a:lnTo>
                    <a:pt x="347687" y="91287"/>
                  </a:lnTo>
                  <a:lnTo>
                    <a:pt x="347103" y="89535"/>
                  </a:lnTo>
                  <a:lnTo>
                    <a:pt x="345351" y="90119"/>
                  </a:lnTo>
                  <a:lnTo>
                    <a:pt x="345351" y="92443"/>
                  </a:lnTo>
                  <a:lnTo>
                    <a:pt x="346519" y="93027"/>
                  </a:lnTo>
                  <a:lnTo>
                    <a:pt x="348259" y="91871"/>
                  </a:lnTo>
                  <a:close/>
                </a:path>
                <a:path w="1751965" h="329565">
                  <a:moveTo>
                    <a:pt x="352920" y="89535"/>
                  </a:moveTo>
                  <a:lnTo>
                    <a:pt x="349427" y="91871"/>
                  </a:lnTo>
                  <a:lnTo>
                    <a:pt x="348259" y="92443"/>
                  </a:lnTo>
                  <a:lnTo>
                    <a:pt x="349427" y="93611"/>
                  </a:lnTo>
                  <a:lnTo>
                    <a:pt x="350012" y="94767"/>
                  </a:lnTo>
                  <a:lnTo>
                    <a:pt x="352920" y="89535"/>
                  </a:lnTo>
                  <a:close/>
                </a:path>
                <a:path w="1751965" h="329565">
                  <a:moveTo>
                    <a:pt x="382562" y="113957"/>
                  </a:moveTo>
                  <a:lnTo>
                    <a:pt x="377913" y="114541"/>
                  </a:lnTo>
                  <a:lnTo>
                    <a:pt x="377329" y="120942"/>
                  </a:lnTo>
                  <a:lnTo>
                    <a:pt x="382562" y="113957"/>
                  </a:lnTo>
                  <a:close/>
                </a:path>
                <a:path w="1751965" h="329565">
                  <a:moveTo>
                    <a:pt x="391871" y="173850"/>
                  </a:moveTo>
                  <a:lnTo>
                    <a:pt x="387223" y="171513"/>
                  </a:lnTo>
                  <a:lnTo>
                    <a:pt x="384886" y="177330"/>
                  </a:lnTo>
                  <a:lnTo>
                    <a:pt x="383730" y="180822"/>
                  </a:lnTo>
                  <a:lnTo>
                    <a:pt x="386638" y="173850"/>
                  </a:lnTo>
                  <a:lnTo>
                    <a:pt x="391871" y="173850"/>
                  </a:lnTo>
                  <a:close/>
                </a:path>
                <a:path w="1751965" h="329565">
                  <a:moveTo>
                    <a:pt x="413969" y="172681"/>
                  </a:moveTo>
                  <a:lnTo>
                    <a:pt x="412216" y="173266"/>
                  </a:lnTo>
                  <a:lnTo>
                    <a:pt x="410476" y="175006"/>
                  </a:lnTo>
                  <a:lnTo>
                    <a:pt x="408152" y="176745"/>
                  </a:lnTo>
                  <a:lnTo>
                    <a:pt x="409308" y="176745"/>
                  </a:lnTo>
                  <a:lnTo>
                    <a:pt x="410476" y="176174"/>
                  </a:lnTo>
                  <a:lnTo>
                    <a:pt x="411632" y="176174"/>
                  </a:lnTo>
                  <a:lnTo>
                    <a:pt x="411632" y="178498"/>
                  </a:lnTo>
                  <a:lnTo>
                    <a:pt x="412800" y="176174"/>
                  </a:lnTo>
                  <a:lnTo>
                    <a:pt x="413969" y="172681"/>
                  </a:lnTo>
                  <a:close/>
                </a:path>
                <a:path w="1751965" h="329565">
                  <a:moveTo>
                    <a:pt x="469201" y="205816"/>
                  </a:moveTo>
                  <a:lnTo>
                    <a:pt x="468617" y="205816"/>
                  </a:lnTo>
                  <a:lnTo>
                    <a:pt x="468033" y="206984"/>
                  </a:lnTo>
                  <a:lnTo>
                    <a:pt x="468033" y="207568"/>
                  </a:lnTo>
                  <a:lnTo>
                    <a:pt x="468617" y="206400"/>
                  </a:lnTo>
                  <a:lnTo>
                    <a:pt x="469201" y="205816"/>
                  </a:lnTo>
                  <a:close/>
                </a:path>
                <a:path w="1751965" h="329565">
                  <a:moveTo>
                    <a:pt x="481406" y="161632"/>
                  </a:moveTo>
                  <a:lnTo>
                    <a:pt x="480822" y="162801"/>
                  </a:lnTo>
                  <a:lnTo>
                    <a:pt x="480822" y="164541"/>
                  </a:lnTo>
                  <a:lnTo>
                    <a:pt x="481406" y="163957"/>
                  </a:lnTo>
                  <a:lnTo>
                    <a:pt x="481406" y="161632"/>
                  </a:lnTo>
                  <a:close/>
                </a:path>
                <a:path w="1751965" h="329565">
                  <a:moveTo>
                    <a:pt x="501180" y="175006"/>
                  </a:moveTo>
                  <a:lnTo>
                    <a:pt x="500595" y="173850"/>
                  </a:lnTo>
                  <a:lnTo>
                    <a:pt x="500011" y="173266"/>
                  </a:lnTo>
                  <a:lnTo>
                    <a:pt x="501180" y="177914"/>
                  </a:lnTo>
                  <a:lnTo>
                    <a:pt x="501180" y="175006"/>
                  </a:lnTo>
                  <a:close/>
                </a:path>
                <a:path w="1751965" h="329565">
                  <a:moveTo>
                    <a:pt x="501751" y="243611"/>
                  </a:moveTo>
                  <a:lnTo>
                    <a:pt x="498843" y="245935"/>
                  </a:lnTo>
                  <a:lnTo>
                    <a:pt x="497103" y="248843"/>
                  </a:lnTo>
                  <a:lnTo>
                    <a:pt x="494779" y="255828"/>
                  </a:lnTo>
                  <a:lnTo>
                    <a:pt x="496519" y="254660"/>
                  </a:lnTo>
                  <a:lnTo>
                    <a:pt x="501751" y="243611"/>
                  </a:lnTo>
                  <a:close/>
                </a:path>
                <a:path w="1751965" h="329565">
                  <a:moveTo>
                    <a:pt x="512216" y="244779"/>
                  </a:moveTo>
                  <a:lnTo>
                    <a:pt x="508355" y="250634"/>
                  </a:lnTo>
                  <a:lnTo>
                    <a:pt x="506120" y="253720"/>
                  </a:lnTo>
                  <a:lnTo>
                    <a:pt x="503885" y="257124"/>
                  </a:lnTo>
                  <a:lnTo>
                    <a:pt x="502335" y="259854"/>
                  </a:lnTo>
                  <a:lnTo>
                    <a:pt x="500011" y="263969"/>
                  </a:lnTo>
                  <a:lnTo>
                    <a:pt x="498271" y="264541"/>
                  </a:lnTo>
                  <a:lnTo>
                    <a:pt x="499427" y="259892"/>
                  </a:lnTo>
                  <a:lnTo>
                    <a:pt x="501180" y="255828"/>
                  </a:lnTo>
                  <a:lnTo>
                    <a:pt x="499427" y="255828"/>
                  </a:lnTo>
                  <a:lnTo>
                    <a:pt x="499427" y="255244"/>
                  </a:lnTo>
                  <a:lnTo>
                    <a:pt x="498843" y="255244"/>
                  </a:lnTo>
                  <a:lnTo>
                    <a:pt x="498271" y="256400"/>
                  </a:lnTo>
                  <a:lnTo>
                    <a:pt x="497103" y="258724"/>
                  </a:lnTo>
                  <a:lnTo>
                    <a:pt x="495363" y="268617"/>
                  </a:lnTo>
                  <a:lnTo>
                    <a:pt x="497103" y="269773"/>
                  </a:lnTo>
                  <a:lnTo>
                    <a:pt x="502335" y="262801"/>
                  </a:lnTo>
                  <a:lnTo>
                    <a:pt x="501751" y="265709"/>
                  </a:lnTo>
                  <a:lnTo>
                    <a:pt x="500011" y="268617"/>
                  </a:lnTo>
                  <a:lnTo>
                    <a:pt x="499427" y="270357"/>
                  </a:lnTo>
                  <a:lnTo>
                    <a:pt x="502335" y="265823"/>
                  </a:lnTo>
                  <a:lnTo>
                    <a:pt x="505828" y="259753"/>
                  </a:lnTo>
                  <a:lnTo>
                    <a:pt x="509244" y="252704"/>
                  </a:lnTo>
                  <a:lnTo>
                    <a:pt x="512216" y="244779"/>
                  </a:lnTo>
                  <a:close/>
                </a:path>
                <a:path w="1751965" h="329565">
                  <a:moveTo>
                    <a:pt x="513969" y="245935"/>
                  </a:moveTo>
                  <a:lnTo>
                    <a:pt x="513384" y="245364"/>
                  </a:lnTo>
                  <a:lnTo>
                    <a:pt x="511644" y="247688"/>
                  </a:lnTo>
                  <a:lnTo>
                    <a:pt x="513969" y="245935"/>
                  </a:lnTo>
                  <a:close/>
                </a:path>
                <a:path w="1751965" h="329565">
                  <a:moveTo>
                    <a:pt x="515124" y="244779"/>
                  </a:moveTo>
                  <a:lnTo>
                    <a:pt x="513969" y="245935"/>
                  </a:lnTo>
                  <a:lnTo>
                    <a:pt x="514553" y="245935"/>
                  </a:lnTo>
                  <a:lnTo>
                    <a:pt x="515124" y="244779"/>
                  </a:lnTo>
                  <a:close/>
                </a:path>
                <a:path w="1751965" h="329565">
                  <a:moveTo>
                    <a:pt x="515708" y="180822"/>
                  </a:moveTo>
                  <a:lnTo>
                    <a:pt x="513384" y="184886"/>
                  </a:lnTo>
                  <a:lnTo>
                    <a:pt x="514553" y="183146"/>
                  </a:lnTo>
                  <a:lnTo>
                    <a:pt x="515708" y="180822"/>
                  </a:lnTo>
                  <a:close/>
                </a:path>
                <a:path w="1751965" h="329565">
                  <a:moveTo>
                    <a:pt x="516293" y="244195"/>
                  </a:moveTo>
                  <a:lnTo>
                    <a:pt x="515708" y="243611"/>
                  </a:lnTo>
                  <a:lnTo>
                    <a:pt x="515708" y="244195"/>
                  </a:lnTo>
                  <a:lnTo>
                    <a:pt x="515124" y="244779"/>
                  </a:lnTo>
                  <a:lnTo>
                    <a:pt x="515124" y="245364"/>
                  </a:lnTo>
                  <a:lnTo>
                    <a:pt x="516293" y="244195"/>
                  </a:lnTo>
                  <a:close/>
                </a:path>
                <a:path w="1751965" h="329565">
                  <a:moveTo>
                    <a:pt x="525589" y="249428"/>
                  </a:moveTo>
                  <a:lnTo>
                    <a:pt x="525018" y="250012"/>
                  </a:lnTo>
                  <a:lnTo>
                    <a:pt x="523849" y="251752"/>
                  </a:lnTo>
                  <a:lnTo>
                    <a:pt x="524433" y="251167"/>
                  </a:lnTo>
                  <a:lnTo>
                    <a:pt x="524725" y="251167"/>
                  </a:lnTo>
                  <a:lnTo>
                    <a:pt x="524433" y="251752"/>
                  </a:lnTo>
                  <a:lnTo>
                    <a:pt x="523849" y="253492"/>
                  </a:lnTo>
                  <a:lnTo>
                    <a:pt x="523849" y="254076"/>
                  </a:lnTo>
                  <a:lnTo>
                    <a:pt x="525297" y="251167"/>
                  </a:lnTo>
                  <a:lnTo>
                    <a:pt x="525589" y="251167"/>
                  </a:lnTo>
                  <a:lnTo>
                    <a:pt x="525589" y="250596"/>
                  </a:lnTo>
                  <a:lnTo>
                    <a:pt x="525589" y="249428"/>
                  </a:lnTo>
                  <a:close/>
                </a:path>
                <a:path w="1751965" h="329565">
                  <a:moveTo>
                    <a:pt x="527342" y="250596"/>
                  </a:moveTo>
                  <a:lnTo>
                    <a:pt x="526757" y="250012"/>
                  </a:lnTo>
                  <a:lnTo>
                    <a:pt x="526173" y="250596"/>
                  </a:lnTo>
                  <a:lnTo>
                    <a:pt x="527342" y="250596"/>
                  </a:lnTo>
                  <a:close/>
                </a:path>
                <a:path w="1751965" h="329565">
                  <a:moveTo>
                    <a:pt x="531406" y="251167"/>
                  </a:moveTo>
                  <a:lnTo>
                    <a:pt x="530821" y="251752"/>
                  </a:lnTo>
                  <a:lnTo>
                    <a:pt x="530250" y="252920"/>
                  </a:lnTo>
                  <a:lnTo>
                    <a:pt x="529666" y="254660"/>
                  </a:lnTo>
                  <a:lnTo>
                    <a:pt x="531406" y="251167"/>
                  </a:lnTo>
                  <a:close/>
                </a:path>
                <a:path w="1751965" h="329565">
                  <a:moveTo>
                    <a:pt x="534898" y="246519"/>
                  </a:moveTo>
                  <a:lnTo>
                    <a:pt x="532574" y="248259"/>
                  </a:lnTo>
                  <a:lnTo>
                    <a:pt x="531406" y="251167"/>
                  </a:lnTo>
                  <a:lnTo>
                    <a:pt x="532688" y="250418"/>
                  </a:lnTo>
                  <a:lnTo>
                    <a:pt x="532930" y="253428"/>
                  </a:lnTo>
                  <a:lnTo>
                    <a:pt x="533285" y="256324"/>
                  </a:lnTo>
                  <a:lnTo>
                    <a:pt x="534898" y="255244"/>
                  </a:lnTo>
                  <a:lnTo>
                    <a:pt x="533730" y="254076"/>
                  </a:lnTo>
                  <a:lnTo>
                    <a:pt x="534898" y="246519"/>
                  </a:lnTo>
                  <a:close/>
                </a:path>
                <a:path w="1751965" h="329565">
                  <a:moveTo>
                    <a:pt x="559892" y="204076"/>
                  </a:moveTo>
                  <a:lnTo>
                    <a:pt x="558152" y="207568"/>
                  </a:lnTo>
                  <a:lnTo>
                    <a:pt x="558736" y="206984"/>
                  </a:lnTo>
                  <a:lnTo>
                    <a:pt x="559320" y="205816"/>
                  </a:lnTo>
                  <a:lnTo>
                    <a:pt x="559892" y="204076"/>
                  </a:lnTo>
                  <a:close/>
                </a:path>
                <a:path w="1751965" h="329565">
                  <a:moveTo>
                    <a:pt x="564553" y="266865"/>
                  </a:moveTo>
                  <a:lnTo>
                    <a:pt x="562800" y="270941"/>
                  </a:lnTo>
                  <a:lnTo>
                    <a:pt x="563968" y="268617"/>
                  </a:lnTo>
                  <a:lnTo>
                    <a:pt x="564553" y="266865"/>
                  </a:lnTo>
                  <a:close/>
                </a:path>
                <a:path w="1751965" h="329565">
                  <a:moveTo>
                    <a:pt x="564553" y="208724"/>
                  </a:moveTo>
                  <a:lnTo>
                    <a:pt x="563384" y="208724"/>
                  </a:lnTo>
                  <a:lnTo>
                    <a:pt x="563968" y="209308"/>
                  </a:lnTo>
                  <a:lnTo>
                    <a:pt x="564553" y="208724"/>
                  </a:lnTo>
                  <a:close/>
                </a:path>
                <a:path w="1751965" h="329565">
                  <a:moveTo>
                    <a:pt x="566877" y="208724"/>
                  </a:moveTo>
                  <a:lnTo>
                    <a:pt x="565708" y="208724"/>
                  </a:lnTo>
                  <a:lnTo>
                    <a:pt x="565124" y="209308"/>
                  </a:lnTo>
                  <a:lnTo>
                    <a:pt x="565124" y="209892"/>
                  </a:lnTo>
                  <a:lnTo>
                    <a:pt x="566293" y="209308"/>
                  </a:lnTo>
                  <a:lnTo>
                    <a:pt x="566877" y="208724"/>
                  </a:lnTo>
                  <a:close/>
                </a:path>
                <a:path w="1751965" h="329565">
                  <a:moveTo>
                    <a:pt x="566877" y="205244"/>
                  </a:moveTo>
                  <a:lnTo>
                    <a:pt x="565708" y="207568"/>
                  </a:lnTo>
                  <a:lnTo>
                    <a:pt x="564553" y="208724"/>
                  </a:lnTo>
                  <a:lnTo>
                    <a:pt x="565708" y="208724"/>
                  </a:lnTo>
                  <a:lnTo>
                    <a:pt x="566293" y="207568"/>
                  </a:lnTo>
                  <a:lnTo>
                    <a:pt x="566877" y="205816"/>
                  </a:lnTo>
                  <a:lnTo>
                    <a:pt x="566877" y="205244"/>
                  </a:lnTo>
                  <a:close/>
                </a:path>
                <a:path w="1751965" h="329565">
                  <a:moveTo>
                    <a:pt x="574433" y="273850"/>
                  </a:moveTo>
                  <a:lnTo>
                    <a:pt x="573849" y="272097"/>
                  </a:lnTo>
                  <a:lnTo>
                    <a:pt x="574433" y="274142"/>
                  </a:lnTo>
                  <a:lnTo>
                    <a:pt x="574433" y="273850"/>
                  </a:lnTo>
                  <a:close/>
                </a:path>
                <a:path w="1751965" h="329565">
                  <a:moveTo>
                    <a:pt x="575017" y="276174"/>
                  </a:moveTo>
                  <a:lnTo>
                    <a:pt x="574433" y="274142"/>
                  </a:lnTo>
                  <a:lnTo>
                    <a:pt x="574433" y="275005"/>
                  </a:lnTo>
                  <a:lnTo>
                    <a:pt x="575017" y="276174"/>
                  </a:lnTo>
                  <a:close/>
                </a:path>
                <a:path w="1751965" h="329565">
                  <a:moveTo>
                    <a:pt x="583730" y="213385"/>
                  </a:moveTo>
                  <a:lnTo>
                    <a:pt x="580821" y="215125"/>
                  </a:lnTo>
                  <a:lnTo>
                    <a:pt x="581990" y="216293"/>
                  </a:lnTo>
                  <a:lnTo>
                    <a:pt x="583730" y="213385"/>
                  </a:lnTo>
                  <a:close/>
                </a:path>
                <a:path w="1751965" h="329565">
                  <a:moveTo>
                    <a:pt x="590130" y="280822"/>
                  </a:moveTo>
                  <a:lnTo>
                    <a:pt x="589546" y="281406"/>
                  </a:lnTo>
                  <a:lnTo>
                    <a:pt x="589546" y="282562"/>
                  </a:lnTo>
                  <a:lnTo>
                    <a:pt x="590130" y="281990"/>
                  </a:lnTo>
                  <a:lnTo>
                    <a:pt x="590130" y="280822"/>
                  </a:lnTo>
                  <a:close/>
                </a:path>
                <a:path w="1751965" h="329565">
                  <a:moveTo>
                    <a:pt x="604088" y="207568"/>
                  </a:moveTo>
                  <a:lnTo>
                    <a:pt x="601764" y="208153"/>
                  </a:lnTo>
                  <a:lnTo>
                    <a:pt x="595947" y="219189"/>
                  </a:lnTo>
                  <a:lnTo>
                    <a:pt x="599427" y="216865"/>
                  </a:lnTo>
                  <a:lnTo>
                    <a:pt x="601764" y="214541"/>
                  </a:lnTo>
                  <a:lnTo>
                    <a:pt x="604088" y="207568"/>
                  </a:lnTo>
                  <a:close/>
                </a:path>
                <a:path w="1751965" h="329565">
                  <a:moveTo>
                    <a:pt x="625602" y="251167"/>
                  </a:moveTo>
                  <a:lnTo>
                    <a:pt x="625017" y="252336"/>
                  </a:lnTo>
                  <a:lnTo>
                    <a:pt x="625017" y="252920"/>
                  </a:lnTo>
                  <a:lnTo>
                    <a:pt x="625602" y="252336"/>
                  </a:lnTo>
                  <a:lnTo>
                    <a:pt x="625602" y="251167"/>
                  </a:lnTo>
                  <a:close/>
                </a:path>
                <a:path w="1751965" h="329565">
                  <a:moveTo>
                    <a:pt x="672109" y="296519"/>
                  </a:moveTo>
                  <a:lnTo>
                    <a:pt x="669201" y="304660"/>
                  </a:lnTo>
                  <a:lnTo>
                    <a:pt x="672109" y="302336"/>
                  </a:lnTo>
                  <a:lnTo>
                    <a:pt x="672109" y="296519"/>
                  </a:lnTo>
                  <a:close/>
                </a:path>
                <a:path w="1751965" h="329565">
                  <a:moveTo>
                    <a:pt x="698855" y="259308"/>
                  </a:moveTo>
                  <a:lnTo>
                    <a:pt x="697115" y="266293"/>
                  </a:lnTo>
                  <a:lnTo>
                    <a:pt x="693039" y="268033"/>
                  </a:lnTo>
                  <a:lnTo>
                    <a:pt x="697687" y="268617"/>
                  </a:lnTo>
                  <a:lnTo>
                    <a:pt x="697687" y="265709"/>
                  </a:lnTo>
                  <a:lnTo>
                    <a:pt x="698271" y="262216"/>
                  </a:lnTo>
                  <a:lnTo>
                    <a:pt x="698855" y="259308"/>
                  </a:lnTo>
                  <a:close/>
                </a:path>
                <a:path w="1751965" h="329565">
                  <a:moveTo>
                    <a:pt x="700011" y="314540"/>
                  </a:moveTo>
                  <a:lnTo>
                    <a:pt x="699439" y="312216"/>
                  </a:lnTo>
                  <a:lnTo>
                    <a:pt x="698271" y="312216"/>
                  </a:lnTo>
                  <a:lnTo>
                    <a:pt x="697572" y="313283"/>
                  </a:lnTo>
                  <a:lnTo>
                    <a:pt x="697115" y="312801"/>
                  </a:lnTo>
                  <a:lnTo>
                    <a:pt x="695947" y="312216"/>
                  </a:lnTo>
                  <a:lnTo>
                    <a:pt x="694778" y="318033"/>
                  </a:lnTo>
                  <a:lnTo>
                    <a:pt x="697115" y="314540"/>
                  </a:lnTo>
                  <a:lnTo>
                    <a:pt x="697331" y="314083"/>
                  </a:lnTo>
                  <a:lnTo>
                    <a:pt x="698271" y="314540"/>
                  </a:lnTo>
                  <a:lnTo>
                    <a:pt x="698855" y="315709"/>
                  </a:lnTo>
                  <a:lnTo>
                    <a:pt x="700011" y="314540"/>
                  </a:lnTo>
                  <a:close/>
                </a:path>
                <a:path w="1751965" h="329565">
                  <a:moveTo>
                    <a:pt x="759320" y="304660"/>
                  </a:moveTo>
                  <a:lnTo>
                    <a:pt x="758151" y="305244"/>
                  </a:lnTo>
                  <a:lnTo>
                    <a:pt x="757580" y="306120"/>
                  </a:lnTo>
                  <a:lnTo>
                    <a:pt x="756996" y="306984"/>
                  </a:lnTo>
                  <a:lnTo>
                    <a:pt x="757580" y="306400"/>
                  </a:lnTo>
                  <a:lnTo>
                    <a:pt x="759320" y="304660"/>
                  </a:lnTo>
                  <a:close/>
                </a:path>
                <a:path w="1751965" h="329565">
                  <a:moveTo>
                    <a:pt x="826770" y="308152"/>
                  </a:moveTo>
                  <a:lnTo>
                    <a:pt x="825601" y="306400"/>
                  </a:lnTo>
                  <a:lnTo>
                    <a:pt x="824433" y="305828"/>
                  </a:lnTo>
                  <a:lnTo>
                    <a:pt x="823277" y="305828"/>
                  </a:lnTo>
                  <a:lnTo>
                    <a:pt x="826770" y="308152"/>
                  </a:lnTo>
                  <a:close/>
                </a:path>
                <a:path w="1751965" h="329565">
                  <a:moveTo>
                    <a:pt x="838974" y="312216"/>
                  </a:moveTo>
                  <a:lnTo>
                    <a:pt x="837234" y="307568"/>
                  </a:lnTo>
                  <a:lnTo>
                    <a:pt x="837234" y="311645"/>
                  </a:lnTo>
                  <a:lnTo>
                    <a:pt x="838390" y="315125"/>
                  </a:lnTo>
                  <a:lnTo>
                    <a:pt x="838390" y="314540"/>
                  </a:lnTo>
                  <a:lnTo>
                    <a:pt x="838974" y="313969"/>
                  </a:lnTo>
                  <a:lnTo>
                    <a:pt x="838974" y="312216"/>
                  </a:lnTo>
                  <a:close/>
                </a:path>
                <a:path w="1751965" h="329565">
                  <a:moveTo>
                    <a:pt x="875017" y="268033"/>
                  </a:moveTo>
                  <a:lnTo>
                    <a:pt x="874445" y="265125"/>
                  </a:lnTo>
                  <a:lnTo>
                    <a:pt x="874445" y="267449"/>
                  </a:lnTo>
                  <a:lnTo>
                    <a:pt x="875017" y="268033"/>
                  </a:lnTo>
                  <a:close/>
                </a:path>
                <a:path w="1751965" h="329565">
                  <a:moveTo>
                    <a:pt x="882002" y="259892"/>
                  </a:moveTo>
                  <a:lnTo>
                    <a:pt x="881418" y="261632"/>
                  </a:lnTo>
                  <a:lnTo>
                    <a:pt x="882002" y="261632"/>
                  </a:lnTo>
                  <a:lnTo>
                    <a:pt x="882002" y="259892"/>
                  </a:lnTo>
                  <a:close/>
                </a:path>
                <a:path w="1751965" h="329565">
                  <a:moveTo>
                    <a:pt x="896531" y="259308"/>
                  </a:moveTo>
                  <a:lnTo>
                    <a:pt x="895946" y="259892"/>
                  </a:lnTo>
                  <a:lnTo>
                    <a:pt x="896531" y="261061"/>
                  </a:lnTo>
                  <a:lnTo>
                    <a:pt x="896531" y="259308"/>
                  </a:lnTo>
                  <a:close/>
                </a:path>
                <a:path w="1751965" h="329565">
                  <a:moveTo>
                    <a:pt x="1047115" y="0"/>
                  </a:moveTo>
                  <a:lnTo>
                    <a:pt x="1046543" y="1168"/>
                  </a:lnTo>
                  <a:lnTo>
                    <a:pt x="1045375" y="6985"/>
                  </a:lnTo>
                  <a:lnTo>
                    <a:pt x="1044790" y="11049"/>
                  </a:lnTo>
                  <a:lnTo>
                    <a:pt x="1047115" y="5816"/>
                  </a:lnTo>
                  <a:lnTo>
                    <a:pt x="1046543" y="4648"/>
                  </a:lnTo>
                  <a:lnTo>
                    <a:pt x="1047115" y="0"/>
                  </a:lnTo>
                  <a:close/>
                </a:path>
                <a:path w="1751965" h="329565">
                  <a:moveTo>
                    <a:pt x="1073581" y="19151"/>
                  </a:moveTo>
                  <a:lnTo>
                    <a:pt x="1073277" y="19773"/>
                  </a:lnTo>
                  <a:lnTo>
                    <a:pt x="1072705" y="26162"/>
                  </a:lnTo>
                  <a:lnTo>
                    <a:pt x="1073581" y="19151"/>
                  </a:lnTo>
                  <a:close/>
                </a:path>
                <a:path w="1751965" h="329565">
                  <a:moveTo>
                    <a:pt x="1074762" y="16637"/>
                  </a:moveTo>
                  <a:lnTo>
                    <a:pt x="1073861" y="16865"/>
                  </a:lnTo>
                  <a:lnTo>
                    <a:pt x="1073581" y="19151"/>
                  </a:lnTo>
                  <a:lnTo>
                    <a:pt x="1074762" y="16637"/>
                  </a:lnTo>
                  <a:close/>
                </a:path>
                <a:path w="1751965" h="329565">
                  <a:moveTo>
                    <a:pt x="1079677" y="4648"/>
                  </a:moveTo>
                  <a:lnTo>
                    <a:pt x="1078509" y="8724"/>
                  </a:lnTo>
                  <a:lnTo>
                    <a:pt x="1074762" y="16637"/>
                  </a:lnTo>
                  <a:lnTo>
                    <a:pt x="1078509" y="15697"/>
                  </a:lnTo>
                  <a:lnTo>
                    <a:pt x="1079677" y="4648"/>
                  </a:lnTo>
                  <a:close/>
                </a:path>
                <a:path w="1751965" h="329565">
                  <a:moveTo>
                    <a:pt x="1118057" y="327342"/>
                  </a:moveTo>
                  <a:lnTo>
                    <a:pt x="1117473" y="327914"/>
                  </a:lnTo>
                  <a:lnTo>
                    <a:pt x="1117473" y="329082"/>
                  </a:lnTo>
                  <a:lnTo>
                    <a:pt x="1118057" y="327914"/>
                  </a:lnTo>
                  <a:lnTo>
                    <a:pt x="1118057" y="327342"/>
                  </a:lnTo>
                  <a:close/>
                </a:path>
                <a:path w="1751965" h="329565">
                  <a:moveTo>
                    <a:pt x="1125029" y="323850"/>
                  </a:moveTo>
                  <a:lnTo>
                    <a:pt x="1124445" y="323265"/>
                  </a:lnTo>
                  <a:lnTo>
                    <a:pt x="1125029" y="326174"/>
                  </a:lnTo>
                  <a:lnTo>
                    <a:pt x="1125029" y="323850"/>
                  </a:lnTo>
                  <a:close/>
                </a:path>
                <a:path w="1751965" h="329565">
                  <a:moveTo>
                    <a:pt x="1218057" y="48260"/>
                  </a:moveTo>
                  <a:lnTo>
                    <a:pt x="1217472" y="46520"/>
                  </a:lnTo>
                  <a:lnTo>
                    <a:pt x="1216888" y="47675"/>
                  </a:lnTo>
                  <a:lnTo>
                    <a:pt x="1216888" y="48844"/>
                  </a:lnTo>
                  <a:lnTo>
                    <a:pt x="1217472" y="48844"/>
                  </a:lnTo>
                  <a:lnTo>
                    <a:pt x="1217472" y="48260"/>
                  </a:lnTo>
                  <a:lnTo>
                    <a:pt x="1218057" y="48260"/>
                  </a:lnTo>
                  <a:close/>
                </a:path>
                <a:path w="1751965" h="329565">
                  <a:moveTo>
                    <a:pt x="1297127" y="49999"/>
                  </a:moveTo>
                  <a:lnTo>
                    <a:pt x="1296543" y="50584"/>
                  </a:lnTo>
                  <a:lnTo>
                    <a:pt x="1296543" y="51168"/>
                  </a:lnTo>
                  <a:lnTo>
                    <a:pt x="1297127" y="49999"/>
                  </a:lnTo>
                  <a:close/>
                </a:path>
                <a:path w="1751965" h="329565">
                  <a:moveTo>
                    <a:pt x="1344218" y="289547"/>
                  </a:moveTo>
                  <a:lnTo>
                    <a:pt x="1343634" y="289547"/>
                  </a:lnTo>
                  <a:lnTo>
                    <a:pt x="1343634" y="290703"/>
                  </a:lnTo>
                  <a:lnTo>
                    <a:pt x="1344218" y="291287"/>
                  </a:lnTo>
                  <a:lnTo>
                    <a:pt x="1344218" y="289547"/>
                  </a:lnTo>
                  <a:close/>
                </a:path>
                <a:path w="1751965" h="329565">
                  <a:moveTo>
                    <a:pt x="1386662" y="313969"/>
                  </a:moveTo>
                  <a:lnTo>
                    <a:pt x="1384922" y="301167"/>
                  </a:lnTo>
                  <a:lnTo>
                    <a:pt x="1383169" y="305244"/>
                  </a:lnTo>
                  <a:lnTo>
                    <a:pt x="1383169" y="308737"/>
                  </a:lnTo>
                  <a:lnTo>
                    <a:pt x="1385506" y="315709"/>
                  </a:lnTo>
                  <a:lnTo>
                    <a:pt x="1386662" y="313969"/>
                  </a:lnTo>
                  <a:close/>
                </a:path>
                <a:path w="1751965" h="329565">
                  <a:moveTo>
                    <a:pt x="1399451" y="295363"/>
                  </a:moveTo>
                  <a:lnTo>
                    <a:pt x="1397711" y="295363"/>
                  </a:lnTo>
                  <a:lnTo>
                    <a:pt x="1398295" y="298272"/>
                  </a:lnTo>
                  <a:lnTo>
                    <a:pt x="1399451" y="295363"/>
                  </a:lnTo>
                  <a:close/>
                </a:path>
                <a:path w="1751965" h="329565">
                  <a:moveTo>
                    <a:pt x="1400035" y="294779"/>
                  </a:moveTo>
                  <a:lnTo>
                    <a:pt x="1399451" y="293611"/>
                  </a:lnTo>
                  <a:lnTo>
                    <a:pt x="1398866" y="294779"/>
                  </a:lnTo>
                  <a:lnTo>
                    <a:pt x="1399451" y="295363"/>
                  </a:lnTo>
                  <a:lnTo>
                    <a:pt x="1400035" y="294779"/>
                  </a:lnTo>
                  <a:close/>
                </a:path>
                <a:path w="1751965" h="329565">
                  <a:moveTo>
                    <a:pt x="1400035" y="292455"/>
                  </a:moveTo>
                  <a:lnTo>
                    <a:pt x="1399451" y="292455"/>
                  </a:lnTo>
                  <a:lnTo>
                    <a:pt x="1399451" y="293039"/>
                  </a:lnTo>
                  <a:lnTo>
                    <a:pt x="1400035" y="293611"/>
                  </a:lnTo>
                  <a:lnTo>
                    <a:pt x="1400035" y="292455"/>
                  </a:lnTo>
                  <a:close/>
                </a:path>
                <a:path w="1751965" h="329565">
                  <a:moveTo>
                    <a:pt x="1400213" y="319430"/>
                  </a:moveTo>
                  <a:lnTo>
                    <a:pt x="1399667" y="312585"/>
                  </a:lnTo>
                  <a:lnTo>
                    <a:pt x="1398155" y="304977"/>
                  </a:lnTo>
                  <a:lnTo>
                    <a:pt x="1395387" y="297103"/>
                  </a:lnTo>
                  <a:lnTo>
                    <a:pt x="1396136" y="303326"/>
                  </a:lnTo>
                  <a:lnTo>
                    <a:pt x="1396187" y="306768"/>
                  </a:lnTo>
                  <a:lnTo>
                    <a:pt x="1396123" y="310756"/>
                  </a:lnTo>
                  <a:lnTo>
                    <a:pt x="1396542" y="318617"/>
                  </a:lnTo>
                  <a:lnTo>
                    <a:pt x="1395387" y="320357"/>
                  </a:lnTo>
                  <a:lnTo>
                    <a:pt x="1392478" y="315709"/>
                  </a:lnTo>
                  <a:lnTo>
                    <a:pt x="1391894" y="311061"/>
                  </a:lnTo>
                  <a:lnTo>
                    <a:pt x="1391894" y="314540"/>
                  </a:lnTo>
                  <a:lnTo>
                    <a:pt x="1388402" y="309308"/>
                  </a:lnTo>
                  <a:lnTo>
                    <a:pt x="1389570" y="316877"/>
                  </a:lnTo>
                  <a:lnTo>
                    <a:pt x="1394218" y="325589"/>
                  </a:lnTo>
                  <a:lnTo>
                    <a:pt x="1397127" y="325589"/>
                  </a:lnTo>
                  <a:lnTo>
                    <a:pt x="1397711" y="316877"/>
                  </a:lnTo>
                  <a:lnTo>
                    <a:pt x="1398866" y="319201"/>
                  </a:lnTo>
                  <a:lnTo>
                    <a:pt x="1399451" y="322681"/>
                  </a:lnTo>
                  <a:lnTo>
                    <a:pt x="1400035" y="325005"/>
                  </a:lnTo>
                  <a:lnTo>
                    <a:pt x="1400213" y="319430"/>
                  </a:lnTo>
                  <a:close/>
                </a:path>
                <a:path w="1751965" h="329565">
                  <a:moveTo>
                    <a:pt x="1405851" y="315125"/>
                  </a:moveTo>
                  <a:lnTo>
                    <a:pt x="1405267" y="314540"/>
                  </a:lnTo>
                  <a:lnTo>
                    <a:pt x="1405267" y="315709"/>
                  </a:lnTo>
                  <a:lnTo>
                    <a:pt x="1405851" y="315125"/>
                  </a:lnTo>
                  <a:close/>
                </a:path>
                <a:path w="1751965" h="329565">
                  <a:moveTo>
                    <a:pt x="1415732" y="295363"/>
                  </a:moveTo>
                  <a:lnTo>
                    <a:pt x="1415148" y="292455"/>
                  </a:lnTo>
                  <a:lnTo>
                    <a:pt x="1415148" y="290703"/>
                  </a:lnTo>
                  <a:lnTo>
                    <a:pt x="1414576" y="290703"/>
                  </a:lnTo>
                  <a:lnTo>
                    <a:pt x="1414576" y="290131"/>
                  </a:lnTo>
                  <a:lnTo>
                    <a:pt x="1413992" y="289547"/>
                  </a:lnTo>
                  <a:lnTo>
                    <a:pt x="1413408" y="290131"/>
                  </a:lnTo>
                  <a:lnTo>
                    <a:pt x="1413408" y="293039"/>
                  </a:lnTo>
                  <a:lnTo>
                    <a:pt x="1413992" y="292455"/>
                  </a:lnTo>
                  <a:lnTo>
                    <a:pt x="1413992" y="291871"/>
                  </a:lnTo>
                  <a:lnTo>
                    <a:pt x="1414576" y="291287"/>
                  </a:lnTo>
                  <a:lnTo>
                    <a:pt x="1415148" y="293039"/>
                  </a:lnTo>
                  <a:lnTo>
                    <a:pt x="1415148" y="294195"/>
                  </a:lnTo>
                  <a:lnTo>
                    <a:pt x="1415732" y="295363"/>
                  </a:lnTo>
                  <a:close/>
                </a:path>
                <a:path w="1751965" h="329565">
                  <a:moveTo>
                    <a:pt x="1415732" y="290131"/>
                  </a:moveTo>
                  <a:lnTo>
                    <a:pt x="1415148" y="290703"/>
                  </a:lnTo>
                  <a:lnTo>
                    <a:pt x="1415732" y="290703"/>
                  </a:lnTo>
                  <a:lnTo>
                    <a:pt x="1415732" y="290131"/>
                  </a:lnTo>
                  <a:close/>
                </a:path>
                <a:path w="1751965" h="329565">
                  <a:moveTo>
                    <a:pt x="1427937" y="288378"/>
                  </a:moveTo>
                  <a:lnTo>
                    <a:pt x="1426197" y="287807"/>
                  </a:lnTo>
                  <a:lnTo>
                    <a:pt x="1422133" y="281406"/>
                  </a:lnTo>
                  <a:lnTo>
                    <a:pt x="1420380" y="284314"/>
                  </a:lnTo>
                  <a:lnTo>
                    <a:pt x="1420964" y="287807"/>
                  </a:lnTo>
                  <a:lnTo>
                    <a:pt x="1421815" y="286423"/>
                  </a:lnTo>
                  <a:lnTo>
                    <a:pt x="1424241" y="288531"/>
                  </a:lnTo>
                  <a:lnTo>
                    <a:pt x="1426768" y="290423"/>
                  </a:lnTo>
                  <a:lnTo>
                    <a:pt x="1427937" y="288378"/>
                  </a:lnTo>
                  <a:close/>
                </a:path>
                <a:path w="1751965" h="329565">
                  <a:moveTo>
                    <a:pt x="1468640" y="278498"/>
                  </a:moveTo>
                  <a:lnTo>
                    <a:pt x="1468056" y="276758"/>
                  </a:lnTo>
                  <a:lnTo>
                    <a:pt x="1468640" y="279082"/>
                  </a:lnTo>
                  <a:lnTo>
                    <a:pt x="1468640" y="278498"/>
                  </a:lnTo>
                  <a:close/>
                </a:path>
                <a:path w="1751965" h="329565">
                  <a:moveTo>
                    <a:pt x="1484922" y="276758"/>
                  </a:moveTo>
                  <a:lnTo>
                    <a:pt x="1484337" y="276174"/>
                  </a:lnTo>
                  <a:lnTo>
                    <a:pt x="1480845" y="274434"/>
                  </a:lnTo>
                  <a:lnTo>
                    <a:pt x="1484922" y="276758"/>
                  </a:lnTo>
                  <a:close/>
                </a:path>
                <a:path w="1751965" h="329565">
                  <a:moveTo>
                    <a:pt x="1603527" y="83146"/>
                  </a:moveTo>
                  <a:lnTo>
                    <a:pt x="1602943" y="85471"/>
                  </a:lnTo>
                  <a:lnTo>
                    <a:pt x="1603527" y="86055"/>
                  </a:lnTo>
                  <a:lnTo>
                    <a:pt x="1603527" y="83146"/>
                  </a:lnTo>
                  <a:close/>
                </a:path>
                <a:path w="1751965" h="329565">
                  <a:moveTo>
                    <a:pt x="1604695" y="224421"/>
                  </a:moveTo>
                  <a:lnTo>
                    <a:pt x="1600034" y="220357"/>
                  </a:lnTo>
                  <a:lnTo>
                    <a:pt x="1602943" y="228498"/>
                  </a:lnTo>
                  <a:lnTo>
                    <a:pt x="1604695" y="224421"/>
                  </a:lnTo>
                  <a:close/>
                </a:path>
                <a:path w="1751965" h="329565">
                  <a:moveTo>
                    <a:pt x="1613992" y="80822"/>
                  </a:moveTo>
                  <a:lnTo>
                    <a:pt x="1612836" y="81978"/>
                  </a:lnTo>
                  <a:lnTo>
                    <a:pt x="1613992" y="81978"/>
                  </a:lnTo>
                  <a:lnTo>
                    <a:pt x="1613992" y="80822"/>
                  </a:lnTo>
                  <a:close/>
                </a:path>
                <a:path w="1751965" h="329565">
                  <a:moveTo>
                    <a:pt x="1629689" y="85471"/>
                  </a:moveTo>
                  <a:lnTo>
                    <a:pt x="1629105" y="86626"/>
                  </a:lnTo>
                  <a:lnTo>
                    <a:pt x="1629689" y="86055"/>
                  </a:lnTo>
                  <a:lnTo>
                    <a:pt x="1629689" y="85471"/>
                  </a:lnTo>
                  <a:close/>
                </a:path>
                <a:path w="1751965" h="329565">
                  <a:moveTo>
                    <a:pt x="1630273" y="84302"/>
                  </a:moveTo>
                  <a:lnTo>
                    <a:pt x="1629689" y="84886"/>
                  </a:lnTo>
                  <a:lnTo>
                    <a:pt x="1629689" y="85471"/>
                  </a:lnTo>
                  <a:lnTo>
                    <a:pt x="1630273" y="84302"/>
                  </a:lnTo>
                  <a:close/>
                </a:path>
                <a:path w="1751965" h="329565">
                  <a:moveTo>
                    <a:pt x="1638414" y="212801"/>
                  </a:moveTo>
                  <a:lnTo>
                    <a:pt x="1636090" y="212801"/>
                  </a:lnTo>
                  <a:lnTo>
                    <a:pt x="1638414" y="218617"/>
                  </a:lnTo>
                  <a:lnTo>
                    <a:pt x="1638414" y="216293"/>
                  </a:lnTo>
                  <a:lnTo>
                    <a:pt x="1637830" y="213956"/>
                  </a:lnTo>
                  <a:lnTo>
                    <a:pt x="1638414" y="212801"/>
                  </a:lnTo>
                  <a:close/>
                </a:path>
                <a:path w="1751965" h="329565">
                  <a:moveTo>
                    <a:pt x="1641322" y="211048"/>
                  </a:moveTo>
                  <a:lnTo>
                    <a:pt x="1638998" y="209892"/>
                  </a:lnTo>
                  <a:lnTo>
                    <a:pt x="1638414" y="210477"/>
                  </a:lnTo>
                  <a:lnTo>
                    <a:pt x="1638414" y="212801"/>
                  </a:lnTo>
                  <a:lnTo>
                    <a:pt x="1639582" y="212801"/>
                  </a:lnTo>
                  <a:lnTo>
                    <a:pt x="1641322" y="213385"/>
                  </a:lnTo>
                  <a:lnTo>
                    <a:pt x="1641322" y="211048"/>
                  </a:lnTo>
                  <a:close/>
                </a:path>
                <a:path w="1751965" h="329565">
                  <a:moveTo>
                    <a:pt x="1740738" y="98259"/>
                  </a:moveTo>
                  <a:lnTo>
                    <a:pt x="1740166" y="98844"/>
                  </a:lnTo>
                  <a:lnTo>
                    <a:pt x="1740738" y="98844"/>
                  </a:lnTo>
                  <a:lnTo>
                    <a:pt x="1740738" y="98259"/>
                  </a:lnTo>
                  <a:close/>
                </a:path>
                <a:path w="1751965" h="329565">
                  <a:moveTo>
                    <a:pt x="1744814" y="96520"/>
                  </a:moveTo>
                  <a:lnTo>
                    <a:pt x="1743062" y="96520"/>
                  </a:lnTo>
                  <a:lnTo>
                    <a:pt x="1741906" y="97104"/>
                  </a:lnTo>
                  <a:lnTo>
                    <a:pt x="1740738" y="98259"/>
                  </a:lnTo>
                  <a:lnTo>
                    <a:pt x="1744814" y="96520"/>
                  </a:lnTo>
                  <a:close/>
                </a:path>
                <a:path w="1751965" h="329565">
                  <a:moveTo>
                    <a:pt x="1751787" y="97675"/>
                  </a:moveTo>
                  <a:lnTo>
                    <a:pt x="1751203" y="97104"/>
                  </a:lnTo>
                  <a:lnTo>
                    <a:pt x="1750047" y="96520"/>
                  </a:lnTo>
                  <a:lnTo>
                    <a:pt x="1749463" y="96520"/>
                  </a:lnTo>
                  <a:lnTo>
                    <a:pt x="1747723" y="95351"/>
                  </a:lnTo>
                  <a:lnTo>
                    <a:pt x="1746554" y="94767"/>
                  </a:lnTo>
                  <a:lnTo>
                    <a:pt x="1744814" y="94195"/>
                  </a:lnTo>
                  <a:lnTo>
                    <a:pt x="1748294" y="95935"/>
                  </a:lnTo>
                  <a:lnTo>
                    <a:pt x="1750047" y="97104"/>
                  </a:lnTo>
                  <a:lnTo>
                    <a:pt x="1751787" y="97675"/>
                  </a:lnTo>
                  <a:close/>
                </a:path>
              </a:pathLst>
            </a:custGeom>
            <a:solidFill>
              <a:srgbClr val="E28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46992" y="2374"/>
              <a:ext cx="2541270" cy="1014730"/>
            </a:xfrm>
            <a:custGeom>
              <a:avLst/>
              <a:gdLst/>
              <a:ahLst/>
              <a:cxnLst/>
              <a:rect l="l" t="t" r="r" b="b"/>
              <a:pathLst>
                <a:path w="2541270" h="1014730">
                  <a:moveTo>
                    <a:pt x="2324" y="100584"/>
                  </a:moveTo>
                  <a:lnTo>
                    <a:pt x="0" y="101752"/>
                  </a:lnTo>
                  <a:lnTo>
                    <a:pt x="0" y="102323"/>
                  </a:lnTo>
                  <a:lnTo>
                    <a:pt x="2324" y="100584"/>
                  </a:lnTo>
                  <a:close/>
                </a:path>
                <a:path w="2541270" h="1014730">
                  <a:moveTo>
                    <a:pt x="10464" y="107569"/>
                  </a:moveTo>
                  <a:lnTo>
                    <a:pt x="8712" y="107569"/>
                  </a:lnTo>
                  <a:lnTo>
                    <a:pt x="8712" y="108140"/>
                  </a:lnTo>
                  <a:lnTo>
                    <a:pt x="9296" y="108140"/>
                  </a:lnTo>
                  <a:lnTo>
                    <a:pt x="10464" y="107569"/>
                  </a:lnTo>
                  <a:close/>
                </a:path>
                <a:path w="2541270" h="1014730">
                  <a:moveTo>
                    <a:pt x="16268" y="122682"/>
                  </a:moveTo>
                  <a:lnTo>
                    <a:pt x="15113" y="122682"/>
                  </a:lnTo>
                  <a:lnTo>
                    <a:pt x="13944" y="123266"/>
                  </a:lnTo>
                  <a:lnTo>
                    <a:pt x="15697" y="123266"/>
                  </a:lnTo>
                  <a:lnTo>
                    <a:pt x="16268" y="122682"/>
                  </a:lnTo>
                  <a:close/>
                </a:path>
                <a:path w="2541270" h="1014730">
                  <a:moveTo>
                    <a:pt x="101155" y="405828"/>
                  </a:moveTo>
                  <a:lnTo>
                    <a:pt x="99999" y="407568"/>
                  </a:lnTo>
                  <a:lnTo>
                    <a:pt x="99415" y="409892"/>
                  </a:lnTo>
                  <a:lnTo>
                    <a:pt x="99415" y="411645"/>
                  </a:lnTo>
                  <a:lnTo>
                    <a:pt x="101155" y="405828"/>
                  </a:lnTo>
                  <a:close/>
                </a:path>
                <a:path w="2541270" h="1014730">
                  <a:moveTo>
                    <a:pt x="107556" y="384898"/>
                  </a:moveTo>
                  <a:lnTo>
                    <a:pt x="106972" y="384314"/>
                  </a:lnTo>
                  <a:lnTo>
                    <a:pt x="105816" y="384314"/>
                  </a:lnTo>
                  <a:lnTo>
                    <a:pt x="104648" y="383730"/>
                  </a:lnTo>
                  <a:lnTo>
                    <a:pt x="101155" y="387223"/>
                  </a:lnTo>
                  <a:lnTo>
                    <a:pt x="104063" y="387223"/>
                  </a:lnTo>
                  <a:lnTo>
                    <a:pt x="106387" y="386054"/>
                  </a:lnTo>
                  <a:lnTo>
                    <a:pt x="107556" y="384898"/>
                  </a:lnTo>
                  <a:close/>
                </a:path>
                <a:path w="2541270" h="1014730">
                  <a:moveTo>
                    <a:pt x="132562" y="510476"/>
                  </a:moveTo>
                  <a:lnTo>
                    <a:pt x="131978" y="509905"/>
                  </a:lnTo>
                  <a:lnTo>
                    <a:pt x="129070" y="509320"/>
                  </a:lnTo>
                  <a:lnTo>
                    <a:pt x="130225" y="509905"/>
                  </a:lnTo>
                  <a:lnTo>
                    <a:pt x="132562" y="510476"/>
                  </a:lnTo>
                  <a:close/>
                </a:path>
                <a:path w="2541270" h="1014730">
                  <a:moveTo>
                    <a:pt x="195935" y="573278"/>
                  </a:moveTo>
                  <a:lnTo>
                    <a:pt x="194767" y="573278"/>
                  </a:lnTo>
                  <a:lnTo>
                    <a:pt x="193598" y="573849"/>
                  </a:lnTo>
                  <a:lnTo>
                    <a:pt x="192443" y="573849"/>
                  </a:lnTo>
                  <a:lnTo>
                    <a:pt x="192443" y="574433"/>
                  </a:lnTo>
                  <a:lnTo>
                    <a:pt x="193027" y="575017"/>
                  </a:lnTo>
                  <a:lnTo>
                    <a:pt x="193598" y="574433"/>
                  </a:lnTo>
                  <a:lnTo>
                    <a:pt x="195935" y="573278"/>
                  </a:lnTo>
                  <a:close/>
                </a:path>
                <a:path w="2541270" h="1014730">
                  <a:moveTo>
                    <a:pt x="298259" y="682574"/>
                  </a:moveTo>
                  <a:lnTo>
                    <a:pt x="297675" y="683158"/>
                  </a:lnTo>
                  <a:lnTo>
                    <a:pt x="297091" y="684326"/>
                  </a:lnTo>
                  <a:lnTo>
                    <a:pt x="297091" y="684898"/>
                  </a:lnTo>
                  <a:lnTo>
                    <a:pt x="297675" y="684326"/>
                  </a:lnTo>
                  <a:lnTo>
                    <a:pt x="297675" y="683742"/>
                  </a:lnTo>
                  <a:lnTo>
                    <a:pt x="298259" y="682574"/>
                  </a:lnTo>
                  <a:close/>
                </a:path>
                <a:path w="2541270" h="1014730">
                  <a:moveTo>
                    <a:pt x="314540" y="698855"/>
                  </a:moveTo>
                  <a:lnTo>
                    <a:pt x="313956" y="697699"/>
                  </a:lnTo>
                  <a:lnTo>
                    <a:pt x="313956" y="702348"/>
                  </a:lnTo>
                  <a:lnTo>
                    <a:pt x="314540" y="700024"/>
                  </a:lnTo>
                  <a:lnTo>
                    <a:pt x="314540" y="698855"/>
                  </a:lnTo>
                  <a:close/>
                </a:path>
                <a:path w="2541270" h="1014730">
                  <a:moveTo>
                    <a:pt x="327329" y="708736"/>
                  </a:moveTo>
                  <a:lnTo>
                    <a:pt x="324421" y="712228"/>
                  </a:lnTo>
                  <a:lnTo>
                    <a:pt x="326745" y="709904"/>
                  </a:lnTo>
                  <a:lnTo>
                    <a:pt x="327329" y="708736"/>
                  </a:lnTo>
                  <a:close/>
                </a:path>
                <a:path w="2541270" h="1014730">
                  <a:moveTo>
                    <a:pt x="364540" y="743623"/>
                  </a:moveTo>
                  <a:lnTo>
                    <a:pt x="362839" y="743775"/>
                  </a:lnTo>
                  <a:lnTo>
                    <a:pt x="362724" y="740498"/>
                  </a:lnTo>
                  <a:lnTo>
                    <a:pt x="362496" y="737336"/>
                  </a:lnTo>
                  <a:lnTo>
                    <a:pt x="360464" y="737806"/>
                  </a:lnTo>
                  <a:lnTo>
                    <a:pt x="361048" y="739559"/>
                  </a:lnTo>
                  <a:lnTo>
                    <a:pt x="359308" y="747115"/>
                  </a:lnTo>
                  <a:lnTo>
                    <a:pt x="362800" y="745947"/>
                  </a:lnTo>
                  <a:lnTo>
                    <a:pt x="364540" y="743623"/>
                  </a:lnTo>
                  <a:close/>
                </a:path>
                <a:path w="2541270" h="1014730">
                  <a:moveTo>
                    <a:pt x="366864" y="740714"/>
                  </a:moveTo>
                  <a:lnTo>
                    <a:pt x="365696" y="741883"/>
                  </a:lnTo>
                  <a:lnTo>
                    <a:pt x="365315" y="742657"/>
                  </a:lnTo>
                  <a:lnTo>
                    <a:pt x="366864" y="740714"/>
                  </a:lnTo>
                  <a:close/>
                </a:path>
                <a:path w="2541270" h="1014730">
                  <a:moveTo>
                    <a:pt x="370928" y="745947"/>
                  </a:moveTo>
                  <a:lnTo>
                    <a:pt x="370357" y="745947"/>
                  </a:lnTo>
                  <a:lnTo>
                    <a:pt x="369773" y="745375"/>
                  </a:lnTo>
                  <a:lnTo>
                    <a:pt x="369773" y="745947"/>
                  </a:lnTo>
                  <a:lnTo>
                    <a:pt x="370357" y="746531"/>
                  </a:lnTo>
                  <a:lnTo>
                    <a:pt x="370928" y="745947"/>
                  </a:lnTo>
                  <a:close/>
                </a:path>
                <a:path w="2541270" h="1014730">
                  <a:moveTo>
                    <a:pt x="372681" y="746531"/>
                  </a:moveTo>
                  <a:lnTo>
                    <a:pt x="372097" y="746531"/>
                  </a:lnTo>
                  <a:lnTo>
                    <a:pt x="370928" y="747699"/>
                  </a:lnTo>
                  <a:lnTo>
                    <a:pt x="371513" y="747699"/>
                  </a:lnTo>
                  <a:lnTo>
                    <a:pt x="372681" y="746531"/>
                  </a:lnTo>
                  <a:close/>
                </a:path>
                <a:path w="2541270" h="1014730">
                  <a:moveTo>
                    <a:pt x="373837" y="745947"/>
                  </a:moveTo>
                  <a:lnTo>
                    <a:pt x="373265" y="745947"/>
                  </a:lnTo>
                  <a:lnTo>
                    <a:pt x="372681" y="746531"/>
                  </a:lnTo>
                  <a:lnTo>
                    <a:pt x="373837" y="745947"/>
                  </a:lnTo>
                  <a:close/>
                </a:path>
                <a:path w="2541270" h="1014730">
                  <a:moveTo>
                    <a:pt x="374421" y="742467"/>
                  </a:moveTo>
                  <a:lnTo>
                    <a:pt x="372681" y="744791"/>
                  </a:lnTo>
                  <a:lnTo>
                    <a:pt x="371513" y="745947"/>
                  </a:lnTo>
                  <a:lnTo>
                    <a:pt x="372097" y="745947"/>
                  </a:lnTo>
                  <a:lnTo>
                    <a:pt x="373265" y="744791"/>
                  </a:lnTo>
                  <a:lnTo>
                    <a:pt x="374421" y="742467"/>
                  </a:lnTo>
                  <a:close/>
                </a:path>
                <a:path w="2541270" h="1014730">
                  <a:moveTo>
                    <a:pt x="379069" y="493623"/>
                  </a:moveTo>
                  <a:lnTo>
                    <a:pt x="376161" y="489546"/>
                  </a:lnTo>
                  <a:lnTo>
                    <a:pt x="376161" y="490715"/>
                  </a:lnTo>
                  <a:lnTo>
                    <a:pt x="377329" y="492455"/>
                  </a:lnTo>
                  <a:lnTo>
                    <a:pt x="379069" y="493623"/>
                  </a:lnTo>
                  <a:close/>
                </a:path>
                <a:path w="2541270" h="1014730">
                  <a:moveTo>
                    <a:pt x="384302" y="756615"/>
                  </a:moveTo>
                  <a:lnTo>
                    <a:pt x="383146" y="756996"/>
                  </a:lnTo>
                  <a:lnTo>
                    <a:pt x="383730" y="757580"/>
                  </a:lnTo>
                  <a:lnTo>
                    <a:pt x="384302" y="756996"/>
                  </a:lnTo>
                  <a:lnTo>
                    <a:pt x="384302" y="756615"/>
                  </a:lnTo>
                  <a:close/>
                </a:path>
                <a:path w="2541270" h="1014730">
                  <a:moveTo>
                    <a:pt x="385470" y="755256"/>
                  </a:moveTo>
                  <a:lnTo>
                    <a:pt x="384886" y="755256"/>
                  </a:lnTo>
                  <a:lnTo>
                    <a:pt x="384302" y="755840"/>
                  </a:lnTo>
                  <a:lnTo>
                    <a:pt x="385470" y="755256"/>
                  </a:lnTo>
                  <a:close/>
                </a:path>
                <a:path w="2541270" h="1014730">
                  <a:moveTo>
                    <a:pt x="388962" y="754087"/>
                  </a:moveTo>
                  <a:lnTo>
                    <a:pt x="386054" y="755256"/>
                  </a:lnTo>
                  <a:lnTo>
                    <a:pt x="386638" y="755840"/>
                  </a:lnTo>
                  <a:lnTo>
                    <a:pt x="386638" y="756412"/>
                  </a:lnTo>
                  <a:lnTo>
                    <a:pt x="388962" y="754087"/>
                  </a:lnTo>
                  <a:close/>
                </a:path>
                <a:path w="2541270" h="1014730">
                  <a:moveTo>
                    <a:pt x="396519" y="737235"/>
                  </a:moveTo>
                  <a:lnTo>
                    <a:pt x="395935" y="737235"/>
                  </a:lnTo>
                  <a:lnTo>
                    <a:pt x="395935" y="738390"/>
                  </a:lnTo>
                  <a:lnTo>
                    <a:pt x="396519" y="737806"/>
                  </a:lnTo>
                  <a:lnTo>
                    <a:pt x="396519" y="737235"/>
                  </a:lnTo>
                  <a:close/>
                </a:path>
                <a:path w="2541270" h="1014730">
                  <a:moveTo>
                    <a:pt x="399427" y="525602"/>
                  </a:moveTo>
                  <a:lnTo>
                    <a:pt x="398843" y="525602"/>
                  </a:lnTo>
                  <a:lnTo>
                    <a:pt x="397675" y="526173"/>
                  </a:lnTo>
                  <a:lnTo>
                    <a:pt x="399427" y="525602"/>
                  </a:lnTo>
                  <a:close/>
                </a:path>
                <a:path w="2541270" h="1014730">
                  <a:moveTo>
                    <a:pt x="408724" y="528497"/>
                  </a:moveTo>
                  <a:lnTo>
                    <a:pt x="408139" y="527926"/>
                  </a:lnTo>
                  <a:lnTo>
                    <a:pt x="406400" y="529666"/>
                  </a:lnTo>
                  <a:lnTo>
                    <a:pt x="408724" y="528497"/>
                  </a:lnTo>
                  <a:close/>
                </a:path>
                <a:path w="2541270" h="1014730">
                  <a:moveTo>
                    <a:pt x="410476" y="751763"/>
                  </a:moveTo>
                  <a:lnTo>
                    <a:pt x="408139" y="751763"/>
                  </a:lnTo>
                  <a:lnTo>
                    <a:pt x="400583" y="761644"/>
                  </a:lnTo>
                  <a:lnTo>
                    <a:pt x="404660" y="760488"/>
                  </a:lnTo>
                  <a:lnTo>
                    <a:pt x="406984" y="758164"/>
                  </a:lnTo>
                  <a:lnTo>
                    <a:pt x="410476" y="751763"/>
                  </a:lnTo>
                  <a:close/>
                </a:path>
                <a:path w="2541270" h="1014730">
                  <a:moveTo>
                    <a:pt x="411048" y="738390"/>
                  </a:moveTo>
                  <a:lnTo>
                    <a:pt x="409308" y="736650"/>
                  </a:lnTo>
                  <a:lnTo>
                    <a:pt x="402336" y="741883"/>
                  </a:lnTo>
                  <a:lnTo>
                    <a:pt x="403491" y="738974"/>
                  </a:lnTo>
                  <a:lnTo>
                    <a:pt x="405244" y="736650"/>
                  </a:lnTo>
                  <a:lnTo>
                    <a:pt x="406984" y="734910"/>
                  </a:lnTo>
                  <a:lnTo>
                    <a:pt x="402704" y="738606"/>
                  </a:lnTo>
                  <a:lnTo>
                    <a:pt x="398043" y="743559"/>
                  </a:lnTo>
                  <a:lnTo>
                    <a:pt x="393496" y="749706"/>
                  </a:lnTo>
                  <a:lnTo>
                    <a:pt x="389534" y="756996"/>
                  </a:lnTo>
                  <a:lnTo>
                    <a:pt x="394030" y="752170"/>
                  </a:lnTo>
                  <a:lnTo>
                    <a:pt x="396659" y="749808"/>
                  </a:lnTo>
                  <a:lnTo>
                    <a:pt x="399516" y="747102"/>
                  </a:lnTo>
                  <a:lnTo>
                    <a:pt x="404660" y="741299"/>
                  </a:lnTo>
                  <a:lnTo>
                    <a:pt x="406984" y="740714"/>
                  </a:lnTo>
                  <a:lnTo>
                    <a:pt x="405244" y="746531"/>
                  </a:lnTo>
                  <a:lnTo>
                    <a:pt x="402336" y="750023"/>
                  </a:lnTo>
                  <a:lnTo>
                    <a:pt x="404660" y="747699"/>
                  </a:lnTo>
                  <a:lnTo>
                    <a:pt x="403491" y="753516"/>
                  </a:lnTo>
                  <a:lnTo>
                    <a:pt x="408139" y="747699"/>
                  </a:lnTo>
                  <a:lnTo>
                    <a:pt x="411048" y="738390"/>
                  </a:lnTo>
                  <a:close/>
                </a:path>
                <a:path w="2541270" h="1014730">
                  <a:moveTo>
                    <a:pt x="459892" y="534314"/>
                  </a:moveTo>
                  <a:lnTo>
                    <a:pt x="459308" y="534314"/>
                  </a:lnTo>
                  <a:lnTo>
                    <a:pt x="456399" y="535482"/>
                  </a:lnTo>
                  <a:lnTo>
                    <a:pt x="459892" y="534314"/>
                  </a:lnTo>
                  <a:close/>
                </a:path>
                <a:path w="2541270" h="1014730">
                  <a:moveTo>
                    <a:pt x="546912" y="852932"/>
                  </a:moveTo>
                  <a:lnTo>
                    <a:pt x="545934" y="855840"/>
                  </a:lnTo>
                  <a:lnTo>
                    <a:pt x="539546" y="855840"/>
                  </a:lnTo>
                  <a:lnTo>
                    <a:pt x="545934" y="858164"/>
                  </a:lnTo>
                  <a:lnTo>
                    <a:pt x="546519" y="855256"/>
                  </a:lnTo>
                  <a:lnTo>
                    <a:pt x="546912" y="852932"/>
                  </a:lnTo>
                  <a:close/>
                </a:path>
                <a:path w="2541270" h="1014730">
                  <a:moveTo>
                    <a:pt x="548259" y="848855"/>
                  </a:moveTo>
                  <a:lnTo>
                    <a:pt x="547103" y="851763"/>
                  </a:lnTo>
                  <a:lnTo>
                    <a:pt x="546912" y="852932"/>
                  </a:lnTo>
                  <a:lnTo>
                    <a:pt x="548259" y="848855"/>
                  </a:lnTo>
                  <a:close/>
                </a:path>
                <a:path w="2541270" h="1014730">
                  <a:moveTo>
                    <a:pt x="786638" y="947699"/>
                  </a:moveTo>
                  <a:lnTo>
                    <a:pt x="784898" y="950023"/>
                  </a:lnTo>
                  <a:lnTo>
                    <a:pt x="786066" y="950607"/>
                  </a:lnTo>
                  <a:lnTo>
                    <a:pt x="786638" y="947699"/>
                  </a:lnTo>
                  <a:close/>
                </a:path>
                <a:path w="2541270" h="1014730">
                  <a:moveTo>
                    <a:pt x="799439" y="948867"/>
                  </a:moveTo>
                  <a:lnTo>
                    <a:pt x="797687" y="950023"/>
                  </a:lnTo>
                  <a:lnTo>
                    <a:pt x="798271" y="950023"/>
                  </a:lnTo>
                  <a:lnTo>
                    <a:pt x="799439" y="948867"/>
                  </a:lnTo>
                  <a:close/>
                </a:path>
                <a:path w="2541270" h="1014730">
                  <a:moveTo>
                    <a:pt x="1263980" y="1014564"/>
                  </a:moveTo>
                  <a:lnTo>
                    <a:pt x="1262824" y="1011072"/>
                  </a:lnTo>
                  <a:lnTo>
                    <a:pt x="1261656" y="1008748"/>
                  </a:lnTo>
                  <a:lnTo>
                    <a:pt x="1260487" y="1007592"/>
                  </a:lnTo>
                  <a:lnTo>
                    <a:pt x="1260487" y="1008164"/>
                  </a:lnTo>
                  <a:lnTo>
                    <a:pt x="1259916" y="1009332"/>
                  </a:lnTo>
                  <a:lnTo>
                    <a:pt x="1259916" y="1010488"/>
                  </a:lnTo>
                  <a:lnTo>
                    <a:pt x="1263980" y="1014564"/>
                  </a:lnTo>
                  <a:close/>
                </a:path>
                <a:path w="2541270" h="1014730">
                  <a:moveTo>
                    <a:pt x="1287233" y="1013980"/>
                  </a:moveTo>
                  <a:lnTo>
                    <a:pt x="1281430" y="1012825"/>
                  </a:lnTo>
                  <a:lnTo>
                    <a:pt x="1283169" y="1013396"/>
                  </a:lnTo>
                  <a:lnTo>
                    <a:pt x="1285494" y="1013980"/>
                  </a:lnTo>
                  <a:lnTo>
                    <a:pt x="1287233" y="1013980"/>
                  </a:lnTo>
                  <a:close/>
                </a:path>
                <a:path w="2541270" h="1014730">
                  <a:moveTo>
                    <a:pt x="1394802" y="993051"/>
                  </a:moveTo>
                  <a:lnTo>
                    <a:pt x="1394218" y="993051"/>
                  </a:lnTo>
                  <a:lnTo>
                    <a:pt x="1394218" y="993635"/>
                  </a:lnTo>
                  <a:lnTo>
                    <a:pt x="1392478" y="995959"/>
                  </a:lnTo>
                  <a:lnTo>
                    <a:pt x="1393634" y="995375"/>
                  </a:lnTo>
                  <a:lnTo>
                    <a:pt x="1394802" y="993051"/>
                  </a:lnTo>
                  <a:close/>
                </a:path>
                <a:path w="2541270" h="1014730">
                  <a:moveTo>
                    <a:pt x="1484337" y="961072"/>
                  </a:moveTo>
                  <a:lnTo>
                    <a:pt x="1480845" y="959916"/>
                  </a:lnTo>
                  <a:lnTo>
                    <a:pt x="1479689" y="961656"/>
                  </a:lnTo>
                  <a:lnTo>
                    <a:pt x="1481429" y="963396"/>
                  </a:lnTo>
                  <a:lnTo>
                    <a:pt x="1483169" y="962812"/>
                  </a:lnTo>
                  <a:lnTo>
                    <a:pt x="1484337" y="961072"/>
                  </a:lnTo>
                  <a:close/>
                </a:path>
                <a:path w="2541270" h="1014730">
                  <a:moveTo>
                    <a:pt x="1487246" y="961656"/>
                  </a:moveTo>
                  <a:lnTo>
                    <a:pt x="1486077" y="955255"/>
                  </a:lnTo>
                  <a:lnTo>
                    <a:pt x="1485493" y="957580"/>
                  </a:lnTo>
                  <a:lnTo>
                    <a:pt x="1484922" y="959332"/>
                  </a:lnTo>
                  <a:lnTo>
                    <a:pt x="1483753" y="960488"/>
                  </a:lnTo>
                  <a:lnTo>
                    <a:pt x="1485493" y="961656"/>
                  </a:lnTo>
                  <a:lnTo>
                    <a:pt x="1487246" y="961656"/>
                  </a:lnTo>
                  <a:close/>
                </a:path>
                <a:path w="2541270" h="1014730">
                  <a:moveTo>
                    <a:pt x="1508175" y="958748"/>
                  </a:moveTo>
                  <a:lnTo>
                    <a:pt x="1507591" y="958748"/>
                  </a:lnTo>
                  <a:lnTo>
                    <a:pt x="1508175" y="959332"/>
                  </a:lnTo>
                  <a:lnTo>
                    <a:pt x="1508175" y="958748"/>
                  </a:lnTo>
                  <a:close/>
                </a:path>
                <a:path w="2541270" h="1014730">
                  <a:moveTo>
                    <a:pt x="1515148" y="958748"/>
                  </a:moveTo>
                  <a:lnTo>
                    <a:pt x="1514563" y="956424"/>
                  </a:lnTo>
                  <a:lnTo>
                    <a:pt x="1513408" y="957580"/>
                  </a:lnTo>
                  <a:lnTo>
                    <a:pt x="1512239" y="958164"/>
                  </a:lnTo>
                  <a:lnTo>
                    <a:pt x="1512239" y="959916"/>
                  </a:lnTo>
                  <a:lnTo>
                    <a:pt x="1512824" y="960488"/>
                  </a:lnTo>
                  <a:lnTo>
                    <a:pt x="1514563" y="960488"/>
                  </a:lnTo>
                  <a:lnTo>
                    <a:pt x="1515148" y="958748"/>
                  </a:lnTo>
                  <a:close/>
                </a:path>
                <a:path w="2541270" h="1014730">
                  <a:moveTo>
                    <a:pt x="1532597" y="962812"/>
                  </a:moveTo>
                  <a:lnTo>
                    <a:pt x="1532013" y="953516"/>
                  </a:lnTo>
                  <a:lnTo>
                    <a:pt x="1528521" y="957580"/>
                  </a:lnTo>
                  <a:lnTo>
                    <a:pt x="1532597" y="962812"/>
                  </a:lnTo>
                  <a:close/>
                </a:path>
                <a:path w="2541270" h="1014730">
                  <a:moveTo>
                    <a:pt x="1623872" y="318617"/>
                  </a:moveTo>
                  <a:lnTo>
                    <a:pt x="1623288" y="317449"/>
                  </a:lnTo>
                  <a:lnTo>
                    <a:pt x="1620964" y="316293"/>
                  </a:lnTo>
                  <a:lnTo>
                    <a:pt x="1623872" y="318617"/>
                  </a:lnTo>
                  <a:close/>
                </a:path>
                <a:path w="2541270" h="1014730">
                  <a:moveTo>
                    <a:pt x="1636090" y="323265"/>
                  </a:moveTo>
                  <a:lnTo>
                    <a:pt x="1634337" y="318617"/>
                  </a:lnTo>
                  <a:lnTo>
                    <a:pt x="1634337" y="322681"/>
                  </a:lnTo>
                  <a:lnTo>
                    <a:pt x="1635506" y="326174"/>
                  </a:lnTo>
                  <a:lnTo>
                    <a:pt x="1635506" y="325589"/>
                  </a:lnTo>
                  <a:lnTo>
                    <a:pt x="1636090" y="324434"/>
                  </a:lnTo>
                  <a:lnTo>
                    <a:pt x="1636090" y="323265"/>
                  </a:lnTo>
                  <a:close/>
                </a:path>
                <a:path w="2541270" h="1014730">
                  <a:moveTo>
                    <a:pt x="1661668" y="909904"/>
                  </a:moveTo>
                  <a:lnTo>
                    <a:pt x="1661083" y="908748"/>
                  </a:lnTo>
                  <a:lnTo>
                    <a:pt x="1661083" y="909904"/>
                  </a:lnTo>
                  <a:lnTo>
                    <a:pt x="1661668" y="911072"/>
                  </a:lnTo>
                  <a:lnTo>
                    <a:pt x="1661668" y="909904"/>
                  </a:lnTo>
                  <a:close/>
                </a:path>
                <a:path w="2541270" h="1014730">
                  <a:moveTo>
                    <a:pt x="1662252" y="922121"/>
                  </a:moveTo>
                  <a:lnTo>
                    <a:pt x="1661668" y="921537"/>
                  </a:lnTo>
                  <a:lnTo>
                    <a:pt x="1661083" y="920369"/>
                  </a:lnTo>
                  <a:lnTo>
                    <a:pt x="1661083" y="921537"/>
                  </a:lnTo>
                  <a:lnTo>
                    <a:pt x="1662252" y="922121"/>
                  </a:lnTo>
                  <a:close/>
                </a:path>
                <a:path w="2541270" h="1014730">
                  <a:moveTo>
                    <a:pt x="1680857" y="917473"/>
                  </a:moveTo>
                  <a:lnTo>
                    <a:pt x="1680273" y="919213"/>
                  </a:lnTo>
                  <a:lnTo>
                    <a:pt x="1680273" y="920953"/>
                  </a:lnTo>
                  <a:lnTo>
                    <a:pt x="1680857" y="917473"/>
                  </a:lnTo>
                  <a:close/>
                </a:path>
                <a:path w="2541270" h="1014730">
                  <a:moveTo>
                    <a:pt x="1698879" y="905256"/>
                  </a:moveTo>
                  <a:lnTo>
                    <a:pt x="1698294" y="905256"/>
                  </a:lnTo>
                  <a:lnTo>
                    <a:pt x="1698879" y="906424"/>
                  </a:lnTo>
                  <a:lnTo>
                    <a:pt x="1698879" y="905256"/>
                  </a:lnTo>
                  <a:close/>
                </a:path>
                <a:path w="2541270" h="1014730">
                  <a:moveTo>
                    <a:pt x="1710499" y="919797"/>
                  </a:moveTo>
                  <a:lnTo>
                    <a:pt x="1709928" y="917473"/>
                  </a:lnTo>
                  <a:lnTo>
                    <a:pt x="1709928" y="918044"/>
                  </a:lnTo>
                  <a:lnTo>
                    <a:pt x="1710499" y="919797"/>
                  </a:lnTo>
                  <a:close/>
                </a:path>
                <a:path w="2541270" h="1014730">
                  <a:moveTo>
                    <a:pt x="1725625" y="904671"/>
                  </a:moveTo>
                  <a:lnTo>
                    <a:pt x="1725041" y="904671"/>
                  </a:lnTo>
                  <a:lnTo>
                    <a:pt x="1725041" y="904100"/>
                  </a:lnTo>
                  <a:lnTo>
                    <a:pt x="1724456" y="904100"/>
                  </a:lnTo>
                  <a:lnTo>
                    <a:pt x="1725041" y="908748"/>
                  </a:lnTo>
                  <a:lnTo>
                    <a:pt x="1725625" y="907008"/>
                  </a:lnTo>
                  <a:lnTo>
                    <a:pt x="1725625" y="904671"/>
                  </a:lnTo>
                  <a:close/>
                </a:path>
                <a:path w="2541270" h="1014730">
                  <a:moveTo>
                    <a:pt x="1727949" y="905840"/>
                  </a:moveTo>
                  <a:lnTo>
                    <a:pt x="1727365" y="905840"/>
                  </a:lnTo>
                  <a:lnTo>
                    <a:pt x="1726780" y="905256"/>
                  </a:lnTo>
                  <a:lnTo>
                    <a:pt x="1726780" y="908748"/>
                  </a:lnTo>
                  <a:lnTo>
                    <a:pt x="1727365" y="913396"/>
                  </a:lnTo>
                  <a:lnTo>
                    <a:pt x="1727365" y="909904"/>
                  </a:lnTo>
                  <a:lnTo>
                    <a:pt x="1727949" y="905840"/>
                  </a:lnTo>
                  <a:close/>
                </a:path>
                <a:path w="2541270" h="1014730">
                  <a:moveTo>
                    <a:pt x="1735505" y="907008"/>
                  </a:moveTo>
                  <a:lnTo>
                    <a:pt x="1734921" y="907008"/>
                  </a:lnTo>
                  <a:lnTo>
                    <a:pt x="1734921" y="908164"/>
                  </a:lnTo>
                  <a:lnTo>
                    <a:pt x="1735505" y="907008"/>
                  </a:lnTo>
                  <a:close/>
                </a:path>
                <a:path w="2541270" h="1014730">
                  <a:moveTo>
                    <a:pt x="1751952" y="906132"/>
                  </a:moveTo>
                  <a:lnTo>
                    <a:pt x="1751787" y="906424"/>
                  </a:lnTo>
                  <a:lnTo>
                    <a:pt x="1751901" y="907351"/>
                  </a:lnTo>
                  <a:lnTo>
                    <a:pt x="1751952" y="906132"/>
                  </a:lnTo>
                  <a:close/>
                </a:path>
                <a:path w="2541270" h="1014730">
                  <a:moveTo>
                    <a:pt x="1752942" y="915720"/>
                  </a:moveTo>
                  <a:lnTo>
                    <a:pt x="1751901" y="907351"/>
                  </a:lnTo>
                  <a:lnTo>
                    <a:pt x="1751787" y="909904"/>
                  </a:lnTo>
                  <a:lnTo>
                    <a:pt x="1752942" y="915720"/>
                  </a:lnTo>
                  <a:close/>
                </a:path>
                <a:path w="2541270" h="1014730">
                  <a:moveTo>
                    <a:pt x="1753527" y="903516"/>
                  </a:moveTo>
                  <a:lnTo>
                    <a:pt x="1752371" y="896531"/>
                  </a:lnTo>
                  <a:lnTo>
                    <a:pt x="1751787" y="893051"/>
                  </a:lnTo>
                  <a:lnTo>
                    <a:pt x="1752371" y="897115"/>
                  </a:lnTo>
                  <a:lnTo>
                    <a:pt x="1751952" y="906132"/>
                  </a:lnTo>
                  <a:lnTo>
                    <a:pt x="1753527" y="903516"/>
                  </a:lnTo>
                  <a:close/>
                </a:path>
                <a:path w="2541270" h="1014730">
                  <a:moveTo>
                    <a:pt x="1790153" y="917473"/>
                  </a:moveTo>
                  <a:lnTo>
                    <a:pt x="1789582" y="916305"/>
                  </a:lnTo>
                  <a:lnTo>
                    <a:pt x="1789582" y="920369"/>
                  </a:lnTo>
                  <a:lnTo>
                    <a:pt x="1790153" y="917473"/>
                  </a:lnTo>
                  <a:close/>
                </a:path>
                <a:path w="2541270" h="1014730">
                  <a:moveTo>
                    <a:pt x="1821561" y="897115"/>
                  </a:moveTo>
                  <a:lnTo>
                    <a:pt x="1820976" y="896531"/>
                  </a:lnTo>
                  <a:lnTo>
                    <a:pt x="1820976" y="898283"/>
                  </a:lnTo>
                  <a:lnTo>
                    <a:pt x="1821561" y="899439"/>
                  </a:lnTo>
                  <a:lnTo>
                    <a:pt x="1821561" y="897115"/>
                  </a:lnTo>
                  <a:close/>
                </a:path>
                <a:path w="2541270" h="1014730">
                  <a:moveTo>
                    <a:pt x="2120976" y="682574"/>
                  </a:moveTo>
                  <a:lnTo>
                    <a:pt x="2118652" y="680834"/>
                  </a:lnTo>
                  <a:lnTo>
                    <a:pt x="2119820" y="683158"/>
                  </a:lnTo>
                  <a:lnTo>
                    <a:pt x="2120976" y="682574"/>
                  </a:lnTo>
                  <a:close/>
                </a:path>
                <a:path w="2541270" h="1014730">
                  <a:moveTo>
                    <a:pt x="2123884" y="671525"/>
                  </a:moveTo>
                  <a:lnTo>
                    <a:pt x="2123313" y="670369"/>
                  </a:lnTo>
                  <a:lnTo>
                    <a:pt x="2123313" y="672109"/>
                  </a:lnTo>
                  <a:lnTo>
                    <a:pt x="2123884" y="672109"/>
                  </a:lnTo>
                  <a:lnTo>
                    <a:pt x="2123884" y="671525"/>
                  </a:lnTo>
                  <a:close/>
                </a:path>
                <a:path w="2541270" h="1014730">
                  <a:moveTo>
                    <a:pt x="2170988" y="238379"/>
                  </a:moveTo>
                  <a:lnTo>
                    <a:pt x="2169820" y="237223"/>
                  </a:lnTo>
                  <a:lnTo>
                    <a:pt x="2169820" y="238963"/>
                  </a:lnTo>
                  <a:lnTo>
                    <a:pt x="2170404" y="240703"/>
                  </a:lnTo>
                  <a:lnTo>
                    <a:pt x="2170404" y="238963"/>
                  </a:lnTo>
                  <a:lnTo>
                    <a:pt x="2170988" y="238379"/>
                  </a:lnTo>
                  <a:close/>
                </a:path>
                <a:path w="2541270" h="1014730">
                  <a:moveTo>
                    <a:pt x="2172728" y="236639"/>
                  </a:moveTo>
                  <a:lnTo>
                    <a:pt x="2171560" y="237223"/>
                  </a:lnTo>
                  <a:lnTo>
                    <a:pt x="2172144" y="237223"/>
                  </a:lnTo>
                  <a:lnTo>
                    <a:pt x="2172728" y="236639"/>
                  </a:lnTo>
                  <a:close/>
                </a:path>
                <a:path w="2541270" h="1014730">
                  <a:moveTo>
                    <a:pt x="2244242" y="186055"/>
                  </a:moveTo>
                  <a:lnTo>
                    <a:pt x="2243658" y="185470"/>
                  </a:lnTo>
                  <a:lnTo>
                    <a:pt x="2242502" y="184886"/>
                  </a:lnTo>
                  <a:lnTo>
                    <a:pt x="2243074" y="185470"/>
                  </a:lnTo>
                  <a:lnTo>
                    <a:pt x="2244242" y="186055"/>
                  </a:lnTo>
                  <a:close/>
                </a:path>
                <a:path w="2541270" h="1014730">
                  <a:moveTo>
                    <a:pt x="2315756" y="386054"/>
                  </a:moveTo>
                  <a:lnTo>
                    <a:pt x="2312847" y="383730"/>
                  </a:lnTo>
                  <a:lnTo>
                    <a:pt x="2310523" y="382574"/>
                  </a:lnTo>
                  <a:lnTo>
                    <a:pt x="2308771" y="381990"/>
                  </a:lnTo>
                  <a:lnTo>
                    <a:pt x="2309355" y="382574"/>
                  </a:lnTo>
                  <a:lnTo>
                    <a:pt x="2309355" y="383730"/>
                  </a:lnTo>
                  <a:lnTo>
                    <a:pt x="2309939" y="384314"/>
                  </a:lnTo>
                  <a:lnTo>
                    <a:pt x="2315756" y="386054"/>
                  </a:lnTo>
                  <a:close/>
                </a:path>
                <a:path w="2541270" h="1014730">
                  <a:moveTo>
                    <a:pt x="2331453" y="372681"/>
                  </a:moveTo>
                  <a:lnTo>
                    <a:pt x="2326805" y="375005"/>
                  </a:lnTo>
                  <a:lnTo>
                    <a:pt x="2330285" y="373849"/>
                  </a:lnTo>
                  <a:lnTo>
                    <a:pt x="2331453" y="372681"/>
                  </a:lnTo>
                  <a:close/>
                </a:path>
                <a:path w="2541270" h="1014730">
                  <a:moveTo>
                    <a:pt x="2389594" y="299427"/>
                  </a:moveTo>
                  <a:lnTo>
                    <a:pt x="2389009" y="297103"/>
                  </a:lnTo>
                  <a:lnTo>
                    <a:pt x="2389009" y="300596"/>
                  </a:lnTo>
                  <a:lnTo>
                    <a:pt x="2389594" y="299427"/>
                  </a:lnTo>
                  <a:close/>
                </a:path>
                <a:path w="2541270" h="1014730">
                  <a:moveTo>
                    <a:pt x="2422156" y="225005"/>
                  </a:moveTo>
                  <a:lnTo>
                    <a:pt x="2421572" y="223266"/>
                  </a:lnTo>
                  <a:lnTo>
                    <a:pt x="2420404" y="223850"/>
                  </a:lnTo>
                  <a:lnTo>
                    <a:pt x="2418664" y="224421"/>
                  </a:lnTo>
                  <a:lnTo>
                    <a:pt x="2419248" y="226174"/>
                  </a:lnTo>
                  <a:lnTo>
                    <a:pt x="2421572" y="226174"/>
                  </a:lnTo>
                  <a:lnTo>
                    <a:pt x="2422156" y="225005"/>
                  </a:lnTo>
                  <a:close/>
                </a:path>
                <a:path w="2541270" h="1014730">
                  <a:moveTo>
                    <a:pt x="2423896" y="221513"/>
                  </a:moveTo>
                  <a:lnTo>
                    <a:pt x="2418664" y="218033"/>
                  </a:lnTo>
                  <a:lnTo>
                    <a:pt x="2420988" y="221513"/>
                  </a:lnTo>
                  <a:lnTo>
                    <a:pt x="2421572" y="223266"/>
                  </a:lnTo>
                  <a:lnTo>
                    <a:pt x="2422728" y="222681"/>
                  </a:lnTo>
                  <a:lnTo>
                    <a:pt x="2423896" y="221513"/>
                  </a:lnTo>
                  <a:close/>
                </a:path>
                <a:path w="2541270" h="1014730">
                  <a:moveTo>
                    <a:pt x="2452382" y="195351"/>
                  </a:moveTo>
                  <a:lnTo>
                    <a:pt x="2445410" y="190119"/>
                  </a:lnTo>
                  <a:lnTo>
                    <a:pt x="2445994" y="194195"/>
                  </a:lnTo>
                  <a:lnTo>
                    <a:pt x="2452382" y="195351"/>
                  </a:lnTo>
                  <a:close/>
                </a:path>
                <a:path w="2541270" h="1014730">
                  <a:moveTo>
                    <a:pt x="2496578" y="90119"/>
                  </a:moveTo>
                  <a:lnTo>
                    <a:pt x="2495994" y="89535"/>
                  </a:lnTo>
                  <a:lnTo>
                    <a:pt x="2494826" y="89535"/>
                  </a:lnTo>
                  <a:lnTo>
                    <a:pt x="2495994" y="90119"/>
                  </a:lnTo>
                  <a:lnTo>
                    <a:pt x="2496578" y="90119"/>
                  </a:lnTo>
                  <a:close/>
                </a:path>
                <a:path w="2541270" h="1014730">
                  <a:moveTo>
                    <a:pt x="2509939" y="68605"/>
                  </a:moveTo>
                  <a:lnTo>
                    <a:pt x="2507615" y="69189"/>
                  </a:lnTo>
                  <a:lnTo>
                    <a:pt x="2505291" y="70358"/>
                  </a:lnTo>
                  <a:lnTo>
                    <a:pt x="2509939" y="68605"/>
                  </a:lnTo>
                  <a:close/>
                </a:path>
                <a:path w="2541270" h="1014730">
                  <a:moveTo>
                    <a:pt x="2516340" y="56400"/>
                  </a:moveTo>
                  <a:lnTo>
                    <a:pt x="2512276" y="54648"/>
                  </a:lnTo>
                  <a:lnTo>
                    <a:pt x="2514600" y="55816"/>
                  </a:lnTo>
                  <a:lnTo>
                    <a:pt x="2516340" y="56400"/>
                  </a:lnTo>
                  <a:close/>
                </a:path>
                <a:path w="2541270" h="1014730">
                  <a:moveTo>
                    <a:pt x="2536113" y="9309"/>
                  </a:moveTo>
                  <a:lnTo>
                    <a:pt x="2535529" y="8724"/>
                  </a:lnTo>
                  <a:lnTo>
                    <a:pt x="2534361" y="8724"/>
                  </a:lnTo>
                  <a:lnTo>
                    <a:pt x="2536113" y="9309"/>
                  </a:lnTo>
                  <a:close/>
                </a:path>
                <a:path w="2541270" h="1014730">
                  <a:moveTo>
                    <a:pt x="2539009" y="2324"/>
                  </a:moveTo>
                  <a:lnTo>
                    <a:pt x="2538438" y="1739"/>
                  </a:lnTo>
                  <a:lnTo>
                    <a:pt x="2537853" y="584"/>
                  </a:lnTo>
                  <a:lnTo>
                    <a:pt x="2536113" y="0"/>
                  </a:lnTo>
                  <a:lnTo>
                    <a:pt x="2536685" y="584"/>
                  </a:lnTo>
                  <a:lnTo>
                    <a:pt x="2536685" y="977"/>
                  </a:lnTo>
                  <a:lnTo>
                    <a:pt x="2535529" y="584"/>
                  </a:lnTo>
                  <a:lnTo>
                    <a:pt x="2534361" y="0"/>
                  </a:lnTo>
                  <a:lnTo>
                    <a:pt x="2533205" y="0"/>
                  </a:lnTo>
                  <a:lnTo>
                    <a:pt x="2536685" y="1739"/>
                  </a:lnTo>
                  <a:lnTo>
                    <a:pt x="2537269" y="2324"/>
                  </a:lnTo>
                  <a:lnTo>
                    <a:pt x="2537269" y="1739"/>
                  </a:lnTo>
                  <a:lnTo>
                    <a:pt x="2537853" y="1739"/>
                  </a:lnTo>
                  <a:lnTo>
                    <a:pt x="2539009" y="2324"/>
                  </a:lnTo>
                  <a:close/>
                </a:path>
                <a:path w="2541270" h="1014730">
                  <a:moveTo>
                    <a:pt x="2540762" y="12788"/>
                  </a:moveTo>
                  <a:lnTo>
                    <a:pt x="2539009" y="9880"/>
                  </a:lnTo>
                  <a:lnTo>
                    <a:pt x="2536113" y="8724"/>
                  </a:lnTo>
                  <a:lnTo>
                    <a:pt x="2536850" y="10693"/>
                  </a:lnTo>
                  <a:lnTo>
                    <a:pt x="2533777" y="11849"/>
                  </a:lnTo>
                  <a:lnTo>
                    <a:pt x="2530716" y="12890"/>
                  </a:lnTo>
                  <a:lnTo>
                    <a:pt x="2531453" y="14541"/>
                  </a:lnTo>
                  <a:lnTo>
                    <a:pt x="2532621" y="13373"/>
                  </a:lnTo>
                  <a:lnTo>
                    <a:pt x="2540762" y="12788"/>
                  </a:lnTo>
                  <a:close/>
                </a:path>
              </a:pathLst>
            </a:custGeom>
            <a:solidFill>
              <a:srgbClr val="E28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06312" y="68655"/>
              <a:ext cx="1269365" cy="264795"/>
            </a:xfrm>
            <a:custGeom>
              <a:avLst/>
              <a:gdLst/>
              <a:ahLst/>
              <a:cxnLst/>
              <a:rect l="l" t="t" r="r" b="b"/>
              <a:pathLst>
                <a:path w="1269365" h="264795">
                  <a:moveTo>
                    <a:pt x="3492" y="54076"/>
                  </a:moveTo>
                  <a:lnTo>
                    <a:pt x="1168" y="51752"/>
                  </a:lnTo>
                  <a:lnTo>
                    <a:pt x="0" y="52908"/>
                  </a:lnTo>
                  <a:lnTo>
                    <a:pt x="1168" y="55232"/>
                  </a:lnTo>
                  <a:lnTo>
                    <a:pt x="2336" y="55232"/>
                  </a:lnTo>
                  <a:lnTo>
                    <a:pt x="3492" y="54076"/>
                  </a:lnTo>
                  <a:close/>
                </a:path>
                <a:path w="1269365" h="264795">
                  <a:moveTo>
                    <a:pt x="6985" y="49415"/>
                  </a:moveTo>
                  <a:lnTo>
                    <a:pt x="4660" y="52908"/>
                  </a:lnTo>
                  <a:lnTo>
                    <a:pt x="3492" y="54076"/>
                  </a:lnTo>
                  <a:lnTo>
                    <a:pt x="4660" y="55232"/>
                  </a:lnTo>
                  <a:lnTo>
                    <a:pt x="5816" y="55816"/>
                  </a:lnTo>
                  <a:lnTo>
                    <a:pt x="6985" y="49415"/>
                  </a:lnTo>
                  <a:close/>
                </a:path>
                <a:path w="1269365" h="264795">
                  <a:moveTo>
                    <a:pt x="37795" y="66281"/>
                  </a:moveTo>
                  <a:lnTo>
                    <a:pt x="33147" y="68021"/>
                  </a:lnTo>
                  <a:lnTo>
                    <a:pt x="33147" y="74422"/>
                  </a:lnTo>
                  <a:lnTo>
                    <a:pt x="37795" y="66281"/>
                  </a:lnTo>
                  <a:close/>
                </a:path>
                <a:path w="1269365" h="264795">
                  <a:moveTo>
                    <a:pt x="128498" y="129070"/>
                  </a:moveTo>
                  <a:lnTo>
                    <a:pt x="123266" y="127330"/>
                  </a:lnTo>
                  <a:lnTo>
                    <a:pt x="122682" y="130238"/>
                  </a:lnTo>
                  <a:lnTo>
                    <a:pt x="121526" y="133731"/>
                  </a:lnTo>
                  <a:lnTo>
                    <a:pt x="120942" y="136626"/>
                  </a:lnTo>
                  <a:lnTo>
                    <a:pt x="123266" y="129654"/>
                  </a:lnTo>
                  <a:lnTo>
                    <a:pt x="128498" y="129070"/>
                  </a:lnTo>
                  <a:close/>
                </a:path>
                <a:path w="1269365" h="264795">
                  <a:moveTo>
                    <a:pt x="164541" y="112788"/>
                  </a:moveTo>
                  <a:lnTo>
                    <a:pt x="163969" y="109893"/>
                  </a:lnTo>
                  <a:lnTo>
                    <a:pt x="163385" y="108724"/>
                  </a:lnTo>
                  <a:lnTo>
                    <a:pt x="162801" y="108140"/>
                  </a:lnTo>
                  <a:lnTo>
                    <a:pt x="164541" y="112788"/>
                  </a:lnTo>
                  <a:close/>
                </a:path>
                <a:path w="1269365" h="264795">
                  <a:moveTo>
                    <a:pt x="179082" y="113372"/>
                  </a:moveTo>
                  <a:lnTo>
                    <a:pt x="177914" y="115697"/>
                  </a:lnTo>
                  <a:lnTo>
                    <a:pt x="177330" y="117449"/>
                  </a:lnTo>
                  <a:lnTo>
                    <a:pt x="179082" y="113372"/>
                  </a:lnTo>
                  <a:close/>
                </a:path>
                <a:path w="1269365" h="264795">
                  <a:moveTo>
                    <a:pt x="209308" y="156400"/>
                  </a:moveTo>
                  <a:lnTo>
                    <a:pt x="208737" y="156400"/>
                  </a:lnTo>
                  <a:lnTo>
                    <a:pt x="208153" y="156984"/>
                  </a:lnTo>
                  <a:lnTo>
                    <a:pt x="208153" y="158140"/>
                  </a:lnTo>
                  <a:lnTo>
                    <a:pt x="208737" y="156984"/>
                  </a:lnTo>
                  <a:lnTo>
                    <a:pt x="209308" y="156400"/>
                  </a:lnTo>
                  <a:close/>
                </a:path>
                <a:path w="1269365" h="264795">
                  <a:moveTo>
                    <a:pt x="225005" y="133731"/>
                  </a:moveTo>
                  <a:lnTo>
                    <a:pt x="223532" y="134480"/>
                  </a:lnTo>
                  <a:lnTo>
                    <a:pt x="222326" y="131470"/>
                  </a:lnTo>
                  <a:lnTo>
                    <a:pt x="221005" y="128574"/>
                  </a:lnTo>
                  <a:lnTo>
                    <a:pt x="219202" y="129654"/>
                  </a:lnTo>
                  <a:lnTo>
                    <a:pt x="220357" y="130822"/>
                  </a:lnTo>
                  <a:lnTo>
                    <a:pt x="220941" y="138379"/>
                  </a:lnTo>
                  <a:lnTo>
                    <a:pt x="223850" y="136626"/>
                  </a:lnTo>
                  <a:lnTo>
                    <a:pt x="225005" y="133731"/>
                  </a:lnTo>
                  <a:close/>
                </a:path>
                <a:path w="1269365" h="264795">
                  <a:moveTo>
                    <a:pt x="225590" y="131991"/>
                  </a:moveTo>
                  <a:lnTo>
                    <a:pt x="225005" y="133731"/>
                  </a:lnTo>
                  <a:lnTo>
                    <a:pt x="225590" y="133146"/>
                  </a:lnTo>
                  <a:lnTo>
                    <a:pt x="225590" y="131991"/>
                  </a:lnTo>
                  <a:close/>
                </a:path>
                <a:path w="1269365" h="264795">
                  <a:moveTo>
                    <a:pt x="231990" y="133731"/>
                  </a:moveTo>
                  <a:lnTo>
                    <a:pt x="230238" y="133731"/>
                  </a:lnTo>
                  <a:lnTo>
                    <a:pt x="230822" y="134302"/>
                  </a:lnTo>
                  <a:lnTo>
                    <a:pt x="231406" y="134302"/>
                  </a:lnTo>
                  <a:lnTo>
                    <a:pt x="231990" y="133731"/>
                  </a:lnTo>
                  <a:close/>
                </a:path>
                <a:path w="1269365" h="264795">
                  <a:moveTo>
                    <a:pt x="233730" y="129070"/>
                  </a:moveTo>
                  <a:lnTo>
                    <a:pt x="233146" y="131978"/>
                  </a:lnTo>
                  <a:lnTo>
                    <a:pt x="232575" y="133146"/>
                  </a:lnTo>
                  <a:lnTo>
                    <a:pt x="231990" y="133731"/>
                  </a:lnTo>
                  <a:lnTo>
                    <a:pt x="232575" y="133731"/>
                  </a:lnTo>
                  <a:lnTo>
                    <a:pt x="233146" y="133146"/>
                  </a:lnTo>
                  <a:lnTo>
                    <a:pt x="233730" y="131394"/>
                  </a:lnTo>
                  <a:lnTo>
                    <a:pt x="233730" y="129070"/>
                  </a:lnTo>
                  <a:close/>
                </a:path>
                <a:path w="1269365" h="264795">
                  <a:moveTo>
                    <a:pt x="234899" y="132562"/>
                  </a:moveTo>
                  <a:lnTo>
                    <a:pt x="234315" y="133146"/>
                  </a:lnTo>
                  <a:lnTo>
                    <a:pt x="233730" y="133146"/>
                  </a:lnTo>
                  <a:lnTo>
                    <a:pt x="232575" y="134302"/>
                  </a:lnTo>
                  <a:lnTo>
                    <a:pt x="232575" y="135470"/>
                  </a:lnTo>
                  <a:lnTo>
                    <a:pt x="234315" y="133731"/>
                  </a:lnTo>
                  <a:lnTo>
                    <a:pt x="234899" y="132562"/>
                  </a:lnTo>
                  <a:close/>
                </a:path>
                <a:path w="1269365" h="264795">
                  <a:moveTo>
                    <a:pt x="244348" y="217652"/>
                  </a:moveTo>
                  <a:lnTo>
                    <a:pt x="243039" y="219773"/>
                  </a:lnTo>
                  <a:lnTo>
                    <a:pt x="244195" y="218033"/>
                  </a:lnTo>
                  <a:lnTo>
                    <a:pt x="244348" y="217652"/>
                  </a:lnTo>
                  <a:close/>
                </a:path>
                <a:path w="1269365" h="264795">
                  <a:moveTo>
                    <a:pt x="244779" y="192443"/>
                  </a:moveTo>
                  <a:lnTo>
                    <a:pt x="241871" y="194779"/>
                  </a:lnTo>
                  <a:lnTo>
                    <a:pt x="240131" y="197675"/>
                  </a:lnTo>
                  <a:lnTo>
                    <a:pt x="238379" y="204660"/>
                  </a:lnTo>
                  <a:lnTo>
                    <a:pt x="239547" y="203492"/>
                  </a:lnTo>
                  <a:lnTo>
                    <a:pt x="244779" y="192443"/>
                  </a:lnTo>
                  <a:close/>
                </a:path>
                <a:path w="1269365" h="264795">
                  <a:moveTo>
                    <a:pt x="247688" y="138379"/>
                  </a:moveTo>
                  <a:lnTo>
                    <a:pt x="246519" y="139534"/>
                  </a:lnTo>
                  <a:lnTo>
                    <a:pt x="247103" y="140119"/>
                  </a:lnTo>
                  <a:lnTo>
                    <a:pt x="247103" y="139534"/>
                  </a:lnTo>
                  <a:lnTo>
                    <a:pt x="247688" y="138963"/>
                  </a:lnTo>
                  <a:lnTo>
                    <a:pt x="247688" y="138379"/>
                  </a:lnTo>
                  <a:close/>
                </a:path>
                <a:path w="1269365" h="264795">
                  <a:moveTo>
                    <a:pt x="248843" y="137795"/>
                  </a:moveTo>
                  <a:lnTo>
                    <a:pt x="248272" y="137795"/>
                  </a:lnTo>
                  <a:lnTo>
                    <a:pt x="247688" y="138963"/>
                  </a:lnTo>
                  <a:lnTo>
                    <a:pt x="248843" y="137795"/>
                  </a:lnTo>
                  <a:close/>
                </a:path>
                <a:path w="1269365" h="264795">
                  <a:moveTo>
                    <a:pt x="250596" y="213385"/>
                  </a:moveTo>
                  <a:lnTo>
                    <a:pt x="250012" y="213956"/>
                  </a:lnTo>
                  <a:lnTo>
                    <a:pt x="250012" y="214541"/>
                  </a:lnTo>
                  <a:lnTo>
                    <a:pt x="250596" y="214541"/>
                  </a:lnTo>
                  <a:lnTo>
                    <a:pt x="250596" y="213385"/>
                  </a:lnTo>
                  <a:close/>
                </a:path>
                <a:path w="1269365" h="264795">
                  <a:moveTo>
                    <a:pt x="251752" y="135470"/>
                  </a:moveTo>
                  <a:lnTo>
                    <a:pt x="249428" y="137795"/>
                  </a:lnTo>
                  <a:lnTo>
                    <a:pt x="250012" y="137795"/>
                  </a:lnTo>
                  <a:lnTo>
                    <a:pt x="250596" y="138379"/>
                  </a:lnTo>
                  <a:lnTo>
                    <a:pt x="251752" y="135470"/>
                  </a:lnTo>
                  <a:close/>
                </a:path>
                <a:path w="1269365" h="264795">
                  <a:moveTo>
                    <a:pt x="254660" y="194195"/>
                  </a:moveTo>
                  <a:lnTo>
                    <a:pt x="251142" y="199720"/>
                  </a:lnTo>
                  <a:lnTo>
                    <a:pt x="249135" y="202628"/>
                  </a:lnTo>
                  <a:lnTo>
                    <a:pt x="247142" y="205968"/>
                  </a:lnTo>
                  <a:lnTo>
                    <a:pt x="245948" y="208292"/>
                  </a:lnTo>
                  <a:lnTo>
                    <a:pt x="243611" y="212801"/>
                  </a:lnTo>
                  <a:lnTo>
                    <a:pt x="241871" y="213956"/>
                  </a:lnTo>
                  <a:lnTo>
                    <a:pt x="243039" y="208140"/>
                  </a:lnTo>
                  <a:lnTo>
                    <a:pt x="244779" y="204076"/>
                  </a:lnTo>
                  <a:lnTo>
                    <a:pt x="243039" y="206984"/>
                  </a:lnTo>
                  <a:lnTo>
                    <a:pt x="243611" y="200583"/>
                  </a:lnTo>
                  <a:lnTo>
                    <a:pt x="243039" y="202095"/>
                  </a:lnTo>
                  <a:lnTo>
                    <a:pt x="241871" y="205117"/>
                  </a:lnTo>
                  <a:lnTo>
                    <a:pt x="240715" y="208140"/>
                  </a:lnTo>
                  <a:lnTo>
                    <a:pt x="238963" y="218033"/>
                  </a:lnTo>
                  <a:lnTo>
                    <a:pt x="240715" y="218617"/>
                  </a:lnTo>
                  <a:lnTo>
                    <a:pt x="245948" y="212217"/>
                  </a:lnTo>
                  <a:lnTo>
                    <a:pt x="245364" y="215125"/>
                  </a:lnTo>
                  <a:lnTo>
                    <a:pt x="244348" y="217652"/>
                  </a:lnTo>
                  <a:lnTo>
                    <a:pt x="245910" y="215125"/>
                  </a:lnTo>
                  <a:lnTo>
                    <a:pt x="249072" y="209169"/>
                  </a:lnTo>
                  <a:lnTo>
                    <a:pt x="252107" y="202120"/>
                  </a:lnTo>
                  <a:lnTo>
                    <a:pt x="254660" y="194195"/>
                  </a:lnTo>
                  <a:close/>
                </a:path>
                <a:path w="1269365" h="264795">
                  <a:moveTo>
                    <a:pt x="257568" y="193027"/>
                  </a:moveTo>
                  <a:lnTo>
                    <a:pt x="256413" y="194195"/>
                  </a:lnTo>
                  <a:lnTo>
                    <a:pt x="255828" y="193611"/>
                  </a:lnTo>
                  <a:lnTo>
                    <a:pt x="254660" y="196519"/>
                  </a:lnTo>
                  <a:lnTo>
                    <a:pt x="256984" y="194195"/>
                  </a:lnTo>
                  <a:lnTo>
                    <a:pt x="257568" y="193027"/>
                  </a:lnTo>
                  <a:close/>
                </a:path>
                <a:path w="1269365" h="264795">
                  <a:moveTo>
                    <a:pt x="258737" y="192443"/>
                  </a:moveTo>
                  <a:lnTo>
                    <a:pt x="258152" y="191871"/>
                  </a:lnTo>
                  <a:lnTo>
                    <a:pt x="258152" y="192443"/>
                  </a:lnTo>
                  <a:lnTo>
                    <a:pt x="257568" y="193027"/>
                  </a:lnTo>
                  <a:lnTo>
                    <a:pt x="257568" y="193611"/>
                  </a:lnTo>
                  <a:lnTo>
                    <a:pt x="258737" y="192443"/>
                  </a:lnTo>
                  <a:close/>
                </a:path>
                <a:path w="1269365" h="264795">
                  <a:moveTo>
                    <a:pt x="263994" y="123977"/>
                  </a:moveTo>
                  <a:lnTo>
                    <a:pt x="263969" y="123837"/>
                  </a:lnTo>
                  <a:lnTo>
                    <a:pt x="262801" y="126746"/>
                  </a:lnTo>
                  <a:lnTo>
                    <a:pt x="263994" y="123977"/>
                  </a:lnTo>
                  <a:close/>
                </a:path>
                <a:path w="1269365" h="264795">
                  <a:moveTo>
                    <a:pt x="267449" y="112788"/>
                  </a:moveTo>
                  <a:lnTo>
                    <a:pt x="264553" y="111633"/>
                  </a:lnTo>
                  <a:lnTo>
                    <a:pt x="259892" y="119189"/>
                  </a:lnTo>
                  <a:lnTo>
                    <a:pt x="259892" y="116281"/>
                  </a:lnTo>
                  <a:lnTo>
                    <a:pt x="261061" y="113372"/>
                  </a:lnTo>
                  <a:lnTo>
                    <a:pt x="261645" y="111048"/>
                  </a:lnTo>
                  <a:lnTo>
                    <a:pt x="259892" y="114046"/>
                  </a:lnTo>
                  <a:lnTo>
                    <a:pt x="258876" y="115798"/>
                  </a:lnTo>
                  <a:lnTo>
                    <a:pt x="256120" y="122021"/>
                  </a:lnTo>
                  <a:lnTo>
                    <a:pt x="253796" y="129451"/>
                  </a:lnTo>
                  <a:lnTo>
                    <a:pt x="252336" y="137795"/>
                  </a:lnTo>
                  <a:lnTo>
                    <a:pt x="255358" y="132003"/>
                  </a:lnTo>
                  <a:lnTo>
                    <a:pt x="257276" y="129006"/>
                  </a:lnTo>
                  <a:lnTo>
                    <a:pt x="259207" y="125450"/>
                  </a:lnTo>
                  <a:lnTo>
                    <a:pt x="262216" y="118033"/>
                  </a:lnTo>
                  <a:lnTo>
                    <a:pt x="263969" y="116865"/>
                  </a:lnTo>
                  <a:lnTo>
                    <a:pt x="264553" y="122682"/>
                  </a:lnTo>
                  <a:lnTo>
                    <a:pt x="263994" y="123977"/>
                  </a:lnTo>
                  <a:lnTo>
                    <a:pt x="265125" y="130238"/>
                  </a:lnTo>
                  <a:lnTo>
                    <a:pt x="267449" y="122682"/>
                  </a:lnTo>
                  <a:lnTo>
                    <a:pt x="267449" y="112788"/>
                  </a:lnTo>
                  <a:close/>
                </a:path>
                <a:path w="1269365" h="264795">
                  <a:moveTo>
                    <a:pt x="268617" y="197104"/>
                  </a:moveTo>
                  <a:lnTo>
                    <a:pt x="267449" y="198259"/>
                  </a:lnTo>
                  <a:lnTo>
                    <a:pt x="266293" y="200012"/>
                  </a:lnTo>
                  <a:lnTo>
                    <a:pt x="266877" y="199428"/>
                  </a:lnTo>
                  <a:lnTo>
                    <a:pt x="267246" y="199428"/>
                  </a:lnTo>
                  <a:lnTo>
                    <a:pt x="266877" y="200583"/>
                  </a:lnTo>
                  <a:lnTo>
                    <a:pt x="266293" y="201752"/>
                  </a:lnTo>
                  <a:lnTo>
                    <a:pt x="266293" y="202907"/>
                  </a:lnTo>
                  <a:lnTo>
                    <a:pt x="267449" y="200012"/>
                  </a:lnTo>
                  <a:lnTo>
                    <a:pt x="268033" y="198843"/>
                  </a:lnTo>
                  <a:lnTo>
                    <a:pt x="268617" y="198259"/>
                  </a:lnTo>
                  <a:lnTo>
                    <a:pt x="268033" y="198259"/>
                  </a:lnTo>
                  <a:lnTo>
                    <a:pt x="268617" y="197675"/>
                  </a:lnTo>
                  <a:lnTo>
                    <a:pt x="268617" y="197104"/>
                  </a:lnTo>
                  <a:close/>
                </a:path>
                <a:path w="1269365" h="264795">
                  <a:moveTo>
                    <a:pt x="270941" y="125590"/>
                  </a:moveTo>
                  <a:lnTo>
                    <a:pt x="269201" y="126746"/>
                  </a:lnTo>
                  <a:lnTo>
                    <a:pt x="265125" y="138963"/>
                  </a:lnTo>
                  <a:lnTo>
                    <a:pt x="268617" y="136055"/>
                  </a:lnTo>
                  <a:lnTo>
                    <a:pt x="269786" y="133146"/>
                  </a:lnTo>
                  <a:lnTo>
                    <a:pt x="270941" y="125590"/>
                  </a:lnTo>
                  <a:close/>
                </a:path>
                <a:path w="1269365" h="264795">
                  <a:moveTo>
                    <a:pt x="273850" y="198843"/>
                  </a:moveTo>
                  <a:lnTo>
                    <a:pt x="273265" y="199428"/>
                  </a:lnTo>
                  <a:lnTo>
                    <a:pt x="273265" y="200583"/>
                  </a:lnTo>
                  <a:lnTo>
                    <a:pt x="273850" y="198843"/>
                  </a:lnTo>
                  <a:close/>
                </a:path>
                <a:path w="1269365" h="264795">
                  <a:moveTo>
                    <a:pt x="277342" y="194195"/>
                  </a:moveTo>
                  <a:lnTo>
                    <a:pt x="275018" y="195935"/>
                  </a:lnTo>
                  <a:lnTo>
                    <a:pt x="273850" y="198843"/>
                  </a:lnTo>
                  <a:lnTo>
                    <a:pt x="274967" y="198094"/>
                  </a:lnTo>
                  <a:lnTo>
                    <a:pt x="275374" y="201091"/>
                  </a:lnTo>
                  <a:lnTo>
                    <a:pt x="275894" y="204000"/>
                  </a:lnTo>
                  <a:lnTo>
                    <a:pt x="277342" y="202907"/>
                  </a:lnTo>
                  <a:lnTo>
                    <a:pt x="276758" y="201752"/>
                  </a:lnTo>
                  <a:lnTo>
                    <a:pt x="277342" y="194195"/>
                  </a:lnTo>
                  <a:close/>
                </a:path>
                <a:path w="1269365" h="264795">
                  <a:moveTo>
                    <a:pt x="290715" y="163957"/>
                  </a:moveTo>
                  <a:lnTo>
                    <a:pt x="290131" y="165125"/>
                  </a:lnTo>
                  <a:lnTo>
                    <a:pt x="290715" y="164541"/>
                  </a:lnTo>
                  <a:lnTo>
                    <a:pt x="290715" y="163957"/>
                  </a:lnTo>
                  <a:close/>
                </a:path>
                <a:path w="1269365" h="264795">
                  <a:moveTo>
                    <a:pt x="306984" y="213956"/>
                  </a:moveTo>
                  <a:lnTo>
                    <a:pt x="305244" y="218033"/>
                  </a:lnTo>
                  <a:lnTo>
                    <a:pt x="306412" y="215709"/>
                  </a:lnTo>
                  <a:lnTo>
                    <a:pt x="306984" y="213956"/>
                  </a:lnTo>
                  <a:close/>
                </a:path>
                <a:path w="1269365" h="264795">
                  <a:moveTo>
                    <a:pt x="317461" y="222681"/>
                  </a:moveTo>
                  <a:lnTo>
                    <a:pt x="316293" y="218617"/>
                  </a:lnTo>
                  <a:lnTo>
                    <a:pt x="316293" y="220941"/>
                  </a:lnTo>
                  <a:lnTo>
                    <a:pt x="316877" y="222097"/>
                  </a:lnTo>
                  <a:lnTo>
                    <a:pt x="317461" y="222681"/>
                  </a:lnTo>
                  <a:close/>
                </a:path>
                <a:path w="1269365" h="264795">
                  <a:moveTo>
                    <a:pt x="332574" y="226745"/>
                  </a:moveTo>
                  <a:lnTo>
                    <a:pt x="331990" y="227330"/>
                  </a:lnTo>
                  <a:lnTo>
                    <a:pt x="331990" y="228498"/>
                  </a:lnTo>
                  <a:lnTo>
                    <a:pt x="332574" y="227914"/>
                  </a:lnTo>
                  <a:lnTo>
                    <a:pt x="332574" y="226745"/>
                  </a:lnTo>
                  <a:close/>
                </a:path>
                <a:path w="1269365" h="264795">
                  <a:moveTo>
                    <a:pt x="344195" y="168033"/>
                  </a:moveTo>
                  <a:lnTo>
                    <a:pt x="341299" y="170357"/>
                  </a:lnTo>
                  <a:lnTo>
                    <a:pt x="344195" y="170357"/>
                  </a:lnTo>
                  <a:lnTo>
                    <a:pt x="344195" y="168033"/>
                  </a:lnTo>
                  <a:close/>
                </a:path>
                <a:path w="1269365" h="264795">
                  <a:moveTo>
                    <a:pt x="344297" y="166865"/>
                  </a:moveTo>
                  <a:lnTo>
                    <a:pt x="344195" y="167449"/>
                  </a:lnTo>
                  <a:lnTo>
                    <a:pt x="344195" y="168033"/>
                  </a:lnTo>
                  <a:lnTo>
                    <a:pt x="344297" y="166865"/>
                  </a:lnTo>
                  <a:close/>
                </a:path>
                <a:path w="1269365" h="264795">
                  <a:moveTo>
                    <a:pt x="344779" y="161048"/>
                  </a:moveTo>
                  <a:lnTo>
                    <a:pt x="344297" y="166865"/>
                  </a:lnTo>
                  <a:lnTo>
                    <a:pt x="344779" y="163957"/>
                  </a:lnTo>
                  <a:lnTo>
                    <a:pt x="344779" y="161048"/>
                  </a:lnTo>
                  <a:close/>
                </a:path>
                <a:path w="1269365" h="264795">
                  <a:moveTo>
                    <a:pt x="413385" y="241287"/>
                  </a:moveTo>
                  <a:lnTo>
                    <a:pt x="410476" y="250012"/>
                  </a:lnTo>
                  <a:lnTo>
                    <a:pt x="413385" y="247688"/>
                  </a:lnTo>
                  <a:lnTo>
                    <a:pt x="413385" y="241287"/>
                  </a:lnTo>
                  <a:close/>
                </a:path>
                <a:path w="1269365" h="264795">
                  <a:moveTo>
                    <a:pt x="438391" y="258724"/>
                  </a:moveTo>
                  <a:lnTo>
                    <a:pt x="437222" y="257568"/>
                  </a:lnTo>
                  <a:lnTo>
                    <a:pt x="436651" y="257568"/>
                  </a:lnTo>
                  <a:lnTo>
                    <a:pt x="435483" y="263385"/>
                  </a:lnTo>
                  <a:lnTo>
                    <a:pt x="437807" y="259892"/>
                  </a:lnTo>
                  <a:lnTo>
                    <a:pt x="438391" y="258724"/>
                  </a:lnTo>
                  <a:close/>
                </a:path>
                <a:path w="1269365" h="264795">
                  <a:moveTo>
                    <a:pt x="440715" y="259892"/>
                  </a:moveTo>
                  <a:lnTo>
                    <a:pt x="440131" y="257568"/>
                  </a:lnTo>
                  <a:lnTo>
                    <a:pt x="439547" y="257568"/>
                  </a:lnTo>
                  <a:lnTo>
                    <a:pt x="438391" y="259308"/>
                  </a:lnTo>
                  <a:lnTo>
                    <a:pt x="438975" y="259892"/>
                  </a:lnTo>
                  <a:lnTo>
                    <a:pt x="439547" y="261048"/>
                  </a:lnTo>
                  <a:lnTo>
                    <a:pt x="440715" y="259892"/>
                  </a:lnTo>
                  <a:close/>
                </a:path>
                <a:path w="1269365" h="264795">
                  <a:moveTo>
                    <a:pt x="465137" y="185470"/>
                  </a:moveTo>
                  <a:lnTo>
                    <a:pt x="464553" y="187794"/>
                  </a:lnTo>
                  <a:lnTo>
                    <a:pt x="465137" y="187794"/>
                  </a:lnTo>
                  <a:lnTo>
                    <a:pt x="465137" y="185470"/>
                  </a:lnTo>
                  <a:close/>
                </a:path>
                <a:path w="1269365" h="264795">
                  <a:moveTo>
                    <a:pt x="470954" y="183146"/>
                  </a:moveTo>
                  <a:lnTo>
                    <a:pt x="470369" y="184302"/>
                  </a:lnTo>
                  <a:lnTo>
                    <a:pt x="470954" y="184302"/>
                  </a:lnTo>
                  <a:lnTo>
                    <a:pt x="470954" y="183146"/>
                  </a:lnTo>
                  <a:close/>
                </a:path>
                <a:path w="1269365" h="264795">
                  <a:moveTo>
                    <a:pt x="479666" y="188379"/>
                  </a:moveTo>
                  <a:lnTo>
                    <a:pt x="479082" y="188963"/>
                  </a:lnTo>
                  <a:lnTo>
                    <a:pt x="479082" y="189547"/>
                  </a:lnTo>
                  <a:lnTo>
                    <a:pt x="479666" y="188963"/>
                  </a:lnTo>
                  <a:lnTo>
                    <a:pt x="479666" y="188379"/>
                  </a:lnTo>
                  <a:close/>
                </a:path>
                <a:path w="1269365" h="264795">
                  <a:moveTo>
                    <a:pt x="498856" y="249428"/>
                  </a:moveTo>
                  <a:lnTo>
                    <a:pt x="497687" y="250012"/>
                  </a:lnTo>
                  <a:lnTo>
                    <a:pt x="497116" y="251752"/>
                  </a:lnTo>
                  <a:lnTo>
                    <a:pt x="498856" y="249428"/>
                  </a:lnTo>
                  <a:close/>
                </a:path>
                <a:path w="1269365" h="264795">
                  <a:moveTo>
                    <a:pt x="834326" y="259308"/>
                  </a:moveTo>
                  <a:lnTo>
                    <a:pt x="833742" y="260477"/>
                  </a:lnTo>
                  <a:lnTo>
                    <a:pt x="833742" y="261632"/>
                  </a:lnTo>
                  <a:lnTo>
                    <a:pt x="834326" y="261048"/>
                  </a:lnTo>
                  <a:lnTo>
                    <a:pt x="834326" y="259308"/>
                  </a:lnTo>
                  <a:close/>
                </a:path>
                <a:path w="1269365" h="264795">
                  <a:moveTo>
                    <a:pt x="845959" y="263385"/>
                  </a:moveTo>
                  <a:lnTo>
                    <a:pt x="845375" y="262801"/>
                  </a:lnTo>
                  <a:lnTo>
                    <a:pt x="845375" y="264541"/>
                  </a:lnTo>
                  <a:lnTo>
                    <a:pt x="845959" y="263385"/>
                  </a:lnTo>
                  <a:close/>
                </a:path>
                <a:path w="1269365" h="264795">
                  <a:moveTo>
                    <a:pt x="852347" y="258724"/>
                  </a:moveTo>
                  <a:lnTo>
                    <a:pt x="851776" y="258152"/>
                  </a:lnTo>
                  <a:lnTo>
                    <a:pt x="851776" y="261048"/>
                  </a:lnTo>
                  <a:lnTo>
                    <a:pt x="852347" y="258724"/>
                  </a:lnTo>
                  <a:close/>
                </a:path>
                <a:path w="1269365" h="264795">
                  <a:moveTo>
                    <a:pt x="882002" y="134302"/>
                  </a:moveTo>
                  <a:lnTo>
                    <a:pt x="880846" y="133146"/>
                  </a:lnTo>
                  <a:lnTo>
                    <a:pt x="881418" y="134302"/>
                  </a:lnTo>
                  <a:lnTo>
                    <a:pt x="882002" y="134302"/>
                  </a:lnTo>
                  <a:close/>
                </a:path>
                <a:path w="1269365" h="264795">
                  <a:moveTo>
                    <a:pt x="895375" y="135470"/>
                  </a:moveTo>
                  <a:lnTo>
                    <a:pt x="894791" y="133146"/>
                  </a:lnTo>
                  <a:lnTo>
                    <a:pt x="893635" y="131978"/>
                  </a:lnTo>
                  <a:lnTo>
                    <a:pt x="893051" y="131978"/>
                  </a:lnTo>
                  <a:lnTo>
                    <a:pt x="895375" y="135470"/>
                  </a:lnTo>
                  <a:close/>
                </a:path>
                <a:path w="1269365" h="264795">
                  <a:moveTo>
                    <a:pt x="903516" y="131394"/>
                  </a:moveTo>
                  <a:lnTo>
                    <a:pt x="902931" y="130238"/>
                  </a:lnTo>
                  <a:lnTo>
                    <a:pt x="903516" y="132562"/>
                  </a:lnTo>
                  <a:lnTo>
                    <a:pt x="903516" y="131394"/>
                  </a:lnTo>
                  <a:close/>
                </a:path>
                <a:path w="1269365" h="264795">
                  <a:moveTo>
                    <a:pt x="932586" y="130238"/>
                  </a:moveTo>
                  <a:lnTo>
                    <a:pt x="932002" y="129095"/>
                  </a:lnTo>
                  <a:lnTo>
                    <a:pt x="932586" y="130822"/>
                  </a:lnTo>
                  <a:lnTo>
                    <a:pt x="932586" y="130238"/>
                  </a:lnTo>
                  <a:close/>
                </a:path>
                <a:path w="1269365" h="264795">
                  <a:moveTo>
                    <a:pt x="933754" y="133731"/>
                  </a:moveTo>
                  <a:lnTo>
                    <a:pt x="932586" y="130822"/>
                  </a:lnTo>
                  <a:lnTo>
                    <a:pt x="932281" y="132105"/>
                  </a:lnTo>
                  <a:lnTo>
                    <a:pt x="930554" y="129730"/>
                  </a:lnTo>
                  <a:lnTo>
                    <a:pt x="928827" y="127469"/>
                  </a:lnTo>
                  <a:lnTo>
                    <a:pt x="928522" y="129070"/>
                  </a:lnTo>
                  <a:lnTo>
                    <a:pt x="929678" y="129654"/>
                  </a:lnTo>
                  <a:lnTo>
                    <a:pt x="933170" y="136626"/>
                  </a:lnTo>
                  <a:lnTo>
                    <a:pt x="933754" y="133731"/>
                  </a:lnTo>
                  <a:close/>
                </a:path>
                <a:path w="1269365" h="264795">
                  <a:moveTo>
                    <a:pt x="936078" y="128498"/>
                  </a:moveTo>
                  <a:lnTo>
                    <a:pt x="935494" y="129070"/>
                  </a:lnTo>
                  <a:lnTo>
                    <a:pt x="936078" y="129070"/>
                  </a:lnTo>
                  <a:lnTo>
                    <a:pt x="936078" y="128498"/>
                  </a:lnTo>
                  <a:close/>
                </a:path>
                <a:path w="1269365" h="264795">
                  <a:moveTo>
                    <a:pt x="936663" y="127914"/>
                  </a:moveTo>
                  <a:lnTo>
                    <a:pt x="936078" y="126161"/>
                  </a:lnTo>
                  <a:lnTo>
                    <a:pt x="936078" y="125006"/>
                  </a:lnTo>
                  <a:lnTo>
                    <a:pt x="935494" y="123837"/>
                  </a:lnTo>
                  <a:lnTo>
                    <a:pt x="936078" y="126746"/>
                  </a:lnTo>
                  <a:lnTo>
                    <a:pt x="936078" y="128498"/>
                  </a:lnTo>
                  <a:lnTo>
                    <a:pt x="936663" y="127914"/>
                  </a:lnTo>
                  <a:close/>
                </a:path>
                <a:path w="1269365" h="264795">
                  <a:moveTo>
                    <a:pt x="937234" y="127330"/>
                  </a:moveTo>
                  <a:lnTo>
                    <a:pt x="936663" y="127914"/>
                  </a:lnTo>
                  <a:lnTo>
                    <a:pt x="936663" y="129070"/>
                  </a:lnTo>
                  <a:lnTo>
                    <a:pt x="937234" y="129654"/>
                  </a:lnTo>
                  <a:lnTo>
                    <a:pt x="937234" y="127330"/>
                  </a:lnTo>
                  <a:close/>
                </a:path>
                <a:path w="1269365" h="264795">
                  <a:moveTo>
                    <a:pt x="945959" y="127914"/>
                  </a:moveTo>
                  <a:lnTo>
                    <a:pt x="945375" y="127330"/>
                  </a:lnTo>
                  <a:lnTo>
                    <a:pt x="945375" y="128498"/>
                  </a:lnTo>
                  <a:lnTo>
                    <a:pt x="945959" y="127914"/>
                  </a:lnTo>
                  <a:close/>
                </a:path>
                <a:path w="1269365" h="264795">
                  <a:moveTo>
                    <a:pt x="945959" y="125590"/>
                  </a:moveTo>
                  <a:lnTo>
                    <a:pt x="945375" y="126161"/>
                  </a:lnTo>
                  <a:lnTo>
                    <a:pt x="945959" y="127330"/>
                  </a:lnTo>
                  <a:lnTo>
                    <a:pt x="945959" y="125590"/>
                  </a:lnTo>
                  <a:close/>
                </a:path>
                <a:path w="1269365" h="264795">
                  <a:moveTo>
                    <a:pt x="946543" y="125590"/>
                  </a:moveTo>
                  <a:lnTo>
                    <a:pt x="945959" y="122682"/>
                  </a:lnTo>
                  <a:lnTo>
                    <a:pt x="945375" y="125590"/>
                  </a:lnTo>
                  <a:lnTo>
                    <a:pt x="945959" y="125590"/>
                  </a:lnTo>
                  <a:lnTo>
                    <a:pt x="946543" y="125590"/>
                  </a:lnTo>
                  <a:close/>
                </a:path>
                <a:path w="1269365" h="264795">
                  <a:moveTo>
                    <a:pt x="950607" y="113372"/>
                  </a:moveTo>
                  <a:lnTo>
                    <a:pt x="948867" y="105816"/>
                  </a:lnTo>
                  <a:lnTo>
                    <a:pt x="944803" y="97091"/>
                  </a:lnTo>
                  <a:lnTo>
                    <a:pt x="943051" y="97091"/>
                  </a:lnTo>
                  <a:lnTo>
                    <a:pt x="943635" y="105232"/>
                  </a:lnTo>
                  <a:lnTo>
                    <a:pt x="942467" y="102908"/>
                  </a:lnTo>
                  <a:lnTo>
                    <a:pt x="941895" y="99428"/>
                  </a:lnTo>
                  <a:lnTo>
                    <a:pt x="941311" y="97091"/>
                  </a:lnTo>
                  <a:lnTo>
                    <a:pt x="941984" y="102590"/>
                  </a:lnTo>
                  <a:lnTo>
                    <a:pt x="943203" y="109232"/>
                  </a:lnTo>
                  <a:lnTo>
                    <a:pt x="945070" y="116636"/>
                  </a:lnTo>
                  <a:lnTo>
                    <a:pt x="947699" y="124421"/>
                  </a:lnTo>
                  <a:lnTo>
                    <a:pt x="946581" y="118211"/>
                  </a:lnTo>
                  <a:lnTo>
                    <a:pt x="945667" y="111010"/>
                  </a:lnTo>
                  <a:lnTo>
                    <a:pt x="944219" y="103492"/>
                  </a:lnTo>
                  <a:lnTo>
                    <a:pt x="944803" y="101752"/>
                  </a:lnTo>
                  <a:lnTo>
                    <a:pt x="947127" y="106984"/>
                  </a:lnTo>
                  <a:lnTo>
                    <a:pt x="948283" y="111048"/>
                  </a:lnTo>
                  <a:lnTo>
                    <a:pt x="947699" y="108140"/>
                  </a:lnTo>
                  <a:lnTo>
                    <a:pt x="950607" y="113372"/>
                  </a:lnTo>
                  <a:close/>
                </a:path>
                <a:path w="1269365" h="264795">
                  <a:moveTo>
                    <a:pt x="954684" y="117449"/>
                  </a:moveTo>
                  <a:lnTo>
                    <a:pt x="954100" y="113957"/>
                  </a:lnTo>
                  <a:lnTo>
                    <a:pt x="951776" y="106984"/>
                  </a:lnTo>
                  <a:lnTo>
                    <a:pt x="951191" y="108724"/>
                  </a:lnTo>
                  <a:lnTo>
                    <a:pt x="954100" y="120929"/>
                  </a:lnTo>
                  <a:lnTo>
                    <a:pt x="954684" y="117449"/>
                  </a:lnTo>
                  <a:close/>
                </a:path>
                <a:path w="1269365" h="264795">
                  <a:moveTo>
                    <a:pt x="1047127" y="191287"/>
                  </a:moveTo>
                  <a:lnTo>
                    <a:pt x="1046543" y="191287"/>
                  </a:lnTo>
                  <a:lnTo>
                    <a:pt x="1047127" y="191579"/>
                  </a:lnTo>
                  <a:lnTo>
                    <a:pt x="1047127" y="191287"/>
                  </a:lnTo>
                  <a:close/>
                </a:path>
                <a:path w="1269365" h="264795">
                  <a:moveTo>
                    <a:pt x="1047711" y="191871"/>
                  </a:moveTo>
                  <a:lnTo>
                    <a:pt x="1047127" y="191579"/>
                  </a:lnTo>
                  <a:lnTo>
                    <a:pt x="1047127" y="191871"/>
                  </a:lnTo>
                  <a:lnTo>
                    <a:pt x="1047711" y="193027"/>
                  </a:lnTo>
                  <a:lnTo>
                    <a:pt x="1047711" y="191871"/>
                  </a:lnTo>
                  <a:close/>
                </a:path>
                <a:path w="1269365" h="264795">
                  <a:moveTo>
                    <a:pt x="1093063" y="84886"/>
                  </a:moveTo>
                  <a:lnTo>
                    <a:pt x="1091311" y="82562"/>
                  </a:lnTo>
                  <a:lnTo>
                    <a:pt x="1087831" y="76746"/>
                  </a:lnTo>
                  <a:lnTo>
                    <a:pt x="1091311" y="83146"/>
                  </a:lnTo>
                  <a:lnTo>
                    <a:pt x="1088402" y="87795"/>
                  </a:lnTo>
                  <a:lnTo>
                    <a:pt x="1093063" y="84886"/>
                  </a:lnTo>
                  <a:close/>
                </a:path>
                <a:path w="1269365" h="264795">
                  <a:moveTo>
                    <a:pt x="1093635" y="202336"/>
                  </a:moveTo>
                  <a:lnTo>
                    <a:pt x="1087831" y="191287"/>
                  </a:lnTo>
                  <a:lnTo>
                    <a:pt x="1087247" y="195351"/>
                  </a:lnTo>
                  <a:lnTo>
                    <a:pt x="1088402" y="198259"/>
                  </a:lnTo>
                  <a:lnTo>
                    <a:pt x="1093063" y="204660"/>
                  </a:lnTo>
                  <a:lnTo>
                    <a:pt x="1093635" y="202336"/>
                  </a:lnTo>
                  <a:close/>
                </a:path>
                <a:path w="1269365" h="264795">
                  <a:moveTo>
                    <a:pt x="1098867" y="181406"/>
                  </a:moveTo>
                  <a:lnTo>
                    <a:pt x="1098296" y="181978"/>
                  </a:lnTo>
                  <a:lnTo>
                    <a:pt x="1097711" y="181978"/>
                  </a:lnTo>
                  <a:lnTo>
                    <a:pt x="1098867" y="184886"/>
                  </a:lnTo>
                  <a:lnTo>
                    <a:pt x="1098867" y="181406"/>
                  </a:lnTo>
                  <a:close/>
                </a:path>
                <a:path w="1269365" h="264795">
                  <a:moveTo>
                    <a:pt x="1098867" y="177914"/>
                  </a:moveTo>
                  <a:lnTo>
                    <a:pt x="1098296" y="177914"/>
                  </a:lnTo>
                  <a:lnTo>
                    <a:pt x="1098296" y="179070"/>
                  </a:lnTo>
                  <a:lnTo>
                    <a:pt x="1098867" y="179654"/>
                  </a:lnTo>
                  <a:lnTo>
                    <a:pt x="1098867" y="177914"/>
                  </a:lnTo>
                  <a:close/>
                </a:path>
                <a:path w="1269365" h="264795">
                  <a:moveTo>
                    <a:pt x="1099451" y="180822"/>
                  </a:moveTo>
                  <a:lnTo>
                    <a:pt x="1098867" y="179654"/>
                  </a:lnTo>
                  <a:lnTo>
                    <a:pt x="1098867" y="181406"/>
                  </a:lnTo>
                  <a:lnTo>
                    <a:pt x="1099451" y="181406"/>
                  </a:lnTo>
                  <a:lnTo>
                    <a:pt x="1099451" y="180822"/>
                  </a:lnTo>
                  <a:close/>
                </a:path>
                <a:path w="1269365" h="264795">
                  <a:moveTo>
                    <a:pt x="1109916" y="208724"/>
                  </a:moveTo>
                  <a:lnTo>
                    <a:pt x="1108151" y="203352"/>
                  </a:lnTo>
                  <a:lnTo>
                    <a:pt x="1105408" y="197104"/>
                  </a:lnTo>
                  <a:lnTo>
                    <a:pt x="1101585" y="190411"/>
                  </a:lnTo>
                  <a:lnTo>
                    <a:pt x="1096543" y="183730"/>
                  </a:lnTo>
                  <a:lnTo>
                    <a:pt x="1099121" y="189687"/>
                  </a:lnTo>
                  <a:lnTo>
                    <a:pt x="1100175" y="193027"/>
                  </a:lnTo>
                  <a:lnTo>
                    <a:pt x="1101458" y="196811"/>
                  </a:lnTo>
                  <a:lnTo>
                    <a:pt x="1104684" y="204076"/>
                  </a:lnTo>
                  <a:lnTo>
                    <a:pt x="1104099" y="206400"/>
                  </a:lnTo>
                  <a:lnTo>
                    <a:pt x="1100035" y="202336"/>
                  </a:lnTo>
                  <a:lnTo>
                    <a:pt x="1097711" y="198259"/>
                  </a:lnTo>
                  <a:lnTo>
                    <a:pt x="1098867" y="201168"/>
                  </a:lnTo>
                  <a:lnTo>
                    <a:pt x="1094219" y="197675"/>
                  </a:lnTo>
                  <a:lnTo>
                    <a:pt x="1097711" y="204660"/>
                  </a:lnTo>
                  <a:lnTo>
                    <a:pt x="1104684" y="211632"/>
                  </a:lnTo>
                  <a:lnTo>
                    <a:pt x="1107592" y="210477"/>
                  </a:lnTo>
                  <a:lnTo>
                    <a:pt x="1105268" y="201752"/>
                  </a:lnTo>
                  <a:lnTo>
                    <a:pt x="1107592" y="203492"/>
                  </a:lnTo>
                  <a:lnTo>
                    <a:pt x="1108760" y="206984"/>
                  </a:lnTo>
                  <a:lnTo>
                    <a:pt x="1109916" y="208724"/>
                  </a:lnTo>
                  <a:close/>
                </a:path>
                <a:path w="1269365" h="264795">
                  <a:moveTo>
                    <a:pt x="1112824" y="173837"/>
                  </a:moveTo>
                  <a:lnTo>
                    <a:pt x="1112240" y="172681"/>
                  </a:lnTo>
                  <a:lnTo>
                    <a:pt x="1112240" y="172097"/>
                  </a:lnTo>
                  <a:lnTo>
                    <a:pt x="1111669" y="172097"/>
                  </a:lnTo>
                  <a:lnTo>
                    <a:pt x="1111669" y="172681"/>
                  </a:lnTo>
                  <a:lnTo>
                    <a:pt x="1112824" y="173837"/>
                  </a:lnTo>
                  <a:close/>
                </a:path>
                <a:path w="1269365" h="264795">
                  <a:moveTo>
                    <a:pt x="1113993" y="175590"/>
                  </a:moveTo>
                  <a:lnTo>
                    <a:pt x="1112824" y="173837"/>
                  </a:lnTo>
                  <a:lnTo>
                    <a:pt x="1113409" y="175006"/>
                  </a:lnTo>
                  <a:lnTo>
                    <a:pt x="1113993" y="175590"/>
                  </a:lnTo>
                  <a:close/>
                </a:path>
                <a:path w="1269365" h="264795">
                  <a:moveTo>
                    <a:pt x="1118641" y="169773"/>
                  </a:moveTo>
                  <a:lnTo>
                    <a:pt x="1117092" y="167843"/>
                  </a:lnTo>
                  <a:lnTo>
                    <a:pt x="1117473" y="168605"/>
                  </a:lnTo>
                  <a:lnTo>
                    <a:pt x="1118641" y="169773"/>
                  </a:lnTo>
                  <a:close/>
                </a:path>
                <a:path w="1269365" h="264795">
                  <a:moveTo>
                    <a:pt x="1122705" y="165125"/>
                  </a:moveTo>
                  <a:lnTo>
                    <a:pt x="1120965" y="165709"/>
                  </a:lnTo>
                  <a:lnTo>
                    <a:pt x="1114564" y="161048"/>
                  </a:lnTo>
                  <a:lnTo>
                    <a:pt x="1114564" y="164541"/>
                  </a:lnTo>
                  <a:lnTo>
                    <a:pt x="1116317" y="166865"/>
                  </a:lnTo>
                  <a:lnTo>
                    <a:pt x="1116495" y="165290"/>
                  </a:lnTo>
                  <a:lnTo>
                    <a:pt x="1119517" y="166433"/>
                  </a:lnTo>
                  <a:lnTo>
                    <a:pt x="1122527" y="167360"/>
                  </a:lnTo>
                  <a:lnTo>
                    <a:pt x="1122705" y="165125"/>
                  </a:lnTo>
                  <a:close/>
                </a:path>
                <a:path w="1269365" h="264795">
                  <a:moveTo>
                    <a:pt x="1157008" y="143611"/>
                  </a:moveTo>
                  <a:lnTo>
                    <a:pt x="1156436" y="142443"/>
                  </a:lnTo>
                  <a:lnTo>
                    <a:pt x="1155750" y="142113"/>
                  </a:lnTo>
                  <a:lnTo>
                    <a:pt x="1157008" y="143611"/>
                  </a:lnTo>
                  <a:close/>
                </a:path>
                <a:path w="1269365" h="264795">
                  <a:moveTo>
                    <a:pt x="1184922" y="119773"/>
                  </a:moveTo>
                  <a:lnTo>
                    <a:pt x="1184338" y="119189"/>
                  </a:lnTo>
                  <a:lnTo>
                    <a:pt x="1183182" y="118605"/>
                  </a:lnTo>
                  <a:lnTo>
                    <a:pt x="1183754" y="119189"/>
                  </a:lnTo>
                  <a:lnTo>
                    <a:pt x="1184922" y="119773"/>
                  </a:lnTo>
                  <a:close/>
                </a:path>
                <a:path w="1269365" h="264795">
                  <a:moveTo>
                    <a:pt x="1245387" y="34886"/>
                  </a:moveTo>
                  <a:lnTo>
                    <a:pt x="1244803" y="30810"/>
                  </a:lnTo>
                  <a:lnTo>
                    <a:pt x="1238415" y="29654"/>
                  </a:lnTo>
                  <a:lnTo>
                    <a:pt x="1245387" y="34886"/>
                  </a:lnTo>
                  <a:close/>
                </a:path>
                <a:path w="1269365" h="264795">
                  <a:moveTo>
                    <a:pt x="1269225" y="6972"/>
                  </a:moveTo>
                  <a:lnTo>
                    <a:pt x="1268056" y="5232"/>
                  </a:lnTo>
                  <a:lnTo>
                    <a:pt x="1266317" y="4076"/>
                  </a:lnTo>
                  <a:lnTo>
                    <a:pt x="1265897" y="2832"/>
                  </a:lnTo>
                  <a:lnTo>
                    <a:pt x="1266901" y="2324"/>
                  </a:lnTo>
                  <a:lnTo>
                    <a:pt x="1268641" y="1168"/>
                  </a:lnTo>
                  <a:lnTo>
                    <a:pt x="1267485" y="0"/>
                  </a:lnTo>
                  <a:lnTo>
                    <a:pt x="1265161" y="0"/>
                  </a:lnTo>
                  <a:lnTo>
                    <a:pt x="1265161" y="1168"/>
                  </a:lnTo>
                  <a:lnTo>
                    <a:pt x="1265580" y="2476"/>
                  </a:lnTo>
                  <a:lnTo>
                    <a:pt x="1264577" y="3492"/>
                  </a:lnTo>
                  <a:lnTo>
                    <a:pt x="1263992" y="4648"/>
                  </a:lnTo>
                  <a:lnTo>
                    <a:pt x="1269225" y="6972"/>
                  </a:lnTo>
                  <a:close/>
                </a:path>
              </a:pathLst>
            </a:custGeom>
            <a:solidFill>
              <a:srgbClr val="E28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81867" y="11"/>
              <a:ext cx="2590800" cy="1023619"/>
            </a:xfrm>
            <a:custGeom>
              <a:avLst/>
              <a:gdLst/>
              <a:ahLst/>
              <a:cxnLst/>
              <a:rect l="l" t="t" r="r" b="b"/>
              <a:pathLst>
                <a:path w="2590800" h="1023619">
                  <a:moveTo>
                    <a:pt x="114300" y="150037"/>
                  </a:moveTo>
                  <a:lnTo>
                    <a:pt x="101600" y="152946"/>
                  </a:lnTo>
                  <a:lnTo>
                    <a:pt x="108331" y="153873"/>
                  </a:lnTo>
                  <a:lnTo>
                    <a:pt x="114300" y="150037"/>
                  </a:lnTo>
                  <a:close/>
                </a:path>
                <a:path w="2590800" h="1023619">
                  <a:moveTo>
                    <a:pt x="198970" y="274662"/>
                  </a:moveTo>
                  <a:lnTo>
                    <a:pt x="190500" y="275043"/>
                  </a:lnTo>
                  <a:lnTo>
                    <a:pt x="190500" y="276212"/>
                  </a:lnTo>
                  <a:lnTo>
                    <a:pt x="198970" y="274662"/>
                  </a:lnTo>
                  <a:close/>
                </a:path>
                <a:path w="2590800" h="1023619">
                  <a:moveTo>
                    <a:pt x="203200" y="529120"/>
                  </a:moveTo>
                  <a:lnTo>
                    <a:pt x="190500" y="529704"/>
                  </a:lnTo>
                  <a:lnTo>
                    <a:pt x="203200" y="533768"/>
                  </a:lnTo>
                  <a:lnTo>
                    <a:pt x="203200" y="529120"/>
                  </a:lnTo>
                  <a:close/>
                </a:path>
                <a:path w="2590800" h="1023619">
                  <a:moveTo>
                    <a:pt x="203200" y="273888"/>
                  </a:moveTo>
                  <a:lnTo>
                    <a:pt x="198970" y="274662"/>
                  </a:lnTo>
                  <a:lnTo>
                    <a:pt x="203200" y="274459"/>
                  </a:lnTo>
                  <a:lnTo>
                    <a:pt x="203200" y="273888"/>
                  </a:lnTo>
                  <a:close/>
                </a:path>
                <a:path w="2590800" h="1023619">
                  <a:moveTo>
                    <a:pt x="241300" y="570979"/>
                  </a:moveTo>
                  <a:lnTo>
                    <a:pt x="228600" y="571563"/>
                  </a:lnTo>
                  <a:lnTo>
                    <a:pt x="241300" y="576211"/>
                  </a:lnTo>
                  <a:lnTo>
                    <a:pt x="241300" y="570979"/>
                  </a:lnTo>
                  <a:close/>
                </a:path>
                <a:path w="2590800" h="1023619">
                  <a:moveTo>
                    <a:pt x="340131" y="49453"/>
                  </a:moveTo>
                  <a:lnTo>
                    <a:pt x="337223" y="47129"/>
                  </a:lnTo>
                  <a:lnTo>
                    <a:pt x="335470" y="49453"/>
                  </a:lnTo>
                  <a:lnTo>
                    <a:pt x="330822" y="54114"/>
                  </a:lnTo>
                  <a:lnTo>
                    <a:pt x="336054" y="48882"/>
                  </a:lnTo>
                  <a:lnTo>
                    <a:pt x="340131" y="49453"/>
                  </a:lnTo>
                  <a:close/>
                </a:path>
                <a:path w="2590800" h="1023619">
                  <a:moveTo>
                    <a:pt x="368300" y="73875"/>
                  </a:moveTo>
                  <a:lnTo>
                    <a:pt x="355600" y="79578"/>
                  </a:lnTo>
                  <a:lnTo>
                    <a:pt x="355600" y="80848"/>
                  </a:lnTo>
                  <a:lnTo>
                    <a:pt x="368300" y="76784"/>
                  </a:lnTo>
                  <a:lnTo>
                    <a:pt x="368300" y="73875"/>
                  </a:lnTo>
                  <a:close/>
                </a:path>
                <a:path w="2590800" h="1023619">
                  <a:moveTo>
                    <a:pt x="370090" y="685457"/>
                  </a:moveTo>
                  <a:lnTo>
                    <a:pt x="368300" y="685850"/>
                  </a:lnTo>
                  <a:lnTo>
                    <a:pt x="368300" y="686689"/>
                  </a:lnTo>
                  <a:lnTo>
                    <a:pt x="370090" y="685457"/>
                  </a:lnTo>
                  <a:close/>
                </a:path>
                <a:path w="2590800" h="1023619">
                  <a:moveTo>
                    <a:pt x="386638" y="93649"/>
                  </a:moveTo>
                  <a:lnTo>
                    <a:pt x="386054" y="94221"/>
                  </a:lnTo>
                  <a:lnTo>
                    <a:pt x="385483" y="94221"/>
                  </a:lnTo>
                  <a:lnTo>
                    <a:pt x="385483" y="94805"/>
                  </a:lnTo>
                  <a:lnTo>
                    <a:pt x="386638" y="93649"/>
                  </a:lnTo>
                  <a:close/>
                </a:path>
                <a:path w="2590800" h="1023619">
                  <a:moveTo>
                    <a:pt x="414337" y="496341"/>
                  </a:moveTo>
                  <a:lnTo>
                    <a:pt x="413131" y="496290"/>
                  </a:lnTo>
                  <a:lnTo>
                    <a:pt x="407809" y="500176"/>
                  </a:lnTo>
                  <a:lnTo>
                    <a:pt x="409575" y="499618"/>
                  </a:lnTo>
                  <a:lnTo>
                    <a:pt x="414337" y="496341"/>
                  </a:lnTo>
                  <a:close/>
                </a:path>
                <a:path w="2590800" h="1023619">
                  <a:moveTo>
                    <a:pt x="422275" y="119951"/>
                  </a:moveTo>
                  <a:lnTo>
                    <a:pt x="419100" y="120396"/>
                  </a:lnTo>
                  <a:lnTo>
                    <a:pt x="419100" y="120967"/>
                  </a:lnTo>
                  <a:lnTo>
                    <a:pt x="422275" y="119951"/>
                  </a:lnTo>
                  <a:close/>
                </a:path>
                <a:path w="2590800" h="1023619">
                  <a:moveTo>
                    <a:pt x="431800" y="116903"/>
                  </a:moveTo>
                  <a:lnTo>
                    <a:pt x="419100" y="119811"/>
                  </a:lnTo>
                  <a:lnTo>
                    <a:pt x="419100" y="120396"/>
                  </a:lnTo>
                  <a:lnTo>
                    <a:pt x="431800" y="116903"/>
                  </a:lnTo>
                  <a:close/>
                </a:path>
                <a:path w="2590800" h="1023619">
                  <a:moveTo>
                    <a:pt x="431800" y="113995"/>
                  </a:moveTo>
                  <a:lnTo>
                    <a:pt x="419100" y="116903"/>
                  </a:lnTo>
                  <a:lnTo>
                    <a:pt x="419100" y="117487"/>
                  </a:lnTo>
                  <a:lnTo>
                    <a:pt x="431800" y="115163"/>
                  </a:lnTo>
                  <a:lnTo>
                    <a:pt x="431800" y="113995"/>
                  </a:lnTo>
                  <a:close/>
                </a:path>
                <a:path w="2590800" h="1023619">
                  <a:moveTo>
                    <a:pt x="442810" y="732345"/>
                  </a:moveTo>
                  <a:lnTo>
                    <a:pt x="431800" y="734364"/>
                  </a:lnTo>
                  <a:lnTo>
                    <a:pt x="431800" y="741921"/>
                  </a:lnTo>
                  <a:lnTo>
                    <a:pt x="442810" y="732345"/>
                  </a:lnTo>
                  <a:close/>
                </a:path>
                <a:path w="2590800" h="1023619">
                  <a:moveTo>
                    <a:pt x="444500" y="740168"/>
                  </a:moveTo>
                  <a:lnTo>
                    <a:pt x="431800" y="745401"/>
                  </a:lnTo>
                  <a:lnTo>
                    <a:pt x="431800" y="748309"/>
                  </a:lnTo>
                  <a:lnTo>
                    <a:pt x="444500" y="747153"/>
                  </a:lnTo>
                  <a:lnTo>
                    <a:pt x="444500" y="740168"/>
                  </a:lnTo>
                  <a:close/>
                </a:path>
                <a:path w="2590800" h="1023619">
                  <a:moveTo>
                    <a:pt x="444500" y="732040"/>
                  </a:moveTo>
                  <a:lnTo>
                    <a:pt x="442912" y="732256"/>
                  </a:lnTo>
                  <a:lnTo>
                    <a:pt x="444500" y="732040"/>
                  </a:lnTo>
                  <a:close/>
                </a:path>
                <a:path w="2590800" h="1023619">
                  <a:moveTo>
                    <a:pt x="444500" y="114579"/>
                  </a:moveTo>
                  <a:lnTo>
                    <a:pt x="431800" y="116319"/>
                  </a:lnTo>
                  <a:lnTo>
                    <a:pt x="431800" y="116903"/>
                  </a:lnTo>
                  <a:lnTo>
                    <a:pt x="422275" y="119951"/>
                  </a:lnTo>
                  <a:lnTo>
                    <a:pt x="431800" y="118643"/>
                  </a:lnTo>
                  <a:lnTo>
                    <a:pt x="431800" y="117487"/>
                  </a:lnTo>
                  <a:lnTo>
                    <a:pt x="444500" y="114579"/>
                  </a:lnTo>
                  <a:close/>
                </a:path>
                <a:path w="2590800" h="1023619">
                  <a:moveTo>
                    <a:pt x="451345" y="748004"/>
                  </a:moveTo>
                  <a:lnTo>
                    <a:pt x="444500" y="748309"/>
                  </a:lnTo>
                  <a:lnTo>
                    <a:pt x="444500" y="752386"/>
                  </a:lnTo>
                  <a:lnTo>
                    <a:pt x="451345" y="748004"/>
                  </a:lnTo>
                  <a:close/>
                </a:path>
                <a:path w="2590800" h="1023619">
                  <a:moveTo>
                    <a:pt x="457200" y="744245"/>
                  </a:moveTo>
                  <a:lnTo>
                    <a:pt x="451345" y="748004"/>
                  </a:lnTo>
                  <a:lnTo>
                    <a:pt x="457200" y="747737"/>
                  </a:lnTo>
                  <a:lnTo>
                    <a:pt x="457200" y="744245"/>
                  </a:lnTo>
                  <a:close/>
                </a:path>
                <a:path w="2590800" h="1023619">
                  <a:moveTo>
                    <a:pt x="457200" y="730288"/>
                  </a:moveTo>
                  <a:lnTo>
                    <a:pt x="444500" y="733285"/>
                  </a:lnTo>
                  <a:lnTo>
                    <a:pt x="444500" y="739597"/>
                  </a:lnTo>
                  <a:lnTo>
                    <a:pt x="457200" y="739013"/>
                  </a:lnTo>
                  <a:lnTo>
                    <a:pt x="457200" y="730288"/>
                  </a:lnTo>
                  <a:close/>
                </a:path>
                <a:path w="2590800" h="1023619">
                  <a:moveTo>
                    <a:pt x="481406" y="112826"/>
                  </a:moveTo>
                  <a:lnTo>
                    <a:pt x="480250" y="111671"/>
                  </a:lnTo>
                  <a:lnTo>
                    <a:pt x="480250" y="113411"/>
                  </a:lnTo>
                  <a:lnTo>
                    <a:pt x="479666" y="117487"/>
                  </a:lnTo>
                  <a:lnTo>
                    <a:pt x="480250" y="118059"/>
                  </a:lnTo>
                  <a:lnTo>
                    <a:pt x="480250" y="118643"/>
                  </a:lnTo>
                  <a:lnTo>
                    <a:pt x="480834" y="119227"/>
                  </a:lnTo>
                  <a:lnTo>
                    <a:pt x="481406" y="112826"/>
                  </a:lnTo>
                  <a:close/>
                </a:path>
                <a:path w="2590800" h="1023619">
                  <a:moveTo>
                    <a:pt x="495300" y="795985"/>
                  </a:moveTo>
                  <a:lnTo>
                    <a:pt x="482600" y="798309"/>
                  </a:lnTo>
                  <a:lnTo>
                    <a:pt x="482600" y="799477"/>
                  </a:lnTo>
                  <a:lnTo>
                    <a:pt x="495300" y="795985"/>
                  </a:lnTo>
                  <a:close/>
                </a:path>
                <a:path w="2590800" h="1023619">
                  <a:moveTo>
                    <a:pt x="532574" y="91897"/>
                  </a:moveTo>
                  <a:lnTo>
                    <a:pt x="530834" y="95389"/>
                  </a:lnTo>
                  <a:lnTo>
                    <a:pt x="531406" y="95973"/>
                  </a:lnTo>
                  <a:lnTo>
                    <a:pt x="532574" y="91897"/>
                  </a:lnTo>
                  <a:close/>
                </a:path>
                <a:path w="2590800" h="1023619">
                  <a:moveTo>
                    <a:pt x="538962" y="581850"/>
                  </a:moveTo>
                  <a:lnTo>
                    <a:pt x="533400" y="582612"/>
                  </a:lnTo>
                  <a:lnTo>
                    <a:pt x="533400" y="583806"/>
                  </a:lnTo>
                  <a:lnTo>
                    <a:pt x="537908" y="582764"/>
                  </a:lnTo>
                  <a:lnTo>
                    <a:pt x="538962" y="581850"/>
                  </a:lnTo>
                  <a:close/>
                </a:path>
                <a:path w="2590800" h="1023619">
                  <a:moveTo>
                    <a:pt x="543991" y="543267"/>
                  </a:moveTo>
                  <a:lnTo>
                    <a:pt x="533400" y="544233"/>
                  </a:lnTo>
                  <a:lnTo>
                    <a:pt x="533400" y="547141"/>
                  </a:lnTo>
                  <a:lnTo>
                    <a:pt x="543991" y="543267"/>
                  </a:lnTo>
                  <a:close/>
                </a:path>
                <a:path w="2590800" h="1023619">
                  <a:moveTo>
                    <a:pt x="546100" y="580872"/>
                  </a:moveTo>
                  <a:lnTo>
                    <a:pt x="537908" y="582764"/>
                  </a:lnTo>
                  <a:lnTo>
                    <a:pt x="533400" y="586676"/>
                  </a:lnTo>
                  <a:lnTo>
                    <a:pt x="546100" y="582028"/>
                  </a:lnTo>
                  <a:lnTo>
                    <a:pt x="546100" y="580872"/>
                  </a:lnTo>
                  <a:close/>
                </a:path>
                <a:path w="2590800" h="1023619">
                  <a:moveTo>
                    <a:pt x="546100" y="575640"/>
                  </a:moveTo>
                  <a:lnTo>
                    <a:pt x="538962" y="581850"/>
                  </a:lnTo>
                  <a:lnTo>
                    <a:pt x="546100" y="580872"/>
                  </a:lnTo>
                  <a:lnTo>
                    <a:pt x="546100" y="575640"/>
                  </a:lnTo>
                  <a:close/>
                </a:path>
                <a:path w="2590800" h="1023619">
                  <a:moveTo>
                    <a:pt x="584200" y="558190"/>
                  </a:moveTo>
                  <a:lnTo>
                    <a:pt x="571500" y="561682"/>
                  </a:lnTo>
                  <a:lnTo>
                    <a:pt x="584200" y="562838"/>
                  </a:lnTo>
                  <a:lnTo>
                    <a:pt x="584200" y="558190"/>
                  </a:lnTo>
                  <a:close/>
                </a:path>
                <a:path w="2590800" h="1023619">
                  <a:moveTo>
                    <a:pt x="596900" y="98882"/>
                  </a:moveTo>
                  <a:lnTo>
                    <a:pt x="584200" y="100469"/>
                  </a:lnTo>
                  <a:lnTo>
                    <a:pt x="584200" y="100622"/>
                  </a:lnTo>
                  <a:lnTo>
                    <a:pt x="596900" y="98882"/>
                  </a:lnTo>
                  <a:close/>
                </a:path>
                <a:path w="2590800" h="1023619">
                  <a:moveTo>
                    <a:pt x="609600" y="92481"/>
                  </a:moveTo>
                  <a:lnTo>
                    <a:pt x="604837" y="95529"/>
                  </a:lnTo>
                  <a:lnTo>
                    <a:pt x="609600" y="94221"/>
                  </a:lnTo>
                  <a:lnTo>
                    <a:pt x="609600" y="92481"/>
                  </a:lnTo>
                  <a:close/>
                </a:path>
                <a:path w="2590800" h="1023619">
                  <a:moveTo>
                    <a:pt x="627341" y="66319"/>
                  </a:moveTo>
                  <a:lnTo>
                    <a:pt x="625017" y="67487"/>
                  </a:lnTo>
                  <a:lnTo>
                    <a:pt x="625602" y="68643"/>
                  </a:lnTo>
                  <a:lnTo>
                    <a:pt x="627341" y="66319"/>
                  </a:lnTo>
                  <a:close/>
                </a:path>
                <a:path w="2590800" h="1023619">
                  <a:moveTo>
                    <a:pt x="649706" y="602170"/>
                  </a:moveTo>
                  <a:lnTo>
                    <a:pt x="647700" y="601802"/>
                  </a:lnTo>
                  <a:lnTo>
                    <a:pt x="647700" y="603542"/>
                  </a:lnTo>
                  <a:lnTo>
                    <a:pt x="649706" y="602170"/>
                  </a:lnTo>
                  <a:close/>
                </a:path>
                <a:path w="2590800" h="1023619">
                  <a:moveTo>
                    <a:pt x="659815" y="365480"/>
                  </a:moveTo>
                  <a:lnTo>
                    <a:pt x="653351" y="362521"/>
                  </a:lnTo>
                  <a:lnTo>
                    <a:pt x="651929" y="362445"/>
                  </a:lnTo>
                  <a:lnTo>
                    <a:pt x="656094" y="364642"/>
                  </a:lnTo>
                  <a:lnTo>
                    <a:pt x="659815" y="365480"/>
                  </a:lnTo>
                  <a:close/>
                </a:path>
                <a:path w="2590800" h="1023619">
                  <a:moveTo>
                    <a:pt x="660400" y="387261"/>
                  </a:moveTo>
                  <a:lnTo>
                    <a:pt x="647700" y="393077"/>
                  </a:lnTo>
                  <a:lnTo>
                    <a:pt x="651929" y="392988"/>
                  </a:lnTo>
                  <a:lnTo>
                    <a:pt x="660400" y="391668"/>
                  </a:lnTo>
                  <a:lnTo>
                    <a:pt x="660400" y="387261"/>
                  </a:lnTo>
                  <a:close/>
                </a:path>
                <a:path w="2590800" h="1023619">
                  <a:moveTo>
                    <a:pt x="662152" y="364883"/>
                  </a:moveTo>
                  <a:lnTo>
                    <a:pt x="660400" y="364007"/>
                  </a:lnTo>
                  <a:lnTo>
                    <a:pt x="660400" y="364578"/>
                  </a:lnTo>
                  <a:lnTo>
                    <a:pt x="662152" y="364883"/>
                  </a:lnTo>
                  <a:close/>
                </a:path>
                <a:path w="2590800" h="1023619">
                  <a:moveTo>
                    <a:pt x="662571" y="366623"/>
                  </a:moveTo>
                  <a:lnTo>
                    <a:pt x="660400" y="365607"/>
                  </a:lnTo>
                  <a:lnTo>
                    <a:pt x="659815" y="365480"/>
                  </a:lnTo>
                  <a:lnTo>
                    <a:pt x="662152" y="366547"/>
                  </a:lnTo>
                  <a:lnTo>
                    <a:pt x="662571" y="366623"/>
                  </a:lnTo>
                  <a:close/>
                </a:path>
                <a:path w="2590800" h="1023619">
                  <a:moveTo>
                    <a:pt x="668020" y="369239"/>
                  </a:moveTo>
                  <a:lnTo>
                    <a:pt x="662571" y="366737"/>
                  </a:lnTo>
                  <a:lnTo>
                    <a:pt x="662152" y="366572"/>
                  </a:lnTo>
                  <a:lnTo>
                    <a:pt x="660400" y="366331"/>
                  </a:lnTo>
                  <a:lnTo>
                    <a:pt x="660400" y="366915"/>
                  </a:lnTo>
                  <a:lnTo>
                    <a:pt x="662343" y="367931"/>
                  </a:lnTo>
                  <a:lnTo>
                    <a:pt x="668020" y="369239"/>
                  </a:lnTo>
                  <a:close/>
                </a:path>
                <a:path w="2590800" h="1023619">
                  <a:moveTo>
                    <a:pt x="673100" y="371563"/>
                  </a:moveTo>
                  <a:lnTo>
                    <a:pt x="668248" y="369290"/>
                  </a:lnTo>
                  <a:lnTo>
                    <a:pt x="668020" y="369239"/>
                  </a:lnTo>
                  <a:lnTo>
                    <a:pt x="673100" y="371563"/>
                  </a:lnTo>
                  <a:close/>
                </a:path>
                <a:path w="2590800" h="1023619">
                  <a:moveTo>
                    <a:pt x="673100" y="370395"/>
                  </a:moveTo>
                  <a:lnTo>
                    <a:pt x="666750" y="367195"/>
                  </a:lnTo>
                  <a:lnTo>
                    <a:pt x="662571" y="366623"/>
                  </a:lnTo>
                  <a:lnTo>
                    <a:pt x="668248" y="369290"/>
                  </a:lnTo>
                  <a:lnTo>
                    <a:pt x="673100" y="370395"/>
                  </a:lnTo>
                  <a:close/>
                </a:path>
                <a:path w="2590800" h="1023619">
                  <a:moveTo>
                    <a:pt x="673100" y="361607"/>
                  </a:moveTo>
                  <a:lnTo>
                    <a:pt x="672592" y="361530"/>
                  </a:lnTo>
                  <a:lnTo>
                    <a:pt x="673100" y="361797"/>
                  </a:lnTo>
                  <a:lnTo>
                    <a:pt x="673100" y="361607"/>
                  </a:lnTo>
                  <a:close/>
                </a:path>
                <a:path w="2590800" h="1023619">
                  <a:moveTo>
                    <a:pt x="674916" y="360184"/>
                  </a:moveTo>
                  <a:lnTo>
                    <a:pt x="673506" y="359092"/>
                  </a:lnTo>
                  <a:lnTo>
                    <a:pt x="673100" y="359346"/>
                  </a:lnTo>
                  <a:lnTo>
                    <a:pt x="674916" y="360184"/>
                  </a:lnTo>
                  <a:close/>
                </a:path>
                <a:path w="2590800" h="1023619">
                  <a:moveTo>
                    <a:pt x="679094" y="125628"/>
                  </a:moveTo>
                  <a:lnTo>
                    <a:pt x="678510" y="123875"/>
                  </a:lnTo>
                  <a:lnTo>
                    <a:pt x="678510" y="126199"/>
                  </a:lnTo>
                  <a:lnTo>
                    <a:pt x="679094" y="125628"/>
                  </a:lnTo>
                  <a:close/>
                </a:path>
                <a:path w="2590800" h="1023619">
                  <a:moveTo>
                    <a:pt x="683158" y="368071"/>
                  </a:moveTo>
                  <a:lnTo>
                    <a:pt x="680834" y="365747"/>
                  </a:lnTo>
                  <a:lnTo>
                    <a:pt x="682002" y="367487"/>
                  </a:lnTo>
                  <a:lnTo>
                    <a:pt x="682574" y="368071"/>
                  </a:lnTo>
                  <a:lnTo>
                    <a:pt x="683158" y="368071"/>
                  </a:lnTo>
                  <a:close/>
                </a:path>
                <a:path w="2590800" h="1023619">
                  <a:moveTo>
                    <a:pt x="685800" y="388861"/>
                  </a:moveTo>
                  <a:lnTo>
                    <a:pt x="673100" y="391833"/>
                  </a:lnTo>
                  <a:lnTo>
                    <a:pt x="685800" y="389585"/>
                  </a:lnTo>
                  <a:lnTo>
                    <a:pt x="685800" y="388861"/>
                  </a:lnTo>
                  <a:close/>
                </a:path>
                <a:path w="2590800" h="1023619">
                  <a:moveTo>
                    <a:pt x="685800" y="365163"/>
                  </a:moveTo>
                  <a:lnTo>
                    <a:pt x="674916" y="360184"/>
                  </a:lnTo>
                  <a:lnTo>
                    <a:pt x="685800" y="368655"/>
                  </a:lnTo>
                  <a:lnTo>
                    <a:pt x="685800" y="365163"/>
                  </a:lnTo>
                  <a:close/>
                </a:path>
                <a:path w="2590800" h="1023619">
                  <a:moveTo>
                    <a:pt x="701763" y="359346"/>
                  </a:moveTo>
                  <a:lnTo>
                    <a:pt x="701179" y="359346"/>
                  </a:lnTo>
                  <a:lnTo>
                    <a:pt x="701179" y="359740"/>
                  </a:lnTo>
                  <a:lnTo>
                    <a:pt x="701763" y="359346"/>
                  </a:lnTo>
                  <a:close/>
                </a:path>
                <a:path w="2590800" h="1023619">
                  <a:moveTo>
                    <a:pt x="737565" y="628370"/>
                  </a:moveTo>
                  <a:lnTo>
                    <a:pt x="736600" y="628675"/>
                  </a:lnTo>
                  <a:lnTo>
                    <a:pt x="736600" y="629119"/>
                  </a:lnTo>
                  <a:lnTo>
                    <a:pt x="737565" y="628370"/>
                  </a:lnTo>
                  <a:close/>
                </a:path>
                <a:path w="2590800" h="1023619">
                  <a:moveTo>
                    <a:pt x="756564" y="720902"/>
                  </a:moveTo>
                  <a:lnTo>
                    <a:pt x="749300" y="721563"/>
                  </a:lnTo>
                  <a:lnTo>
                    <a:pt x="749300" y="726224"/>
                  </a:lnTo>
                  <a:lnTo>
                    <a:pt x="756564" y="720902"/>
                  </a:lnTo>
                  <a:close/>
                </a:path>
                <a:path w="2590800" h="1023619">
                  <a:moveTo>
                    <a:pt x="774700" y="715759"/>
                  </a:moveTo>
                  <a:lnTo>
                    <a:pt x="762000" y="718083"/>
                  </a:lnTo>
                  <a:lnTo>
                    <a:pt x="762000" y="716915"/>
                  </a:lnTo>
                  <a:lnTo>
                    <a:pt x="756564" y="720902"/>
                  </a:lnTo>
                  <a:lnTo>
                    <a:pt x="762000" y="720407"/>
                  </a:lnTo>
                  <a:lnTo>
                    <a:pt x="762000" y="719239"/>
                  </a:lnTo>
                  <a:lnTo>
                    <a:pt x="774700" y="715759"/>
                  </a:lnTo>
                  <a:close/>
                </a:path>
                <a:path w="2590800" h="1023619">
                  <a:moveTo>
                    <a:pt x="774700" y="665175"/>
                  </a:moveTo>
                  <a:lnTo>
                    <a:pt x="768070" y="662444"/>
                  </a:lnTo>
                  <a:lnTo>
                    <a:pt x="762000" y="666330"/>
                  </a:lnTo>
                  <a:lnTo>
                    <a:pt x="774700" y="665175"/>
                  </a:lnTo>
                  <a:close/>
                </a:path>
                <a:path w="2590800" h="1023619">
                  <a:moveTo>
                    <a:pt x="774700" y="658190"/>
                  </a:moveTo>
                  <a:lnTo>
                    <a:pt x="762000" y="659942"/>
                  </a:lnTo>
                  <a:lnTo>
                    <a:pt x="768070" y="662444"/>
                  </a:lnTo>
                  <a:lnTo>
                    <a:pt x="774700" y="658190"/>
                  </a:lnTo>
                  <a:close/>
                </a:path>
                <a:path w="2590800" h="1023619">
                  <a:moveTo>
                    <a:pt x="777925" y="358190"/>
                  </a:moveTo>
                  <a:lnTo>
                    <a:pt x="777354" y="357022"/>
                  </a:lnTo>
                  <a:lnTo>
                    <a:pt x="776185" y="355866"/>
                  </a:lnTo>
                  <a:lnTo>
                    <a:pt x="774446" y="357022"/>
                  </a:lnTo>
                  <a:lnTo>
                    <a:pt x="775017" y="359346"/>
                  </a:lnTo>
                  <a:lnTo>
                    <a:pt x="776185" y="359346"/>
                  </a:lnTo>
                  <a:lnTo>
                    <a:pt x="777925" y="358190"/>
                  </a:lnTo>
                  <a:close/>
                </a:path>
                <a:path w="2590800" h="1023619">
                  <a:moveTo>
                    <a:pt x="781418" y="354114"/>
                  </a:moveTo>
                  <a:lnTo>
                    <a:pt x="780249" y="355866"/>
                  </a:lnTo>
                  <a:lnTo>
                    <a:pt x="777925" y="358190"/>
                  </a:lnTo>
                  <a:lnTo>
                    <a:pt x="779678" y="359930"/>
                  </a:lnTo>
                  <a:lnTo>
                    <a:pt x="781418" y="354114"/>
                  </a:lnTo>
                  <a:close/>
                </a:path>
                <a:path w="2590800" h="1023619">
                  <a:moveTo>
                    <a:pt x="810488" y="675640"/>
                  </a:moveTo>
                  <a:lnTo>
                    <a:pt x="809028" y="676046"/>
                  </a:lnTo>
                  <a:lnTo>
                    <a:pt x="808380" y="672807"/>
                  </a:lnTo>
                  <a:lnTo>
                    <a:pt x="807631" y="669671"/>
                  </a:lnTo>
                  <a:lnTo>
                    <a:pt x="805840" y="670407"/>
                  </a:lnTo>
                  <a:lnTo>
                    <a:pt x="806996" y="671563"/>
                  </a:lnTo>
                  <a:lnTo>
                    <a:pt x="806424" y="679704"/>
                  </a:lnTo>
                  <a:lnTo>
                    <a:pt x="809320" y="677964"/>
                  </a:lnTo>
                  <a:lnTo>
                    <a:pt x="810488" y="675640"/>
                  </a:lnTo>
                  <a:close/>
                </a:path>
                <a:path w="2590800" h="1023619">
                  <a:moveTo>
                    <a:pt x="831418" y="683780"/>
                  </a:moveTo>
                  <a:lnTo>
                    <a:pt x="830262" y="684936"/>
                  </a:lnTo>
                  <a:lnTo>
                    <a:pt x="830834" y="685520"/>
                  </a:lnTo>
                  <a:lnTo>
                    <a:pt x="830834" y="684936"/>
                  </a:lnTo>
                  <a:lnTo>
                    <a:pt x="831418" y="684364"/>
                  </a:lnTo>
                  <a:lnTo>
                    <a:pt x="831418" y="683780"/>
                  </a:lnTo>
                  <a:close/>
                </a:path>
                <a:path w="2590800" h="1023619">
                  <a:moveTo>
                    <a:pt x="833158" y="683780"/>
                  </a:moveTo>
                  <a:lnTo>
                    <a:pt x="832586" y="683196"/>
                  </a:lnTo>
                  <a:lnTo>
                    <a:pt x="832002" y="684364"/>
                  </a:lnTo>
                  <a:lnTo>
                    <a:pt x="833158" y="683780"/>
                  </a:lnTo>
                  <a:close/>
                </a:path>
                <a:path w="2590800" h="1023619">
                  <a:moveTo>
                    <a:pt x="840727" y="667499"/>
                  </a:moveTo>
                  <a:lnTo>
                    <a:pt x="840143" y="664591"/>
                  </a:lnTo>
                  <a:lnTo>
                    <a:pt x="840143" y="665175"/>
                  </a:lnTo>
                  <a:lnTo>
                    <a:pt x="838974" y="667499"/>
                  </a:lnTo>
                  <a:lnTo>
                    <a:pt x="840143" y="668655"/>
                  </a:lnTo>
                  <a:lnTo>
                    <a:pt x="840143" y="668083"/>
                  </a:lnTo>
                  <a:lnTo>
                    <a:pt x="840727" y="668083"/>
                  </a:lnTo>
                  <a:lnTo>
                    <a:pt x="840727" y="667499"/>
                  </a:lnTo>
                  <a:close/>
                </a:path>
                <a:path w="2590800" h="1023619">
                  <a:moveTo>
                    <a:pt x="850900" y="743077"/>
                  </a:moveTo>
                  <a:lnTo>
                    <a:pt x="838200" y="745985"/>
                  </a:lnTo>
                  <a:lnTo>
                    <a:pt x="838200" y="747153"/>
                  </a:lnTo>
                  <a:lnTo>
                    <a:pt x="850900" y="747153"/>
                  </a:lnTo>
                  <a:lnTo>
                    <a:pt x="850900" y="743077"/>
                  </a:lnTo>
                  <a:close/>
                </a:path>
                <a:path w="2590800" h="1023619">
                  <a:moveTo>
                    <a:pt x="863600" y="697153"/>
                  </a:moveTo>
                  <a:lnTo>
                    <a:pt x="850900" y="703541"/>
                  </a:lnTo>
                  <a:lnTo>
                    <a:pt x="850900" y="704710"/>
                  </a:lnTo>
                  <a:lnTo>
                    <a:pt x="838200" y="712851"/>
                  </a:lnTo>
                  <a:lnTo>
                    <a:pt x="850900" y="706450"/>
                  </a:lnTo>
                  <a:lnTo>
                    <a:pt x="850900" y="709358"/>
                  </a:lnTo>
                  <a:lnTo>
                    <a:pt x="850900" y="711682"/>
                  </a:lnTo>
                  <a:lnTo>
                    <a:pt x="854290" y="707809"/>
                  </a:lnTo>
                  <a:lnTo>
                    <a:pt x="863600" y="697153"/>
                  </a:lnTo>
                  <a:close/>
                </a:path>
                <a:path w="2590800" h="1023619">
                  <a:moveTo>
                    <a:pt x="876300" y="711314"/>
                  </a:moveTo>
                  <a:lnTo>
                    <a:pt x="871474" y="710488"/>
                  </a:lnTo>
                  <a:lnTo>
                    <a:pt x="863600" y="715175"/>
                  </a:lnTo>
                  <a:lnTo>
                    <a:pt x="863600" y="718667"/>
                  </a:lnTo>
                  <a:lnTo>
                    <a:pt x="876300" y="711314"/>
                  </a:lnTo>
                  <a:close/>
                </a:path>
                <a:path w="2590800" h="1023619">
                  <a:moveTo>
                    <a:pt x="901700" y="406450"/>
                  </a:moveTo>
                  <a:lnTo>
                    <a:pt x="889000" y="409930"/>
                  </a:lnTo>
                  <a:lnTo>
                    <a:pt x="889000" y="410514"/>
                  </a:lnTo>
                  <a:lnTo>
                    <a:pt x="901700" y="409346"/>
                  </a:lnTo>
                  <a:lnTo>
                    <a:pt x="901700" y="406450"/>
                  </a:lnTo>
                  <a:close/>
                </a:path>
                <a:path w="2590800" h="1023619">
                  <a:moveTo>
                    <a:pt x="914400" y="489000"/>
                  </a:moveTo>
                  <a:lnTo>
                    <a:pt x="911860" y="491680"/>
                  </a:lnTo>
                  <a:lnTo>
                    <a:pt x="914400" y="490753"/>
                  </a:lnTo>
                  <a:lnTo>
                    <a:pt x="914400" y="489000"/>
                  </a:lnTo>
                  <a:close/>
                </a:path>
                <a:path w="2590800" h="1023619">
                  <a:moveTo>
                    <a:pt x="934326" y="419239"/>
                  </a:moveTo>
                  <a:lnTo>
                    <a:pt x="933742" y="416915"/>
                  </a:lnTo>
                  <a:lnTo>
                    <a:pt x="933742" y="418071"/>
                  </a:lnTo>
                  <a:lnTo>
                    <a:pt x="934326" y="419239"/>
                  </a:lnTo>
                  <a:close/>
                </a:path>
                <a:path w="2590800" h="1023619">
                  <a:moveTo>
                    <a:pt x="966889" y="520395"/>
                  </a:moveTo>
                  <a:lnTo>
                    <a:pt x="966304" y="520395"/>
                  </a:lnTo>
                  <a:lnTo>
                    <a:pt x="966304" y="521563"/>
                  </a:lnTo>
                  <a:lnTo>
                    <a:pt x="966889" y="520395"/>
                  </a:lnTo>
                  <a:close/>
                </a:path>
                <a:path w="2590800" h="1023619">
                  <a:moveTo>
                    <a:pt x="987818" y="453542"/>
                  </a:moveTo>
                  <a:lnTo>
                    <a:pt x="985951" y="453948"/>
                  </a:lnTo>
                  <a:lnTo>
                    <a:pt x="985037" y="447573"/>
                  </a:lnTo>
                  <a:lnTo>
                    <a:pt x="983170" y="448310"/>
                  </a:lnTo>
                  <a:lnTo>
                    <a:pt x="984326" y="450049"/>
                  </a:lnTo>
                  <a:lnTo>
                    <a:pt x="982586" y="457606"/>
                  </a:lnTo>
                  <a:lnTo>
                    <a:pt x="986078" y="456450"/>
                  </a:lnTo>
                  <a:lnTo>
                    <a:pt x="987818" y="453542"/>
                  </a:lnTo>
                  <a:close/>
                </a:path>
                <a:path w="2590800" h="1023619">
                  <a:moveTo>
                    <a:pt x="988987" y="450049"/>
                  </a:moveTo>
                  <a:lnTo>
                    <a:pt x="987234" y="453542"/>
                  </a:lnTo>
                  <a:lnTo>
                    <a:pt x="987818" y="452958"/>
                  </a:lnTo>
                  <a:lnTo>
                    <a:pt x="988402" y="451789"/>
                  </a:lnTo>
                  <a:lnTo>
                    <a:pt x="988987" y="450049"/>
                  </a:lnTo>
                  <a:close/>
                </a:path>
                <a:path w="2590800" h="1023619">
                  <a:moveTo>
                    <a:pt x="996543" y="451789"/>
                  </a:moveTo>
                  <a:lnTo>
                    <a:pt x="994791" y="453542"/>
                  </a:lnTo>
                  <a:lnTo>
                    <a:pt x="994219" y="454698"/>
                  </a:lnTo>
                  <a:lnTo>
                    <a:pt x="993635" y="455282"/>
                  </a:lnTo>
                  <a:lnTo>
                    <a:pt x="994498" y="455282"/>
                  </a:lnTo>
                  <a:lnTo>
                    <a:pt x="994219" y="455866"/>
                  </a:lnTo>
                  <a:lnTo>
                    <a:pt x="993635" y="455866"/>
                  </a:lnTo>
                  <a:lnTo>
                    <a:pt x="993635" y="456450"/>
                  </a:lnTo>
                  <a:lnTo>
                    <a:pt x="994219" y="456450"/>
                  </a:lnTo>
                  <a:lnTo>
                    <a:pt x="996543" y="454113"/>
                  </a:lnTo>
                  <a:lnTo>
                    <a:pt x="995959" y="454113"/>
                  </a:lnTo>
                  <a:lnTo>
                    <a:pt x="995375" y="454698"/>
                  </a:lnTo>
                  <a:lnTo>
                    <a:pt x="995083" y="454698"/>
                  </a:lnTo>
                  <a:lnTo>
                    <a:pt x="995375" y="454113"/>
                  </a:lnTo>
                  <a:lnTo>
                    <a:pt x="996543" y="452374"/>
                  </a:lnTo>
                  <a:lnTo>
                    <a:pt x="996543" y="451789"/>
                  </a:lnTo>
                  <a:close/>
                </a:path>
                <a:path w="2590800" h="1023619">
                  <a:moveTo>
                    <a:pt x="1000074" y="439483"/>
                  </a:moveTo>
                  <a:lnTo>
                    <a:pt x="990600" y="440169"/>
                  </a:lnTo>
                  <a:lnTo>
                    <a:pt x="990600" y="447725"/>
                  </a:lnTo>
                  <a:lnTo>
                    <a:pt x="1000074" y="439483"/>
                  </a:lnTo>
                  <a:close/>
                </a:path>
                <a:path w="2590800" h="1023619">
                  <a:moveTo>
                    <a:pt x="1003300" y="446557"/>
                  </a:moveTo>
                  <a:lnTo>
                    <a:pt x="990600" y="451789"/>
                  </a:lnTo>
                  <a:lnTo>
                    <a:pt x="990600" y="452958"/>
                  </a:lnTo>
                  <a:lnTo>
                    <a:pt x="1003300" y="448310"/>
                  </a:lnTo>
                  <a:lnTo>
                    <a:pt x="1003300" y="446557"/>
                  </a:lnTo>
                  <a:close/>
                </a:path>
                <a:path w="2590800" h="1023619">
                  <a:moveTo>
                    <a:pt x="1003909" y="548576"/>
                  </a:moveTo>
                  <a:lnTo>
                    <a:pt x="1000607" y="549465"/>
                  </a:lnTo>
                  <a:lnTo>
                    <a:pt x="1002931" y="548894"/>
                  </a:lnTo>
                  <a:lnTo>
                    <a:pt x="1003909" y="548576"/>
                  </a:lnTo>
                  <a:close/>
                </a:path>
                <a:path w="2590800" h="1023619">
                  <a:moveTo>
                    <a:pt x="1007008" y="463423"/>
                  </a:moveTo>
                  <a:lnTo>
                    <a:pt x="1005840" y="464007"/>
                  </a:lnTo>
                  <a:lnTo>
                    <a:pt x="1005840" y="465162"/>
                  </a:lnTo>
                  <a:lnTo>
                    <a:pt x="1006424" y="464591"/>
                  </a:lnTo>
                  <a:lnTo>
                    <a:pt x="1006424" y="464007"/>
                  </a:lnTo>
                  <a:lnTo>
                    <a:pt x="1007008" y="463423"/>
                  </a:lnTo>
                  <a:close/>
                </a:path>
                <a:path w="2590800" h="1023619">
                  <a:moveTo>
                    <a:pt x="1008164" y="462838"/>
                  </a:moveTo>
                  <a:lnTo>
                    <a:pt x="1007592" y="462838"/>
                  </a:lnTo>
                  <a:lnTo>
                    <a:pt x="1007008" y="463423"/>
                  </a:lnTo>
                  <a:lnTo>
                    <a:pt x="1008164" y="462838"/>
                  </a:lnTo>
                  <a:close/>
                </a:path>
                <a:path w="2590800" h="1023619">
                  <a:moveTo>
                    <a:pt x="1011072" y="461683"/>
                  </a:moveTo>
                  <a:lnTo>
                    <a:pt x="1008164" y="463423"/>
                  </a:lnTo>
                  <a:lnTo>
                    <a:pt x="1008748" y="463423"/>
                  </a:lnTo>
                  <a:lnTo>
                    <a:pt x="1009332" y="464007"/>
                  </a:lnTo>
                  <a:lnTo>
                    <a:pt x="1011072" y="461683"/>
                  </a:lnTo>
                  <a:close/>
                </a:path>
                <a:path w="2590800" h="1023619">
                  <a:moveTo>
                    <a:pt x="1016000" y="549465"/>
                  </a:moveTo>
                  <a:lnTo>
                    <a:pt x="1009650" y="551218"/>
                  </a:lnTo>
                  <a:lnTo>
                    <a:pt x="1016000" y="550049"/>
                  </a:lnTo>
                  <a:lnTo>
                    <a:pt x="1016000" y="549465"/>
                  </a:lnTo>
                  <a:close/>
                </a:path>
                <a:path w="2590800" h="1023619">
                  <a:moveTo>
                    <a:pt x="1016000" y="435673"/>
                  </a:moveTo>
                  <a:lnTo>
                    <a:pt x="1003300" y="435876"/>
                  </a:lnTo>
                  <a:lnTo>
                    <a:pt x="1003300" y="436676"/>
                  </a:lnTo>
                  <a:lnTo>
                    <a:pt x="1000074" y="439483"/>
                  </a:lnTo>
                  <a:lnTo>
                    <a:pt x="1003300" y="439254"/>
                  </a:lnTo>
                  <a:lnTo>
                    <a:pt x="1003300" y="444233"/>
                  </a:lnTo>
                  <a:lnTo>
                    <a:pt x="1016000" y="435673"/>
                  </a:lnTo>
                  <a:close/>
                </a:path>
                <a:path w="2590800" h="1023619">
                  <a:moveTo>
                    <a:pt x="1028700" y="545985"/>
                  </a:moveTo>
                  <a:lnTo>
                    <a:pt x="1016000" y="548309"/>
                  </a:lnTo>
                  <a:lnTo>
                    <a:pt x="1009650" y="549465"/>
                  </a:lnTo>
                  <a:lnTo>
                    <a:pt x="1016000" y="548894"/>
                  </a:lnTo>
                  <a:lnTo>
                    <a:pt x="1016000" y="549465"/>
                  </a:lnTo>
                  <a:lnTo>
                    <a:pt x="1028700" y="545985"/>
                  </a:lnTo>
                  <a:close/>
                </a:path>
                <a:path w="2590800" h="1023619">
                  <a:moveTo>
                    <a:pt x="1028700" y="541909"/>
                  </a:moveTo>
                  <a:lnTo>
                    <a:pt x="1016000" y="544817"/>
                  </a:lnTo>
                  <a:lnTo>
                    <a:pt x="1003300" y="545985"/>
                  </a:lnTo>
                  <a:lnTo>
                    <a:pt x="1003300" y="548309"/>
                  </a:lnTo>
                  <a:lnTo>
                    <a:pt x="1028700" y="543077"/>
                  </a:lnTo>
                  <a:lnTo>
                    <a:pt x="1028700" y="541909"/>
                  </a:lnTo>
                  <a:close/>
                </a:path>
                <a:path w="2590800" h="1023619">
                  <a:moveTo>
                    <a:pt x="1033957" y="464185"/>
                  </a:moveTo>
                  <a:lnTo>
                    <a:pt x="1033170" y="464591"/>
                  </a:lnTo>
                  <a:lnTo>
                    <a:pt x="1033538" y="468312"/>
                  </a:lnTo>
                  <a:lnTo>
                    <a:pt x="1033957" y="464185"/>
                  </a:lnTo>
                  <a:close/>
                </a:path>
                <a:path w="2590800" h="1023619">
                  <a:moveTo>
                    <a:pt x="1034326" y="460590"/>
                  </a:moveTo>
                  <a:lnTo>
                    <a:pt x="1033957" y="464185"/>
                  </a:lnTo>
                  <a:lnTo>
                    <a:pt x="1034326" y="464007"/>
                  </a:lnTo>
                  <a:lnTo>
                    <a:pt x="1034326" y="460590"/>
                  </a:lnTo>
                  <a:close/>
                </a:path>
                <a:path w="2590800" h="1023619">
                  <a:moveTo>
                    <a:pt x="1038402" y="463423"/>
                  </a:moveTo>
                  <a:lnTo>
                    <a:pt x="1037234" y="465162"/>
                  </a:lnTo>
                  <a:lnTo>
                    <a:pt x="1037818" y="469239"/>
                  </a:lnTo>
                  <a:lnTo>
                    <a:pt x="1037234" y="471563"/>
                  </a:lnTo>
                  <a:lnTo>
                    <a:pt x="1038402" y="468071"/>
                  </a:lnTo>
                  <a:lnTo>
                    <a:pt x="1038402" y="463423"/>
                  </a:lnTo>
                  <a:close/>
                </a:path>
                <a:path w="2590800" h="1023619">
                  <a:moveTo>
                    <a:pt x="1041400" y="767499"/>
                  </a:moveTo>
                  <a:lnTo>
                    <a:pt x="1028700" y="772871"/>
                  </a:lnTo>
                  <a:lnTo>
                    <a:pt x="1028700" y="775309"/>
                  </a:lnTo>
                  <a:lnTo>
                    <a:pt x="1041400" y="767499"/>
                  </a:lnTo>
                  <a:close/>
                </a:path>
                <a:path w="2590800" h="1023619">
                  <a:moveTo>
                    <a:pt x="1041400" y="559358"/>
                  </a:moveTo>
                  <a:lnTo>
                    <a:pt x="1028700" y="561682"/>
                  </a:lnTo>
                  <a:lnTo>
                    <a:pt x="1028700" y="560514"/>
                  </a:lnTo>
                  <a:lnTo>
                    <a:pt x="1021600" y="563816"/>
                  </a:lnTo>
                  <a:lnTo>
                    <a:pt x="1028700" y="562838"/>
                  </a:lnTo>
                  <a:lnTo>
                    <a:pt x="1028700" y="563422"/>
                  </a:lnTo>
                  <a:lnTo>
                    <a:pt x="1041400" y="559358"/>
                  </a:lnTo>
                  <a:close/>
                </a:path>
                <a:path w="2590800" h="1023619">
                  <a:moveTo>
                    <a:pt x="1041400" y="554240"/>
                  </a:moveTo>
                  <a:lnTo>
                    <a:pt x="1028700" y="554342"/>
                  </a:lnTo>
                  <a:lnTo>
                    <a:pt x="1028700" y="558774"/>
                  </a:lnTo>
                  <a:lnTo>
                    <a:pt x="1041400" y="554240"/>
                  </a:lnTo>
                  <a:close/>
                </a:path>
                <a:path w="2590800" h="1023619">
                  <a:moveTo>
                    <a:pt x="1050607" y="474472"/>
                  </a:moveTo>
                  <a:lnTo>
                    <a:pt x="1050036" y="475627"/>
                  </a:lnTo>
                  <a:lnTo>
                    <a:pt x="1050607" y="475056"/>
                  </a:lnTo>
                  <a:lnTo>
                    <a:pt x="1050607" y="474472"/>
                  </a:lnTo>
                  <a:close/>
                </a:path>
                <a:path w="2590800" h="1023619">
                  <a:moveTo>
                    <a:pt x="1051191" y="472147"/>
                  </a:moveTo>
                  <a:lnTo>
                    <a:pt x="1050607" y="473887"/>
                  </a:lnTo>
                  <a:lnTo>
                    <a:pt x="1050607" y="474472"/>
                  </a:lnTo>
                  <a:lnTo>
                    <a:pt x="1051191" y="473303"/>
                  </a:lnTo>
                  <a:lnTo>
                    <a:pt x="1051191" y="472147"/>
                  </a:lnTo>
                  <a:close/>
                </a:path>
                <a:path w="2590800" h="1023619">
                  <a:moveTo>
                    <a:pt x="1054100" y="542493"/>
                  </a:moveTo>
                  <a:lnTo>
                    <a:pt x="1041400" y="550049"/>
                  </a:lnTo>
                  <a:lnTo>
                    <a:pt x="1041400" y="553542"/>
                  </a:lnTo>
                  <a:lnTo>
                    <a:pt x="1054100" y="542493"/>
                  </a:lnTo>
                  <a:close/>
                </a:path>
                <a:path w="2590800" h="1023619">
                  <a:moveTo>
                    <a:pt x="1054100" y="467487"/>
                  </a:moveTo>
                  <a:lnTo>
                    <a:pt x="1045845" y="470522"/>
                  </a:lnTo>
                  <a:lnTo>
                    <a:pt x="1046543" y="468655"/>
                  </a:lnTo>
                  <a:lnTo>
                    <a:pt x="1045959" y="469823"/>
                  </a:lnTo>
                  <a:lnTo>
                    <a:pt x="1045705" y="470573"/>
                  </a:lnTo>
                  <a:lnTo>
                    <a:pt x="1042670" y="471678"/>
                  </a:lnTo>
                  <a:lnTo>
                    <a:pt x="1041400" y="472719"/>
                  </a:lnTo>
                  <a:lnTo>
                    <a:pt x="1045565" y="471004"/>
                  </a:lnTo>
                  <a:lnTo>
                    <a:pt x="1044803" y="473303"/>
                  </a:lnTo>
                  <a:lnTo>
                    <a:pt x="1045679" y="470966"/>
                  </a:lnTo>
                  <a:lnTo>
                    <a:pt x="1054100" y="467487"/>
                  </a:lnTo>
                  <a:close/>
                </a:path>
                <a:path w="2590800" h="1023619">
                  <a:moveTo>
                    <a:pt x="1057617" y="488518"/>
                  </a:moveTo>
                  <a:lnTo>
                    <a:pt x="1054100" y="489000"/>
                  </a:lnTo>
                  <a:lnTo>
                    <a:pt x="1054100" y="489839"/>
                  </a:lnTo>
                  <a:lnTo>
                    <a:pt x="1057617" y="488518"/>
                  </a:lnTo>
                  <a:close/>
                </a:path>
                <a:path w="2590800" h="1023619">
                  <a:moveTo>
                    <a:pt x="1060500" y="462254"/>
                  </a:moveTo>
                  <a:lnTo>
                    <a:pt x="1059916" y="462838"/>
                  </a:lnTo>
                  <a:lnTo>
                    <a:pt x="1059916" y="462254"/>
                  </a:lnTo>
                  <a:lnTo>
                    <a:pt x="1059332" y="466331"/>
                  </a:lnTo>
                  <a:lnTo>
                    <a:pt x="1060500" y="462254"/>
                  </a:lnTo>
                  <a:close/>
                </a:path>
                <a:path w="2590800" h="1023619">
                  <a:moveTo>
                    <a:pt x="1062570" y="500443"/>
                  </a:moveTo>
                  <a:lnTo>
                    <a:pt x="1054100" y="502373"/>
                  </a:lnTo>
                  <a:lnTo>
                    <a:pt x="1054100" y="504126"/>
                  </a:lnTo>
                  <a:lnTo>
                    <a:pt x="1054100" y="504698"/>
                  </a:lnTo>
                  <a:lnTo>
                    <a:pt x="1054100" y="505968"/>
                  </a:lnTo>
                  <a:lnTo>
                    <a:pt x="1058506" y="503313"/>
                  </a:lnTo>
                  <a:lnTo>
                    <a:pt x="1055916" y="503783"/>
                  </a:lnTo>
                  <a:lnTo>
                    <a:pt x="1062570" y="500443"/>
                  </a:lnTo>
                  <a:close/>
                </a:path>
                <a:path w="2590800" h="1023619">
                  <a:moveTo>
                    <a:pt x="1063396" y="490169"/>
                  </a:moveTo>
                  <a:lnTo>
                    <a:pt x="1061072" y="493077"/>
                  </a:lnTo>
                  <a:lnTo>
                    <a:pt x="1062240" y="491909"/>
                  </a:lnTo>
                  <a:lnTo>
                    <a:pt x="1063396" y="490169"/>
                  </a:lnTo>
                  <a:close/>
                </a:path>
                <a:path w="2590800" h="1023619">
                  <a:moveTo>
                    <a:pt x="1066800" y="535000"/>
                  </a:moveTo>
                  <a:lnTo>
                    <a:pt x="1054100" y="533768"/>
                  </a:lnTo>
                  <a:lnTo>
                    <a:pt x="1066800" y="537260"/>
                  </a:lnTo>
                  <a:lnTo>
                    <a:pt x="1066800" y="535000"/>
                  </a:lnTo>
                  <a:close/>
                </a:path>
                <a:path w="2590800" h="1023619">
                  <a:moveTo>
                    <a:pt x="1066800" y="533768"/>
                  </a:moveTo>
                  <a:lnTo>
                    <a:pt x="1054100" y="532028"/>
                  </a:lnTo>
                  <a:lnTo>
                    <a:pt x="1066800" y="534936"/>
                  </a:lnTo>
                  <a:lnTo>
                    <a:pt x="1066800" y="533768"/>
                  </a:lnTo>
                  <a:close/>
                </a:path>
                <a:path w="2590800" h="1023619">
                  <a:moveTo>
                    <a:pt x="1066800" y="498322"/>
                  </a:moveTo>
                  <a:lnTo>
                    <a:pt x="1063713" y="500176"/>
                  </a:lnTo>
                  <a:lnTo>
                    <a:pt x="1058506" y="503313"/>
                  </a:lnTo>
                  <a:lnTo>
                    <a:pt x="1066800" y="501789"/>
                  </a:lnTo>
                  <a:lnTo>
                    <a:pt x="1066800" y="499465"/>
                  </a:lnTo>
                  <a:lnTo>
                    <a:pt x="1066800" y="498322"/>
                  </a:lnTo>
                  <a:close/>
                </a:path>
                <a:path w="2590800" h="1023619">
                  <a:moveTo>
                    <a:pt x="1066800" y="498309"/>
                  </a:moveTo>
                  <a:lnTo>
                    <a:pt x="1062570" y="500443"/>
                  </a:lnTo>
                  <a:lnTo>
                    <a:pt x="1063713" y="500176"/>
                  </a:lnTo>
                  <a:lnTo>
                    <a:pt x="1066800" y="498309"/>
                  </a:lnTo>
                  <a:close/>
                </a:path>
                <a:path w="2590800" h="1023619">
                  <a:moveTo>
                    <a:pt x="1066800" y="474472"/>
                  </a:moveTo>
                  <a:lnTo>
                    <a:pt x="1061783" y="478612"/>
                  </a:lnTo>
                  <a:lnTo>
                    <a:pt x="1062139" y="477202"/>
                  </a:lnTo>
                  <a:lnTo>
                    <a:pt x="1061085" y="479183"/>
                  </a:lnTo>
                  <a:lnTo>
                    <a:pt x="1054100" y="484936"/>
                  </a:lnTo>
                  <a:lnTo>
                    <a:pt x="1054100" y="486676"/>
                  </a:lnTo>
                  <a:lnTo>
                    <a:pt x="1066800" y="478536"/>
                  </a:lnTo>
                  <a:lnTo>
                    <a:pt x="1066800" y="474472"/>
                  </a:lnTo>
                  <a:close/>
                </a:path>
                <a:path w="2590800" h="1023619">
                  <a:moveTo>
                    <a:pt x="1077353" y="508190"/>
                  </a:moveTo>
                  <a:lnTo>
                    <a:pt x="1076769" y="508190"/>
                  </a:lnTo>
                  <a:lnTo>
                    <a:pt x="1075613" y="509358"/>
                  </a:lnTo>
                  <a:lnTo>
                    <a:pt x="1076769" y="508774"/>
                  </a:lnTo>
                  <a:lnTo>
                    <a:pt x="1077353" y="508190"/>
                  </a:lnTo>
                  <a:close/>
                </a:path>
                <a:path w="2590800" h="1023619">
                  <a:moveTo>
                    <a:pt x="1079500" y="539000"/>
                  </a:moveTo>
                  <a:lnTo>
                    <a:pt x="1066800" y="537260"/>
                  </a:lnTo>
                  <a:lnTo>
                    <a:pt x="1066800" y="537845"/>
                  </a:lnTo>
                  <a:lnTo>
                    <a:pt x="1079500" y="539000"/>
                  </a:lnTo>
                  <a:close/>
                </a:path>
                <a:path w="2590800" h="1023619">
                  <a:moveTo>
                    <a:pt x="1079500" y="488645"/>
                  </a:moveTo>
                  <a:lnTo>
                    <a:pt x="1066800" y="492493"/>
                  </a:lnTo>
                  <a:lnTo>
                    <a:pt x="1079500" y="489585"/>
                  </a:lnTo>
                  <a:lnTo>
                    <a:pt x="1079500" y="488645"/>
                  </a:lnTo>
                  <a:close/>
                </a:path>
                <a:path w="2590800" h="1023619">
                  <a:moveTo>
                    <a:pt x="1079881" y="504558"/>
                  </a:moveTo>
                  <a:lnTo>
                    <a:pt x="1079500" y="504634"/>
                  </a:lnTo>
                  <a:lnTo>
                    <a:pt x="1079881" y="504558"/>
                  </a:lnTo>
                  <a:close/>
                </a:path>
                <a:path w="2590800" h="1023619">
                  <a:moveTo>
                    <a:pt x="1089571" y="507606"/>
                  </a:moveTo>
                  <a:lnTo>
                    <a:pt x="1088986" y="507606"/>
                  </a:lnTo>
                  <a:lnTo>
                    <a:pt x="1088986" y="508190"/>
                  </a:lnTo>
                  <a:lnTo>
                    <a:pt x="1089571" y="507606"/>
                  </a:lnTo>
                  <a:close/>
                </a:path>
                <a:path w="2590800" h="1023619">
                  <a:moveTo>
                    <a:pt x="1098550" y="521563"/>
                  </a:moveTo>
                  <a:lnTo>
                    <a:pt x="1092200" y="521563"/>
                  </a:lnTo>
                  <a:lnTo>
                    <a:pt x="1092200" y="522147"/>
                  </a:lnTo>
                  <a:lnTo>
                    <a:pt x="1098550" y="521563"/>
                  </a:lnTo>
                  <a:close/>
                </a:path>
                <a:path w="2590800" h="1023619">
                  <a:moveTo>
                    <a:pt x="1219200" y="179108"/>
                  </a:moveTo>
                  <a:lnTo>
                    <a:pt x="1206500" y="180276"/>
                  </a:lnTo>
                  <a:lnTo>
                    <a:pt x="1206500" y="188417"/>
                  </a:lnTo>
                  <a:lnTo>
                    <a:pt x="1219200" y="179108"/>
                  </a:lnTo>
                  <a:close/>
                </a:path>
                <a:path w="2590800" h="1023619">
                  <a:moveTo>
                    <a:pt x="1353070" y="186067"/>
                  </a:moveTo>
                  <a:lnTo>
                    <a:pt x="1349375" y="184200"/>
                  </a:lnTo>
                  <a:lnTo>
                    <a:pt x="1346200" y="187248"/>
                  </a:lnTo>
                  <a:lnTo>
                    <a:pt x="1353070" y="186067"/>
                  </a:lnTo>
                  <a:close/>
                </a:path>
                <a:path w="2590800" h="1023619">
                  <a:moveTo>
                    <a:pt x="1358900" y="189001"/>
                  </a:moveTo>
                  <a:lnTo>
                    <a:pt x="1346200" y="193065"/>
                  </a:lnTo>
                  <a:lnTo>
                    <a:pt x="1346200" y="200621"/>
                  </a:lnTo>
                  <a:lnTo>
                    <a:pt x="1358900" y="194233"/>
                  </a:lnTo>
                  <a:lnTo>
                    <a:pt x="1358900" y="189001"/>
                  </a:lnTo>
                  <a:close/>
                </a:path>
                <a:path w="2590800" h="1023619">
                  <a:moveTo>
                    <a:pt x="1358900" y="185051"/>
                  </a:moveTo>
                  <a:lnTo>
                    <a:pt x="1353070" y="186067"/>
                  </a:lnTo>
                  <a:lnTo>
                    <a:pt x="1358900" y="189001"/>
                  </a:lnTo>
                  <a:lnTo>
                    <a:pt x="1358900" y="185051"/>
                  </a:lnTo>
                  <a:close/>
                </a:path>
                <a:path w="2590800" h="1023619">
                  <a:moveTo>
                    <a:pt x="1371600" y="269227"/>
                  </a:moveTo>
                  <a:lnTo>
                    <a:pt x="1358900" y="278536"/>
                  </a:lnTo>
                  <a:lnTo>
                    <a:pt x="1358900" y="279120"/>
                  </a:lnTo>
                  <a:lnTo>
                    <a:pt x="1371600" y="273888"/>
                  </a:lnTo>
                  <a:lnTo>
                    <a:pt x="1371600" y="269227"/>
                  </a:lnTo>
                  <a:close/>
                </a:path>
                <a:path w="2590800" h="1023619">
                  <a:moveTo>
                    <a:pt x="1371600" y="190741"/>
                  </a:moveTo>
                  <a:lnTo>
                    <a:pt x="1358900" y="196557"/>
                  </a:lnTo>
                  <a:lnTo>
                    <a:pt x="1358900" y="201206"/>
                  </a:lnTo>
                  <a:lnTo>
                    <a:pt x="1371600" y="191325"/>
                  </a:lnTo>
                  <a:lnTo>
                    <a:pt x="1371600" y="190741"/>
                  </a:lnTo>
                  <a:close/>
                </a:path>
                <a:path w="2590800" h="1023619">
                  <a:moveTo>
                    <a:pt x="1384300" y="269811"/>
                  </a:moveTo>
                  <a:lnTo>
                    <a:pt x="1371600" y="275628"/>
                  </a:lnTo>
                  <a:lnTo>
                    <a:pt x="1371600" y="277368"/>
                  </a:lnTo>
                  <a:lnTo>
                    <a:pt x="1384300" y="270979"/>
                  </a:lnTo>
                  <a:lnTo>
                    <a:pt x="1384300" y="269811"/>
                  </a:lnTo>
                  <a:close/>
                </a:path>
                <a:path w="2590800" h="1023619">
                  <a:moveTo>
                    <a:pt x="1399463" y="518655"/>
                  </a:moveTo>
                  <a:lnTo>
                    <a:pt x="1398879" y="517499"/>
                  </a:lnTo>
                  <a:lnTo>
                    <a:pt x="1397127" y="521563"/>
                  </a:lnTo>
                  <a:lnTo>
                    <a:pt x="1399463" y="518655"/>
                  </a:lnTo>
                  <a:close/>
                </a:path>
                <a:path w="2590800" h="1023619">
                  <a:moveTo>
                    <a:pt x="1409700" y="1000137"/>
                  </a:moveTo>
                  <a:lnTo>
                    <a:pt x="1397000" y="1002360"/>
                  </a:lnTo>
                  <a:lnTo>
                    <a:pt x="1397000" y="1010526"/>
                  </a:lnTo>
                  <a:lnTo>
                    <a:pt x="1409700" y="1003604"/>
                  </a:lnTo>
                  <a:lnTo>
                    <a:pt x="1409700" y="1000137"/>
                  </a:lnTo>
                  <a:close/>
                </a:path>
                <a:path w="2590800" h="1023619">
                  <a:moveTo>
                    <a:pt x="1524000" y="786104"/>
                  </a:moveTo>
                  <a:lnTo>
                    <a:pt x="1511300" y="777862"/>
                  </a:lnTo>
                  <a:lnTo>
                    <a:pt x="1511300" y="782040"/>
                  </a:lnTo>
                  <a:lnTo>
                    <a:pt x="1524000" y="786104"/>
                  </a:lnTo>
                  <a:close/>
                </a:path>
                <a:path w="2590800" h="1023619">
                  <a:moveTo>
                    <a:pt x="1524000" y="510514"/>
                  </a:moveTo>
                  <a:lnTo>
                    <a:pt x="1521688" y="511683"/>
                  </a:lnTo>
                  <a:lnTo>
                    <a:pt x="1511300" y="522147"/>
                  </a:lnTo>
                  <a:lnTo>
                    <a:pt x="1524000" y="510514"/>
                  </a:lnTo>
                  <a:close/>
                </a:path>
                <a:path w="2590800" h="1023619">
                  <a:moveTo>
                    <a:pt x="1562100" y="763282"/>
                  </a:moveTo>
                  <a:lnTo>
                    <a:pt x="1549400" y="754710"/>
                  </a:lnTo>
                  <a:lnTo>
                    <a:pt x="1562100" y="766343"/>
                  </a:lnTo>
                  <a:lnTo>
                    <a:pt x="1562100" y="763282"/>
                  </a:lnTo>
                  <a:close/>
                </a:path>
                <a:path w="2590800" h="1023619">
                  <a:moveTo>
                    <a:pt x="1587500" y="523887"/>
                  </a:moveTo>
                  <a:lnTo>
                    <a:pt x="1574800" y="535520"/>
                  </a:lnTo>
                  <a:lnTo>
                    <a:pt x="1587500" y="527202"/>
                  </a:lnTo>
                  <a:lnTo>
                    <a:pt x="1587500" y="523887"/>
                  </a:lnTo>
                  <a:close/>
                </a:path>
                <a:path w="2590800" h="1023619">
                  <a:moveTo>
                    <a:pt x="1590040" y="322491"/>
                  </a:moveTo>
                  <a:lnTo>
                    <a:pt x="1587500" y="322719"/>
                  </a:lnTo>
                  <a:lnTo>
                    <a:pt x="1587500" y="323888"/>
                  </a:lnTo>
                  <a:lnTo>
                    <a:pt x="1590040" y="322491"/>
                  </a:lnTo>
                  <a:close/>
                </a:path>
                <a:path w="2590800" h="1023619">
                  <a:moveTo>
                    <a:pt x="1600200" y="316903"/>
                  </a:moveTo>
                  <a:lnTo>
                    <a:pt x="1590040" y="322491"/>
                  </a:lnTo>
                  <a:lnTo>
                    <a:pt x="1600200" y="321564"/>
                  </a:lnTo>
                  <a:lnTo>
                    <a:pt x="1600200" y="316903"/>
                  </a:lnTo>
                  <a:close/>
                </a:path>
                <a:path w="2590800" h="1023619">
                  <a:moveTo>
                    <a:pt x="1612900" y="765759"/>
                  </a:moveTo>
                  <a:lnTo>
                    <a:pt x="1600200" y="759358"/>
                  </a:lnTo>
                  <a:lnTo>
                    <a:pt x="1600200" y="761682"/>
                  </a:lnTo>
                  <a:lnTo>
                    <a:pt x="1610487" y="766864"/>
                  </a:lnTo>
                  <a:lnTo>
                    <a:pt x="1612900" y="765759"/>
                  </a:lnTo>
                  <a:close/>
                </a:path>
                <a:path w="2590800" h="1023619">
                  <a:moveTo>
                    <a:pt x="1651000" y="315163"/>
                  </a:moveTo>
                  <a:lnTo>
                    <a:pt x="1638300" y="320535"/>
                  </a:lnTo>
                  <a:lnTo>
                    <a:pt x="1638300" y="323215"/>
                  </a:lnTo>
                  <a:lnTo>
                    <a:pt x="1651000" y="315163"/>
                  </a:lnTo>
                  <a:close/>
                </a:path>
                <a:path w="2590800" h="1023619">
                  <a:moveTo>
                    <a:pt x="1673885" y="757618"/>
                  </a:moveTo>
                  <a:lnTo>
                    <a:pt x="1673440" y="756742"/>
                  </a:lnTo>
                  <a:lnTo>
                    <a:pt x="1673885" y="759358"/>
                  </a:lnTo>
                  <a:lnTo>
                    <a:pt x="1673885" y="757618"/>
                  </a:lnTo>
                  <a:close/>
                </a:path>
                <a:path w="2590800" h="1023619">
                  <a:moveTo>
                    <a:pt x="1778000" y="542493"/>
                  </a:moveTo>
                  <a:lnTo>
                    <a:pt x="1765300" y="545985"/>
                  </a:lnTo>
                  <a:lnTo>
                    <a:pt x="1778000" y="548894"/>
                  </a:lnTo>
                  <a:lnTo>
                    <a:pt x="1778000" y="542493"/>
                  </a:lnTo>
                  <a:close/>
                </a:path>
                <a:path w="2590800" h="1023619">
                  <a:moveTo>
                    <a:pt x="1816100" y="916343"/>
                  </a:moveTo>
                  <a:lnTo>
                    <a:pt x="1803400" y="906322"/>
                  </a:lnTo>
                  <a:lnTo>
                    <a:pt x="1803400" y="915162"/>
                  </a:lnTo>
                  <a:lnTo>
                    <a:pt x="1816100" y="916343"/>
                  </a:lnTo>
                  <a:close/>
                </a:path>
                <a:path w="2590800" h="1023619">
                  <a:moveTo>
                    <a:pt x="1829701" y="259930"/>
                  </a:moveTo>
                  <a:lnTo>
                    <a:pt x="1826793" y="258762"/>
                  </a:lnTo>
                  <a:lnTo>
                    <a:pt x="1828533" y="260515"/>
                  </a:lnTo>
                  <a:lnTo>
                    <a:pt x="1829701" y="259930"/>
                  </a:lnTo>
                  <a:close/>
                </a:path>
                <a:path w="2590800" h="1023619">
                  <a:moveTo>
                    <a:pt x="1879701" y="242481"/>
                  </a:moveTo>
                  <a:lnTo>
                    <a:pt x="1878545" y="245389"/>
                  </a:lnTo>
                  <a:lnTo>
                    <a:pt x="1879117" y="244233"/>
                  </a:lnTo>
                  <a:lnTo>
                    <a:pt x="1879701" y="242481"/>
                  </a:lnTo>
                  <a:close/>
                </a:path>
                <a:path w="2590800" h="1023619">
                  <a:moveTo>
                    <a:pt x="1917700" y="884364"/>
                  </a:moveTo>
                  <a:lnTo>
                    <a:pt x="1911731" y="882446"/>
                  </a:lnTo>
                  <a:lnTo>
                    <a:pt x="1910194" y="883145"/>
                  </a:lnTo>
                  <a:lnTo>
                    <a:pt x="1917700" y="887272"/>
                  </a:lnTo>
                  <a:lnTo>
                    <a:pt x="1917700" y="884364"/>
                  </a:lnTo>
                  <a:close/>
                </a:path>
                <a:path w="2590800" h="1023619">
                  <a:moveTo>
                    <a:pt x="1926628" y="637044"/>
                  </a:moveTo>
                  <a:lnTo>
                    <a:pt x="1917700" y="628548"/>
                  </a:lnTo>
                  <a:lnTo>
                    <a:pt x="1917700" y="633780"/>
                  </a:lnTo>
                  <a:lnTo>
                    <a:pt x="1926628" y="637044"/>
                  </a:lnTo>
                  <a:close/>
                </a:path>
                <a:path w="2590800" h="1023619">
                  <a:moveTo>
                    <a:pt x="1927225" y="637260"/>
                  </a:moveTo>
                  <a:lnTo>
                    <a:pt x="1926628" y="637044"/>
                  </a:lnTo>
                  <a:lnTo>
                    <a:pt x="1926767" y="637184"/>
                  </a:lnTo>
                  <a:lnTo>
                    <a:pt x="1927225" y="637260"/>
                  </a:lnTo>
                  <a:close/>
                </a:path>
                <a:path w="2590800" h="1023619">
                  <a:moveTo>
                    <a:pt x="1930400" y="640638"/>
                  </a:moveTo>
                  <a:lnTo>
                    <a:pt x="1926767" y="637184"/>
                  </a:lnTo>
                  <a:lnTo>
                    <a:pt x="1917700" y="635520"/>
                  </a:lnTo>
                  <a:lnTo>
                    <a:pt x="1917700" y="636104"/>
                  </a:lnTo>
                  <a:lnTo>
                    <a:pt x="1930400" y="641921"/>
                  </a:lnTo>
                  <a:lnTo>
                    <a:pt x="1930400" y="640638"/>
                  </a:lnTo>
                  <a:close/>
                </a:path>
                <a:path w="2590800" h="1023619">
                  <a:moveTo>
                    <a:pt x="1930400" y="637844"/>
                  </a:moveTo>
                  <a:lnTo>
                    <a:pt x="1927225" y="637260"/>
                  </a:lnTo>
                  <a:lnTo>
                    <a:pt x="1930400" y="638429"/>
                  </a:lnTo>
                  <a:lnTo>
                    <a:pt x="1930400" y="637844"/>
                  </a:lnTo>
                  <a:close/>
                </a:path>
                <a:path w="2590800" h="1023619">
                  <a:moveTo>
                    <a:pt x="1996694" y="548132"/>
                  </a:moveTo>
                  <a:lnTo>
                    <a:pt x="1995627" y="548373"/>
                  </a:lnTo>
                  <a:lnTo>
                    <a:pt x="1994636" y="549338"/>
                  </a:lnTo>
                  <a:lnTo>
                    <a:pt x="1995055" y="549262"/>
                  </a:lnTo>
                  <a:lnTo>
                    <a:pt x="1996694" y="548132"/>
                  </a:lnTo>
                  <a:close/>
                </a:path>
                <a:path w="2590800" h="1023619">
                  <a:moveTo>
                    <a:pt x="1999881" y="541337"/>
                  </a:moveTo>
                  <a:lnTo>
                    <a:pt x="1995627" y="541388"/>
                  </a:lnTo>
                  <a:lnTo>
                    <a:pt x="1993900" y="542493"/>
                  </a:lnTo>
                  <a:lnTo>
                    <a:pt x="1993900" y="544588"/>
                  </a:lnTo>
                  <a:lnTo>
                    <a:pt x="1999881" y="541337"/>
                  </a:lnTo>
                  <a:close/>
                </a:path>
                <a:path w="2590800" h="1023619">
                  <a:moveTo>
                    <a:pt x="2001494" y="542645"/>
                  </a:moveTo>
                  <a:lnTo>
                    <a:pt x="1993900" y="545477"/>
                  </a:lnTo>
                  <a:lnTo>
                    <a:pt x="1993900" y="548741"/>
                  </a:lnTo>
                  <a:lnTo>
                    <a:pt x="1995627" y="548373"/>
                  </a:lnTo>
                  <a:lnTo>
                    <a:pt x="2001494" y="542645"/>
                  </a:lnTo>
                  <a:close/>
                </a:path>
                <a:path w="2590800" h="1023619">
                  <a:moveTo>
                    <a:pt x="2005037" y="541337"/>
                  </a:moveTo>
                  <a:lnTo>
                    <a:pt x="2002853" y="541337"/>
                  </a:lnTo>
                  <a:lnTo>
                    <a:pt x="2001494" y="542645"/>
                  </a:lnTo>
                  <a:lnTo>
                    <a:pt x="2005037" y="541337"/>
                  </a:lnTo>
                  <a:close/>
                </a:path>
                <a:path w="2590800" h="1023619">
                  <a:moveTo>
                    <a:pt x="2006600" y="537667"/>
                  </a:moveTo>
                  <a:lnTo>
                    <a:pt x="1999881" y="541337"/>
                  </a:lnTo>
                  <a:lnTo>
                    <a:pt x="2002853" y="541337"/>
                  </a:lnTo>
                  <a:lnTo>
                    <a:pt x="2006600" y="537667"/>
                  </a:lnTo>
                  <a:close/>
                </a:path>
                <a:path w="2590800" h="1023619">
                  <a:moveTo>
                    <a:pt x="2006600" y="193649"/>
                  </a:moveTo>
                  <a:lnTo>
                    <a:pt x="1993900" y="188417"/>
                  </a:lnTo>
                  <a:lnTo>
                    <a:pt x="2006600" y="196557"/>
                  </a:lnTo>
                  <a:lnTo>
                    <a:pt x="2006600" y="193649"/>
                  </a:lnTo>
                  <a:close/>
                </a:path>
                <a:path w="2590800" h="1023619">
                  <a:moveTo>
                    <a:pt x="2019300" y="207606"/>
                  </a:moveTo>
                  <a:lnTo>
                    <a:pt x="2006600" y="201206"/>
                  </a:lnTo>
                  <a:lnTo>
                    <a:pt x="2006600" y="204698"/>
                  </a:lnTo>
                  <a:lnTo>
                    <a:pt x="2019300" y="207606"/>
                  </a:lnTo>
                  <a:close/>
                </a:path>
                <a:path w="2590800" h="1023619">
                  <a:moveTo>
                    <a:pt x="2044700" y="319811"/>
                  </a:moveTo>
                  <a:lnTo>
                    <a:pt x="2032000" y="309346"/>
                  </a:lnTo>
                  <a:lnTo>
                    <a:pt x="2032000" y="315163"/>
                  </a:lnTo>
                  <a:lnTo>
                    <a:pt x="2044700" y="319811"/>
                  </a:lnTo>
                  <a:close/>
                </a:path>
                <a:path w="2590800" h="1023619">
                  <a:moveTo>
                    <a:pt x="2119820" y="290156"/>
                  </a:moveTo>
                  <a:lnTo>
                    <a:pt x="2118080" y="291033"/>
                  </a:lnTo>
                  <a:lnTo>
                    <a:pt x="2116340" y="291909"/>
                  </a:lnTo>
                  <a:lnTo>
                    <a:pt x="2119668" y="297459"/>
                  </a:lnTo>
                  <a:lnTo>
                    <a:pt x="2118080" y="293649"/>
                  </a:lnTo>
                  <a:lnTo>
                    <a:pt x="2119820" y="290156"/>
                  </a:lnTo>
                  <a:close/>
                </a:path>
                <a:path w="2590800" h="1023619">
                  <a:moveTo>
                    <a:pt x="2130285" y="194805"/>
                  </a:moveTo>
                  <a:lnTo>
                    <a:pt x="2129713" y="194233"/>
                  </a:lnTo>
                  <a:lnTo>
                    <a:pt x="2129713" y="194805"/>
                  </a:lnTo>
                  <a:lnTo>
                    <a:pt x="2130285" y="195389"/>
                  </a:lnTo>
                  <a:lnTo>
                    <a:pt x="2130285" y="194805"/>
                  </a:lnTo>
                  <a:close/>
                </a:path>
                <a:path w="2590800" h="1023619">
                  <a:moveTo>
                    <a:pt x="2131491" y="280670"/>
                  </a:moveTo>
                  <a:lnTo>
                    <a:pt x="2120900" y="270979"/>
                  </a:lnTo>
                  <a:lnTo>
                    <a:pt x="2120900" y="276783"/>
                  </a:lnTo>
                  <a:lnTo>
                    <a:pt x="2131491" y="280670"/>
                  </a:lnTo>
                  <a:close/>
                </a:path>
                <a:path w="2590800" h="1023619">
                  <a:moveTo>
                    <a:pt x="2133600" y="281444"/>
                  </a:moveTo>
                  <a:lnTo>
                    <a:pt x="2131491" y="280670"/>
                  </a:lnTo>
                  <a:lnTo>
                    <a:pt x="2133600" y="282600"/>
                  </a:lnTo>
                  <a:lnTo>
                    <a:pt x="2133600" y="281444"/>
                  </a:lnTo>
                  <a:close/>
                </a:path>
                <a:path w="2590800" h="1023619">
                  <a:moveTo>
                    <a:pt x="2146300" y="274612"/>
                  </a:moveTo>
                  <a:lnTo>
                    <a:pt x="2133600" y="268071"/>
                  </a:lnTo>
                  <a:lnTo>
                    <a:pt x="2146300" y="276034"/>
                  </a:lnTo>
                  <a:lnTo>
                    <a:pt x="2146300" y="274612"/>
                  </a:lnTo>
                  <a:close/>
                </a:path>
                <a:path w="2590800" h="1023619">
                  <a:moveTo>
                    <a:pt x="2171700" y="186093"/>
                  </a:moveTo>
                  <a:lnTo>
                    <a:pt x="2160130" y="178739"/>
                  </a:lnTo>
                  <a:lnTo>
                    <a:pt x="2159000" y="179197"/>
                  </a:lnTo>
                  <a:lnTo>
                    <a:pt x="2171700" y="186093"/>
                  </a:lnTo>
                  <a:close/>
                </a:path>
                <a:path w="2590800" h="1023619">
                  <a:moveTo>
                    <a:pt x="2184400" y="672731"/>
                  </a:moveTo>
                  <a:lnTo>
                    <a:pt x="2174875" y="671423"/>
                  </a:lnTo>
                  <a:lnTo>
                    <a:pt x="2184400" y="676224"/>
                  </a:lnTo>
                  <a:lnTo>
                    <a:pt x="2184400" y="672731"/>
                  </a:lnTo>
                  <a:close/>
                </a:path>
                <a:path w="2590800" h="1023619">
                  <a:moveTo>
                    <a:pt x="2197100" y="259816"/>
                  </a:moveTo>
                  <a:lnTo>
                    <a:pt x="2184400" y="252945"/>
                  </a:lnTo>
                  <a:lnTo>
                    <a:pt x="2197100" y="263994"/>
                  </a:lnTo>
                  <a:lnTo>
                    <a:pt x="2197100" y="259816"/>
                  </a:lnTo>
                  <a:close/>
                </a:path>
                <a:path w="2590800" h="1023619">
                  <a:moveTo>
                    <a:pt x="2235200" y="267487"/>
                  </a:moveTo>
                  <a:lnTo>
                    <a:pt x="2222500" y="265747"/>
                  </a:lnTo>
                  <a:lnTo>
                    <a:pt x="2222500" y="266319"/>
                  </a:lnTo>
                  <a:lnTo>
                    <a:pt x="2235200" y="267487"/>
                  </a:lnTo>
                  <a:close/>
                </a:path>
                <a:path w="2590800" h="1023619">
                  <a:moveTo>
                    <a:pt x="2235200" y="259930"/>
                  </a:moveTo>
                  <a:lnTo>
                    <a:pt x="2222500" y="251206"/>
                  </a:lnTo>
                  <a:lnTo>
                    <a:pt x="2222500" y="255854"/>
                  </a:lnTo>
                  <a:lnTo>
                    <a:pt x="2235200" y="260515"/>
                  </a:lnTo>
                  <a:lnTo>
                    <a:pt x="2235200" y="259930"/>
                  </a:lnTo>
                  <a:close/>
                </a:path>
                <a:path w="2590800" h="1023619">
                  <a:moveTo>
                    <a:pt x="2236901" y="257911"/>
                  </a:moveTo>
                  <a:lnTo>
                    <a:pt x="2235200" y="256438"/>
                  </a:lnTo>
                  <a:lnTo>
                    <a:pt x="2235200" y="257606"/>
                  </a:lnTo>
                  <a:lnTo>
                    <a:pt x="2236901" y="257911"/>
                  </a:lnTo>
                  <a:close/>
                </a:path>
                <a:path w="2590800" h="1023619">
                  <a:moveTo>
                    <a:pt x="2239822" y="254012"/>
                  </a:moveTo>
                  <a:lnTo>
                    <a:pt x="2235200" y="250621"/>
                  </a:lnTo>
                  <a:lnTo>
                    <a:pt x="2235200" y="252945"/>
                  </a:lnTo>
                  <a:lnTo>
                    <a:pt x="2239822" y="254012"/>
                  </a:lnTo>
                  <a:close/>
                </a:path>
                <a:path w="2590800" h="1023619">
                  <a:moveTo>
                    <a:pt x="2286000" y="452374"/>
                  </a:moveTo>
                  <a:lnTo>
                    <a:pt x="2280920" y="450977"/>
                  </a:lnTo>
                  <a:lnTo>
                    <a:pt x="2279650" y="450926"/>
                  </a:lnTo>
                  <a:lnTo>
                    <a:pt x="2286000" y="452374"/>
                  </a:lnTo>
                  <a:close/>
                </a:path>
                <a:path w="2590800" h="1023619">
                  <a:moveTo>
                    <a:pt x="2286000" y="451218"/>
                  </a:moveTo>
                  <a:lnTo>
                    <a:pt x="2273300" y="448881"/>
                  </a:lnTo>
                  <a:lnTo>
                    <a:pt x="2280920" y="450977"/>
                  </a:lnTo>
                  <a:lnTo>
                    <a:pt x="2286000" y="451218"/>
                  </a:lnTo>
                  <a:close/>
                </a:path>
                <a:path w="2590800" h="1023619">
                  <a:moveTo>
                    <a:pt x="2311400" y="206438"/>
                  </a:moveTo>
                  <a:lnTo>
                    <a:pt x="2298700" y="200621"/>
                  </a:lnTo>
                  <a:lnTo>
                    <a:pt x="2298700" y="205270"/>
                  </a:lnTo>
                  <a:lnTo>
                    <a:pt x="2311400" y="206438"/>
                  </a:lnTo>
                  <a:close/>
                </a:path>
                <a:path w="2590800" h="1023619">
                  <a:moveTo>
                    <a:pt x="2552700" y="91897"/>
                  </a:moveTo>
                  <a:lnTo>
                    <a:pt x="2540000" y="90157"/>
                  </a:lnTo>
                  <a:lnTo>
                    <a:pt x="2544241" y="91122"/>
                  </a:lnTo>
                  <a:lnTo>
                    <a:pt x="2552700" y="91897"/>
                  </a:lnTo>
                  <a:close/>
                </a:path>
                <a:path w="2590800" h="1023619">
                  <a:moveTo>
                    <a:pt x="2552700" y="73240"/>
                  </a:moveTo>
                  <a:lnTo>
                    <a:pt x="2550134" y="72364"/>
                  </a:lnTo>
                  <a:lnTo>
                    <a:pt x="2540000" y="73291"/>
                  </a:lnTo>
                  <a:lnTo>
                    <a:pt x="2552700" y="76784"/>
                  </a:lnTo>
                  <a:lnTo>
                    <a:pt x="2552700" y="73240"/>
                  </a:lnTo>
                  <a:close/>
                </a:path>
                <a:path w="2590800" h="1023619">
                  <a:moveTo>
                    <a:pt x="2552700" y="72136"/>
                  </a:moveTo>
                  <a:lnTo>
                    <a:pt x="2542641" y="69824"/>
                  </a:lnTo>
                  <a:lnTo>
                    <a:pt x="2550134" y="72364"/>
                  </a:lnTo>
                  <a:lnTo>
                    <a:pt x="2552700" y="72136"/>
                  </a:lnTo>
                  <a:close/>
                </a:path>
                <a:path w="2590800" h="1023619">
                  <a:moveTo>
                    <a:pt x="2590800" y="27940"/>
                  </a:moveTo>
                  <a:lnTo>
                    <a:pt x="2578100" y="21551"/>
                  </a:lnTo>
                  <a:lnTo>
                    <a:pt x="2578100" y="16014"/>
                  </a:lnTo>
                  <a:lnTo>
                    <a:pt x="2565400" y="11303"/>
                  </a:lnTo>
                  <a:lnTo>
                    <a:pt x="2565400" y="18059"/>
                  </a:lnTo>
                  <a:lnTo>
                    <a:pt x="2565400" y="23291"/>
                  </a:lnTo>
                  <a:lnTo>
                    <a:pt x="2552700" y="21551"/>
                  </a:lnTo>
                  <a:lnTo>
                    <a:pt x="2552700" y="19227"/>
                  </a:lnTo>
                  <a:lnTo>
                    <a:pt x="2565400" y="18059"/>
                  </a:lnTo>
                  <a:lnTo>
                    <a:pt x="2565400" y="11303"/>
                  </a:lnTo>
                  <a:lnTo>
                    <a:pt x="2565400" y="5854"/>
                  </a:lnTo>
                  <a:lnTo>
                    <a:pt x="2578100" y="4102"/>
                  </a:lnTo>
                  <a:lnTo>
                    <a:pt x="2578100" y="1206"/>
                  </a:lnTo>
                  <a:lnTo>
                    <a:pt x="2565400" y="38"/>
                  </a:lnTo>
                  <a:lnTo>
                    <a:pt x="2540000" y="0"/>
                  </a:lnTo>
                  <a:lnTo>
                    <a:pt x="2425700" y="0"/>
                  </a:lnTo>
                  <a:lnTo>
                    <a:pt x="2425700" y="16319"/>
                  </a:lnTo>
                  <a:lnTo>
                    <a:pt x="2425700" y="16903"/>
                  </a:lnTo>
                  <a:lnTo>
                    <a:pt x="2413000" y="13995"/>
                  </a:lnTo>
                  <a:lnTo>
                    <a:pt x="2425700" y="16319"/>
                  </a:lnTo>
                  <a:lnTo>
                    <a:pt x="2425700" y="0"/>
                  </a:lnTo>
                  <a:lnTo>
                    <a:pt x="2400300" y="0"/>
                  </a:lnTo>
                  <a:lnTo>
                    <a:pt x="2400300" y="18059"/>
                  </a:lnTo>
                  <a:lnTo>
                    <a:pt x="2400300" y="19812"/>
                  </a:lnTo>
                  <a:lnTo>
                    <a:pt x="2400300" y="24460"/>
                  </a:lnTo>
                  <a:lnTo>
                    <a:pt x="2400300" y="29692"/>
                  </a:lnTo>
                  <a:lnTo>
                    <a:pt x="2400300" y="40005"/>
                  </a:lnTo>
                  <a:lnTo>
                    <a:pt x="2400300" y="50622"/>
                  </a:lnTo>
                  <a:lnTo>
                    <a:pt x="2387600" y="46850"/>
                  </a:lnTo>
                  <a:lnTo>
                    <a:pt x="2374900" y="44805"/>
                  </a:lnTo>
                  <a:lnTo>
                    <a:pt x="2374900" y="50038"/>
                  </a:lnTo>
                  <a:lnTo>
                    <a:pt x="2387600" y="51777"/>
                  </a:lnTo>
                  <a:lnTo>
                    <a:pt x="2387600" y="63411"/>
                  </a:lnTo>
                  <a:lnTo>
                    <a:pt x="2374900" y="58178"/>
                  </a:lnTo>
                  <a:lnTo>
                    <a:pt x="2374900" y="65735"/>
                  </a:lnTo>
                  <a:lnTo>
                    <a:pt x="2387600" y="64579"/>
                  </a:lnTo>
                  <a:lnTo>
                    <a:pt x="2387600" y="70967"/>
                  </a:lnTo>
                  <a:lnTo>
                    <a:pt x="2400300" y="72136"/>
                  </a:lnTo>
                  <a:lnTo>
                    <a:pt x="2400300" y="78524"/>
                  </a:lnTo>
                  <a:lnTo>
                    <a:pt x="2387600" y="76200"/>
                  </a:lnTo>
                  <a:lnTo>
                    <a:pt x="2387600" y="83185"/>
                  </a:lnTo>
                  <a:lnTo>
                    <a:pt x="2374900" y="76784"/>
                  </a:lnTo>
                  <a:lnTo>
                    <a:pt x="2374900" y="95389"/>
                  </a:lnTo>
                  <a:lnTo>
                    <a:pt x="2362200" y="98882"/>
                  </a:lnTo>
                  <a:lnTo>
                    <a:pt x="2374900" y="108762"/>
                  </a:lnTo>
                  <a:lnTo>
                    <a:pt x="2362200" y="111086"/>
                  </a:lnTo>
                  <a:lnTo>
                    <a:pt x="2362200" y="103403"/>
                  </a:lnTo>
                  <a:lnTo>
                    <a:pt x="2349500" y="100622"/>
                  </a:lnTo>
                  <a:lnTo>
                    <a:pt x="2349500" y="127952"/>
                  </a:lnTo>
                  <a:lnTo>
                    <a:pt x="2362200" y="133146"/>
                  </a:lnTo>
                  <a:lnTo>
                    <a:pt x="2349500" y="133324"/>
                  </a:lnTo>
                  <a:lnTo>
                    <a:pt x="2349500" y="134340"/>
                  </a:lnTo>
                  <a:lnTo>
                    <a:pt x="2336800" y="128524"/>
                  </a:lnTo>
                  <a:lnTo>
                    <a:pt x="2336800" y="148297"/>
                  </a:lnTo>
                  <a:lnTo>
                    <a:pt x="2324100" y="153530"/>
                  </a:lnTo>
                  <a:lnTo>
                    <a:pt x="2324100" y="158178"/>
                  </a:lnTo>
                  <a:lnTo>
                    <a:pt x="2324100" y="159931"/>
                  </a:lnTo>
                  <a:lnTo>
                    <a:pt x="2324100" y="180860"/>
                  </a:lnTo>
                  <a:lnTo>
                    <a:pt x="2336800" y="183184"/>
                  </a:lnTo>
                  <a:lnTo>
                    <a:pt x="2336800" y="187833"/>
                  </a:lnTo>
                  <a:lnTo>
                    <a:pt x="2324100" y="185508"/>
                  </a:lnTo>
                  <a:lnTo>
                    <a:pt x="2324100" y="200621"/>
                  </a:lnTo>
                  <a:lnTo>
                    <a:pt x="2324100" y="201790"/>
                  </a:lnTo>
                  <a:lnTo>
                    <a:pt x="2315641" y="197523"/>
                  </a:lnTo>
                  <a:lnTo>
                    <a:pt x="2324100" y="200621"/>
                  </a:lnTo>
                  <a:lnTo>
                    <a:pt x="2324100" y="185508"/>
                  </a:lnTo>
                  <a:lnTo>
                    <a:pt x="2311400" y="180860"/>
                  </a:lnTo>
                  <a:lnTo>
                    <a:pt x="2311400" y="176784"/>
                  </a:lnTo>
                  <a:lnTo>
                    <a:pt x="2298700" y="182600"/>
                  </a:lnTo>
                  <a:lnTo>
                    <a:pt x="2298700" y="186093"/>
                  </a:lnTo>
                  <a:lnTo>
                    <a:pt x="2311400" y="191325"/>
                  </a:lnTo>
                  <a:lnTo>
                    <a:pt x="2311400" y="191909"/>
                  </a:lnTo>
                  <a:lnTo>
                    <a:pt x="2298700" y="190157"/>
                  </a:lnTo>
                  <a:lnTo>
                    <a:pt x="2311400" y="192481"/>
                  </a:lnTo>
                  <a:lnTo>
                    <a:pt x="2311400" y="195389"/>
                  </a:lnTo>
                  <a:lnTo>
                    <a:pt x="2311400" y="195973"/>
                  </a:lnTo>
                  <a:lnTo>
                    <a:pt x="2298700" y="194652"/>
                  </a:lnTo>
                  <a:lnTo>
                    <a:pt x="2311400" y="198882"/>
                  </a:lnTo>
                  <a:lnTo>
                    <a:pt x="2311400" y="206438"/>
                  </a:lnTo>
                  <a:lnTo>
                    <a:pt x="2311400" y="211670"/>
                  </a:lnTo>
                  <a:lnTo>
                    <a:pt x="2298700" y="205270"/>
                  </a:lnTo>
                  <a:lnTo>
                    <a:pt x="2298700" y="205854"/>
                  </a:lnTo>
                  <a:lnTo>
                    <a:pt x="2286000" y="200037"/>
                  </a:lnTo>
                  <a:lnTo>
                    <a:pt x="2286000" y="216852"/>
                  </a:lnTo>
                  <a:lnTo>
                    <a:pt x="2273300" y="212839"/>
                  </a:lnTo>
                  <a:lnTo>
                    <a:pt x="2273300" y="211112"/>
                  </a:lnTo>
                  <a:lnTo>
                    <a:pt x="2260600" y="211239"/>
                  </a:lnTo>
                  <a:lnTo>
                    <a:pt x="2260600" y="219811"/>
                  </a:lnTo>
                  <a:lnTo>
                    <a:pt x="2273300" y="226212"/>
                  </a:lnTo>
                  <a:lnTo>
                    <a:pt x="2273300" y="248297"/>
                  </a:lnTo>
                  <a:lnTo>
                    <a:pt x="2273300" y="250621"/>
                  </a:lnTo>
                  <a:lnTo>
                    <a:pt x="2260600" y="248297"/>
                  </a:lnTo>
                  <a:lnTo>
                    <a:pt x="2260600" y="242481"/>
                  </a:lnTo>
                  <a:lnTo>
                    <a:pt x="2273300" y="248297"/>
                  </a:lnTo>
                  <a:lnTo>
                    <a:pt x="2273300" y="226212"/>
                  </a:lnTo>
                  <a:lnTo>
                    <a:pt x="2260600" y="225044"/>
                  </a:lnTo>
                  <a:lnTo>
                    <a:pt x="2247900" y="224459"/>
                  </a:lnTo>
                  <a:lnTo>
                    <a:pt x="2247900" y="247065"/>
                  </a:lnTo>
                  <a:lnTo>
                    <a:pt x="2260600" y="253631"/>
                  </a:lnTo>
                  <a:lnTo>
                    <a:pt x="2260600" y="261086"/>
                  </a:lnTo>
                  <a:lnTo>
                    <a:pt x="2247900" y="257022"/>
                  </a:lnTo>
                  <a:lnTo>
                    <a:pt x="2247900" y="255854"/>
                  </a:lnTo>
                  <a:lnTo>
                    <a:pt x="2239822" y="254012"/>
                  </a:lnTo>
                  <a:lnTo>
                    <a:pt x="2247900" y="259930"/>
                  </a:lnTo>
                  <a:lnTo>
                    <a:pt x="2236901" y="257911"/>
                  </a:lnTo>
                  <a:lnTo>
                    <a:pt x="2247900" y="267487"/>
                  </a:lnTo>
                  <a:lnTo>
                    <a:pt x="2235200" y="273050"/>
                  </a:lnTo>
                  <a:lnTo>
                    <a:pt x="2235200" y="278460"/>
                  </a:lnTo>
                  <a:lnTo>
                    <a:pt x="2222500" y="283756"/>
                  </a:lnTo>
                  <a:lnTo>
                    <a:pt x="2209800" y="289001"/>
                  </a:lnTo>
                  <a:lnTo>
                    <a:pt x="2209800" y="278549"/>
                  </a:lnTo>
                  <a:lnTo>
                    <a:pt x="2197100" y="268579"/>
                  </a:lnTo>
                  <a:lnTo>
                    <a:pt x="2197100" y="263994"/>
                  </a:lnTo>
                  <a:lnTo>
                    <a:pt x="2184400" y="257606"/>
                  </a:lnTo>
                  <a:lnTo>
                    <a:pt x="2184400" y="258178"/>
                  </a:lnTo>
                  <a:lnTo>
                    <a:pt x="2171700" y="255854"/>
                  </a:lnTo>
                  <a:lnTo>
                    <a:pt x="2184400" y="263423"/>
                  </a:lnTo>
                  <a:lnTo>
                    <a:pt x="2184400" y="265163"/>
                  </a:lnTo>
                  <a:lnTo>
                    <a:pt x="2171700" y="262255"/>
                  </a:lnTo>
                  <a:lnTo>
                    <a:pt x="2171700" y="277368"/>
                  </a:lnTo>
                  <a:lnTo>
                    <a:pt x="2159000" y="269494"/>
                  </a:lnTo>
                  <a:lnTo>
                    <a:pt x="2159000" y="275539"/>
                  </a:lnTo>
                  <a:lnTo>
                    <a:pt x="2146300" y="280860"/>
                  </a:lnTo>
                  <a:lnTo>
                    <a:pt x="2146300" y="289585"/>
                  </a:lnTo>
                  <a:lnTo>
                    <a:pt x="2133600" y="284124"/>
                  </a:lnTo>
                  <a:lnTo>
                    <a:pt x="2133600" y="287032"/>
                  </a:lnTo>
                  <a:lnTo>
                    <a:pt x="2120900" y="281089"/>
                  </a:lnTo>
                  <a:lnTo>
                    <a:pt x="2120900" y="300405"/>
                  </a:lnTo>
                  <a:lnTo>
                    <a:pt x="2119820" y="297726"/>
                  </a:lnTo>
                  <a:lnTo>
                    <a:pt x="2119668" y="297459"/>
                  </a:lnTo>
                  <a:lnTo>
                    <a:pt x="2120900" y="300418"/>
                  </a:lnTo>
                  <a:lnTo>
                    <a:pt x="2120900" y="308343"/>
                  </a:lnTo>
                  <a:lnTo>
                    <a:pt x="2108200" y="304114"/>
                  </a:lnTo>
                  <a:lnTo>
                    <a:pt x="2108200" y="287248"/>
                  </a:lnTo>
                  <a:lnTo>
                    <a:pt x="2095500" y="285508"/>
                  </a:lnTo>
                  <a:lnTo>
                    <a:pt x="2095500" y="303390"/>
                  </a:lnTo>
                  <a:lnTo>
                    <a:pt x="2082800" y="295541"/>
                  </a:lnTo>
                  <a:lnTo>
                    <a:pt x="2082800" y="306755"/>
                  </a:lnTo>
                  <a:lnTo>
                    <a:pt x="2095500" y="313778"/>
                  </a:lnTo>
                  <a:lnTo>
                    <a:pt x="2095500" y="317855"/>
                  </a:lnTo>
                  <a:lnTo>
                    <a:pt x="2082800" y="316331"/>
                  </a:lnTo>
                  <a:lnTo>
                    <a:pt x="2082800" y="317487"/>
                  </a:lnTo>
                  <a:lnTo>
                    <a:pt x="2070100" y="305282"/>
                  </a:lnTo>
                  <a:lnTo>
                    <a:pt x="2070100" y="315163"/>
                  </a:lnTo>
                  <a:lnTo>
                    <a:pt x="2070100" y="330276"/>
                  </a:lnTo>
                  <a:lnTo>
                    <a:pt x="2070100" y="332028"/>
                  </a:lnTo>
                  <a:lnTo>
                    <a:pt x="2070100" y="759942"/>
                  </a:lnTo>
                  <a:lnTo>
                    <a:pt x="2070100" y="766343"/>
                  </a:lnTo>
                  <a:lnTo>
                    <a:pt x="2057400" y="760526"/>
                  </a:lnTo>
                  <a:lnTo>
                    <a:pt x="2070100" y="759942"/>
                  </a:lnTo>
                  <a:lnTo>
                    <a:pt x="2070100" y="332028"/>
                  </a:lnTo>
                  <a:lnTo>
                    <a:pt x="2057400" y="330276"/>
                  </a:lnTo>
                  <a:lnTo>
                    <a:pt x="2057400" y="326796"/>
                  </a:lnTo>
                  <a:lnTo>
                    <a:pt x="2070100" y="330276"/>
                  </a:lnTo>
                  <a:lnTo>
                    <a:pt x="2070100" y="315163"/>
                  </a:lnTo>
                  <a:lnTo>
                    <a:pt x="2057400" y="311670"/>
                  </a:lnTo>
                  <a:lnTo>
                    <a:pt x="2057400" y="315239"/>
                  </a:lnTo>
                  <a:lnTo>
                    <a:pt x="2044700" y="312572"/>
                  </a:lnTo>
                  <a:lnTo>
                    <a:pt x="2044700" y="319811"/>
                  </a:lnTo>
                  <a:lnTo>
                    <a:pt x="2044700" y="325628"/>
                  </a:lnTo>
                  <a:lnTo>
                    <a:pt x="2032000" y="318655"/>
                  </a:lnTo>
                  <a:lnTo>
                    <a:pt x="2032000" y="331355"/>
                  </a:lnTo>
                  <a:lnTo>
                    <a:pt x="2019300" y="327367"/>
                  </a:lnTo>
                  <a:lnTo>
                    <a:pt x="2019300" y="335508"/>
                  </a:lnTo>
                  <a:lnTo>
                    <a:pt x="2019300" y="531444"/>
                  </a:lnTo>
                  <a:lnTo>
                    <a:pt x="2019300" y="532028"/>
                  </a:lnTo>
                  <a:lnTo>
                    <a:pt x="2019300" y="541985"/>
                  </a:lnTo>
                  <a:lnTo>
                    <a:pt x="2019300" y="542467"/>
                  </a:lnTo>
                  <a:lnTo>
                    <a:pt x="2006600" y="545401"/>
                  </a:lnTo>
                  <a:lnTo>
                    <a:pt x="2006600" y="543356"/>
                  </a:lnTo>
                  <a:lnTo>
                    <a:pt x="2019300" y="541985"/>
                  </a:lnTo>
                  <a:lnTo>
                    <a:pt x="2019300" y="532028"/>
                  </a:lnTo>
                  <a:lnTo>
                    <a:pt x="2006600" y="534352"/>
                  </a:lnTo>
                  <a:lnTo>
                    <a:pt x="2004060" y="535978"/>
                  </a:lnTo>
                  <a:lnTo>
                    <a:pt x="2006600" y="535520"/>
                  </a:lnTo>
                  <a:lnTo>
                    <a:pt x="2006600" y="537667"/>
                  </a:lnTo>
                  <a:lnTo>
                    <a:pt x="2006600" y="540753"/>
                  </a:lnTo>
                  <a:lnTo>
                    <a:pt x="2005037" y="541337"/>
                  </a:lnTo>
                  <a:lnTo>
                    <a:pt x="2006600" y="541337"/>
                  </a:lnTo>
                  <a:lnTo>
                    <a:pt x="1996694" y="548132"/>
                  </a:lnTo>
                  <a:lnTo>
                    <a:pt x="2006600" y="545985"/>
                  </a:lnTo>
                  <a:lnTo>
                    <a:pt x="2006600" y="547141"/>
                  </a:lnTo>
                  <a:lnTo>
                    <a:pt x="1995055" y="549262"/>
                  </a:lnTo>
                  <a:lnTo>
                    <a:pt x="1993900" y="550049"/>
                  </a:lnTo>
                  <a:lnTo>
                    <a:pt x="1994636" y="549338"/>
                  </a:lnTo>
                  <a:lnTo>
                    <a:pt x="1993900" y="549465"/>
                  </a:lnTo>
                  <a:lnTo>
                    <a:pt x="1993900" y="549757"/>
                  </a:lnTo>
                  <a:lnTo>
                    <a:pt x="1981200" y="553173"/>
                  </a:lnTo>
                  <a:lnTo>
                    <a:pt x="1981200" y="553834"/>
                  </a:lnTo>
                  <a:lnTo>
                    <a:pt x="1993900" y="551510"/>
                  </a:lnTo>
                  <a:lnTo>
                    <a:pt x="1993900" y="551802"/>
                  </a:lnTo>
                  <a:lnTo>
                    <a:pt x="2006600" y="548309"/>
                  </a:lnTo>
                  <a:lnTo>
                    <a:pt x="2006600" y="550633"/>
                  </a:lnTo>
                  <a:lnTo>
                    <a:pt x="1993900" y="551802"/>
                  </a:lnTo>
                  <a:lnTo>
                    <a:pt x="1993900" y="554126"/>
                  </a:lnTo>
                  <a:lnTo>
                    <a:pt x="2006600" y="555282"/>
                  </a:lnTo>
                  <a:lnTo>
                    <a:pt x="1993900" y="555282"/>
                  </a:lnTo>
                  <a:lnTo>
                    <a:pt x="1993900" y="555866"/>
                  </a:lnTo>
                  <a:lnTo>
                    <a:pt x="1981200" y="555866"/>
                  </a:lnTo>
                  <a:lnTo>
                    <a:pt x="1993900" y="556450"/>
                  </a:lnTo>
                  <a:lnTo>
                    <a:pt x="2006600" y="557034"/>
                  </a:lnTo>
                  <a:lnTo>
                    <a:pt x="2006600" y="557606"/>
                  </a:lnTo>
                  <a:lnTo>
                    <a:pt x="1993900" y="556450"/>
                  </a:lnTo>
                  <a:lnTo>
                    <a:pt x="1993900" y="557606"/>
                  </a:lnTo>
                  <a:lnTo>
                    <a:pt x="1981200" y="557034"/>
                  </a:lnTo>
                  <a:lnTo>
                    <a:pt x="1993900" y="559943"/>
                  </a:lnTo>
                  <a:lnTo>
                    <a:pt x="1993900" y="564527"/>
                  </a:lnTo>
                  <a:lnTo>
                    <a:pt x="1993900" y="569239"/>
                  </a:lnTo>
                  <a:lnTo>
                    <a:pt x="1981200" y="563422"/>
                  </a:lnTo>
                  <a:lnTo>
                    <a:pt x="1981200" y="569823"/>
                  </a:lnTo>
                  <a:lnTo>
                    <a:pt x="1993900" y="575640"/>
                  </a:lnTo>
                  <a:lnTo>
                    <a:pt x="1981200" y="570407"/>
                  </a:lnTo>
                  <a:lnTo>
                    <a:pt x="1981200" y="587260"/>
                  </a:lnTo>
                  <a:lnTo>
                    <a:pt x="1968500" y="579120"/>
                  </a:lnTo>
                  <a:lnTo>
                    <a:pt x="1968500" y="611098"/>
                  </a:lnTo>
                  <a:lnTo>
                    <a:pt x="1955800" y="604075"/>
                  </a:lnTo>
                  <a:lnTo>
                    <a:pt x="1955800" y="616331"/>
                  </a:lnTo>
                  <a:lnTo>
                    <a:pt x="1943100" y="610514"/>
                  </a:lnTo>
                  <a:lnTo>
                    <a:pt x="1943100" y="617054"/>
                  </a:lnTo>
                  <a:lnTo>
                    <a:pt x="1930400" y="620852"/>
                  </a:lnTo>
                  <a:lnTo>
                    <a:pt x="1930400" y="626795"/>
                  </a:lnTo>
                  <a:lnTo>
                    <a:pt x="1943100" y="633857"/>
                  </a:lnTo>
                  <a:lnTo>
                    <a:pt x="1943100" y="645871"/>
                  </a:lnTo>
                  <a:lnTo>
                    <a:pt x="1930400" y="643801"/>
                  </a:lnTo>
                  <a:lnTo>
                    <a:pt x="1930400" y="641921"/>
                  </a:lnTo>
                  <a:lnTo>
                    <a:pt x="1917700" y="644245"/>
                  </a:lnTo>
                  <a:lnTo>
                    <a:pt x="1917700" y="645401"/>
                  </a:lnTo>
                  <a:lnTo>
                    <a:pt x="1905000" y="650963"/>
                  </a:lnTo>
                  <a:lnTo>
                    <a:pt x="1905000" y="659231"/>
                  </a:lnTo>
                  <a:lnTo>
                    <a:pt x="1905000" y="829081"/>
                  </a:lnTo>
                  <a:lnTo>
                    <a:pt x="1905000" y="835964"/>
                  </a:lnTo>
                  <a:lnTo>
                    <a:pt x="1892300" y="843064"/>
                  </a:lnTo>
                  <a:lnTo>
                    <a:pt x="1892300" y="826223"/>
                  </a:lnTo>
                  <a:lnTo>
                    <a:pt x="1905000" y="829081"/>
                  </a:lnTo>
                  <a:lnTo>
                    <a:pt x="1905000" y="659231"/>
                  </a:lnTo>
                  <a:lnTo>
                    <a:pt x="1892300" y="657466"/>
                  </a:lnTo>
                  <a:lnTo>
                    <a:pt x="1892300" y="665759"/>
                  </a:lnTo>
                  <a:lnTo>
                    <a:pt x="1879600" y="671563"/>
                  </a:lnTo>
                  <a:lnTo>
                    <a:pt x="1892300" y="674471"/>
                  </a:lnTo>
                  <a:lnTo>
                    <a:pt x="1892300" y="690753"/>
                  </a:lnTo>
                  <a:lnTo>
                    <a:pt x="1879600" y="684352"/>
                  </a:lnTo>
                  <a:lnTo>
                    <a:pt x="1879600" y="689013"/>
                  </a:lnTo>
                  <a:lnTo>
                    <a:pt x="1879600" y="891336"/>
                  </a:lnTo>
                  <a:lnTo>
                    <a:pt x="1879600" y="896569"/>
                  </a:lnTo>
                  <a:lnTo>
                    <a:pt x="1866900" y="889012"/>
                  </a:lnTo>
                  <a:lnTo>
                    <a:pt x="1879600" y="891336"/>
                  </a:lnTo>
                  <a:lnTo>
                    <a:pt x="1879600" y="689013"/>
                  </a:lnTo>
                  <a:lnTo>
                    <a:pt x="1866900" y="678548"/>
                  </a:lnTo>
                  <a:lnTo>
                    <a:pt x="1866900" y="690753"/>
                  </a:lnTo>
                  <a:lnTo>
                    <a:pt x="1854200" y="684936"/>
                  </a:lnTo>
                  <a:lnTo>
                    <a:pt x="1854200" y="687489"/>
                  </a:lnTo>
                  <a:lnTo>
                    <a:pt x="1866900" y="692213"/>
                  </a:lnTo>
                  <a:lnTo>
                    <a:pt x="1866900" y="696061"/>
                  </a:lnTo>
                  <a:lnTo>
                    <a:pt x="1854200" y="695985"/>
                  </a:lnTo>
                  <a:lnTo>
                    <a:pt x="1854200" y="702957"/>
                  </a:lnTo>
                  <a:lnTo>
                    <a:pt x="1841500" y="700633"/>
                  </a:lnTo>
                  <a:lnTo>
                    <a:pt x="1841500" y="691515"/>
                  </a:lnTo>
                  <a:lnTo>
                    <a:pt x="1828800" y="699033"/>
                  </a:lnTo>
                  <a:lnTo>
                    <a:pt x="1828800" y="713790"/>
                  </a:lnTo>
                  <a:lnTo>
                    <a:pt x="1816100" y="710171"/>
                  </a:lnTo>
                  <a:lnTo>
                    <a:pt x="1816100" y="890765"/>
                  </a:lnTo>
                  <a:lnTo>
                    <a:pt x="1816100" y="902855"/>
                  </a:lnTo>
                  <a:lnTo>
                    <a:pt x="1803400" y="892505"/>
                  </a:lnTo>
                  <a:lnTo>
                    <a:pt x="1816100" y="890765"/>
                  </a:lnTo>
                  <a:lnTo>
                    <a:pt x="1816100" y="710171"/>
                  </a:lnTo>
                  <a:lnTo>
                    <a:pt x="1816100" y="703541"/>
                  </a:lnTo>
                  <a:lnTo>
                    <a:pt x="1803400" y="702957"/>
                  </a:lnTo>
                  <a:lnTo>
                    <a:pt x="1803400" y="716330"/>
                  </a:lnTo>
                  <a:lnTo>
                    <a:pt x="1790700" y="713435"/>
                  </a:lnTo>
                  <a:lnTo>
                    <a:pt x="1790700" y="727964"/>
                  </a:lnTo>
                  <a:lnTo>
                    <a:pt x="1778000" y="722160"/>
                  </a:lnTo>
                  <a:lnTo>
                    <a:pt x="1778000" y="723633"/>
                  </a:lnTo>
                  <a:lnTo>
                    <a:pt x="1765300" y="727964"/>
                  </a:lnTo>
                  <a:lnTo>
                    <a:pt x="1765300" y="735406"/>
                  </a:lnTo>
                  <a:lnTo>
                    <a:pt x="1765300" y="766914"/>
                  </a:lnTo>
                  <a:lnTo>
                    <a:pt x="1752600" y="773315"/>
                  </a:lnTo>
                  <a:lnTo>
                    <a:pt x="1752600" y="766914"/>
                  </a:lnTo>
                  <a:lnTo>
                    <a:pt x="1765300" y="766914"/>
                  </a:lnTo>
                  <a:lnTo>
                    <a:pt x="1765300" y="735406"/>
                  </a:lnTo>
                  <a:lnTo>
                    <a:pt x="1752600" y="730872"/>
                  </a:lnTo>
                  <a:lnTo>
                    <a:pt x="1752600" y="749477"/>
                  </a:lnTo>
                  <a:lnTo>
                    <a:pt x="1739900" y="752386"/>
                  </a:lnTo>
                  <a:lnTo>
                    <a:pt x="1739900" y="749477"/>
                  </a:lnTo>
                  <a:lnTo>
                    <a:pt x="1727200" y="739597"/>
                  </a:lnTo>
                  <a:lnTo>
                    <a:pt x="1727200" y="755802"/>
                  </a:lnTo>
                  <a:lnTo>
                    <a:pt x="1714500" y="757593"/>
                  </a:lnTo>
                  <a:lnTo>
                    <a:pt x="1714500" y="745401"/>
                  </a:lnTo>
                  <a:lnTo>
                    <a:pt x="1701800" y="740168"/>
                  </a:lnTo>
                  <a:lnTo>
                    <a:pt x="1701800" y="736104"/>
                  </a:lnTo>
                  <a:lnTo>
                    <a:pt x="1689100" y="740168"/>
                  </a:lnTo>
                  <a:lnTo>
                    <a:pt x="1701800" y="741921"/>
                  </a:lnTo>
                  <a:lnTo>
                    <a:pt x="1701800" y="750785"/>
                  </a:lnTo>
                  <a:lnTo>
                    <a:pt x="1701800" y="780288"/>
                  </a:lnTo>
                  <a:lnTo>
                    <a:pt x="1689100" y="780872"/>
                  </a:lnTo>
                  <a:lnTo>
                    <a:pt x="1689100" y="809942"/>
                  </a:lnTo>
                  <a:lnTo>
                    <a:pt x="1689100" y="883145"/>
                  </a:lnTo>
                  <a:lnTo>
                    <a:pt x="1689100" y="892581"/>
                  </a:lnTo>
                  <a:lnTo>
                    <a:pt x="1676400" y="897966"/>
                  </a:lnTo>
                  <a:lnTo>
                    <a:pt x="1676400" y="887272"/>
                  </a:lnTo>
                  <a:lnTo>
                    <a:pt x="1689100" y="883145"/>
                  </a:lnTo>
                  <a:lnTo>
                    <a:pt x="1689100" y="809942"/>
                  </a:lnTo>
                  <a:lnTo>
                    <a:pt x="1676400" y="818159"/>
                  </a:lnTo>
                  <a:lnTo>
                    <a:pt x="1676400" y="880046"/>
                  </a:lnTo>
                  <a:lnTo>
                    <a:pt x="1676400" y="884440"/>
                  </a:lnTo>
                  <a:lnTo>
                    <a:pt x="1663700" y="884135"/>
                  </a:lnTo>
                  <a:lnTo>
                    <a:pt x="1663700" y="891336"/>
                  </a:lnTo>
                  <a:lnTo>
                    <a:pt x="1663700" y="899477"/>
                  </a:lnTo>
                  <a:lnTo>
                    <a:pt x="1651000" y="899477"/>
                  </a:lnTo>
                  <a:lnTo>
                    <a:pt x="1663700" y="891336"/>
                  </a:lnTo>
                  <a:lnTo>
                    <a:pt x="1663700" y="884135"/>
                  </a:lnTo>
                  <a:lnTo>
                    <a:pt x="1663700" y="875055"/>
                  </a:lnTo>
                  <a:lnTo>
                    <a:pt x="1676400" y="880046"/>
                  </a:lnTo>
                  <a:lnTo>
                    <a:pt x="1676400" y="818159"/>
                  </a:lnTo>
                  <a:lnTo>
                    <a:pt x="1676400" y="811110"/>
                  </a:lnTo>
                  <a:lnTo>
                    <a:pt x="1689100" y="809942"/>
                  </a:lnTo>
                  <a:lnTo>
                    <a:pt x="1689100" y="780872"/>
                  </a:lnTo>
                  <a:lnTo>
                    <a:pt x="1689100" y="772147"/>
                  </a:lnTo>
                  <a:lnTo>
                    <a:pt x="1701800" y="780288"/>
                  </a:lnTo>
                  <a:lnTo>
                    <a:pt x="1701800" y="750785"/>
                  </a:lnTo>
                  <a:lnTo>
                    <a:pt x="1689100" y="748461"/>
                  </a:lnTo>
                  <a:lnTo>
                    <a:pt x="1689100" y="747229"/>
                  </a:lnTo>
                  <a:lnTo>
                    <a:pt x="1676400" y="754710"/>
                  </a:lnTo>
                  <a:lnTo>
                    <a:pt x="1676400" y="770407"/>
                  </a:lnTo>
                  <a:lnTo>
                    <a:pt x="1663700" y="766343"/>
                  </a:lnTo>
                  <a:lnTo>
                    <a:pt x="1663700" y="757618"/>
                  </a:lnTo>
                  <a:lnTo>
                    <a:pt x="1651000" y="761682"/>
                  </a:lnTo>
                  <a:lnTo>
                    <a:pt x="1651000" y="786803"/>
                  </a:lnTo>
                  <a:lnTo>
                    <a:pt x="1663700" y="783856"/>
                  </a:lnTo>
                  <a:lnTo>
                    <a:pt x="1663700" y="777963"/>
                  </a:lnTo>
                  <a:lnTo>
                    <a:pt x="1676400" y="783780"/>
                  </a:lnTo>
                  <a:lnTo>
                    <a:pt x="1676400" y="787844"/>
                  </a:lnTo>
                  <a:lnTo>
                    <a:pt x="1663700" y="787844"/>
                  </a:lnTo>
                  <a:lnTo>
                    <a:pt x="1663700" y="830287"/>
                  </a:lnTo>
                  <a:lnTo>
                    <a:pt x="1663700" y="834364"/>
                  </a:lnTo>
                  <a:lnTo>
                    <a:pt x="1663700" y="856462"/>
                  </a:lnTo>
                  <a:lnTo>
                    <a:pt x="1663700" y="865759"/>
                  </a:lnTo>
                  <a:lnTo>
                    <a:pt x="1651000" y="873315"/>
                  </a:lnTo>
                  <a:lnTo>
                    <a:pt x="1651000" y="885101"/>
                  </a:lnTo>
                  <a:lnTo>
                    <a:pt x="1638300" y="883996"/>
                  </a:lnTo>
                  <a:lnTo>
                    <a:pt x="1638300" y="893089"/>
                  </a:lnTo>
                  <a:lnTo>
                    <a:pt x="1638300" y="903554"/>
                  </a:lnTo>
                  <a:lnTo>
                    <a:pt x="1625600" y="903554"/>
                  </a:lnTo>
                  <a:lnTo>
                    <a:pt x="1625600" y="893089"/>
                  </a:lnTo>
                  <a:lnTo>
                    <a:pt x="1638300" y="893089"/>
                  </a:lnTo>
                  <a:lnTo>
                    <a:pt x="1638300" y="883996"/>
                  </a:lnTo>
                  <a:lnTo>
                    <a:pt x="1625600" y="881049"/>
                  </a:lnTo>
                  <a:lnTo>
                    <a:pt x="1612900" y="879132"/>
                  </a:lnTo>
                  <a:lnTo>
                    <a:pt x="1600200" y="867473"/>
                  </a:lnTo>
                  <a:lnTo>
                    <a:pt x="1612900" y="856526"/>
                  </a:lnTo>
                  <a:lnTo>
                    <a:pt x="1612900" y="848893"/>
                  </a:lnTo>
                  <a:lnTo>
                    <a:pt x="1625600" y="848321"/>
                  </a:lnTo>
                  <a:lnTo>
                    <a:pt x="1625600" y="853998"/>
                  </a:lnTo>
                  <a:lnTo>
                    <a:pt x="1638300" y="858494"/>
                  </a:lnTo>
                  <a:lnTo>
                    <a:pt x="1651000" y="859929"/>
                  </a:lnTo>
                  <a:lnTo>
                    <a:pt x="1663700" y="856462"/>
                  </a:lnTo>
                  <a:lnTo>
                    <a:pt x="1663700" y="834364"/>
                  </a:lnTo>
                  <a:lnTo>
                    <a:pt x="1651000" y="833780"/>
                  </a:lnTo>
                  <a:lnTo>
                    <a:pt x="1651000" y="840498"/>
                  </a:lnTo>
                  <a:lnTo>
                    <a:pt x="1638300" y="838644"/>
                  </a:lnTo>
                  <a:lnTo>
                    <a:pt x="1638300" y="836256"/>
                  </a:lnTo>
                  <a:lnTo>
                    <a:pt x="1625600" y="834364"/>
                  </a:lnTo>
                  <a:lnTo>
                    <a:pt x="1625600" y="838428"/>
                  </a:lnTo>
                  <a:lnTo>
                    <a:pt x="1625600" y="845413"/>
                  </a:lnTo>
                  <a:lnTo>
                    <a:pt x="1612900" y="845985"/>
                  </a:lnTo>
                  <a:lnTo>
                    <a:pt x="1612900" y="838428"/>
                  </a:lnTo>
                  <a:lnTo>
                    <a:pt x="1625600" y="838428"/>
                  </a:lnTo>
                  <a:lnTo>
                    <a:pt x="1625600" y="834364"/>
                  </a:lnTo>
                  <a:lnTo>
                    <a:pt x="1625600" y="814019"/>
                  </a:lnTo>
                  <a:lnTo>
                    <a:pt x="1638300" y="817499"/>
                  </a:lnTo>
                  <a:lnTo>
                    <a:pt x="1638300" y="830287"/>
                  </a:lnTo>
                  <a:lnTo>
                    <a:pt x="1651000" y="830287"/>
                  </a:lnTo>
                  <a:lnTo>
                    <a:pt x="1651000" y="829132"/>
                  </a:lnTo>
                  <a:lnTo>
                    <a:pt x="1663700" y="830287"/>
                  </a:lnTo>
                  <a:lnTo>
                    <a:pt x="1663700" y="787844"/>
                  </a:lnTo>
                  <a:lnTo>
                    <a:pt x="1663700" y="786104"/>
                  </a:lnTo>
                  <a:lnTo>
                    <a:pt x="1651000" y="788708"/>
                  </a:lnTo>
                  <a:lnTo>
                    <a:pt x="1651000" y="791260"/>
                  </a:lnTo>
                  <a:lnTo>
                    <a:pt x="1638300" y="793711"/>
                  </a:lnTo>
                  <a:lnTo>
                    <a:pt x="1625600" y="795985"/>
                  </a:lnTo>
                  <a:lnTo>
                    <a:pt x="1612900" y="802970"/>
                  </a:lnTo>
                  <a:lnTo>
                    <a:pt x="1612900" y="791337"/>
                  </a:lnTo>
                  <a:lnTo>
                    <a:pt x="1625600" y="795985"/>
                  </a:lnTo>
                  <a:lnTo>
                    <a:pt x="1625600" y="759142"/>
                  </a:lnTo>
                  <a:lnTo>
                    <a:pt x="1612900" y="752970"/>
                  </a:lnTo>
                  <a:lnTo>
                    <a:pt x="1612900" y="765759"/>
                  </a:lnTo>
                  <a:lnTo>
                    <a:pt x="1612900" y="768083"/>
                  </a:lnTo>
                  <a:lnTo>
                    <a:pt x="1610487" y="766864"/>
                  </a:lnTo>
                  <a:lnTo>
                    <a:pt x="1600200" y="771575"/>
                  </a:lnTo>
                  <a:lnTo>
                    <a:pt x="1600200" y="823899"/>
                  </a:lnTo>
                  <a:lnTo>
                    <a:pt x="1587500" y="832815"/>
                  </a:lnTo>
                  <a:lnTo>
                    <a:pt x="1587500" y="840320"/>
                  </a:lnTo>
                  <a:lnTo>
                    <a:pt x="1574800" y="846302"/>
                  </a:lnTo>
                  <a:lnTo>
                    <a:pt x="1574800" y="827900"/>
                  </a:lnTo>
                  <a:lnTo>
                    <a:pt x="1587500" y="821296"/>
                  </a:lnTo>
                  <a:lnTo>
                    <a:pt x="1600200" y="823899"/>
                  </a:lnTo>
                  <a:lnTo>
                    <a:pt x="1600200" y="771575"/>
                  </a:lnTo>
                  <a:lnTo>
                    <a:pt x="1600200" y="765124"/>
                  </a:lnTo>
                  <a:lnTo>
                    <a:pt x="1587500" y="765175"/>
                  </a:lnTo>
                  <a:lnTo>
                    <a:pt x="1587500" y="760742"/>
                  </a:lnTo>
                  <a:lnTo>
                    <a:pt x="1574800" y="759294"/>
                  </a:lnTo>
                  <a:lnTo>
                    <a:pt x="1574800" y="765098"/>
                  </a:lnTo>
                  <a:lnTo>
                    <a:pt x="1562100" y="770407"/>
                  </a:lnTo>
                  <a:lnTo>
                    <a:pt x="1562100" y="766343"/>
                  </a:lnTo>
                  <a:lnTo>
                    <a:pt x="1549400" y="767499"/>
                  </a:lnTo>
                  <a:lnTo>
                    <a:pt x="1562100" y="776808"/>
                  </a:lnTo>
                  <a:lnTo>
                    <a:pt x="1549400" y="768667"/>
                  </a:lnTo>
                  <a:lnTo>
                    <a:pt x="1549400" y="767499"/>
                  </a:lnTo>
                  <a:lnTo>
                    <a:pt x="1549400" y="759358"/>
                  </a:lnTo>
                  <a:lnTo>
                    <a:pt x="1536700" y="765759"/>
                  </a:lnTo>
                  <a:lnTo>
                    <a:pt x="1536700" y="767499"/>
                  </a:lnTo>
                  <a:lnTo>
                    <a:pt x="1549400" y="775055"/>
                  </a:lnTo>
                  <a:lnTo>
                    <a:pt x="1536700" y="775373"/>
                  </a:lnTo>
                  <a:lnTo>
                    <a:pt x="1536700" y="868667"/>
                  </a:lnTo>
                  <a:lnTo>
                    <a:pt x="1536700" y="875614"/>
                  </a:lnTo>
                  <a:lnTo>
                    <a:pt x="1524000" y="877163"/>
                  </a:lnTo>
                  <a:lnTo>
                    <a:pt x="1511300" y="879132"/>
                  </a:lnTo>
                  <a:lnTo>
                    <a:pt x="1511300" y="870407"/>
                  </a:lnTo>
                  <a:lnTo>
                    <a:pt x="1524000" y="868667"/>
                  </a:lnTo>
                  <a:lnTo>
                    <a:pt x="1536700" y="868667"/>
                  </a:lnTo>
                  <a:lnTo>
                    <a:pt x="1536700" y="775373"/>
                  </a:lnTo>
                  <a:lnTo>
                    <a:pt x="1532991" y="775830"/>
                  </a:lnTo>
                  <a:lnTo>
                    <a:pt x="1533766" y="775055"/>
                  </a:lnTo>
                  <a:lnTo>
                    <a:pt x="1531734" y="775639"/>
                  </a:lnTo>
                  <a:lnTo>
                    <a:pt x="1531734" y="776008"/>
                  </a:lnTo>
                  <a:lnTo>
                    <a:pt x="1530858" y="776135"/>
                  </a:lnTo>
                  <a:lnTo>
                    <a:pt x="1530858" y="775893"/>
                  </a:lnTo>
                  <a:lnTo>
                    <a:pt x="1529689" y="776224"/>
                  </a:lnTo>
                  <a:lnTo>
                    <a:pt x="1524000" y="777087"/>
                  </a:lnTo>
                  <a:lnTo>
                    <a:pt x="1524000" y="786104"/>
                  </a:lnTo>
                  <a:lnTo>
                    <a:pt x="1524000" y="801217"/>
                  </a:lnTo>
                  <a:lnTo>
                    <a:pt x="1511300" y="797737"/>
                  </a:lnTo>
                  <a:lnTo>
                    <a:pt x="1511300" y="788428"/>
                  </a:lnTo>
                  <a:lnTo>
                    <a:pt x="1498600" y="789774"/>
                  </a:lnTo>
                  <a:lnTo>
                    <a:pt x="1498600" y="793940"/>
                  </a:lnTo>
                  <a:lnTo>
                    <a:pt x="1485900" y="791921"/>
                  </a:lnTo>
                  <a:lnTo>
                    <a:pt x="1485900" y="815987"/>
                  </a:lnTo>
                  <a:lnTo>
                    <a:pt x="1485900" y="822147"/>
                  </a:lnTo>
                  <a:lnTo>
                    <a:pt x="1473200" y="822210"/>
                  </a:lnTo>
                  <a:lnTo>
                    <a:pt x="1473200" y="809942"/>
                  </a:lnTo>
                  <a:lnTo>
                    <a:pt x="1485900" y="815987"/>
                  </a:lnTo>
                  <a:lnTo>
                    <a:pt x="1485900" y="791921"/>
                  </a:lnTo>
                  <a:lnTo>
                    <a:pt x="1485900" y="778548"/>
                  </a:lnTo>
                  <a:lnTo>
                    <a:pt x="1473200" y="781456"/>
                  </a:lnTo>
                  <a:lnTo>
                    <a:pt x="1473200" y="786104"/>
                  </a:lnTo>
                  <a:lnTo>
                    <a:pt x="1473200" y="802970"/>
                  </a:lnTo>
                  <a:lnTo>
                    <a:pt x="1473200" y="807618"/>
                  </a:lnTo>
                  <a:lnTo>
                    <a:pt x="1460500" y="805878"/>
                  </a:lnTo>
                  <a:lnTo>
                    <a:pt x="1460500" y="802970"/>
                  </a:lnTo>
                  <a:lnTo>
                    <a:pt x="1473200" y="802970"/>
                  </a:lnTo>
                  <a:lnTo>
                    <a:pt x="1473200" y="786104"/>
                  </a:lnTo>
                  <a:lnTo>
                    <a:pt x="1460500" y="782612"/>
                  </a:lnTo>
                  <a:lnTo>
                    <a:pt x="1460500" y="784872"/>
                  </a:lnTo>
                  <a:lnTo>
                    <a:pt x="1447800" y="781227"/>
                  </a:lnTo>
                  <a:lnTo>
                    <a:pt x="1447800" y="776224"/>
                  </a:lnTo>
                  <a:lnTo>
                    <a:pt x="1435100" y="787273"/>
                  </a:lnTo>
                  <a:lnTo>
                    <a:pt x="1435100" y="795693"/>
                  </a:lnTo>
                  <a:lnTo>
                    <a:pt x="1422400" y="797496"/>
                  </a:lnTo>
                  <a:lnTo>
                    <a:pt x="1422400" y="804468"/>
                  </a:lnTo>
                  <a:lnTo>
                    <a:pt x="1409700" y="802970"/>
                  </a:lnTo>
                  <a:lnTo>
                    <a:pt x="1409700" y="876515"/>
                  </a:lnTo>
                  <a:lnTo>
                    <a:pt x="1397000" y="879132"/>
                  </a:lnTo>
                  <a:lnTo>
                    <a:pt x="1397000" y="876084"/>
                  </a:lnTo>
                  <a:lnTo>
                    <a:pt x="1409700" y="876515"/>
                  </a:lnTo>
                  <a:lnTo>
                    <a:pt x="1409700" y="802970"/>
                  </a:lnTo>
                  <a:lnTo>
                    <a:pt x="1409700" y="800341"/>
                  </a:lnTo>
                  <a:lnTo>
                    <a:pt x="1397000" y="801154"/>
                  </a:lnTo>
                  <a:lnTo>
                    <a:pt x="1397000" y="851801"/>
                  </a:lnTo>
                  <a:lnTo>
                    <a:pt x="1397000" y="854710"/>
                  </a:lnTo>
                  <a:lnTo>
                    <a:pt x="1384300" y="854710"/>
                  </a:lnTo>
                  <a:lnTo>
                    <a:pt x="1397000" y="851801"/>
                  </a:lnTo>
                  <a:lnTo>
                    <a:pt x="1397000" y="801154"/>
                  </a:lnTo>
                  <a:lnTo>
                    <a:pt x="1397000" y="791921"/>
                  </a:lnTo>
                  <a:lnTo>
                    <a:pt x="1384300" y="798131"/>
                  </a:lnTo>
                  <a:lnTo>
                    <a:pt x="1384300" y="800823"/>
                  </a:lnTo>
                  <a:lnTo>
                    <a:pt x="1371600" y="795553"/>
                  </a:lnTo>
                  <a:lnTo>
                    <a:pt x="1371600" y="873315"/>
                  </a:lnTo>
                  <a:lnTo>
                    <a:pt x="1371600" y="885532"/>
                  </a:lnTo>
                  <a:lnTo>
                    <a:pt x="1358900" y="883196"/>
                  </a:lnTo>
                  <a:lnTo>
                    <a:pt x="1358900" y="875639"/>
                  </a:lnTo>
                  <a:lnTo>
                    <a:pt x="1371600" y="873315"/>
                  </a:lnTo>
                  <a:lnTo>
                    <a:pt x="1371600" y="795553"/>
                  </a:lnTo>
                  <a:lnTo>
                    <a:pt x="1371600" y="790752"/>
                  </a:lnTo>
                  <a:lnTo>
                    <a:pt x="1358900" y="802970"/>
                  </a:lnTo>
                  <a:lnTo>
                    <a:pt x="1358900" y="855294"/>
                  </a:lnTo>
                  <a:lnTo>
                    <a:pt x="1358900" y="866927"/>
                  </a:lnTo>
                  <a:lnTo>
                    <a:pt x="1346200" y="866927"/>
                  </a:lnTo>
                  <a:lnTo>
                    <a:pt x="1346200" y="854710"/>
                  </a:lnTo>
                  <a:lnTo>
                    <a:pt x="1358900" y="855294"/>
                  </a:lnTo>
                  <a:lnTo>
                    <a:pt x="1358900" y="802970"/>
                  </a:lnTo>
                  <a:lnTo>
                    <a:pt x="1358900" y="787273"/>
                  </a:lnTo>
                  <a:lnTo>
                    <a:pt x="1346200" y="797737"/>
                  </a:lnTo>
                  <a:lnTo>
                    <a:pt x="1346200" y="789597"/>
                  </a:lnTo>
                  <a:lnTo>
                    <a:pt x="1333500" y="789597"/>
                  </a:lnTo>
                  <a:lnTo>
                    <a:pt x="1333500" y="783196"/>
                  </a:lnTo>
                  <a:lnTo>
                    <a:pt x="1320800" y="789012"/>
                  </a:lnTo>
                  <a:lnTo>
                    <a:pt x="1320800" y="792505"/>
                  </a:lnTo>
                  <a:lnTo>
                    <a:pt x="1308100" y="796569"/>
                  </a:lnTo>
                  <a:lnTo>
                    <a:pt x="1308100" y="783780"/>
                  </a:lnTo>
                  <a:lnTo>
                    <a:pt x="1295400" y="783780"/>
                  </a:lnTo>
                  <a:lnTo>
                    <a:pt x="1295400" y="805878"/>
                  </a:lnTo>
                  <a:lnTo>
                    <a:pt x="1295400" y="914285"/>
                  </a:lnTo>
                  <a:lnTo>
                    <a:pt x="1295400" y="923899"/>
                  </a:lnTo>
                  <a:lnTo>
                    <a:pt x="1282700" y="925068"/>
                  </a:lnTo>
                  <a:lnTo>
                    <a:pt x="1282700" y="923315"/>
                  </a:lnTo>
                  <a:lnTo>
                    <a:pt x="1270000" y="915758"/>
                  </a:lnTo>
                  <a:lnTo>
                    <a:pt x="1282700" y="913599"/>
                  </a:lnTo>
                  <a:lnTo>
                    <a:pt x="1282700" y="913726"/>
                  </a:lnTo>
                  <a:lnTo>
                    <a:pt x="1295400" y="914285"/>
                  </a:lnTo>
                  <a:lnTo>
                    <a:pt x="1295400" y="805878"/>
                  </a:lnTo>
                  <a:lnTo>
                    <a:pt x="1282700" y="802386"/>
                  </a:lnTo>
                  <a:lnTo>
                    <a:pt x="1282700" y="794829"/>
                  </a:lnTo>
                  <a:lnTo>
                    <a:pt x="1270000" y="800061"/>
                  </a:lnTo>
                  <a:lnTo>
                    <a:pt x="1270000" y="795985"/>
                  </a:lnTo>
                  <a:lnTo>
                    <a:pt x="1257300" y="804125"/>
                  </a:lnTo>
                  <a:lnTo>
                    <a:pt x="1257300" y="804862"/>
                  </a:lnTo>
                  <a:lnTo>
                    <a:pt x="1244600" y="796785"/>
                  </a:lnTo>
                  <a:lnTo>
                    <a:pt x="1244600" y="789470"/>
                  </a:lnTo>
                  <a:lnTo>
                    <a:pt x="1231900" y="793661"/>
                  </a:lnTo>
                  <a:lnTo>
                    <a:pt x="1231900" y="797153"/>
                  </a:lnTo>
                  <a:lnTo>
                    <a:pt x="1231900" y="804125"/>
                  </a:lnTo>
                  <a:lnTo>
                    <a:pt x="1231900" y="819823"/>
                  </a:lnTo>
                  <a:lnTo>
                    <a:pt x="1231900" y="834364"/>
                  </a:lnTo>
                  <a:lnTo>
                    <a:pt x="1219200" y="833780"/>
                  </a:lnTo>
                  <a:lnTo>
                    <a:pt x="1219200" y="821575"/>
                  </a:lnTo>
                  <a:lnTo>
                    <a:pt x="1231900" y="819823"/>
                  </a:lnTo>
                  <a:lnTo>
                    <a:pt x="1231900" y="804125"/>
                  </a:lnTo>
                  <a:lnTo>
                    <a:pt x="1219200" y="802386"/>
                  </a:lnTo>
                  <a:lnTo>
                    <a:pt x="1231900" y="797153"/>
                  </a:lnTo>
                  <a:lnTo>
                    <a:pt x="1231900" y="793661"/>
                  </a:lnTo>
                  <a:lnTo>
                    <a:pt x="1231900" y="790752"/>
                  </a:lnTo>
                  <a:lnTo>
                    <a:pt x="1219200" y="797090"/>
                  </a:lnTo>
                  <a:lnTo>
                    <a:pt x="1219200" y="794931"/>
                  </a:lnTo>
                  <a:lnTo>
                    <a:pt x="1206500" y="798309"/>
                  </a:lnTo>
                  <a:lnTo>
                    <a:pt x="1206500" y="785888"/>
                  </a:lnTo>
                  <a:lnTo>
                    <a:pt x="1193800" y="787438"/>
                  </a:lnTo>
                  <a:lnTo>
                    <a:pt x="1193800" y="783780"/>
                  </a:lnTo>
                  <a:lnTo>
                    <a:pt x="1181100" y="782040"/>
                  </a:lnTo>
                  <a:lnTo>
                    <a:pt x="1181100" y="787273"/>
                  </a:lnTo>
                  <a:lnTo>
                    <a:pt x="1193800" y="788428"/>
                  </a:lnTo>
                  <a:lnTo>
                    <a:pt x="1181100" y="791921"/>
                  </a:lnTo>
                  <a:lnTo>
                    <a:pt x="1181100" y="792924"/>
                  </a:lnTo>
                  <a:lnTo>
                    <a:pt x="1168400" y="787781"/>
                  </a:lnTo>
                  <a:lnTo>
                    <a:pt x="1155700" y="779907"/>
                  </a:lnTo>
                  <a:lnTo>
                    <a:pt x="1143000" y="772731"/>
                  </a:lnTo>
                  <a:lnTo>
                    <a:pt x="1143000" y="778548"/>
                  </a:lnTo>
                  <a:lnTo>
                    <a:pt x="1130300" y="784237"/>
                  </a:lnTo>
                  <a:lnTo>
                    <a:pt x="1130300" y="783996"/>
                  </a:lnTo>
                  <a:lnTo>
                    <a:pt x="1117600" y="783209"/>
                  </a:lnTo>
                  <a:lnTo>
                    <a:pt x="1104900" y="787273"/>
                  </a:lnTo>
                  <a:lnTo>
                    <a:pt x="1104900" y="780872"/>
                  </a:lnTo>
                  <a:lnTo>
                    <a:pt x="1117600" y="780872"/>
                  </a:lnTo>
                  <a:lnTo>
                    <a:pt x="1104900" y="776871"/>
                  </a:lnTo>
                  <a:lnTo>
                    <a:pt x="1104900" y="778395"/>
                  </a:lnTo>
                  <a:lnTo>
                    <a:pt x="1092200" y="780796"/>
                  </a:lnTo>
                  <a:lnTo>
                    <a:pt x="1092200" y="777379"/>
                  </a:lnTo>
                  <a:lnTo>
                    <a:pt x="1079500" y="786104"/>
                  </a:lnTo>
                  <a:lnTo>
                    <a:pt x="1079500" y="780326"/>
                  </a:lnTo>
                  <a:lnTo>
                    <a:pt x="1066800" y="776947"/>
                  </a:lnTo>
                  <a:lnTo>
                    <a:pt x="1066800" y="781456"/>
                  </a:lnTo>
                  <a:lnTo>
                    <a:pt x="1054100" y="774484"/>
                  </a:lnTo>
                  <a:lnTo>
                    <a:pt x="1054100" y="769823"/>
                  </a:lnTo>
                  <a:lnTo>
                    <a:pt x="1041400" y="775055"/>
                  </a:lnTo>
                  <a:lnTo>
                    <a:pt x="1041400" y="779424"/>
                  </a:lnTo>
                  <a:lnTo>
                    <a:pt x="1028700" y="782904"/>
                  </a:lnTo>
                  <a:lnTo>
                    <a:pt x="1028700" y="778624"/>
                  </a:lnTo>
                  <a:lnTo>
                    <a:pt x="1016000" y="782294"/>
                  </a:lnTo>
                  <a:lnTo>
                    <a:pt x="1016000" y="772731"/>
                  </a:lnTo>
                  <a:lnTo>
                    <a:pt x="1003300" y="772388"/>
                  </a:lnTo>
                  <a:lnTo>
                    <a:pt x="1003300" y="782929"/>
                  </a:lnTo>
                  <a:lnTo>
                    <a:pt x="990600" y="790613"/>
                  </a:lnTo>
                  <a:lnTo>
                    <a:pt x="990600" y="769239"/>
                  </a:lnTo>
                  <a:lnTo>
                    <a:pt x="977900" y="776224"/>
                  </a:lnTo>
                  <a:lnTo>
                    <a:pt x="977900" y="776986"/>
                  </a:lnTo>
                  <a:lnTo>
                    <a:pt x="965200" y="781888"/>
                  </a:lnTo>
                  <a:lnTo>
                    <a:pt x="965200" y="773899"/>
                  </a:lnTo>
                  <a:lnTo>
                    <a:pt x="952500" y="772731"/>
                  </a:lnTo>
                  <a:lnTo>
                    <a:pt x="952500" y="779132"/>
                  </a:lnTo>
                  <a:lnTo>
                    <a:pt x="939800" y="785520"/>
                  </a:lnTo>
                  <a:lnTo>
                    <a:pt x="939800" y="957046"/>
                  </a:lnTo>
                  <a:lnTo>
                    <a:pt x="939800" y="969251"/>
                  </a:lnTo>
                  <a:lnTo>
                    <a:pt x="927100" y="972743"/>
                  </a:lnTo>
                  <a:lnTo>
                    <a:pt x="927100" y="972159"/>
                  </a:lnTo>
                  <a:lnTo>
                    <a:pt x="939800" y="969251"/>
                  </a:lnTo>
                  <a:lnTo>
                    <a:pt x="939800" y="957046"/>
                  </a:lnTo>
                  <a:lnTo>
                    <a:pt x="927100" y="968667"/>
                  </a:lnTo>
                  <a:lnTo>
                    <a:pt x="927100" y="954709"/>
                  </a:lnTo>
                  <a:lnTo>
                    <a:pt x="939800" y="957046"/>
                  </a:lnTo>
                  <a:lnTo>
                    <a:pt x="939800" y="785520"/>
                  </a:lnTo>
                  <a:lnTo>
                    <a:pt x="939800" y="775716"/>
                  </a:lnTo>
                  <a:lnTo>
                    <a:pt x="927100" y="777176"/>
                  </a:lnTo>
                  <a:lnTo>
                    <a:pt x="927100" y="769239"/>
                  </a:lnTo>
                  <a:lnTo>
                    <a:pt x="914400" y="777963"/>
                  </a:lnTo>
                  <a:lnTo>
                    <a:pt x="914400" y="760120"/>
                  </a:lnTo>
                  <a:lnTo>
                    <a:pt x="901700" y="764082"/>
                  </a:lnTo>
                  <a:lnTo>
                    <a:pt x="901700" y="767499"/>
                  </a:lnTo>
                  <a:lnTo>
                    <a:pt x="889000" y="774001"/>
                  </a:lnTo>
                  <a:lnTo>
                    <a:pt x="889000" y="752970"/>
                  </a:lnTo>
                  <a:lnTo>
                    <a:pt x="876300" y="759358"/>
                  </a:lnTo>
                  <a:lnTo>
                    <a:pt x="876300" y="754710"/>
                  </a:lnTo>
                  <a:lnTo>
                    <a:pt x="863600" y="751217"/>
                  </a:lnTo>
                  <a:lnTo>
                    <a:pt x="863600" y="914019"/>
                  </a:lnTo>
                  <a:lnTo>
                    <a:pt x="863600" y="922159"/>
                  </a:lnTo>
                  <a:lnTo>
                    <a:pt x="850900" y="923899"/>
                  </a:lnTo>
                  <a:lnTo>
                    <a:pt x="850900" y="922020"/>
                  </a:lnTo>
                  <a:lnTo>
                    <a:pt x="838200" y="923899"/>
                  </a:lnTo>
                  <a:lnTo>
                    <a:pt x="838200" y="921067"/>
                  </a:lnTo>
                  <a:lnTo>
                    <a:pt x="850900" y="922020"/>
                  </a:lnTo>
                  <a:lnTo>
                    <a:pt x="850900" y="912266"/>
                  </a:lnTo>
                  <a:lnTo>
                    <a:pt x="863600" y="914019"/>
                  </a:lnTo>
                  <a:lnTo>
                    <a:pt x="863600" y="751217"/>
                  </a:lnTo>
                  <a:lnTo>
                    <a:pt x="863600" y="750747"/>
                  </a:lnTo>
                  <a:lnTo>
                    <a:pt x="850900" y="752970"/>
                  </a:lnTo>
                  <a:lnTo>
                    <a:pt x="850900" y="756056"/>
                  </a:lnTo>
                  <a:lnTo>
                    <a:pt x="850900" y="772147"/>
                  </a:lnTo>
                  <a:lnTo>
                    <a:pt x="850900" y="776224"/>
                  </a:lnTo>
                  <a:lnTo>
                    <a:pt x="850900" y="797153"/>
                  </a:lnTo>
                  <a:lnTo>
                    <a:pt x="850900" y="848321"/>
                  </a:lnTo>
                  <a:lnTo>
                    <a:pt x="850900" y="866076"/>
                  </a:lnTo>
                  <a:lnTo>
                    <a:pt x="838200" y="863942"/>
                  </a:lnTo>
                  <a:lnTo>
                    <a:pt x="838200" y="875055"/>
                  </a:lnTo>
                  <a:lnTo>
                    <a:pt x="838200" y="881456"/>
                  </a:lnTo>
                  <a:lnTo>
                    <a:pt x="825500" y="881456"/>
                  </a:lnTo>
                  <a:lnTo>
                    <a:pt x="825500" y="872731"/>
                  </a:lnTo>
                  <a:lnTo>
                    <a:pt x="838200" y="875055"/>
                  </a:lnTo>
                  <a:lnTo>
                    <a:pt x="838200" y="863942"/>
                  </a:lnTo>
                  <a:lnTo>
                    <a:pt x="838200" y="842505"/>
                  </a:lnTo>
                  <a:lnTo>
                    <a:pt x="850900" y="848321"/>
                  </a:lnTo>
                  <a:lnTo>
                    <a:pt x="850900" y="797153"/>
                  </a:lnTo>
                  <a:lnTo>
                    <a:pt x="838200" y="805878"/>
                  </a:lnTo>
                  <a:lnTo>
                    <a:pt x="838200" y="805294"/>
                  </a:lnTo>
                  <a:lnTo>
                    <a:pt x="850900" y="797153"/>
                  </a:lnTo>
                  <a:lnTo>
                    <a:pt x="850900" y="776224"/>
                  </a:lnTo>
                  <a:lnTo>
                    <a:pt x="838200" y="776224"/>
                  </a:lnTo>
                  <a:lnTo>
                    <a:pt x="850900" y="772147"/>
                  </a:lnTo>
                  <a:lnTo>
                    <a:pt x="850900" y="756056"/>
                  </a:lnTo>
                  <a:lnTo>
                    <a:pt x="838200" y="747153"/>
                  </a:lnTo>
                  <a:lnTo>
                    <a:pt x="838200" y="751039"/>
                  </a:lnTo>
                  <a:lnTo>
                    <a:pt x="838200" y="761111"/>
                  </a:lnTo>
                  <a:lnTo>
                    <a:pt x="838200" y="766343"/>
                  </a:lnTo>
                  <a:lnTo>
                    <a:pt x="825500" y="765759"/>
                  </a:lnTo>
                  <a:lnTo>
                    <a:pt x="825500" y="822147"/>
                  </a:lnTo>
                  <a:lnTo>
                    <a:pt x="825500" y="826808"/>
                  </a:lnTo>
                  <a:lnTo>
                    <a:pt x="812800" y="826223"/>
                  </a:lnTo>
                  <a:lnTo>
                    <a:pt x="812800" y="819823"/>
                  </a:lnTo>
                  <a:lnTo>
                    <a:pt x="825500" y="822147"/>
                  </a:lnTo>
                  <a:lnTo>
                    <a:pt x="825500" y="765759"/>
                  </a:lnTo>
                  <a:lnTo>
                    <a:pt x="838200" y="761111"/>
                  </a:lnTo>
                  <a:lnTo>
                    <a:pt x="838200" y="751039"/>
                  </a:lnTo>
                  <a:lnTo>
                    <a:pt x="825500" y="756158"/>
                  </a:lnTo>
                  <a:lnTo>
                    <a:pt x="825500" y="756958"/>
                  </a:lnTo>
                  <a:lnTo>
                    <a:pt x="812800" y="759625"/>
                  </a:lnTo>
                  <a:lnTo>
                    <a:pt x="812800" y="754126"/>
                  </a:lnTo>
                  <a:lnTo>
                    <a:pt x="825500" y="754710"/>
                  </a:lnTo>
                  <a:lnTo>
                    <a:pt x="825500" y="741337"/>
                  </a:lnTo>
                  <a:lnTo>
                    <a:pt x="812800" y="734936"/>
                  </a:lnTo>
                  <a:lnTo>
                    <a:pt x="812800" y="742137"/>
                  </a:lnTo>
                  <a:lnTo>
                    <a:pt x="812800" y="750417"/>
                  </a:lnTo>
                  <a:lnTo>
                    <a:pt x="800100" y="750125"/>
                  </a:lnTo>
                  <a:lnTo>
                    <a:pt x="800100" y="781304"/>
                  </a:lnTo>
                  <a:lnTo>
                    <a:pt x="800100" y="795413"/>
                  </a:lnTo>
                  <a:lnTo>
                    <a:pt x="800100" y="877392"/>
                  </a:lnTo>
                  <a:lnTo>
                    <a:pt x="800100" y="889596"/>
                  </a:lnTo>
                  <a:lnTo>
                    <a:pt x="787400" y="890181"/>
                  </a:lnTo>
                  <a:lnTo>
                    <a:pt x="787400" y="876808"/>
                  </a:lnTo>
                  <a:lnTo>
                    <a:pt x="800100" y="877392"/>
                  </a:lnTo>
                  <a:lnTo>
                    <a:pt x="800100" y="795413"/>
                  </a:lnTo>
                  <a:lnTo>
                    <a:pt x="787400" y="793699"/>
                  </a:lnTo>
                  <a:lnTo>
                    <a:pt x="787400" y="821575"/>
                  </a:lnTo>
                  <a:lnTo>
                    <a:pt x="787400" y="829132"/>
                  </a:lnTo>
                  <a:lnTo>
                    <a:pt x="774700" y="827963"/>
                  </a:lnTo>
                  <a:lnTo>
                    <a:pt x="774700" y="821575"/>
                  </a:lnTo>
                  <a:lnTo>
                    <a:pt x="787400" y="821575"/>
                  </a:lnTo>
                  <a:lnTo>
                    <a:pt x="787400" y="793699"/>
                  </a:lnTo>
                  <a:lnTo>
                    <a:pt x="787400" y="788720"/>
                  </a:lnTo>
                  <a:lnTo>
                    <a:pt x="774700" y="782002"/>
                  </a:lnTo>
                  <a:lnTo>
                    <a:pt x="787400" y="775055"/>
                  </a:lnTo>
                  <a:lnTo>
                    <a:pt x="787400" y="775779"/>
                  </a:lnTo>
                  <a:lnTo>
                    <a:pt x="800100" y="781304"/>
                  </a:lnTo>
                  <a:lnTo>
                    <a:pt x="800100" y="750125"/>
                  </a:lnTo>
                  <a:lnTo>
                    <a:pt x="800100" y="744969"/>
                  </a:lnTo>
                  <a:lnTo>
                    <a:pt x="812800" y="742137"/>
                  </a:lnTo>
                  <a:lnTo>
                    <a:pt x="812800" y="734936"/>
                  </a:lnTo>
                  <a:lnTo>
                    <a:pt x="812800" y="729157"/>
                  </a:lnTo>
                  <a:lnTo>
                    <a:pt x="800100" y="727316"/>
                  </a:lnTo>
                  <a:lnTo>
                    <a:pt x="800100" y="733361"/>
                  </a:lnTo>
                  <a:lnTo>
                    <a:pt x="787400" y="728395"/>
                  </a:lnTo>
                  <a:lnTo>
                    <a:pt x="787400" y="745985"/>
                  </a:lnTo>
                  <a:lnTo>
                    <a:pt x="774700" y="754710"/>
                  </a:lnTo>
                  <a:lnTo>
                    <a:pt x="774700" y="748309"/>
                  </a:lnTo>
                  <a:lnTo>
                    <a:pt x="787400" y="745985"/>
                  </a:lnTo>
                  <a:lnTo>
                    <a:pt x="787400" y="728395"/>
                  </a:lnTo>
                  <a:lnTo>
                    <a:pt x="787400" y="727964"/>
                  </a:lnTo>
                  <a:lnTo>
                    <a:pt x="774700" y="732269"/>
                  </a:lnTo>
                  <a:lnTo>
                    <a:pt x="774700" y="736104"/>
                  </a:lnTo>
                  <a:lnTo>
                    <a:pt x="774700" y="742848"/>
                  </a:lnTo>
                  <a:lnTo>
                    <a:pt x="762000" y="747153"/>
                  </a:lnTo>
                  <a:lnTo>
                    <a:pt x="762000" y="743661"/>
                  </a:lnTo>
                  <a:lnTo>
                    <a:pt x="749300" y="741337"/>
                  </a:lnTo>
                  <a:lnTo>
                    <a:pt x="749300" y="817651"/>
                  </a:lnTo>
                  <a:lnTo>
                    <a:pt x="749300" y="818083"/>
                  </a:lnTo>
                  <a:lnTo>
                    <a:pt x="749300" y="879716"/>
                  </a:lnTo>
                  <a:lnTo>
                    <a:pt x="749300" y="894245"/>
                  </a:lnTo>
                  <a:lnTo>
                    <a:pt x="736600" y="889012"/>
                  </a:lnTo>
                  <a:lnTo>
                    <a:pt x="736600" y="876808"/>
                  </a:lnTo>
                  <a:lnTo>
                    <a:pt x="749300" y="879716"/>
                  </a:lnTo>
                  <a:lnTo>
                    <a:pt x="749300" y="818083"/>
                  </a:lnTo>
                  <a:lnTo>
                    <a:pt x="736600" y="819391"/>
                  </a:lnTo>
                  <a:lnTo>
                    <a:pt x="749300" y="817651"/>
                  </a:lnTo>
                  <a:lnTo>
                    <a:pt x="749300" y="741337"/>
                  </a:lnTo>
                  <a:lnTo>
                    <a:pt x="749300" y="739063"/>
                  </a:lnTo>
                  <a:lnTo>
                    <a:pt x="762000" y="738136"/>
                  </a:lnTo>
                  <a:lnTo>
                    <a:pt x="762000" y="741337"/>
                  </a:lnTo>
                  <a:lnTo>
                    <a:pt x="774700" y="736104"/>
                  </a:lnTo>
                  <a:lnTo>
                    <a:pt x="774700" y="732269"/>
                  </a:lnTo>
                  <a:lnTo>
                    <a:pt x="774700" y="730288"/>
                  </a:lnTo>
                  <a:lnTo>
                    <a:pt x="762000" y="733196"/>
                  </a:lnTo>
                  <a:lnTo>
                    <a:pt x="762000" y="728548"/>
                  </a:lnTo>
                  <a:lnTo>
                    <a:pt x="749300" y="730288"/>
                  </a:lnTo>
                  <a:lnTo>
                    <a:pt x="749300" y="738428"/>
                  </a:lnTo>
                  <a:lnTo>
                    <a:pt x="736600" y="736104"/>
                  </a:lnTo>
                  <a:lnTo>
                    <a:pt x="736600" y="699833"/>
                  </a:lnTo>
                  <a:lnTo>
                    <a:pt x="749300" y="689597"/>
                  </a:lnTo>
                  <a:lnTo>
                    <a:pt x="736600" y="697725"/>
                  </a:lnTo>
                  <a:lnTo>
                    <a:pt x="736600" y="684364"/>
                  </a:lnTo>
                  <a:lnTo>
                    <a:pt x="736600" y="682612"/>
                  </a:lnTo>
                  <a:lnTo>
                    <a:pt x="736600" y="679704"/>
                  </a:lnTo>
                  <a:lnTo>
                    <a:pt x="733882" y="681075"/>
                  </a:lnTo>
                  <a:lnTo>
                    <a:pt x="733882" y="685482"/>
                  </a:lnTo>
                  <a:lnTo>
                    <a:pt x="723900" y="695985"/>
                  </a:lnTo>
                  <a:lnTo>
                    <a:pt x="723900" y="689597"/>
                  </a:lnTo>
                  <a:lnTo>
                    <a:pt x="733882" y="685482"/>
                  </a:lnTo>
                  <a:lnTo>
                    <a:pt x="733882" y="681075"/>
                  </a:lnTo>
                  <a:lnTo>
                    <a:pt x="723900" y="686104"/>
                  </a:lnTo>
                  <a:lnTo>
                    <a:pt x="723900" y="680288"/>
                  </a:lnTo>
                  <a:lnTo>
                    <a:pt x="711200" y="688428"/>
                  </a:lnTo>
                  <a:lnTo>
                    <a:pt x="711200" y="885532"/>
                  </a:lnTo>
                  <a:lnTo>
                    <a:pt x="698500" y="884364"/>
                  </a:lnTo>
                  <a:lnTo>
                    <a:pt x="698500" y="882040"/>
                  </a:lnTo>
                  <a:lnTo>
                    <a:pt x="711200" y="885532"/>
                  </a:lnTo>
                  <a:lnTo>
                    <a:pt x="711200" y="688428"/>
                  </a:lnTo>
                  <a:lnTo>
                    <a:pt x="711200" y="675640"/>
                  </a:lnTo>
                  <a:lnTo>
                    <a:pt x="698500" y="682612"/>
                  </a:lnTo>
                  <a:lnTo>
                    <a:pt x="698500" y="665708"/>
                  </a:lnTo>
                  <a:lnTo>
                    <a:pt x="685800" y="666699"/>
                  </a:lnTo>
                  <a:lnTo>
                    <a:pt x="685800" y="653542"/>
                  </a:lnTo>
                  <a:lnTo>
                    <a:pt x="673100" y="661568"/>
                  </a:lnTo>
                  <a:lnTo>
                    <a:pt x="673100" y="666457"/>
                  </a:lnTo>
                  <a:lnTo>
                    <a:pt x="673100" y="670636"/>
                  </a:lnTo>
                  <a:lnTo>
                    <a:pt x="660400" y="675055"/>
                  </a:lnTo>
                  <a:lnTo>
                    <a:pt x="673100" y="666457"/>
                  </a:lnTo>
                  <a:lnTo>
                    <a:pt x="673100" y="661568"/>
                  </a:lnTo>
                  <a:lnTo>
                    <a:pt x="673100" y="660069"/>
                  </a:lnTo>
                  <a:lnTo>
                    <a:pt x="660400" y="665175"/>
                  </a:lnTo>
                  <a:lnTo>
                    <a:pt x="660400" y="657910"/>
                  </a:lnTo>
                  <a:lnTo>
                    <a:pt x="673100" y="655027"/>
                  </a:lnTo>
                  <a:lnTo>
                    <a:pt x="673100" y="648893"/>
                  </a:lnTo>
                  <a:lnTo>
                    <a:pt x="660400" y="656183"/>
                  </a:lnTo>
                  <a:lnTo>
                    <a:pt x="660400" y="649198"/>
                  </a:lnTo>
                  <a:lnTo>
                    <a:pt x="647700" y="655281"/>
                  </a:lnTo>
                  <a:lnTo>
                    <a:pt x="647700" y="643077"/>
                  </a:lnTo>
                  <a:lnTo>
                    <a:pt x="635000" y="646036"/>
                  </a:lnTo>
                  <a:lnTo>
                    <a:pt x="635000" y="644956"/>
                  </a:lnTo>
                  <a:lnTo>
                    <a:pt x="622300" y="648893"/>
                  </a:lnTo>
                  <a:lnTo>
                    <a:pt x="622300" y="652462"/>
                  </a:lnTo>
                  <a:lnTo>
                    <a:pt x="622300" y="655866"/>
                  </a:lnTo>
                  <a:lnTo>
                    <a:pt x="622300" y="658190"/>
                  </a:lnTo>
                  <a:lnTo>
                    <a:pt x="622300" y="662266"/>
                  </a:lnTo>
                  <a:lnTo>
                    <a:pt x="622300" y="720991"/>
                  </a:lnTo>
                  <a:lnTo>
                    <a:pt x="622300" y="727964"/>
                  </a:lnTo>
                  <a:lnTo>
                    <a:pt x="609600" y="727964"/>
                  </a:lnTo>
                  <a:lnTo>
                    <a:pt x="622300" y="720991"/>
                  </a:lnTo>
                  <a:lnTo>
                    <a:pt x="622300" y="662266"/>
                  </a:lnTo>
                  <a:lnTo>
                    <a:pt x="609600" y="668655"/>
                  </a:lnTo>
                  <a:lnTo>
                    <a:pt x="609600" y="661098"/>
                  </a:lnTo>
                  <a:lnTo>
                    <a:pt x="622300" y="658190"/>
                  </a:lnTo>
                  <a:lnTo>
                    <a:pt x="622300" y="655866"/>
                  </a:lnTo>
                  <a:lnTo>
                    <a:pt x="609600" y="658190"/>
                  </a:lnTo>
                  <a:lnTo>
                    <a:pt x="622300" y="652462"/>
                  </a:lnTo>
                  <a:lnTo>
                    <a:pt x="622300" y="648893"/>
                  </a:lnTo>
                  <a:lnTo>
                    <a:pt x="609600" y="656450"/>
                  </a:lnTo>
                  <a:lnTo>
                    <a:pt x="609600" y="645337"/>
                  </a:lnTo>
                  <a:lnTo>
                    <a:pt x="622300" y="644436"/>
                  </a:lnTo>
                  <a:lnTo>
                    <a:pt x="622300" y="636244"/>
                  </a:lnTo>
                  <a:lnTo>
                    <a:pt x="635000" y="627380"/>
                  </a:lnTo>
                  <a:lnTo>
                    <a:pt x="622300" y="620979"/>
                  </a:lnTo>
                  <a:lnTo>
                    <a:pt x="622300" y="623316"/>
                  </a:lnTo>
                  <a:lnTo>
                    <a:pt x="609600" y="629119"/>
                  </a:lnTo>
                  <a:lnTo>
                    <a:pt x="609600" y="618655"/>
                  </a:lnTo>
                  <a:lnTo>
                    <a:pt x="596900" y="624382"/>
                  </a:lnTo>
                  <a:lnTo>
                    <a:pt x="596900" y="632561"/>
                  </a:lnTo>
                  <a:lnTo>
                    <a:pt x="584200" y="629119"/>
                  </a:lnTo>
                  <a:lnTo>
                    <a:pt x="594258" y="619925"/>
                  </a:lnTo>
                  <a:lnTo>
                    <a:pt x="596900" y="620407"/>
                  </a:lnTo>
                  <a:lnTo>
                    <a:pt x="596900" y="618147"/>
                  </a:lnTo>
                  <a:lnTo>
                    <a:pt x="595757" y="618553"/>
                  </a:lnTo>
                  <a:lnTo>
                    <a:pt x="596900" y="617499"/>
                  </a:lnTo>
                  <a:lnTo>
                    <a:pt x="596900" y="614387"/>
                  </a:lnTo>
                  <a:lnTo>
                    <a:pt x="592709" y="615188"/>
                  </a:lnTo>
                  <a:lnTo>
                    <a:pt x="592709" y="619633"/>
                  </a:lnTo>
                  <a:lnTo>
                    <a:pt x="584200" y="622655"/>
                  </a:lnTo>
                  <a:lnTo>
                    <a:pt x="584200" y="618083"/>
                  </a:lnTo>
                  <a:lnTo>
                    <a:pt x="592709" y="619633"/>
                  </a:lnTo>
                  <a:lnTo>
                    <a:pt x="592709" y="615188"/>
                  </a:lnTo>
                  <a:lnTo>
                    <a:pt x="584200" y="616775"/>
                  </a:lnTo>
                  <a:lnTo>
                    <a:pt x="584200" y="610793"/>
                  </a:lnTo>
                  <a:lnTo>
                    <a:pt x="571500" y="611682"/>
                  </a:lnTo>
                  <a:lnTo>
                    <a:pt x="571500" y="612571"/>
                  </a:lnTo>
                  <a:lnTo>
                    <a:pt x="558800" y="612267"/>
                  </a:lnTo>
                  <a:lnTo>
                    <a:pt x="558800" y="609358"/>
                  </a:lnTo>
                  <a:lnTo>
                    <a:pt x="571500" y="606450"/>
                  </a:lnTo>
                  <a:lnTo>
                    <a:pt x="571500" y="602373"/>
                  </a:lnTo>
                  <a:lnTo>
                    <a:pt x="558800" y="600633"/>
                  </a:lnTo>
                  <a:lnTo>
                    <a:pt x="558800" y="595401"/>
                  </a:lnTo>
                  <a:lnTo>
                    <a:pt x="546100" y="587984"/>
                  </a:lnTo>
                  <a:lnTo>
                    <a:pt x="546100" y="587260"/>
                  </a:lnTo>
                  <a:lnTo>
                    <a:pt x="533400" y="586676"/>
                  </a:lnTo>
                  <a:lnTo>
                    <a:pt x="533400" y="583806"/>
                  </a:lnTo>
                  <a:lnTo>
                    <a:pt x="520700" y="584720"/>
                  </a:lnTo>
                  <a:lnTo>
                    <a:pt x="520700" y="572312"/>
                  </a:lnTo>
                  <a:lnTo>
                    <a:pt x="508000" y="576795"/>
                  </a:lnTo>
                  <a:lnTo>
                    <a:pt x="508000" y="576211"/>
                  </a:lnTo>
                  <a:lnTo>
                    <a:pt x="495300" y="570484"/>
                  </a:lnTo>
                  <a:lnTo>
                    <a:pt x="495300" y="566115"/>
                  </a:lnTo>
                  <a:lnTo>
                    <a:pt x="482600" y="560108"/>
                  </a:lnTo>
                  <a:lnTo>
                    <a:pt x="482600" y="550418"/>
                  </a:lnTo>
                  <a:lnTo>
                    <a:pt x="469900" y="548741"/>
                  </a:lnTo>
                  <a:lnTo>
                    <a:pt x="469900" y="527380"/>
                  </a:lnTo>
                  <a:lnTo>
                    <a:pt x="457200" y="539000"/>
                  </a:lnTo>
                  <a:lnTo>
                    <a:pt x="457200" y="533768"/>
                  </a:lnTo>
                  <a:lnTo>
                    <a:pt x="444500" y="535520"/>
                  </a:lnTo>
                  <a:lnTo>
                    <a:pt x="444500" y="716915"/>
                  </a:lnTo>
                  <a:lnTo>
                    <a:pt x="444500" y="718083"/>
                  </a:lnTo>
                  <a:lnTo>
                    <a:pt x="431800" y="723315"/>
                  </a:lnTo>
                  <a:lnTo>
                    <a:pt x="431800" y="719658"/>
                  </a:lnTo>
                  <a:lnTo>
                    <a:pt x="444500" y="716915"/>
                  </a:lnTo>
                  <a:lnTo>
                    <a:pt x="444500" y="535520"/>
                  </a:lnTo>
                  <a:lnTo>
                    <a:pt x="444500" y="521563"/>
                  </a:lnTo>
                  <a:lnTo>
                    <a:pt x="457200" y="516915"/>
                  </a:lnTo>
                  <a:lnTo>
                    <a:pt x="444500" y="517499"/>
                  </a:lnTo>
                  <a:lnTo>
                    <a:pt x="444500" y="509358"/>
                  </a:lnTo>
                  <a:lnTo>
                    <a:pt x="431800" y="506450"/>
                  </a:lnTo>
                  <a:lnTo>
                    <a:pt x="431800" y="709358"/>
                  </a:lnTo>
                  <a:lnTo>
                    <a:pt x="419100" y="713435"/>
                  </a:lnTo>
                  <a:lnTo>
                    <a:pt x="419100" y="708774"/>
                  </a:lnTo>
                  <a:lnTo>
                    <a:pt x="431800" y="709358"/>
                  </a:lnTo>
                  <a:lnTo>
                    <a:pt x="431800" y="506450"/>
                  </a:lnTo>
                  <a:lnTo>
                    <a:pt x="431800" y="505866"/>
                  </a:lnTo>
                  <a:lnTo>
                    <a:pt x="444500" y="500634"/>
                  </a:lnTo>
                  <a:lnTo>
                    <a:pt x="431800" y="494817"/>
                  </a:lnTo>
                  <a:lnTo>
                    <a:pt x="431800" y="493661"/>
                  </a:lnTo>
                  <a:lnTo>
                    <a:pt x="419100" y="488429"/>
                  </a:lnTo>
                  <a:lnTo>
                    <a:pt x="419100" y="489585"/>
                  </a:lnTo>
                  <a:lnTo>
                    <a:pt x="419100" y="491909"/>
                  </a:lnTo>
                  <a:lnTo>
                    <a:pt x="419100" y="493077"/>
                  </a:lnTo>
                  <a:lnTo>
                    <a:pt x="414337" y="496341"/>
                  </a:lnTo>
                  <a:lnTo>
                    <a:pt x="419100" y="496557"/>
                  </a:lnTo>
                  <a:lnTo>
                    <a:pt x="409575" y="499618"/>
                  </a:lnTo>
                  <a:lnTo>
                    <a:pt x="406400" y="501789"/>
                  </a:lnTo>
                  <a:lnTo>
                    <a:pt x="406400" y="501218"/>
                  </a:lnTo>
                  <a:lnTo>
                    <a:pt x="407809" y="500176"/>
                  </a:lnTo>
                  <a:lnTo>
                    <a:pt x="406400" y="500634"/>
                  </a:lnTo>
                  <a:lnTo>
                    <a:pt x="406400" y="497725"/>
                  </a:lnTo>
                  <a:lnTo>
                    <a:pt x="408940" y="496100"/>
                  </a:lnTo>
                  <a:lnTo>
                    <a:pt x="413131" y="496290"/>
                  </a:lnTo>
                  <a:lnTo>
                    <a:pt x="419100" y="491909"/>
                  </a:lnTo>
                  <a:lnTo>
                    <a:pt x="411848" y="494233"/>
                  </a:lnTo>
                  <a:lnTo>
                    <a:pt x="419100" y="489585"/>
                  </a:lnTo>
                  <a:lnTo>
                    <a:pt x="419100" y="488429"/>
                  </a:lnTo>
                  <a:lnTo>
                    <a:pt x="419100" y="475056"/>
                  </a:lnTo>
                  <a:lnTo>
                    <a:pt x="431800" y="473202"/>
                  </a:lnTo>
                  <a:lnTo>
                    <a:pt x="431800" y="485800"/>
                  </a:lnTo>
                  <a:lnTo>
                    <a:pt x="444500" y="483768"/>
                  </a:lnTo>
                  <a:lnTo>
                    <a:pt x="444500" y="489585"/>
                  </a:lnTo>
                  <a:lnTo>
                    <a:pt x="431800" y="494817"/>
                  </a:lnTo>
                  <a:lnTo>
                    <a:pt x="444500" y="496557"/>
                  </a:lnTo>
                  <a:lnTo>
                    <a:pt x="457200" y="496341"/>
                  </a:lnTo>
                  <a:lnTo>
                    <a:pt x="457200" y="506450"/>
                  </a:lnTo>
                  <a:lnTo>
                    <a:pt x="469900" y="505904"/>
                  </a:lnTo>
                  <a:lnTo>
                    <a:pt x="482600" y="506768"/>
                  </a:lnTo>
                  <a:lnTo>
                    <a:pt x="495300" y="508190"/>
                  </a:lnTo>
                  <a:lnTo>
                    <a:pt x="482600" y="513588"/>
                  </a:lnTo>
                  <a:lnTo>
                    <a:pt x="482600" y="512610"/>
                  </a:lnTo>
                  <a:lnTo>
                    <a:pt x="469900" y="518655"/>
                  </a:lnTo>
                  <a:lnTo>
                    <a:pt x="482600" y="517004"/>
                  </a:lnTo>
                  <a:lnTo>
                    <a:pt x="495300" y="514591"/>
                  </a:lnTo>
                  <a:lnTo>
                    <a:pt x="495300" y="513918"/>
                  </a:lnTo>
                  <a:lnTo>
                    <a:pt x="508000" y="517499"/>
                  </a:lnTo>
                  <a:lnTo>
                    <a:pt x="508000" y="520979"/>
                  </a:lnTo>
                  <a:lnTo>
                    <a:pt x="495300" y="522732"/>
                  </a:lnTo>
                  <a:lnTo>
                    <a:pt x="495300" y="526491"/>
                  </a:lnTo>
                  <a:lnTo>
                    <a:pt x="508000" y="529996"/>
                  </a:lnTo>
                  <a:lnTo>
                    <a:pt x="508000" y="533069"/>
                  </a:lnTo>
                  <a:lnTo>
                    <a:pt x="520700" y="533196"/>
                  </a:lnTo>
                  <a:lnTo>
                    <a:pt x="520700" y="527659"/>
                  </a:lnTo>
                  <a:lnTo>
                    <a:pt x="533400" y="522071"/>
                  </a:lnTo>
                  <a:lnTo>
                    <a:pt x="533400" y="517690"/>
                  </a:lnTo>
                  <a:lnTo>
                    <a:pt x="546100" y="514007"/>
                  </a:lnTo>
                  <a:lnTo>
                    <a:pt x="533400" y="523062"/>
                  </a:lnTo>
                  <a:lnTo>
                    <a:pt x="533400" y="532892"/>
                  </a:lnTo>
                  <a:lnTo>
                    <a:pt x="520700" y="544233"/>
                  </a:lnTo>
                  <a:lnTo>
                    <a:pt x="533400" y="543661"/>
                  </a:lnTo>
                  <a:lnTo>
                    <a:pt x="533400" y="537260"/>
                  </a:lnTo>
                  <a:lnTo>
                    <a:pt x="546100" y="540169"/>
                  </a:lnTo>
                  <a:lnTo>
                    <a:pt x="546100" y="542493"/>
                  </a:lnTo>
                  <a:lnTo>
                    <a:pt x="543991" y="543267"/>
                  </a:lnTo>
                  <a:lnTo>
                    <a:pt x="546100" y="543077"/>
                  </a:lnTo>
                  <a:lnTo>
                    <a:pt x="546100" y="546569"/>
                  </a:lnTo>
                  <a:lnTo>
                    <a:pt x="558800" y="546163"/>
                  </a:lnTo>
                  <a:lnTo>
                    <a:pt x="558800" y="543801"/>
                  </a:lnTo>
                  <a:lnTo>
                    <a:pt x="571500" y="542963"/>
                  </a:lnTo>
                  <a:lnTo>
                    <a:pt x="571500" y="559244"/>
                  </a:lnTo>
                  <a:lnTo>
                    <a:pt x="558800" y="565746"/>
                  </a:lnTo>
                  <a:lnTo>
                    <a:pt x="571500" y="564591"/>
                  </a:lnTo>
                  <a:lnTo>
                    <a:pt x="571500" y="561682"/>
                  </a:lnTo>
                  <a:lnTo>
                    <a:pt x="571500" y="559943"/>
                  </a:lnTo>
                  <a:lnTo>
                    <a:pt x="584200" y="552958"/>
                  </a:lnTo>
                  <a:lnTo>
                    <a:pt x="584200" y="555866"/>
                  </a:lnTo>
                  <a:lnTo>
                    <a:pt x="596900" y="551802"/>
                  </a:lnTo>
                  <a:lnTo>
                    <a:pt x="596900" y="557034"/>
                  </a:lnTo>
                  <a:lnTo>
                    <a:pt x="609600" y="551218"/>
                  </a:lnTo>
                  <a:lnTo>
                    <a:pt x="609600" y="555282"/>
                  </a:lnTo>
                  <a:lnTo>
                    <a:pt x="596900" y="559358"/>
                  </a:lnTo>
                  <a:lnTo>
                    <a:pt x="596900" y="567753"/>
                  </a:lnTo>
                  <a:lnTo>
                    <a:pt x="609600" y="567715"/>
                  </a:lnTo>
                  <a:lnTo>
                    <a:pt x="609600" y="570255"/>
                  </a:lnTo>
                  <a:lnTo>
                    <a:pt x="622300" y="566635"/>
                  </a:lnTo>
                  <a:lnTo>
                    <a:pt x="622300" y="570979"/>
                  </a:lnTo>
                  <a:lnTo>
                    <a:pt x="609600" y="571563"/>
                  </a:lnTo>
                  <a:lnTo>
                    <a:pt x="622300" y="574459"/>
                  </a:lnTo>
                  <a:lnTo>
                    <a:pt x="622300" y="575132"/>
                  </a:lnTo>
                  <a:lnTo>
                    <a:pt x="635000" y="575894"/>
                  </a:lnTo>
                  <a:lnTo>
                    <a:pt x="635000" y="585038"/>
                  </a:lnTo>
                  <a:lnTo>
                    <a:pt x="622300" y="585876"/>
                  </a:lnTo>
                  <a:lnTo>
                    <a:pt x="622300" y="591337"/>
                  </a:lnTo>
                  <a:lnTo>
                    <a:pt x="635000" y="591172"/>
                  </a:lnTo>
                  <a:lnTo>
                    <a:pt x="635000" y="589584"/>
                  </a:lnTo>
                  <a:lnTo>
                    <a:pt x="647700" y="588886"/>
                  </a:lnTo>
                  <a:lnTo>
                    <a:pt x="647700" y="589013"/>
                  </a:lnTo>
                  <a:lnTo>
                    <a:pt x="660400" y="583361"/>
                  </a:lnTo>
                  <a:lnTo>
                    <a:pt x="660400" y="594817"/>
                  </a:lnTo>
                  <a:lnTo>
                    <a:pt x="649706" y="602170"/>
                  </a:lnTo>
                  <a:lnTo>
                    <a:pt x="660400" y="604164"/>
                  </a:lnTo>
                  <a:lnTo>
                    <a:pt x="673100" y="602780"/>
                  </a:lnTo>
                  <a:lnTo>
                    <a:pt x="673100" y="611098"/>
                  </a:lnTo>
                  <a:lnTo>
                    <a:pt x="685800" y="611682"/>
                  </a:lnTo>
                  <a:lnTo>
                    <a:pt x="685800" y="618210"/>
                  </a:lnTo>
                  <a:lnTo>
                    <a:pt x="698500" y="618007"/>
                  </a:lnTo>
                  <a:lnTo>
                    <a:pt x="711200" y="616813"/>
                  </a:lnTo>
                  <a:lnTo>
                    <a:pt x="711200" y="630288"/>
                  </a:lnTo>
                  <a:lnTo>
                    <a:pt x="723900" y="629704"/>
                  </a:lnTo>
                  <a:lnTo>
                    <a:pt x="723900" y="626503"/>
                  </a:lnTo>
                  <a:lnTo>
                    <a:pt x="736600" y="621715"/>
                  </a:lnTo>
                  <a:lnTo>
                    <a:pt x="736600" y="616915"/>
                  </a:lnTo>
                  <a:lnTo>
                    <a:pt x="749300" y="619239"/>
                  </a:lnTo>
                  <a:lnTo>
                    <a:pt x="737565" y="628370"/>
                  </a:lnTo>
                  <a:lnTo>
                    <a:pt x="749300" y="624763"/>
                  </a:lnTo>
                  <a:lnTo>
                    <a:pt x="749300" y="627380"/>
                  </a:lnTo>
                  <a:lnTo>
                    <a:pt x="736600" y="629119"/>
                  </a:lnTo>
                  <a:lnTo>
                    <a:pt x="736600" y="640753"/>
                  </a:lnTo>
                  <a:lnTo>
                    <a:pt x="749300" y="647725"/>
                  </a:lnTo>
                  <a:lnTo>
                    <a:pt x="749300" y="634606"/>
                  </a:lnTo>
                  <a:lnTo>
                    <a:pt x="762000" y="633920"/>
                  </a:lnTo>
                  <a:lnTo>
                    <a:pt x="762000" y="659942"/>
                  </a:lnTo>
                  <a:lnTo>
                    <a:pt x="774700" y="655866"/>
                  </a:lnTo>
                  <a:lnTo>
                    <a:pt x="774700" y="658190"/>
                  </a:lnTo>
                  <a:lnTo>
                    <a:pt x="774700" y="665175"/>
                  </a:lnTo>
                  <a:lnTo>
                    <a:pt x="774700" y="665353"/>
                  </a:lnTo>
                  <a:lnTo>
                    <a:pt x="787400" y="662266"/>
                  </a:lnTo>
                  <a:lnTo>
                    <a:pt x="800100" y="658634"/>
                  </a:lnTo>
                  <a:lnTo>
                    <a:pt x="800100" y="661682"/>
                  </a:lnTo>
                  <a:lnTo>
                    <a:pt x="812800" y="661682"/>
                  </a:lnTo>
                  <a:lnTo>
                    <a:pt x="812800" y="670991"/>
                  </a:lnTo>
                  <a:lnTo>
                    <a:pt x="825500" y="668655"/>
                  </a:lnTo>
                  <a:lnTo>
                    <a:pt x="825500" y="654634"/>
                  </a:lnTo>
                  <a:lnTo>
                    <a:pt x="815086" y="657948"/>
                  </a:lnTo>
                  <a:lnTo>
                    <a:pt x="825500" y="648893"/>
                  </a:lnTo>
                  <a:lnTo>
                    <a:pt x="812800" y="657034"/>
                  </a:lnTo>
                  <a:lnTo>
                    <a:pt x="812800" y="650633"/>
                  </a:lnTo>
                  <a:lnTo>
                    <a:pt x="800100" y="655281"/>
                  </a:lnTo>
                  <a:lnTo>
                    <a:pt x="800100" y="648779"/>
                  </a:lnTo>
                  <a:lnTo>
                    <a:pt x="812800" y="644817"/>
                  </a:lnTo>
                  <a:lnTo>
                    <a:pt x="812800" y="650633"/>
                  </a:lnTo>
                  <a:lnTo>
                    <a:pt x="825500" y="647725"/>
                  </a:lnTo>
                  <a:lnTo>
                    <a:pt x="825500" y="648893"/>
                  </a:lnTo>
                  <a:lnTo>
                    <a:pt x="838200" y="655866"/>
                  </a:lnTo>
                  <a:lnTo>
                    <a:pt x="850900" y="659358"/>
                  </a:lnTo>
                  <a:lnTo>
                    <a:pt x="850900" y="663130"/>
                  </a:lnTo>
                  <a:lnTo>
                    <a:pt x="847115" y="666915"/>
                  </a:lnTo>
                  <a:lnTo>
                    <a:pt x="847699" y="664006"/>
                  </a:lnTo>
                  <a:lnTo>
                    <a:pt x="849439" y="661098"/>
                  </a:lnTo>
                  <a:lnTo>
                    <a:pt x="850023" y="659358"/>
                  </a:lnTo>
                  <a:lnTo>
                    <a:pt x="848283" y="661682"/>
                  </a:lnTo>
                  <a:lnTo>
                    <a:pt x="845959" y="664006"/>
                  </a:lnTo>
                  <a:lnTo>
                    <a:pt x="844207" y="667499"/>
                  </a:lnTo>
                  <a:lnTo>
                    <a:pt x="845959" y="669823"/>
                  </a:lnTo>
                  <a:lnTo>
                    <a:pt x="843635" y="673887"/>
                  </a:lnTo>
                  <a:lnTo>
                    <a:pt x="840143" y="675640"/>
                  </a:lnTo>
                  <a:lnTo>
                    <a:pt x="837819" y="681456"/>
                  </a:lnTo>
                  <a:lnTo>
                    <a:pt x="837234" y="684364"/>
                  </a:lnTo>
                  <a:lnTo>
                    <a:pt x="840778" y="678840"/>
                  </a:lnTo>
                  <a:lnTo>
                    <a:pt x="845248" y="672833"/>
                  </a:lnTo>
                  <a:lnTo>
                    <a:pt x="849439" y="666330"/>
                  </a:lnTo>
                  <a:lnTo>
                    <a:pt x="850900" y="665975"/>
                  </a:lnTo>
                  <a:lnTo>
                    <a:pt x="850900" y="669671"/>
                  </a:lnTo>
                  <a:lnTo>
                    <a:pt x="850607" y="670991"/>
                  </a:lnTo>
                  <a:lnTo>
                    <a:pt x="848868" y="675640"/>
                  </a:lnTo>
                  <a:lnTo>
                    <a:pt x="850607" y="672731"/>
                  </a:lnTo>
                  <a:lnTo>
                    <a:pt x="850607" y="679119"/>
                  </a:lnTo>
                  <a:lnTo>
                    <a:pt x="850900" y="678548"/>
                  </a:lnTo>
                  <a:lnTo>
                    <a:pt x="850900" y="682028"/>
                  </a:lnTo>
                  <a:lnTo>
                    <a:pt x="838200" y="690753"/>
                  </a:lnTo>
                  <a:lnTo>
                    <a:pt x="838200" y="705866"/>
                  </a:lnTo>
                  <a:lnTo>
                    <a:pt x="850900" y="697153"/>
                  </a:lnTo>
                  <a:lnTo>
                    <a:pt x="850900" y="698893"/>
                  </a:lnTo>
                  <a:lnTo>
                    <a:pt x="863600" y="695401"/>
                  </a:lnTo>
                  <a:lnTo>
                    <a:pt x="863600" y="697153"/>
                  </a:lnTo>
                  <a:lnTo>
                    <a:pt x="863600" y="707618"/>
                  </a:lnTo>
                  <a:lnTo>
                    <a:pt x="850900" y="712266"/>
                  </a:lnTo>
                  <a:lnTo>
                    <a:pt x="863600" y="710526"/>
                  </a:lnTo>
                  <a:lnTo>
                    <a:pt x="863600" y="709142"/>
                  </a:lnTo>
                  <a:lnTo>
                    <a:pt x="871474" y="710488"/>
                  </a:lnTo>
                  <a:lnTo>
                    <a:pt x="876300" y="707618"/>
                  </a:lnTo>
                  <a:lnTo>
                    <a:pt x="876300" y="711314"/>
                  </a:lnTo>
                  <a:lnTo>
                    <a:pt x="876300" y="723150"/>
                  </a:lnTo>
                  <a:lnTo>
                    <a:pt x="889000" y="721423"/>
                  </a:lnTo>
                  <a:lnTo>
                    <a:pt x="889000" y="732040"/>
                  </a:lnTo>
                  <a:lnTo>
                    <a:pt x="901700" y="723480"/>
                  </a:lnTo>
                  <a:lnTo>
                    <a:pt x="901700" y="734364"/>
                  </a:lnTo>
                  <a:lnTo>
                    <a:pt x="914400" y="726478"/>
                  </a:lnTo>
                  <a:lnTo>
                    <a:pt x="914400" y="740168"/>
                  </a:lnTo>
                  <a:lnTo>
                    <a:pt x="927100" y="728548"/>
                  </a:lnTo>
                  <a:lnTo>
                    <a:pt x="927100" y="731012"/>
                  </a:lnTo>
                  <a:lnTo>
                    <a:pt x="939800" y="729957"/>
                  </a:lnTo>
                  <a:lnTo>
                    <a:pt x="939800" y="750062"/>
                  </a:lnTo>
                  <a:lnTo>
                    <a:pt x="952500" y="740168"/>
                  </a:lnTo>
                  <a:lnTo>
                    <a:pt x="952500" y="729703"/>
                  </a:lnTo>
                  <a:lnTo>
                    <a:pt x="939800" y="727964"/>
                  </a:lnTo>
                  <a:lnTo>
                    <a:pt x="939800" y="722147"/>
                  </a:lnTo>
                  <a:lnTo>
                    <a:pt x="952500" y="712266"/>
                  </a:lnTo>
                  <a:lnTo>
                    <a:pt x="939800" y="718693"/>
                  </a:lnTo>
                  <a:lnTo>
                    <a:pt x="939800" y="715759"/>
                  </a:lnTo>
                  <a:lnTo>
                    <a:pt x="952500" y="712266"/>
                  </a:lnTo>
                  <a:lnTo>
                    <a:pt x="952500" y="727379"/>
                  </a:lnTo>
                  <a:lnTo>
                    <a:pt x="965200" y="727646"/>
                  </a:lnTo>
                  <a:lnTo>
                    <a:pt x="965200" y="726414"/>
                  </a:lnTo>
                  <a:lnTo>
                    <a:pt x="977900" y="729132"/>
                  </a:lnTo>
                  <a:lnTo>
                    <a:pt x="965200" y="743077"/>
                  </a:lnTo>
                  <a:lnTo>
                    <a:pt x="977900" y="741045"/>
                  </a:lnTo>
                  <a:lnTo>
                    <a:pt x="977900" y="744245"/>
                  </a:lnTo>
                  <a:lnTo>
                    <a:pt x="990600" y="743077"/>
                  </a:lnTo>
                  <a:lnTo>
                    <a:pt x="990600" y="734364"/>
                  </a:lnTo>
                  <a:lnTo>
                    <a:pt x="1003300" y="732612"/>
                  </a:lnTo>
                  <a:lnTo>
                    <a:pt x="1003300" y="742276"/>
                  </a:lnTo>
                  <a:lnTo>
                    <a:pt x="1016000" y="744169"/>
                  </a:lnTo>
                  <a:lnTo>
                    <a:pt x="1016000" y="748576"/>
                  </a:lnTo>
                  <a:lnTo>
                    <a:pt x="1028700" y="754126"/>
                  </a:lnTo>
                  <a:lnTo>
                    <a:pt x="1028700" y="743661"/>
                  </a:lnTo>
                  <a:lnTo>
                    <a:pt x="1041400" y="738428"/>
                  </a:lnTo>
                  <a:lnTo>
                    <a:pt x="1041400" y="733196"/>
                  </a:lnTo>
                  <a:lnTo>
                    <a:pt x="1054100" y="733196"/>
                  </a:lnTo>
                  <a:lnTo>
                    <a:pt x="1054100" y="731456"/>
                  </a:lnTo>
                  <a:lnTo>
                    <a:pt x="1066800" y="733196"/>
                  </a:lnTo>
                  <a:lnTo>
                    <a:pt x="1066800" y="730872"/>
                  </a:lnTo>
                  <a:lnTo>
                    <a:pt x="1079500" y="729703"/>
                  </a:lnTo>
                  <a:lnTo>
                    <a:pt x="1079500" y="730288"/>
                  </a:lnTo>
                  <a:lnTo>
                    <a:pt x="1092200" y="737844"/>
                  </a:lnTo>
                  <a:lnTo>
                    <a:pt x="1092200" y="727075"/>
                  </a:lnTo>
                  <a:lnTo>
                    <a:pt x="1104900" y="731748"/>
                  </a:lnTo>
                  <a:lnTo>
                    <a:pt x="1104900" y="739013"/>
                  </a:lnTo>
                  <a:lnTo>
                    <a:pt x="1117600" y="739597"/>
                  </a:lnTo>
                  <a:lnTo>
                    <a:pt x="1104900" y="725055"/>
                  </a:lnTo>
                  <a:lnTo>
                    <a:pt x="1117600" y="721563"/>
                  </a:lnTo>
                  <a:lnTo>
                    <a:pt x="1117600" y="719010"/>
                  </a:lnTo>
                  <a:lnTo>
                    <a:pt x="1130300" y="721347"/>
                  </a:lnTo>
                  <a:lnTo>
                    <a:pt x="1130300" y="722731"/>
                  </a:lnTo>
                  <a:lnTo>
                    <a:pt x="1143000" y="718083"/>
                  </a:lnTo>
                  <a:lnTo>
                    <a:pt x="1143000" y="723315"/>
                  </a:lnTo>
                  <a:lnTo>
                    <a:pt x="1155700" y="720991"/>
                  </a:lnTo>
                  <a:lnTo>
                    <a:pt x="1155700" y="723900"/>
                  </a:lnTo>
                  <a:lnTo>
                    <a:pt x="1168400" y="715175"/>
                  </a:lnTo>
                  <a:lnTo>
                    <a:pt x="1168400" y="700633"/>
                  </a:lnTo>
                  <a:lnTo>
                    <a:pt x="1181100" y="703541"/>
                  </a:lnTo>
                  <a:lnTo>
                    <a:pt x="1181100" y="704126"/>
                  </a:lnTo>
                  <a:lnTo>
                    <a:pt x="1193800" y="707034"/>
                  </a:lnTo>
                  <a:lnTo>
                    <a:pt x="1193800" y="676224"/>
                  </a:lnTo>
                  <a:lnTo>
                    <a:pt x="1206500" y="678548"/>
                  </a:lnTo>
                  <a:lnTo>
                    <a:pt x="1206500" y="667499"/>
                  </a:lnTo>
                  <a:lnTo>
                    <a:pt x="1219200" y="662851"/>
                  </a:lnTo>
                  <a:lnTo>
                    <a:pt x="1219200" y="648309"/>
                  </a:lnTo>
                  <a:lnTo>
                    <a:pt x="1206500" y="645985"/>
                  </a:lnTo>
                  <a:lnTo>
                    <a:pt x="1206500" y="645401"/>
                  </a:lnTo>
                  <a:lnTo>
                    <a:pt x="1219200" y="645401"/>
                  </a:lnTo>
                  <a:lnTo>
                    <a:pt x="1206500" y="641057"/>
                  </a:lnTo>
                  <a:lnTo>
                    <a:pt x="1206500" y="623316"/>
                  </a:lnTo>
                  <a:lnTo>
                    <a:pt x="1219200" y="628573"/>
                  </a:lnTo>
                  <a:lnTo>
                    <a:pt x="1219200" y="632688"/>
                  </a:lnTo>
                  <a:lnTo>
                    <a:pt x="1231900" y="635165"/>
                  </a:lnTo>
                  <a:lnTo>
                    <a:pt x="1231900" y="641921"/>
                  </a:lnTo>
                  <a:lnTo>
                    <a:pt x="1244600" y="641172"/>
                  </a:lnTo>
                  <a:lnTo>
                    <a:pt x="1244600" y="625055"/>
                  </a:lnTo>
                  <a:lnTo>
                    <a:pt x="1257300" y="625640"/>
                  </a:lnTo>
                  <a:lnTo>
                    <a:pt x="1244600" y="618083"/>
                  </a:lnTo>
                  <a:lnTo>
                    <a:pt x="1244600" y="615175"/>
                  </a:lnTo>
                  <a:lnTo>
                    <a:pt x="1257300" y="610514"/>
                  </a:lnTo>
                  <a:lnTo>
                    <a:pt x="1257300" y="602957"/>
                  </a:lnTo>
                  <a:lnTo>
                    <a:pt x="1270000" y="605866"/>
                  </a:lnTo>
                  <a:lnTo>
                    <a:pt x="1270000" y="582612"/>
                  </a:lnTo>
                  <a:lnTo>
                    <a:pt x="1282700" y="581444"/>
                  </a:lnTo>
                  <a:lnTo>
                    <a:pt x="1270000" y="580288"/>
                  </a:lnTo>
                  <a:lnTo>
                    <a:pt x="1270000" y="579120"/>
                  </a:lnTo>
                  <a:lnTo>
                    <a:pt x="1282700" y="577380"/>
                  </a:lnTo>
                  <a:lnTo>
                    <a:pt x="1270000" y="576211"/>
                  </a:lnTo>
                  <a:lnTo>
                    <a:pt x="1270000" y="550633"/>
                  </a:lnTo>
                  <a:lnTo>
                    <a:pt x="1282700" y="537260"/>
                  </a:lnTo>
                  <a:lnTo>
                    <a:pt x="1282700" y="527964"/>
                  </a:lnTo>
                  <a:lnTo>
                    <a:pt x="1295400" y="523303"/>
                  </a:lnTo>
                  <a:lnTo>
                    <a:pt x="1282700" y="519950"/>
                  </a:lnTo>
                  <a:lnTo>
                    <a:pt x="1270000" y="518655"/>
                  </a:lnTo>
                  <a:lnTo>
                    <a:pt x="1270000" y="542493"/>
                  </a:lnTo>
                  <a:lnTo>
                    <a:pt x="1270000" y="548894"/>
                  </a:lnTo>
                  <a:lnTo>
                    <a:pt x="1257300" y="547725"/>
                  </a:lnTo>
                  <a:lnTo>
                    <a:pt x="1244600" y="543077"/>
                  </a:lnTo>
                  <a:lnTo>
                    <a:pt x="1244600" y="534352"/>
                  </a:lnTo>
                  <a:lnTo>
                    <a:pt x="1257300" y="535520"/>
                  </a:lnTo>
                  <a:lnTo>
                    <a:pt x="1257300" y="539000"/>
                  </a:lnTo>
                  <a:lnTo>
                    <a:pt x="1270000" y="542493"/>
                  </a:lnTo>
                  <a:lnTo>
                    <a:pt x="1270000" y="518655"/>
                  </a:lnTo>
                  <a:lnTo>
                    <a:pt x="1270000" y="512267"/>
                  </a:lnTo>
                  <a:lnTo>
                    <a:pt x="1282700" y="513422"/>
                  </a:lnTo>
                  <a:lnTo>
                    <a:pt x="1282700" y="507022"/>
                  </a:lnTo>
                  <a:lnTo>
                    <a:pt x="1270000" y="501218"/>
                  </a:lnTo>
                  <a:lnTo>
                    <a:pt x="1270000" y="477380"/>
                  </a:lnTo>
                  <a:lnTo>
                    <a:pt x="1282700" y="473887"/>
                  </a:lnTo>
                  <a:lnTo>
                    <a:pt x="1270000" y="470979"/>
                  </a:lnTo>
                  <a:lnTo>
                    <a:pt x="1270000" y="468655"/>
                  </a:lnTo>
                  <a:lnTo>
                    <a:pt x="1282700" y="457606"/>
                  </a:lnTo>
                  <a:lnTo>
                    <a:pt x="1282700" y="473887"/>
                  </a:lnTo>
                  <a:lnTo>
                    <a:pt x="1282700" y="476211"/>
                  </a:lnTo>
                  <a:lnTo>
                    <a:pt x="1295400" y="462254"/>
                  </a:lnTo>
                  <a:lnTo>
                    <a:pt x="1295400" y="467487"/>
                  </a:lnTo>
                  <a:lnTo>
                    <a:pt x="1295400" y="468655"/>
                  </a:lnTo>
                  <a:lnTo>
                    <a:pt x="1295400" y="473303"/>
                  </a:lnTo>
                  <a:lnTo>
                    <a:pt x="1308100" y="462254"/>
                  </a:lnTo>
                  <a:lnTo>
                    <a:pt x="1308100" y="492264"/>
                  </a:lnTo>
                  <a:lnTo>
                    <a:pt x="1320800" y="494233"/>
                  </a:lnTo>
                  <a:lnTo>
                    <a:pt x="1320800" y="504456"/>
                  </a:lnTo>
                  <a:lnTo>
                    <a:pt x="1333500" y="502958"/>
                  </a:lnTo>
                  <a:lnTo>
                    <a:pt x="1320800" y="509930"/>
                  </a:lnTo>
                  <a:lnTo>
                    <a:pt x="1333500" y="508469"/>
                  </a:lnTo>
                  <a:lnTo>
                    <a:pt x="1333500" y="503720"/>
                  </a:lnTo>
                  <a:lnTo>
                    <a:pt x="1346200" y="499033"/>
                  </a:lnTo>
                  <a:lnTo>
                    <a:pt x="1346200" y="507746"/>
                  </a:lnTo>
                  <a:lnTo>
                    <a:pt x="1358900" y="502450"/>
                  </a:lnTo>
                  <a:lnTo>
                    <a:pt x="1358900" y="516826"/>
                  </a:lnTo>
                  <a:lnTo>
                    <a:pt x="1371600" y="512114"/>
                  </a:lnTo>
                  <a:lnTo>
                    <a:pt x="1371600" y="509866"/>
                  </a:lnTo>
                  <a:lnTo>
                    <a:pt x="1384300" y="513422"/>
                  </a:lnTo>
                  <a:lnTo>
                    <a:pt x="1384300" y="522147"/>
                  </a:lnTo>
                  <a:lnTo>
                    <a:pt x="1397000" y="522732"/>
                  </a:lnTo>
                  <a:lnTo>
                    <a:pt x="1397000" y="513575"/>
                  </a:lnTo>
                  <a:lnTo>
                    <a:pt x="1409700" y="511556"/>
                  </a:lnTo>
                  <a:lnTo>
                    <a:pt x="1409700" y="528472"/>
                  </a:lnTo>
                  <a:lnTo>
                    <a:pt x="1422400" y="518223"/>
                  </a:lnTo>
                  <a:lnTo>
                    <a:pt x="1422400" y="530136"/>
                  </a:lnTo>
                  <a:lnTo>
                    <a:pt x="1435100" y="527608"/>
                  </a:lnTo>
                  <a:lnTo>
                    <a:pt x="1435100" y="507034"/>
                  </a:lnTo>
                  <a:lnTo>
                    <a:pt x="1447800" y="503542"/>
                  </a:lnTo>
                  <a:lnTo>
                    <a:pt x="1447800" y="513219"/>
                  </a:lnTo>
                  <a:lnTo>
                    <a:pt x="1460500" y="510082"/>
                  </a:lnTo>
                  <a:lnTo>
                    <a:pt x="1460500" y="516915"/>
                  </a:lnTo>
                  <a:lnTo>
                    <a:pt x="1447800" y="515747"/>
                  </a:lnTo>
                  <a:lnTo>
                    <a:pt x="1447800" y="533260"/>
                  </a:lnTo>
                  <a:lnTo>
                    <a:pt x="1460500" y="526503"/>
                  </a:lnTo>
                  <a:lnTo>
                    <a:pt x="1460500" y="530288"/>
                  </a:lnTo>
                  <a:lnTo>
                    <a:pt x="1473200" y="527329"/>
                  </a:lnTo>
                  <a:lnTo>
                    <a:pt x="1473200" y="519823"/>
                  </a:lnTo>
                  <a:lnTo>
                    <a:pt x="1474470" y="518426"/>
                  </a:lnTo>
                  <a:lnTo>
                    <a:pt x="1485900" y="516331"/>
                  </a:lnTo>
                  <a:lnTo>
                    <a:pt x="1485900" y="516115"/>
                  </a:lnTo>
                  <a:lnTo>
                    <a:pt x="1498600" y="507568"/>
                  </a:lnTo>
                  <a:lnTo>
                    <a:pt x="1498600" y="513207"/>
                  </a:lnTo>
                  <a:lnTo>
                    <a:pt x="1511300" y="512889"/>
                  </a:lnTo>
                  <a:lnTo>
                    <a:pt x="1511300" y="516915"/>
                  </a:lnTo>
                  <a:lnTo>
                    <a:pt x="1521688" y="511683"/>
                  </a:lnTo>
                  <a:lnTo>
                    <a:pt x="1524000" y="509358"/>
                  </a:lnTo>
                  <a:lnTo>
                    <a:pt x="1524000" y="510514"/>
                  </a:lnTo>
                  <a:lnTo>
                    <a:pt x="1524000" y="513422"/>
                  </a:lnTo>
                  <a:lnTo>
                    <a:pt x="1536700" y="508190"/>
                  </a:lnTo>
                  <a:lnTo>
                    <a:pt x="1536700" y="509358"/>
                  </a:lnTo>
                  <a:lnTo>
                    <a:pt x="1549400" y="510514"/>
                  </a:lnTo>
                  <a:lnTo>
                    <a:pt x="1536700" y="518655"/>
                  </a:lnTo>
                  <a:lnTo>
                    <a:pt x="1549400" y="515162"/>
                  </a:lnTo>
                  <a:lnTo>
                    <a:pt x="1549400" y="530288"/>
                  </a:lnTo>
                  <a:lnTo>
                    <a:pt x="1562100" y="522224"/>
                  </a:lnTo>
                  <a:lnTo>
                    <a:pt x="1562100" y="519823"/>
                  </a:lnTo>
                  <a:lnTo>
                    <a:pt x="1574800" y="516331"/>
                  </a:lnTo>
                  <a:lnTo>
                    <a:pt x="1574800" y="521957"/>
                  </a:lnTo>
                  <a:lnTo>
                    <a:pt x="1587500" y="515899"/>
                  </a:lnTo>
                  <a:lnTo>
                    <a:pt x="1587500" y="523887"/>
                  </a:lnTo>
                  <a:lnTo>
                    <a:pt x="1600200" y="522732"/>
                  </a:lnTo>
                  <a:lnTo>
                    <a:pt x="1600200" y="522147"/>
                  </a:lnTo>
                  <a:lnTo>
                    <a:pt x="1612900" y="522668"/>
                  </a:lnTo>
                  <a:lnTo>
                    <a:pt x="1612900" y="527227"/>
                  </a:lnTo>
                  <a:lnTo>
                    <a:pt x="1600200" y="533755"/>
                  </a:lnTo>
                  <a:lnTo>
                    <a:pt x="1600200" y="540169"/>
                  </a:lnTo>
                  <a:lnTo>
                    <a:pt x="1612900" y="537260"/>
                  </a:lnTo>
                  <a:lnTo>
                    <a:pt x="1612900" y="532028"/>
                  </a:lnTo>
                  <a:lnTo>
                    <a:pt x="1625600" y="527596"/>
                  </a:lnTo>
                  <a:lnTo>
                    <a:pt x="1625600" y="526148"/>
                  </a:lnTo>
                  <a:lnTo>
                    <a:pt x="1638300" y="520395"/>
                  </a:lnTo>
                  <a:lnTo>
                    <a:pt x="1638300" y="518071"/>
                  </a:lnTo>
                  <a:lnTo>
                    <a:pt x="1651000" y="508190"/>
                  </a:lnTo>
                  <a:lnTo>
                    <a:pt x="1651000" y="520039"/>
                  </a:lnTo>
                  <a:lnTo>
                    <a:pt x="1638300" y="521665"/>
                  </a:lnTo>
                  <a:lnTo>
                    <a:pt x="1638300" y="531685"/>
                  </a:lnTo>
                  <a:lnTo>
                    <a:pt x="1637258" y="532028"/>
                  </a:lnTo>
                  <a:lnTo>
                    <a:pt x="1638300" y="532142"/>
                  </a:lnTo>
                  <a:lnTo>
                    <a:pt x="1638300" y="546569"/>
                  </a:lnTo>
                  <a:lnTo>
                    <a:pt x="1651000" y="536676"/>
                  </a:lnTo>
                  <a:lnTo>
                    <a:pt x="1651000" y="523887"/>
                  </a:lnTo>
                  <a:lnTo>
                    <a:pt x="1663700" y="523913"/>
                  </a:lnTo>
                  <a:lnTo>
                    <a:pt x="1663700" y="533641"/>
                  </a:lnTo>
                  <a:lnTo>
                    <a:pt x="1676400" y="526656"/>
                  </a:lnTo>
                  <a:lnTo>
                    <a:pt x="1676400" y="527405"/>
                  </a:lnTo>
                  <a:lnTo>
                    <a:pt x="1689100" y="530288"/>
                  </a:lnTo>
                  <a:lnTo>
                    <a:pt x="1689100" y="535520"/>
                  </a:lnTo>
                  <a:lnTo>
                    <a:pt x="1676400" y="534352"/>
                  </a:lnTo>
                  <a:lnTo>
                    <a:pt x="1676400" y="540067"/>
                  </a:lnTo>
                  <a:lnTo>
                    <a:pt x="1689100" y="536892"/>
                  </a:lnTo>
                  <a:lnTo>
                    <a:pt x="1689100" y="539280"/>
                  </a:lnTo>
                  <a:lnTo>
                    <a:pt x="1701800" y="535813"/>
                  </a:lnTo>
                  <a:lnTo>
                    <a:pt x="1701800" y="532333"/>
                  </a:lnTo>
                  <a:lnTo>
                    <a:pt x="1714500" y="530288"/>
                  </a:lnTo>
                  <a:lnTo>
                    <a:pt x="1714500" y="540473"/>
                  </a:lnTo>
                  <a:lnTo>
                    <a:pt x="1727200" y="543001"/>
                  </a:lnTo>
                  <a:lnTo>
                    <a:pt x="1727200" y="548043"/>
                  </a:lnTo>
                  <a:lnTo>
                    <a:pt x="1739900" y="554126"/>
                  </a:lnTo>
                  <a:lnTo>
                    <a:pt x="1739900" y="550049"/>
                  </a:lnTo>
                  <a:lnTo>
                    <a:pt x="1752600" y="554697"/>
                  </a:lnTo>
                  <a:lnTo>
                    <a:pt x="1739900" y="543077"/>
                  </a:lnTo>
                  <a:lnTo>
                    <a:pt x="1739900" y="539000"/>
                  </a:lnTo>
                  <a:lnTo>
                    <a:pt x="1752600" y="538429"/>
                  </a:lnTo>
                  <a:lnTo>
                    <a:pt x="1752600" y="542493"/>
                  </a:lnTo>
                  <a:lnTo>
                    <a:pt x="1765300" y="537845"/>
                  </a:lnTo>
                  <a:lnTo>
                    <a:pt x="1765300" y="537121"/>
                  </a:lnTo>
                  <a:lnTo>
                    <a:pt x="1778000" y="542493"/>
                  </a:lnTo>
                  <a:lnTo>
                    <a:pt x="1778000" y="535520"/>
                  </a:lnTo>
                  <a:lnTo>
                    <a:pt x="1765300" y="534936"/>
                  </a:lnTo>
                  <a:lnTo>
                    <a:pt x="1765300" y="523887"/>
                  </a:lnTo>
                  <a:lnTo>
                    <a:pt x="1778000" y="520979"/>
                  </a:lnTo>
                  <a:lnTo>
                    <a:pt x="1778000" y="535520"/>
                  </a:lnTo>
                  <a:lnTo>
                    <a:pt x="1790700" y="537349"/>
                  </a:lnTo>
                  <a:lnTo>
                    <a:pt x="1803400" y="537552"/>
                  </a:lnTo>
                  <a:lnTo>
                    <a:pt x="1803400" y="539927"/>
                  </a:lnTo>
                  <a:lnTo>
                    <a:pt x="1816100" y="548309"/>
                  </a:lnTo>
                  <a:lnTo>
                    <a:pt x="1816100" y="543369"/>
                  </a:lnTo>
                  <a:lnTo>
                    <a:pt x="1828800" y="542912"/>
                  </a:lnTo>
                  <a:lnTo>
                    <a:pt x="1828800" y="550684"/>
                  </a:lnTo>
                  <a:lnTo>
                    <a:pt x="1841500" y="555866"/>
                  </a:lnTo>
                  <a:lnTo>
                    <a:pt x="1841500" y="551218"/>
                  </a:lnTo>
                  <a:lnTo>
                    <a:pt x="1854200" y="539000"/>
                  </a:lnTo>
                  <a:lnTo>
                    <a:pt x="1854200" y="540486"/>
                  </a:lnTo>
                  <a:lnTo>
                    <a:pt x="1866900" y="544169"/>
                  </a:lnTo>
                  <a:lnTo>
                    <a:pt x="1866900" y="555282"/>
                  </a:lnTo>
                  <a:lnTo>
                    <a:pt x="1879600" y="545401"/>
                  </a:lnTo>
                  <a:lnTo>
                    <a:pt x="1879600" y="554126"/>
                  </a:lnTo>
                  <a:lnTo>
                    <a:pt x="1892300" y="554126"/>
                  </a:lnTo>
                  <a:lnTo>
                    <a:pt x="1892300" y="558774"/>
                  </a:lnTo>
                  <a:lnTo>
                    <a:pt x="1905000" y="557034"/>
                  </a:lnTo>
                  <a:lnTo>
                    <a:pt x="1905000" y="554850"/>
                  </a:lnTo>
                  <a:lnTo>
                    <a:pt x="1917700" y="553542"/>
                  </a:lnTo>
                  <a:lnTo>
                    <a:pt x="1917700" y="554863"/>
                  </a:lnTo>
                  <a:lnTo>
                    <a:pt x="1930400" y="557758"/>
                  </a:lnTo>
                  <a:lnTo>
                    <a:pt x="1930400" y="558190"/>
                  </a:lnTo>
                  <a:lnTo>
                    <a:pt x="1943100" y="557606"/>
                  </a:lnTo>
                  <a:lnTo>
                    <a:pt x="1943100" y="552958"/>
                  </a:lnTo>
                  <a:lnTo>
                    <a:pt x="1955800" y="551802"/>
                  </a:lnTo>
                  <a:lnTo>
                    <a:pt x="1955800" y="537260"/>
                  </a:lnTo>
                  <a:lnTo>
                    <a:pt x="1968500" y="544817"/>
                  </a:lnTo>
                  <a:lnTo>
                    <a:pt x="1968500" y="543077"/>
                  </a:lnTo>
                  <a:lnTo>
                    <a:pt x="1981200" y="537260"/>
                  </a:lnTo>
                  <a:lnTo>
                    <a:pt x="1968500" y="533768"/>
                  </a:lnTo>
                  <a:lnTo>
                    <a:pt x="1981200" y="527380"/>
                  </a:lnTo>
                  <a:lnTo>
                    <a:pt x="1981200" y="522147"/>
                  </a:lnTo>
                  <a:lnTo>
                    <a:pt x="1993900" y="520395"/>
                  </a:lnTo>
                  <a:lnTo>
                    <a:pt x="1993900" y="526211"/>
                  </a:lnTo>
                  <a:lnTo>
                    <a:pt x="1981200" y="530860"/>
                  </a:lnTo>
                  <a:lnTo>
                    <a:pt x="1981200" y="532028"/>
                  </a:lnTo>
                  <a:lnTo>
                    <a:pt x="1993900" y="527964"/>
                  </a:lnTo>
                  <a:lnTo>
                    <a:pt x="1993900" y="531444"/>
                  </a:lnTo>
                  <a:lnTo>
                    <a:pt x="2006600" y="526796"/>
                  </a:lnTo>
                  <a:lnTo>
                    <a:pt x="2006600" y="529704"/>
                  </a:lnTo>
                  <a:lnTo>
                    <a:pt x="1993900" y="535520"/>
                  </a:lnTo>
                  <a:lnTo>
                    <a:pt x="1993900" y="537845"/>
                  </a:lnTo>
                  <a:lnTo>
                    <a:pt x="2006600" y="530860"/>
                  </a:lnTo>
                  <a:lnTo>
                    <a:pt x="1999830" y="536752"/>
                  </a:lnTo>
                  <a:lnTo>
                    <a:pt x="1993900" y="537845"/>
                  </a:lnTo>
                  <a:lnTo>
                    <a:pt x="1993900" y="541337"/>
                  </a:lnTo>
                  <a:lnTo>
                    <a:pt x="1994636" y="541274"/>
                  </a:lnTo>
                  <a:lnTo>
                    <a:pt x="1993900" y="541909"/>
                  </a:lnTo>
                  <a:lnTo>
                    <a:pt x="1993900" y="542493"/>
                  </a:lnTo>
                  <a:lnTo>
                    <a:pt x="1995398" y="541337"/>
                  </a:lnTo>
                  <a:lnTo>
                    <a:pt x="1995716" y="541337"/>
                  </a:lnTo>
                  <a:lnTo>
                    <a:pt x="2004060" y="535978"/>
                  </a:lnTo>
                  <a:lnTo>
                    <a:pt x="2001723" y="536409"/>
                  </a:lnTo>
                  <a:lnTo>
                    <a:pt x="2006600" y="532612"/>
                  </a:lnTo>
                  <a:lnTo>
                    <a:pt x="2006600" y="532028"/>
                  </a:lnTo>
                  <a:lnTo>
                    <a:pt x="2019300" y="531444"/>
                  </a:lnTo>
                  <a:lnTo>
                    <a:pt x="2019300" y="335508"/>
                  </a:lnTo>
                  <a:lnTo>
                    <a:pt x="2006600" y="335407"/>
                  </a:lnTo>
                  <a:lnTo>
                    <a:pt x="2006600" y="336816"/>
                  </a:lnTo>
                  <a:lnTo>
                    <a:pt x="1993900" y="335838"/>
                  </a:lnTo>
                  <a:lnTo>
                    <a:pt x="1993900" y="334276"/>
                  </a:lnTo>
                  <a:lnTo>
                    <a:pt x="1981200" y="335153"/>
                  </a:lnTo>
                  <a:lnTo>
                    <a:pt x="1981200" y="330860"/>
                  </a:lnTo>
                  <a:lnTo>
                    <a:pt x="1968500" y="324459"/>
                  </a:lnTo>
                  <a:lnTo>
                    <a:pt x="1968500" y="341439"/>
                  </a:lnTo>
                  <a:lnTo>
                    <a:pt x="1955800" y="338124"/>
                  </a:lnTo>
                  <a:lnTo>
                    <a:pt x="1955800" y="327520"/>
                  </a:lnTo>
                  <a:lnTo>
                    <a:pt x="1943100" y="324396"/>
                  </a:lnTo>
                  <a:lnTo>
                    <a:pt x="1943100" y="325628"/>
                  </a:lnTo>
                  <a:lnTo>
                    <a:pt x="1930400" y="324459"/>
                  </a:lnTo>
                  <a:lnTo>
                    <a:pt x="1930400" y="330860"/>
                  </a:lnTo>
                  <a:lnTo>
                    <a:pt x="1930400" y="348881"/>
                  </a:lnTo>
                  <a:lnTo>
                    <a:pt x="1917700" y="350634"/>
                  </a:lnTo>
                  <a:lnTo>
                    <a:pt x="1917700" y="334937"/>
                  </a:lnTo>
                  <a:lnTo>
                    <a:pt x="1930400" y="348881"/>
                  </a:lnTo>
                  <a:lnTo>
                    <a:pt x="1930400" y="330860"/>
                  </a:lnTo>
                  <a:lnTo>
                    <a:pt x="1917700" y="331444"/>
                  </a:lnTo>
                  <a:lnTo>
                    <a:pt x="1917700" y="324942"/>
                  </a:lnTo>
                  <a:lnTo>
                    <a:pt x="1905000" y="329692"/>
                  </a:lnTo>
                  <a:lnTo>
                    <a:pt x="1905000" y="330860"/>
                  </a:lnTo>
                  <a:lnTo>
                    <a:pt x="1892300" y="332028"/>
                  </a:lnTo>
                  <a:lnTo>
                    <a:pt x="1892300" y="337832"/>
                  </a:lnTo>
                  <a:lnTo>
                    <a:pt x="1879600" y="339001"/>
                  </a:lnTo>
                  <a:lnTo>
                    <a:pt x="1879600" y="338416"/>
                  </a:lnTo>
                  <a:lnTo>
                    <a:pt x="1866900" y="340169"/>
                  </a:lnTo>
                  <a:lnTo>
                    <a:pt x="1866900" y="347726"/>
                  </a:lnTo>
                  <a:lnTo>
                    <a:pt x="1854200" y="355282"/>
                  </a:lnTo>
                  <a:lnTo>
                    <a:pt x="1854200" y="341909"/>
                  </a:lnTo>
                  <a:lnTo>
                    <a:pt x="1841500" y="330276"/>
                  </a:lnTo>
                  <a:lnTo>
                    <a:pt x="1841500" y="339001"/>
                  </a:lnTo>
                  <a:lnTo>
                    <a:pt x="1828800" y="349465"/>
                  </a:lnTo>
                  <a:lnTo>
                    <a:pt x="1828800" y="342341"/>
                  </a:lnTo>
                  <a:lnTo>
                    <a:pt x="1816100" y="340829"/>
                  </a:lnTo>
                  <a:lnTo>
                    <a:pt x="1816100" y="330276"/>
                  </a:lnTo>
                  <a:lnTo>
                    <a:pt x="1803400" y="332028"/>
                  </a:lnTo>
                  <a:lnTo>
                    <a:pt x="1803400" y="336677"/>
                  </a:lnTo>
                  <a:lnTo>
                    <a:pt x="1790700" y="327367"/>
                  </a:lnTo>
                  <a:lnTo>
                    <a:pt x="1790700" y="338416"/>
                  </a:lnTo>
                  <a:lnTo>
                    <a:pt x="1778000" y="339763"/>
                  </a:lnTo>
                  <a:lnTo>
                    <a:pt x="1778000" y="334784"/>
                  </a:lnTo>
                  <a:lnTo>
                    <a:pt x="1765300" y="326974"/>
                  </a:lnTo>
                  <a:lnTo>
                    <a:pt x="1765300" y="418071"/>
                  </a:lnTo>
                  <a:lnTo>
                    <a:pt x="1765300" y="425627"/>
                  </a:lnTo>
                  <a:lnTo>
                    <a:pt x="1752600" y="424472"/>
                  </a:lnTo>
                  <a:lnTo>
                    <a:pt x="1752600" y="418071"/>
                  </a:lnTo>
                  <a:lnTo>
                    <a:pt x="1765300" y="418071"/>
                  </a:lnTo>
                  <a:lnTo>
                    <a:pt x="1765300" y="326974"/>
                  </a:lnTo>
                  <a:lnTo>
                    <a:pt x="1752600" y="319811"/>
                  </a:lnTo>
                  <a:lnTo>
                    <a:pt x="1752600" y="325628"/>
                  </a:lnTo>
                  <a:lnTo>
                    <a:pt x="1752600" y="341566"/>
                  </a:lnTo>
                  <a:lnTo>
                    <a:pt x="1739900" y="337832"/>
                  </a:lnTo>
                  <a:lnTo>
                    <a:pt x="1752600" y="325628"/>
                  </a:lnTo>
                  <a:lnTo>
                    <a:pt x="1739900" y="331330"/>
                  </a:lnTo>
                  <a:lnTo>
                    <a:pt x="1727200" y="331152"/>
                  </a:lnTo>
                  <a:lnTo>
                    <a:pt x="1727200" y="523887"/>
                  </a:lnTo>
                  <a:lnTo>
                    <a:pt x="1727200" y="526796"/>
                  </a:lnTo>
                  <a:lnTo>
                    <a:pt x="1714500" y="526796"/>
                  </a:lnTo>
                  <a:lnTo>
                    <a:pt x="1714500" y="521563"/>
                  </a:lnTo>
                  <a:lnTo>
                    <a:pt x="1727200" y="523887"/>
                  </a:lnTo>
                  <a:lnTo>
                    <a:pt x="1727200" y="331152"/>
                  </a:lnTo>
                  <a:lnTo>
                    <a:pt x="1727200" y="330530"/>
                  </a:lnTo>
                  <a:lnTo>
                    <a:pt x="1714500" y="334937"/>
                  </a:lnTo>
                  <a:lnTo>
                    <a:pt x="1714500" y="323011"/>
                  </a:lnTo>
                  <a:lnTo>
                    <a:pt x="1701800" y="326059"/>
                  </a:lnTo>
                  <a:lnTo>
                    <a:pt x="1701800" y="325628"/>
                  </a:lnTo>
                  <a:lnTo>
                    <a:pt x="1689100" y="334352"/>
                  </a:lnTo>
                  <a:lnTo>
                    <a:pt x="1689100" y="328574"/>
                  </a:lnTo>
                  <a:lnTo>
                    <a:pt x="1676400" y="325196"/>
                  </a:lnTo>
                  <a:lnTo>
                    <a:pt x="1676400" y="320395"/>
                  </a:lnTo>
                  <a:lnTo>
                    <a:pt x="1663700" y="329120"/>
                  </a:lnTo>
                  <a:lnTo>
                    <a:pt x="1663700" y="317487"/>
                  </a:lnTo>
                  <a:lnTo>
                    <a:pt x="1651000" y="322719"/>
                  </a:lnTo>
                  <a:lnTo>
                    <a:pt x="1651000" y="327075"/>
                  </a:lnTo>
                  <a:lnTo>
                    <a:pt x="1638300" y="330568"/>
                  </a:lnTo>
                  <a:lnTo>
                    <a:pt x="1638300" y="326288"/>
                  </a:lnTo>
                  <a:lnTo>
                    <a:pt x="1625600" y="329958"/>
                  </a:lnTo>
                  <a:lnTo>
                    <a:pt x="1625600" y="491324"/>
                  </a:lnTo>
                  <a:lnTo>
                    <a:pt x="1625600" y="495401"/>
                  </a:lnTo>
                  <a:lnTo>
                    <a:pt x="1625600" y="499465"/>
                  </a:lnTo>
                  <a:lnTo>
                    <a:pt x="1625600" y="505866"/>
                  </a:lnTo>
                  <a:lnTo>
                    <a:pt x="1612900" y="505866"/>
                  </a:lnTo>
                  <a:lnTo>
                    <a:pt x="1612900" y="499465"/>
                  </a:lnTo>
                  <a:lnTo>
                    <a:pt x="1625600" y="499465"/>
                  </a:lnTo>
                  <a:lnTo>
                    <a:pt x="1625600" y="495401"/>
                  </a:lnTo>
                  <a:lnTo>
                    <a:pt x="1612900" y="495401"/>
                  </a:lnTo>
                  <a:lnTo>
                    <a:pt x="1612900" y="491324"/>
                  </a:lnTo>
                  <a:lnTo>
                    <a:pt x="1625600" y="491324"/>
                  </a:lnTo>
                  <a:lnTo>
                    <a:pt x="1625600" y="329958"/>
                  </a:lnTo>
                  <a:lnTo>
                    <a:pt x="1625600" y="320395"/>
                  </a:lnTo>
                  <a:lnTo>
                    <a:pt x="1612900" y="320052"/>
                  </a:lnTo>
                  <a:lnTo>
                    <a:pt x="1612900" y="330593"/>
                  </a:lnTo>
                  <a:lnTo>
                    <a:pt x="1612900" y="364578"/>
                  </a:lnTo>
                  <a:lnTo>
                    <a:pt x="1612900" y="372719"/>
                  </a:lnTo>
                  <a:lnTo>
                    <a:pt x="1600200" y="372719"/>
                  </a:lnTo>
                  <a:lnTo>
                    <a:pt x="1612900" y="364578"/>
                  </a:lnTo>
                  <a:lnTo>
                    <a:pt x="1612900" y="330593"/>
                  </a:lnTo>
                  <a:lnTo>
                    <a:pt x="1600200" y="338277"/>
                  </a:lnTo>
                  <a:lnTo>
                    <a:pt x="1600200" y="327367"/>
                  </a:lnTo>
                  <a:lnTo>
                    <a:pt x="1587500" y="326212"/>
                  </a:lnTo>
                  <a:lnTo>
                    <a:pt x="1587500" y="334352"/>
                  </a:lnTo>
                  <a:lnTo>
                    <a:pt x="1574800" y="336092"/>
                  </a:lnTo>
                  <a:lnTo>
                    <a:pt x="1574800" y="315163"/>
                  </a:lnTo>
                  <a:lnTo>
                    <a:pt x="1562100" y="322135"/>
                  </a:lnTo>
                  <a:lnTo>
                    <a:pt x="1562100" y="333768"/>
                  </a:lnTo>
                  <a:lnTo>
                    <a:pt x="1549400" y="336677"/>
                  </a:lnTo>
                  <a:lnTo>
                    <a:pt x="1562100" y="339585"/>
                  </a:lnTo>
                  <a:lnTo>
                    <a:pt x="1562100" y="347141"/>
                  </a:lnTo>
                  <a:lnTo>
                    <a:pt x="1549400" y="345401"/>
                  </a:lnTo>
                  <a:lnTo>
                    <a:pt x="1549400" y="464591"/>
                  </a:lnTo>
                  <a:lnTo>
                    <a:pt x="1536700" y="478586"/>
                  </a:lnTo>
                  <a:lnTo>
                    <a:pt x="1524000" y="478472"/>
                  </a:lnTo>
                  <a:lnTo>
                    <a:pt x="1524000" y="470395"/>
                  </a:lnTo>
                  <a:lnTo>
                    <a:pt x="1536700" y="460514"/>
                  </a:lnTo>
                  <a:lnTo>
                    <a:pt x="1536700" y="462635"/>
                  </a:lnTo>
                  <a:lnTo>
                    <a:pt x="1549400" y="464591"/>
                  </a:lnTo>
                  <a:lnTo>
                    <a:pt x="1549400" y="345401"/>
                  </a:lnTo>
                  <a:lnTo>
                    <a:pt x="1549400" y="336677"/>
                  </a:lnTo>
                  <a:lnTo>
                    <a:pt x="1549400" y="322021"/>
                  </a:lnTo>
                  <a:lnTo>
                    <a:pt x="1536700" y="324840"/>
                  </a:lnTo>
                  <a:lnTo>
                    <a:pt x="1536700" y="331444"/>
                  </a:lnTo>
                  <a:lnTo>
                    <a:pt x="1536700" y="336677"/>
                  </a:lnTo>
                  <a:lnTo>
                    <a:pt x="1524000" y="336092"/>
                  </a:lnTo>
                  <a:lnTo>
                    <a:pt x="1524000" y="330276"/>
                  </a:lnTo>
                  <a:lnTo>
                    <a:pt x="1536700" y="331444"/>
                  </a:lnTo>
                  <a:lnTo>
                    <a:pt x="1536700" y="324840"/>
                  </a:lnTo>
                  <a:lnTo>
                    <a:pt x="1536700" y="322719"/>
                  </a:lnTo>
                  <a:lnTo>
                    <a:pt x="1524000" y="317487"/>
                  </a:lnTo>
                  <a:lnTo>
                    <a:pt x="1524000" y="308940"/>
                  </a:lnTo>
                  <a:lnTo>
                    <a:pt x="1511300" y="312915"/>
                  </a:lnTo>
                  <a:lnTo>
                    <a:pt x="1511300" y="315683"/>
                  </a:lnTo>
                  <a:lnTo>
                    <a:pt x="1498600" y="314579"/>
                  </a:lnTo>
                  <a:lnTo>
                    <a:pt x="1511300" y="316331"/>
                  </a:lnTo>
                  <a:lnTo>
                    <a:pt x="1498600" y="322834"/>
                  </a:lnTo>
                  <a:lnTo>
                    <a:pt x="1498600" y="458190"/>
                  </a:lnTo>
                  <a:lnTo>
                    <a:pt x="1498600" y="460514"/>
                  </a:lnTo>
                  <a:lnTo>
                    <a:pt x="1494370" y="461479"/>
                  </a:lnTo>
                  <a:lnTo>
                    <a:pt x="1498600" y="461098"/>
                  </a:lnTo>
                  <a:lnTo>
                    <a:pt x="1498600" y="470979"/>
                  </a:lnTo>
                  <a:lnTo>
                    <a:pt x="1485900" y="470395"/>
                  </a:lnTo>
                  <a:lnTo>
                    <a:pt x="1485900" y="505866"/>
                  </a:lnTo>
                  <a:lnTo>
                    <a:pt x="1485900" y="512267"/>
                  </a:lnTo>
                  <a:lnTo>
                    <a:pt x="1475155" y="517677"/>
                  </a:lnTo>
                  <a:lnTo>
                    <a:pt x="1485900" y="505866"/>
                  </a:lnTo>
                  <a:lnTo>
                    <a:pt x="1485900" y="470395"/>
                  </a:lnTo>
                  <a:lnTo>
                    <a:pt x="1485900" y="463423"/>
                  </a:lnTo>
                  <a:lnTo>
                    <a:pt x="1494370" y="461479"/>
                  </a:lnTo>
                  <a:lnTo>
                    <a:pt x="1485900" y="462254"/>
                  </a:lnTo>
                  <a:lnTo>
                    <a:pt x="1498600" y="458190"/>
                  </a:lnTo>
                  <a:lnTo>
                    <a:pt x="1498600" y="322834"/>
                  </a:lnTo>
                  <a:lnTo>
                    <a:pt x="1498600" y="314579"/>
                  </a:lnTo>
                  <a:lnTo>
                    <a:pt x="1498600" y="301790"/>
                  </a:lnTo>
                  <a:lnTo>
                    <a:pt x="1485900" y="308190"/>
                  </a:lnTo>
                  <a:lnTo>
                    <a:pt x="1485900" y="453542"/>
                  </a:lnTo>
                  <a:lnTo>
                    <a:pt x="1485900" y="454698"/>
                  </a:lnTo>
                  <a:lnTo>
                    <a:pt x="1473200" y="455282"/>
                  </a:lnTo>
                  <a:lnTo>
                    <a:pt x="1473200" y="457022"/>
                  </a:lnTo>
                  <a:lnTo>
                    <a:pt x="1473200" y="463423"/>
                  </a:lnTo>
                  <a:lnTo>
                    <a:pt x="1473200" y="498309"/>
                  </a:lnTo>
                  <a:lnTo>
                    <a:pt x="1460500" y="508203"/>
                  </a:lnTo>
                  <a:lnTo>
                    <a:pt x="1460500" y="501789"/>
                  </a:lnTo>
                  <a:lnTo>
                    <a:pt x="1473200" y="498309"/>
                  </a:lnTo>
                  <a:lnTo>
                    <a:pt x="1473200" y="463423"/>
                  </a:lnTo>
                  <a:lnTo>
                    <a:pt x="1460500" y="462254"/>
                  </a:lnTo>
                  <a:lnTo>
                    <a:pt x="1460500" y="457022"/>
                  </a:lnTo>
                  <a:lnTo>
                    <a:pt x="1473200" y="457022"/>
                  </a:lnTo>
                  <a:lnTo>
                    <a:pt x="1473200" y="455282"/>
                  </a:lnTo>
                  <a:lnTo>
                    <a:pt x="1473200" y="452958"/>
                  </a:lnTo>
                  <a:lnTo>
                    <a:pt x="1485900" y="453542"/>
                  </a:lnTo>
                  <a:lnTo>
                    <a:pt x="1485900" y="308190"/>
                  </a:lnTo>
                  <a:lnTo>
                    <a:pt x="1485900" y="304114"/>
                  </a:lnTo>
                  <a:lnTo>
                    <a:pt x="1473200" y="301205"/>
                  </a:lnTo>
                  <a:lnTo>
                    <a:pt x="1473200" y="443649"/>
                  </a:lnTo>
                  <a:lnTo>
                    <a:pt x="1473200" y="450634"/>
                  </a:lnTo>
                  <a:lnTo>
                    <a:pt x="1460500" y="450634"/>
                  </a:lnTo>
                  <a:lnTo>
                    <a:pt x="1460500" y="444233"/>
                  </a:lnTo>
                  <a:lnTo>
                    <a:pt x="1473200" y="443649"/>
                  </a:lnTo>
                  <a:lnTo>
                    <a:pt x="1473200" y="301205"/>
                  </a:lnTo>
                  <a:lnTo>
                    <a:pt x="1473200" y="300736"/>
                  </a:lnTo>
                  <a:lnTo>
                    <a:pt x="1460500" y="302958"/>
                  </a:lnTo>
                  <a:lnTo>
                    <a:pt x="1460500" y="293065"/>
                  </a:lnTo>
                  <a:lnTo>
                    <a:pt x="1447800" y="295973"/>
                  </a:lnTo>
                  <a:lnTo>
                    <a:pt x="1447800" y="306374"/>
                  </a:lnTo>
                  <a:lnTo>
                    <a:pt x="1447800" y="443077"/>
                  </a:lnTo>
                  <a:lnTo>
                    <a:pt x="1447800" y="444233"/>
                  </a:lnTo>
                  <a:lnTo>
                    <a:pt x="1447800" y="477431"/>
                  </a:lnTo>
                  <a:lnTo>
                    <a:pt x="1447800" y="479717"/>
                  </a:lnTo>
                  <a:lnTo>
                    <a:pt x="1435100" y="480860"/>
                  </a:lnTo>
                  <a:lnTo>
                    <a:pt x="1435100" y="493661"/>
                  </a:lnTo>
                  <a:lnTo>
                    <a:pt x="1435100" y="498894"/>
                  </a:lnTo>
                  <a:lnTo>
                    <a:pt x="1422400" y="497725"/>
                  </a:lnTo>
                  <a:lnTo>
                    <a:pt x="1422400" y="493661"/>
                  </a:lnTo>
                  <a:lnTo>
                    <a:pt x="1435100" y="493661"/>
                  </a:lnTo>
                  <a:lnTo>
                    <a:pt x="1435100" y="480860"/>
                  </a:lnTo>
                  <a:lnTo>
                    <a:pt x="1447800" y="477431"/>
                  </a:lnTo>
                  <a:lnTo>
                    <a:pt x="1447800" y="444233"/>
                  </a:lnTo>
                  <a:lnTo>
                    <a:pt x="1435100" y="444817"/>
                  </a:lnTo>
                  <a:lnTo>
                    <a:pt x="1435100" y="443077"/>
                  </a:lnTo>
                  <a:lnTo>
                    <a:pt x="1447800" y="443077"/>
                  </a:lnTo>
                  <a:lnTo>
                    <a:pt x="1447800" y="306374"/>
                  </a:lnTo>
                  <a:lnTo>
                    <a:pt x="1435100" y="312394"/>
                  </a:lnTo>
                  <a:lnTo>
                    <a:pt x="1435100" y="288417"/>
                  </a:lnTo>
                  <a:lnTo>
                    <a:pt x="1422400" y="299072"/>
                  </a:lnTo>
                  <a:lnTo>
                    <a:pt x="1422400" y="300113"/>
                  </a:lnTo>
                  <a:lnTo>
                    <a:pt x="1409700" y="305866"/>
                  </a:lnTo>
                  <a:lnTo>
                    <a:pt x="1409700" y="307390"/>
                  </a:lnTo>
                  <a:lnTo>
                    <a:pt x="1422400" y="309689"/>
                  </a:lnTo>
                  <a:lnTo>
                    <a:pt x="1435100" y="313994"/>
                  </a:lnTo>
                  <a:lnTo>
                    <a:pt x="1422400" y="320484"/>
                  </a:lnTo>
                  <a:lnTo>
                    <a:pt x="1422400" y="319227"/>
                  </a:lnTo>
                  <a:lnTo>
                    <a:pt x="1409700" y="315798"/>
                  </a:lnTo>
                  <a:lnTo>
                    <a:pt x="1397000" y="315747"/>
                  </a:lnTo>
                  <a:lnTo>
                    <a:pt x="1397000" y="504825"/>
                  </a:lnTo>
                  <a:lnTo>
                    <a:pt x="1384300" y="511098"/>
                  </a:lnTo>
                  <a:lnTo>
                    <a:pt x="1384300" y="504926"/>
                  </a:lnTo>
                  <a:lnTo>
                    <a:pt x="1397000" y="504825"/>
                  </a:lnTo>
                  <a:lnTo>
                    <a:pt x="1397000" y="315747"/>
                  </a:lnTo>
                  <a:lnTo>
                    <a:pt x="1397000" y="299466"/>
                  </a:lnTo>
                  <a:lnTo>
                    <a:pt x="1409700" y="304761"/>
                  </a:lnTo>
                  <a:lnTo>
                    <a:pt x="1409700" y="305866"/>
                  </a:lnTo>
                  <a:lnTo>
                    <a:pt x="1422400" y="298196"/>
                  </a:lnTo>
                  <a:lnTo>
                    <a:pt x="1422400" y="276783"/>
                  </a:lnTo>
                  <a:lnTo>
                    <a:pt x="1422400" y="275640"/>
                  </a:lnTo>
                  <a:lnTo>
                    <a:pt x="1416075" y="277952"/>
                  </a:lnTo>
                  <a:lnTo>
                    <a:pt x="1409700" y="279120"/>
                  </a:lnTo>
                  <a:lnTo>
                    <a:pt x="1422400" y="270395"/>
                  </a:lnTo>
                  <a:lnTo>
                    <a:pt x="1409700" y="272135"/>
                  </a:lnTo>
                  <a:lnTo>
                    <a:pt x="1409700" y="273748"/>
                  </a:lnTo>
                  <a:lnTo>
                    <a:pt x="1397000" y="277952"/>
                  </a:lnTo>
                  <a:lnTo>
                    <a:pt x="1397000" y="282270"/>
                  </a:lnTo>
                  <a:lnTo>
                    <a:pt x="1384300" y="287616"/>
                  </a:lnTo>
                  <a:lnTo>
                    <a:pt x="1384300" y="296557"/>
                  </a:lnTo>
                  <a:lnTo>
                    <a:pt x="1371600" y="295973"/>
                  </a:lnTo>
                  <a:lnTo>
                    <a:pt x="1384300" y="287261"/>
                  </a:lnTo>
                  <a:lnTo>
                    <a:pt x="1384300" y="275043"/>
                  </a:lnTo>
                  <a:lnTo>
                    <a:pt x="1371600" y="286677"/>
                  </a:lnTo>
                  <a:lnTo>
                    <a:pt x="1371600" y="295389"/>
                  </a:lnTo>
                  <a:lnTo>
                    <a:pt x="1358900" y="292874"/>
                  </a:lnTo>
                  <a:lnTo>
                    <a:pt x="1358900" y="389001"/>
                  </a:lnTo>
                  <a:lnTo>
                    <a:pt x="1346200" y="395401"/>
                  </a:lnTo>
                  <a:lnTo>
                    <a:pt x="1346200" y="382612"/>
                  </a:lnTo>
                  <a:lnTo>
                    <a:pt x="1358900" y="389001"/>
                  </a:lnTo>
                  <a:lnTo>
                    <a:pt x="1358900" y="292874"/>
                  </a:lnTo>
                  <a:lnTo>
                    <a:pt x="1358900" y="290449"/>
                  </a:lnTo>
                  <a:lnTo>
                    <a:pt x="1346200" y="288036"/>
                  </a:lnTo>
                  <a:lnTo>
                    <a:pt x="1346200" y="329692"/>
                  </a:lnTo>
                  <a:lnTo>
                    <a:pt x="1333500" y="338416"/>
                  </a:lnTo>
                  <a:lnTo>
                    <a:pt x="1333500" y="337832"/>
                  </a:lnTo>
                  <a:lnTo>
                    <a:pt x="1346200" y="329692"/>
                  </a:lnTo>
                  <a:lnTo>
                    <a:pt x="1346200" y="288036"/>
                  </a:lnTo>
                  <a:lnTo>
                    <a:pt x="1346200" y="263055"/>
                  </a:lnTo>
                  <a:lnTo>
                    <a:pt x="1358900" y="252234"/>
                  </a:lnTo>
                  <a:lnTo>
                    <a:pt x="1358900" y="241909"/>
                  </a:lnTo>
                  <a:lnTo>
                    <a:pt x="1346200" y="250621"/>
                  </a:lnTo>
                  <a:lnTo>
                    <a:pt x="1346200" y="237248"/>
                  </a:lnTo>
                  <a:lnTo>
                    <a:pt x="1346200" y="235508"/>
                  </a:lnTo>
                  <a:lnTo>
                    <a:pt x="1346200" y="232600"/>
                  </a:lnTo>
                  <a:lnTo>
                    <a:pt x="1343482" y="233972"/>
                  </a:lnTo>
                  <a:lnTo>
                    <a:pt x="1343482" y="238493"/>
                  </a:lnTo>
                  <a:lnTo>
                    <a:pt x="1333500" y="249466"/>
                  </a:lnTo>
                  <a:lnTo>
                    <a:pt x="1333500" y="243065"/>
                  </a:lnTo>
                  <a:lnTo>
                    <a:pt x="1343482" y="238493"/>
                  </a:lnTo>
                  <a:lnTo>
                    <a:pt x="1343482" y="233972"/>
                  </a:lnTo>
                  <a:lnTo>
                    <a:pt x="1333500" y="239001"/>
                  </a:lnTo>
                  <a:lnTo>
                    <a:pt x="1333500" y="234353"/>
                  </a:lnTo>
                  <a:lnTo>
                    <a:pt x="1320800" y="242481"/>
                  </a:lnTo>
                  <a:lnTo>
                    <a:pt x="1320800" y="230276"/>
                  </a:lnTo>
                  <a:lnTo>
                    <a:pt x="1308100" y="237832"/>
                  </a:lnTo>
                  <a:lnTo>
                    <a:pt x="1308100" y="237248"/>
                  </a:lnTo>
                  <a:lnTo>
                    <a:pt x="1320800" y="228955"/>
                  </a:lnTo>
                  <a:lnTo>
                    <a:pt x="1308100" y="226212"/>
                  </a:lnTo>
                  <a:lnTo>
                    <a:pt x="1308100" y="221996"/>
                  </a:lnTo>
                  <a:lnTo>
                    <a:pt x="1295400" y="221754"/>
                  </a:lnTo>
                  <a:lnTo>
                    <a:pt x="1295400" y="209931"/>
                  </a:lnTo>
                  <a:lnTo>
                    <a:pt x="1282700" y="218046"/>
                  </a:lnTo>
                  <a:lnTo>
                    <a:pt x="1282700" y="223901"/>
                  </a:lnTo>
                  <a:lnTo>
                    <a:pt x="1282700" y="227749"/>
                  </a:lnTo>
                  <a:lnTo>
                    <a:pt x="1270000" y="232600"/>
                  </a:lnTo>
                  <a:lnTo>
                    <a:pt x="1282700" y="223901"/>
                  </a:lnTo>
                  <a:lnTo>
                    <a:pt x="1282700" y="218046"/>
                  </a:lnTo>
                  <a:lnTo>
                    <a:pt x="1282700" y="217195"/>
                  </a:lnTo>
                  <a:lnTo>
                    <a:pt x="1270000" y="222719"/>
                  </a:lnTo>
                  <a:lnTo>
                    <a:pt x="1270000" y="215379"/>
                  </a:lnTo>
                  <a:lnTo>
                    <a:pt x="1282700" y="212331"/>
                  </a:lnTo>
                  <a:lnTo>
                    <a:pt x="1282700" y="205854"/>
                  </a:lnTo>
                  <a:lnTo>
                    <a:pt x="1270000" y="213398"/>
                  </a:lnTo>
                  <a:lnTo>
                    <a:pt x="1270000" y="205854"/>
                  </a:lnTo>
                  <a:lnTo>
                    <a:pt x="1257300" y="213410"/>
                  </a:lnTo>
                  <a:lnTo>
                    <a:pt x="1257300" y="207962"/>
                  </a:lnTo>
                  <a:lnTo>
                    <a:pt x="1270000" y="201891"/>
                  </a:lnTo>
                  <a:lnTo>
                    <a:pt x="1270000" y="195973"/>
                  </a:lnTo>
                  <a:lnTo>
                    <a:pt x="1257300" y="198297"/>
                  </a:lnTo>
                  <a:lnTo>
                    <a:pt x="1257300" y="201790"/>
                  </a:lnTo>
                  <a:lnTo>
                    <a:pt x="1244600" y="205092"/>
                  </a:lnTo>
                  <a:lnTo>
                    <a:pt x="1244600" y="477291"/>
                  </a:lnTo>
                  <a:lnTo>
                    <a:pt x="1231900" y="476796"/>
                  </a:lnTo>
                  <a:lnTo>
                    <a:pt x="1231900" y="474611"/>
                  </a:lnTo>
                  <a:lnTo>
                    <a:pt x="1244600" y="477291"/>
                  </a:lnTo>
                  <a:lnTo>
                    <a:pt x="1244600" y="436676"/>
                  </a:lnTo>
                  <a:lnTo>
                    <a:pt x="1231900" y="436092"/>
                  </a:lnTo>
                  <a:lnTo>
                    <a:pt x="1231900" y="430860"/>
                  </a:lnTo>
                  <a:lnTo>
                    <a:pt x="1244600" y="429120"/>
                  </a:lnTo>
                  <a:lnTo>
                    <a:pt x="1244600" y="246481"/>
                  </a:lnTo>
                  <a:lnTo>
                    <a:pt x="1231900" y="248589"/>
                  </a:lnTo>
                  <a:lnTo>
                    <a:pt x="1219200" y="241109"/>
                  </a:lnTo>
                  <a:lnTo>
                    <a:pt x="1219200" y="375043"/>
                  </a:lnTo>
                  <a:lnTo>
                    <a:pt x="1219200" y="376212"/>
                  </a:lnTo>
                  <a:lnTo>
                    <a:pt x="1219200" y="543661"/>
                  </a:lnTo>
                  <a:lnTo>
                    <a:pt x="1219200" y="552373"/>
                  </a:lnTo>
                  <a:lnTo>
                    <a:pt x="1206500" y="550633"/>
                  </a:lnTo>
                  <a:lnTo>
                    <a:pt x="1206500" y="544233"/>
                  </a:lnTo>
                  <a:lnTo>
                    <a:pt x="1219200" y="543661"/>
                  </a:lnTo>
                  <a:lnTo>
                    <a:pt x="1219200" y="376212"/>
                  </a:lnTo>
                  <a:lnTo>
                    <a:pt x="1206500" y="377367"/>
                  </a:lnTo>
                  <a:lnTo>
                    <a:pt x="1206500" y="371563"/>
                  </a:lnTo>
                  <a:lnTo>
                    <a:pt x="1219200" y="375043"/>
                  </a:lnTo>
                  <a:lnTo>
                    <a:pt x="1219200" y="241109"/>
                  </a:lnTo>
                  <a:lnTo>
                    <a:pt x="1219200" y="230276"/>
                  </a:lnTo>
                  <a:lnTo>
                    <a:pt x="1225550" y="226783"/>
                  </a:lnTo>
                  <a:lnTo>
                    <a:pt x="1219200" y="226212"/>
                  </a:lnTo>
                  <a:lnTo>
                    <a:pt x="1219200" y="221551"/>
                  </a:lnTo>
                  <a:lnTo>
                    <a:pt x="1231900" y="222135"/>
                  </a:lnTo>
                  <a:lnTo>
                    <a:pt x="1231900" y="223304"/>
                  </a:lnTo>
                  <a:lnTo>
                    <a:pt x="1225550" y="226783"/>
                  </a:lnTo>
                  <a:lnTo>
                    <a:pt x="1231900" y="227368"/>
                  </a:lnTo>
                  <a:lnTo>
                    <a:pt x="1231900" y="231152"/>
                  </a:lnTo>
                  <a:lnTo>
                    <a:pt x="1244600" y="234061"/>
                  </a:lnTo>
                  <a:lnTo>
                    <a:pt x="1244600" y="205092"/>
                  </a:lnTo>
                  <a:lnTo>
                    <a:pt x="1244600" y="204736"/>
                  </a:lnTo>
                  <a:lnTo>
                    <a:pt x="1231900" y="209346"/>
                  </a:lnTo>
                  <a:lnTo>
                    <a:pt x="1219200" y="217487"/>
                  </a:lnTo>
                  <a:lnTo>
                    <a:pt x="1219200" y="206146"/>
                  </a:lnTo>
                  <a:lnTo>
                    <a:pt x="1231900" y="204990"/>
                  </a:lnTo>
                  <a:lnTo>
                    <a:pt x="1231900" y="190157"/>
                  </a:lnTo>
                  <a:lnTo>
                    <a:pt x="1219200" y="184340"/>
                  </a:lnTo>
                  <a:lnTo>
                    <a:pt x="1219200" y="200037"/>
                  </a:lnTo>
                  <a:lnTo>
                    <a:pt x="1206500" y="198589"/>
                  </a:lnTo>
                  <a:lnTo>
                    <a:pt x="1206500" y="305854"/>
                  </a:lnTo>
                  <a:lnTo>
                    <a:pt x="1206500" y="316331"/>
                  </a:lnTo>
                  <a:lnTo>
                    <a:pt x="1206500" y="366903"/>
                  </a:lnTo>
                  <a:lnTo>
                    <a:pt x="1193800" y="367487"/>
                  </a:lnTo>
                  <a:lnTo>
                    <a:pt x="1206500" y="368655"/>
                  </a:lnTo>
                  <a:lnTo>
                    <a:pt x="1206500" y="369811"/>
                  </a:lnTo>
                  <a:lnTo>
                    <a:pt x="1193800" y="369811"/>
                  </a:lnTo>
                  <a:lnTo>
                    <a:pt x="1193800" y="367487"/>
                  </a:lnTo>
                  <a:lnTo>
                    <a:pt x="1193800" y="365163"/>
                  </a:lnTo>
                  <a:lnTo>
                    <a:pt x="1206500" y="366903"/>
                  </a:lnTo>
                  <a:lnTo>
                    <a:pt x="1206500" y="316331"/>
                  </a:lnTo>
                  <a:lnTo>
                    <a:pt x="1193800" y="315658"/>
                  </a:lnTo>
                  <a:lnTo>
                    <a:pt x="1193800" y="307606"/>
                  </a:lnTo>
                  <a:lnTo>
                    <a:pt x="1206500" y="305854"/>
                  </a:lnTo>
                  <a:lnTo>
                    <a:pt x="1206500" y="198589"/>
                  </a:lnTo>
                  <a:lnTo>
                    <a:pt x="1206500" y="192417"/>
                  </a:lnTo>
                  <a:lnTo>
                    <a:pt x="1193800" y="195237"/>
                  </a:lnTo>
                  <a:lnTo>
                    <a:pt x="1193800" y="191909"/>
                  </a:lnTo>
                  <a:lnTo>
                    <a:pt x="1206500" y="179108"/>
                  </a:lnTo>
                  <a:lnTo>
                    <a:pt x="1193800" y="179933"/>
                  </a:lnTo>
                  <a:lnTo>
                    <a:pt x="1193800" y="183794"/>
                  </a:lnTo>
                  <a:lnTo>
                    <a:pt x="1181100" y="185508"/>
                  </a:lnTo>
                  <a:lnTo>
                    <a:pt x="1181100" y="663422"/>
                  </a:lnTo>
                  <a:lnTo>
                    <a:pt x="1168400" y="670991"/>
                  </a:lnTo>
                  <a:lnTo>
                    <a:pt x="1168400" y="661682"/>
                  </a:lnTo>
                  <a:lnTo>
                    <a:pt x="1181100" y="663422"/>
                  </a:lnTo>
                  <a:lnTo>
                    <a:pt x="1181100" y="185508"/>
                  </a:lnTo>
                  <a:lnTo>
                    <a:pt x="1193800" y="173304"/>
                  </a:lnTo>
                  <a:lnTo>
                    <a:pt x="1181100" y="173520"/>
                  </a:lnTo>
                  <a:lnTo>
                    <a:pt x="1168400" y="176568"/>
                  </a:lnTo>
                  <a:lnTo>
                    <a:pt x="1168400" y="179692"/>
                  </a:lnTo>
                  <a:lnTo>
                    <a:pt x="1155700" y="186677"/>
                  </a:lnTo>
                  <a:lnTo>
                    <a:pt x="1155700" y="177952"/>
                  </a:lnTo>
                  <a:lnTo>
                    <a:pt x="1168400" y="179692"/>
                  </a:lnTo>
                  <a:lnTo>
                    <a:pt x="1168400" y="176568"/>
                  </a:lnTo>
                  <a:lnTo>
                    <a:pt x="1168400" y="165354"/>
                  </a:lnTo>
                  <a:lnTo>
                    <a:pt x="1155700" y="160731"/>
                  </a:lnTo>
                  <a:lnTo>
                    <a:pt x="1155700" y="145973"/>
                  </a:lnTo>
                  <a:lnTo>
                    <a:pt x="1143000" y="154698"/>
                  </a:lnTo>
                  <a:lnTo>
                    <a:pt x="1143000" y="157607"/>
                  </a:lnTo>
                  <a:lnTo>
                    <a:pt x="1130300" y="157607"/>
                  </a:lnTo>
                  <a:lnTo>
                    <a:pt x="1143000" y="150622"/>
                  </a:lnTo>
                  <a:lnTo>
                    <a:pt x="1143000" y="148297"/>
                  </a:lnTo>
                  <a:lnTo>
                    <a:pt x="1130300" y="152171"/>
                  </a:lnTo>
                  <a:lnTo>
                    <a:pt x="1130300" y="153962"/>
                  </a:lnTo>
                  <a:lnTo>
                    <a:pt x="1117600" y="152057"/>
                  </a:lnTo>
                  <a:lnTo>
                    <a:pt x="1117600" y="611682"/>
                  </a:lnTo>
                  <a:lnTo>
                    <a:pt x="1117600" y="618083"/>
                  </a:lnTo>
                  <a:lnTo>
                    <a:pt x="1104900" y="618083"/>
                  </a:lnTo>
                  <a:lnTo>
                    <a:pt x="1104900" y="611682"/>
                  </a:lnTo>
                  <a:lnTo>
                    <a:pt x="1117600" y="611682"/>
                  </a:lnTo>
                  <a:lnTo>
                    <a:pt x="1117600" y="152057"/>
                  </a:lnTo>
                  <a:lnTo>
                    <a:pt x="1117600" y="142341"/>
                  </a:lnTo>
                  <a:lnTo>
                    <a:pt x="1104900" y="147421"/>
                  </a:lnTo>
                  <a:lnTo>
                    <a:pt x="1104900" y="147713"/>
                  </a:lnTo>
                  <a:lnTo>
                    <a:pt x="1104900" y="501218"/>
                  </a:lnTo>
                  <a:lnTo>
                    <a:pt x="1104900" y="512622"/>
                  </a:lnTo>
                  <a:lnTo>
                    <a:pt x="1104900" y="512838"/>
                  </a:lnTo>
                  <a:lnTo>
                    <a:pt x="1092200" y="514007"/>
                  </a:lnTo>
                  <a:lnTo>
                    <a:pt x="1079500" y="515747"/>
                  </a:lnTo>
                  <a:lnTo>
                    <a:pt x="1079500" y="516331"/>
                  </a:lnTo>
                  <a:lnTo>
                    <a:pt x="1092200" y="516331"/>
                  </a:lnTo>
                  <a:lnTo>
                    <a:pt x="1079500" y="517499"/>
                  </a:lnTo>
                  <a:lnTo>
                    <a:pt x="1079500" y="518363"/>
                  </a:lnTo>
                  <a:lnTo>
                    <a:pt x="1092200" y="518642"/>
                  </a:lnTo>
                  <a:lnTo>
                    <a:pt x="1092200" y="519239"/>
                  </a:lnTo>
                  <a:lnTo>
                    <a:pt x="1104900" y="519239"/>
                  </a:lnTo>
                  <a:lnTo>
                    <a:pt x="1104900" y="520979"/>
                  </a:lnTo>
                  <a:lnTo>
                    <a:pt x="1098550" y="521563"/>
                  </a:lnTo>
                  <a:lnTo>
                    <a:pt x="1104900" y="521563"/>
                  </a:lnTo>
                  <a:lnTo>
                    <a:pt x="1104900" y="523303"/>
                  </a:lnTo>
                  <a:lnTo>
                    <a:pt x="1092200" y="523303"/>
                  </a:lnTo>
                  <a:lnTo>
                    <a:pt x="1092200" y="522732"/>
                  </a:lnTo>
                  <a:lnTo>
                    <a:pt x="1079500" y="523163"/>
                  </a:lnTo>
                  <a:lnTo>
                    <a:pt x="1079500" y="523595"/>
                  </a:lnTo>
                  <a:lnTo>
                    <a:pt x="1092200" y="524040"/>
                  </a:lnTo>
                  <a:lnTo>
                    <a:pt x="1092200" y="524471"/>
                  </a:lnTo>
                  <a:lnTo>
                    <a:pt x="1079500" y="524471"/>
                  </a:lnTo>
                  <a:lnTo>
                    <a:pt x="1079500" y="525627"/>
                  </a:lnTo>
                  <a:lnTo>
                    <a:pt x="1104900" y="526211"/>
                  </a:lnTo>
                  <a:lnTo>
                    <a:pt x="1092200" y="527964"/>
                  </a:lnTo>
                  <a:lnTo>
                    <a:pt x="1104900" y="527964"/>
                  </a:lnTo>
                  <a:lnTo>
                    <a:pt x="1104900" y="529704"/>
                  </a:lnTo>
                  <a:lnTo>
                    <a:pt x="1092200" y="528535"/>
                  </a:lnTo>
                  <a:lnTo>
                    <a:pt x="1092200" y="529120"/>
                  </a:lnTo>
                  <a:lnTo>
                    <a:pt x="1104900" y="532028"/>
                  </a:lnTo>
                  <a:lnTo>
                    <a:pt x="1104900" y="559308"/>
                  </a:lnTo>
                  <a:lnTo>
                    <a:pt x="1092200" y="562267"/>
                  </a:lnTo>
                  <a:lnTo>
                    <a:pt x="1092200" y="543661"/>
                  </a:lnTo>
                  <a:lnTo>
                    <a:pt x="1079500" y="542493"/>
                  </a:lnTo>
                  <a:lnTo>
                    <a:pt x="1079500" y="540448"/>
                  </a:lnTo>
                  <a:lnTo>
                    <a:pt x="1066800" y="538353"/>
                  </a:lnTo>
                  <a:lnTo>
                    <a:pt x="1066800" y="538759"/>
                  </a:lnTo>
                  <a:lnTo>
                    <a:pt x="1079500" y="544233"/>
                  </a:lnTo>
                  <a:lnTo>
                    <a:pt x="1066800" y="540169"/>
                  </a:lnTo>
                  <a:lnTo>
                    <a:pt x="1066800" y="541337"/>
                  </a:lnTo>
                  <a:lnTo>
                    <a:pt x="1079500" y="548894"/>
                  </a:lnTo>
                  <a:lnTo>
                    <a:pt x="1079500" y="555866"/>
                  </a:lnTo>
                  <a:lnTo>
                    <a:pt x="1079500" y="557606"/>
                  </a:lnTo>
                  <a:lnTo>
                    <a:pt x="1076032" y="554443"/>
                  </a:lnTo>
                  <a:lnTo>
                    <a:pt x="1079500" y="555866"/>
                  </a:lnTo>
                  <a:lnTo>
                    <a:pt x="1079500" y="548894"/>
                  </a:lnTo>
                  <a:lnTo>
                    <a:pt x="1066800" y="543661"/>
                  </a:lnTo>
                  <a:lnTo>
                    <a:pt x="1066800" y="542493"/>
                  </a:lnTo>
                  <a:lnTo>
                    <a:pt x="1054100" y="537260"/>
                  </a:lnTo>
                  <a:lnTo>
                    <a:pt x="1061364" y="544576"/>
                  </a:lnTo>
                  <a:lnTo>
                    <a:pt x="1058341" y="543458"/>
                  </a:lnTo>
                  <a:lnTo>
                    <a:pt x="1054100" y="539000"/>
                  </a:lnTo>
                  <a:lnTo>
                    <a:pt x="1054100" y="541909"/>
                  </a:lnTo>
                  <a:lnTo>
                    <a:pt x="1054100" y="542493"/>
                  </a:lnTo>
                  <a:lnTo>
                    <a:pt x="1054100" y="544817"/>
                  </a:lnTo>
                  <a:lnTo>
                    <a:pt x="1057084" y="546874"/>
                  </a:lnTo>
                  <a:lnTo>
                    <a:pt x="1066800" y="561098"/>
                  </a:lnTo>
                  <a:lnTo>
                    <a:pt x="1054100" y="547725"/>
                  </a:lnTo>
                  <a:lnTo>
                    <a:pt x="1054100" y="552958"/>
                  </a:lnTo>
                  <a:lnTo>
                    <a:pt x="1041400" y="566331"/>
                  </a:lnTo>
                  <a:lnTo>
                    <a:pt x="1041400" y="565175"/>
                  </a:lnTo>
                  <a:lnTo>
                    <a:pt x="1037463" y="569137"/>
                  </a:lnTo>
                  <a:lnTo>
                    <a:pt x="1041400" y="563867"/>
                  </a:lnTo>
                  <a:lnTo>
                    <a:pt x="1041400" y="561517"/>
                  </a:lnTo>
                  <a:lnTo>
                    <a:pt x="1028700" y="570979"/>
                  </a:lnTo>
                  <a:lnTo>
                    <a:pt x="1028700" y="565581"/>
                  </a:lnTo>
                  <a:lnTo>
                    <a:pt x="1016000" y="567639"/>
                  </a:lnTo>
                  <a:lnTo>
                    <a:pt x="1016000" y="566420"/>
                  </a:lnTo>
                  <a:lnTo>
                    <a:pt x="1021600" y="563816"/>
                  </a:lnTo>
                  <a:lnTo>
                    <a:pt x="1016000" y="564591"/>
                  </a:lnTo>
                  <a:lnTo>
                    <a:pt x="1028700" y="558774"/>
                  </a:lnTo>
                  <a:lnTo>
                    <a:pt x="1016000" y="560514"/>
                  </a:lnTo>
                  <a:lnTo>
                    <a:pt x="1016000" y="559943"/>
                  </a:lnTo>
                  <a:lnTo>
                    <a:pt x="1028700" y="552958"/>
                  </a:lnTo>
                  <a:lnTo>
                    <a:pt x="1028700" y="550049"/>
                  </a:lnTo>
                  <a:lnTo>
                    <a:pt x="1016000" y="554697"/>
                  </a:lnTo>
                  <a:lnTo>
                    <a:pt x="1016000" y="555282"/>
                  </a:lnTo>
                  <a:lnTo>
                    <a:pt x="1016000" y="557606"/>
                  </a:lnTo>
                  <a:lnTo>
                    <a:pt x="1003300" y="559358"/>
                  </a:lnTo>
                  <a:lnTo>
                    <a:pt x="1016000" y="555282"/>
                  </a:lnTo>
                  <a:lnTo>
                    <a:pt x="1016000" y="554697"/>
                  </a:lnTo>
                  <a:lnTo>
                    <a:pt x="1016000" y="551802"/>
                  </a:lnTo>
                  <a:lnTo>
                    <a:pt x="1003300" y="552958"/>
                  </a:lnTo>
                  <a:lnTo>
                    <a:pt x="1009650" y="551218"/>
                  </a:lnTo>
                  <a:lnTo>
                    <a:pt x="1003300" y="552373"/>
                  </a:lnTo>
                  <a:lnTo>
                    <a:pt x="1003300" y="550633"/>
                  </a:lnTo>
                  <a:lnTo>
                    <a:pt x="1009650" y="549465"/>
                  </a:lnTo>
                  <a:lnTo>
                    <a:pt x="1003300" y="550049"/>
                  </a:lnTo>
                  <a:lnTo>
                    <a:pt x="1003300" y="549465"/>
                  </a:lnTo>
                  <a:lnTo>
                    <a:pt x="1000607" y="549465"/>
                  </a:lnTo>
                  <a:lnTo>
                    <a:pt x="990600" y="549465"/>
                  </a:lnTo>
                  <a:lnTo>
                    <a:pt x="990600" y="539584"/>
                  </a:lnTo>
                  <a:lnTo>
                    <a:pt x="977900" y="542493"/>
                  </a:lnTo>
                  <a:lnTo>
                    <a:pt x="990600" y="533768"/>
                  </a:lnTo>
                  <a:lnTo>
                    <a:pt x="990600" y="532612"/>
                  </a:lnTo>
                  <a:lnTo>
                    <a:pt x="977900" y="537260"/>
                  </a:lnTo>
                  <a:lnTo>
                    <a:pt x="977900" y="541337"/>
                  </a:lnTo>
                  <a:lnTo>
                    <a:pt x="965200" y="545401"/>
                  </a:lnTo>
                  <a:lnTo>
                    <a:pt x="965200" y="537260"/>
                  </a:lnTo>
                  <a:lnTo>
                    <a:pt x="977900" y="530860"/>
                  </a:lnTo>
                  <a:lnTo>
                    <a:pt x="965200" y="536676"/>
                  </a:lnTo>
                  <a:lnTo>
                    <a:pt x="965200" y="532612"/>
                  </a:lnTo>
                  <a:lnTo>
                    <a:pt x="977900" y="527964"/>
                  </a:lnTo>
                  <a:lnTo>
                    <a:pt x="965200" y="529704"/>
                  </a:lnTo>
                  <a:lnTo>
                    <a:pt x="965200" y="531596"/>
                  </a:lnTo>
                  <a:lnTo>
                    <a:pt x="952500" y="529247"/>
                  </a:lnTo>
                  <a:lnTo>
                    <a:pt x="952500" y="700633"/>
                  </a:lnTo>
                  <a:lnTo>
                    <a:pt x="952500" y="709358"/>
                  </a:lnTo>
                  <a:lnTo>
                    <a:pt x="939800" y="712851"/>
                  </a:lnTo>
                  <a:lnTo>
                    <a:pt x="939800" y="708774"/>
                  </a:lnTo>
                  <a:lnTo>
                    <a:pt x="952500" y="700633"/>
                  </a:lnTo>
                  <a:lnTo>
                    <a:pt x="952500" y="529247"/>
                  </a:lnTo>
                  <a:lnTo>
                    <a:pt x="965200" y="521563"/>
                  </a:lnTo>
                  <a:lnTo>
                    <a:pt x="952500" y="525056"/>
                  </a:lnTo>
                  <a:lnTo>
                    <a:pt x="952500" y="509358"/>
                  </a:lnTo>
                  <a:lnTo>
                    <a:pt x="939800" y="516724"/>
                  </a:lnTo>
                  <a:lnTo>
                    <a:pt x="939800" y="518185"/>
                  </a:lnTo>
                  <a:lnTo>
                    <a:pt x="927100" y="520979"/>
                  </a:lnTo>
                  <a:lnTo>
                    <a:pt x="927100" y="546569"/>
                  </a:lnTo>
                  <a:lnTo>
                    <a:pt x="927100" y="554824"/>
                  </a:lnTo>
                  <a:lnTo>
                    <a:pt x="927100" y="693661"/>
                  </a:lnTo>
                  <a:lnTo>
                    <a:pt x="927100" y="700062"/>
                  </a:lnTo>
                  <a:lnTo>
                    <a:pt x="914400" y="704126"/>
                  </a:lnTo>
                  <a:lnTo>
                    <a:pt x="914400" y="693077"/>
                  </a:lnTo>
                  <a:lnTo>
                    <a:pt x="927100" y="693661"/>
                  </a:lnTo>
                  <a:lnTo>
                    <a:pt x="927100" y="554824"/>
                  </a:lnTo>
                  <a:lnTo>
                    <a:pt x="914400" y="554697"/>
                  </a:lnTo>
                  <a:lnTo>
                    <a:pt x="914400" y="547141"/>
                  </a:lnTo>
                  <a:lnTo>
                    <a:pt x="927100" y="546569"/>
                  </a:lnTo>
                  <a:lnTo>
                    <a:pt x="927100" y="520979"/>
                  </a:lnTo>
                  <a:lnTo>
                    <a:pt x="927100" y="520179"/>
                  </a:lnTo>
                  <a:lnTo>
                    <a:pt x="914400" y="524357"/>
                  </a:lnTo>
                  <a:lnTo>
                    <a:pt x="914400" y="514438"/>
                  </a:lnTo>
                  <a:lnTo>
                    <a:pt x="927100" y="508685"/>
                  </a:lnTo>
                  <a:lnTo>
                    <a:pt x="927100" y="506806"/>
                  </a:lnTo>
                  <a:lnTo>
                    <a:pt x="914400" y="513715"/>
                  </a:lnTo>
                  <a:lnTo>
                    <a:pt x="914400" y="510387"/>
                  </a:lnTo>
                  <a:lnTo>
                    <a:pt x="901700" y="514007"/>
                  </a:lnTo>
                  <a:lnTo>
                    <a:pt x="901700" y="504126"/>
                  </a:lnTo>
                  <a:lnTo>
                    <a:pt x="914400" y="497725"/>
                  </a:lnTo>
                  <a:lnTo>
                    <a:pt x="903198" y="500799"/>
                  </a:lnTo>
                  <a:lnTo>
                    <a:pt x="901700" y="502373"/>
                  </a:lnTo>
                  <a:lnTo>
                    <a:pt x="901700" y="501218"/>
                  </a:lnTo>
                  <a:lnTo>
                    <a:pt x="903198" y="500799"/>
                  </a:lnTo>
                  <a:lnTo>
                    <a:pt x="911860" y="491680"/>
                  </a:lnTo>
                  <a:lnTo>
                    <a:pt x="901700" y="495401"/>
                  </a:lnTo>
                  <a:lnTo>
                    <a:pt x="901700" y="493661"/>
                  </a:lnTo>
                  <a:lnTo>
                    <a:pt x="889000" y="504126"/>
                  </a:lnTo>
                  <a:lnTo>
                    <a:pt x="889000" y="500049"/>
                  </a:lnTo>
                  <a:lnTo>
                    <a:pt x="876300" y="500087"/>
                  </a:lnTo>
                  <a:lnTo>
                    <a:pt x="876300" y="502958"/>
                  </a:lnTo>
                  <a:lnTo>
                    <a:pt x="863600" y="505282"/>
                  </a:lnTo>
                  <a:lnTo>
                    <a:pt x="863600" y="507758"/>
                  </a:lnTo>
                  <a:lnTo>
                    <a:pt x="876300" y="506996"/>
                  </a:lnTo>
                  <a:lnTo>
                    <a:pt x="876300" y="508190"/>
                  </a:lnTo>
                  <a:lnTo>
                    <a:pt x="876300" y="632028"/>
                  </a:lnTo>
                  <a:lnTo>
                    <a:pt x="876300" y="644728"/>
                  </a:lnTo>
                  <a:lnTo>
                    <a:pt x="863600" y="647661"/>
                  </a:lnTo>
                  <a:lnTo>
                    <a:pt x="850900" y="641756"/>
                  </a:lnTo>
                  <a:lnTo>
                    <a:pt x="850900" y="628764"/>
                  </a:lnTo>
                  <a:lnTo>
                    <a:pt x="863600" y="630872"/>
                  </a:lnTo>
                  <a:lnTo>
                    <a:pt x="863600" y="632536"/>
                  </a:lnTo>
                  <a:lnTo>
                    <a:pt x="876300" y="632028"/>
                  </a:lnTo>
                  <a:lnTo>
                    <a:pt x="876300" y="508190"/>
                  </a:lnTo>
                  <a:lnTo>
                    <a:pt x="863600" y="514591"/>
                  </a:lnTo>
                  <a:lnTo>
                    <a:pt x="863600" y="513422"/>
                  </a:lnTo>
                  <a:lnTo>
                    <a:pt x="850900" y="508774"/>
                  </a:lnTo>
                  <a:lnTo>
                    <a:pt x="863600" y="503250"/>
                  </a:lnTo>
                  <a:lnTo>
                    <a:pt x="863600" y="501789"/>
                  </a:lnTo>
                  <a:lnTo>
                    <a:pt x="876300" y="493242"/>
                  </a:lnTo>
                  <a:lnTo>
                    <a:pt x="876300" y="476796"/>
                  </a:lnTo>
                  <a:lnTo>
                    <a:pt x="863600" y="486092"/>
                  </a:lnTo>
                  <a:lnTo>
                    <a:pt x="863600" y="490169"/>
                  </a:lnTo>
                  <a:lnTo>
                    <a:pt x="850900" y="495985"/>
                  </a:lnTo>
                  <a:lnTo>
                    <a:pt x="850900" y="476796"/>
                  </a:lnTo>
                  <a:lnTo>
                    <a:pt x="838200" y="482955"/>
                  </a:lnTo>
                  <a:lnTo>
                    <a:pt x="838200" y="482244"/>
                  </a:lnTo>
                  <a:lnTo>
                    <a:pt x="825500" y="485775"/>
                  </a:lnTo>
                  <a:lnTo>
                    <a:pt x="825500" y="483184"/>
                  </a:lnTo>
                  <a:lnTo>
                    <a:pt x="826477" y="482257"/>
                  </a:lnTo>
                  <a:lnTo>
                    <a:pt x="838200" y="477951"/>
                  </a:lnTo>
                  <a:lnTo>
                    <a:pt x="838200" y="476427"/>
                  </a:lnTo>
                  <a:lnTo>
                    <a:pt x="828967" y="479856"/>
                  </a:lnTo>
                  <a:lnTo>
                    <a:pt x="838200" y="470979"/>
                  </a:lnTo>
                  <a:lnTo>
                    <a:pt x="825500" y="471449"/>
                  </a:lnTo>
                  <a:lnTo>
                    <a:pt x="825500" y="472948"/>
                  </a:lnTo>
                  <a:lnTo>
                    <a:pt x="812800" y="474332"/>
                  </a:lnTo>
                  <a:lnTo>
                    <a:pt x="812800" y="464007"/>
                  </a:lnTo>
                  <a:lnTo>
                    <a:pt x="800100" y="463029"/>
                  </a:lnTo>
                  <a:lnTo>
                    <a:pt x="800100" y="451497"/>
                  </a:lnTo>
                  <a:lnTo>
                    <a:pt x="787400" y="443649"/>
                  </a:lnTo>
                  <a:lnTo>
                    <a:pt x="787400" y="452374"/>
                  </a:lnTo>
                  <a:lnTo>
                    <a:pt x="787400" y="618451"/>
                  </a:lnTo>
                  <a:lnTo>
                    <a:pt x="787400" y="625513"/>
                  </a:lnTo>
                  <a:lnTo>
                    <a:pt x="774700" y="626211"/>
                  </a:lnTo>
                  <a:lnTo>
                    <a:pt x="774700" y="618083"/>
                  </a:lnTo>
                  <a:lnTo>
                    <a:pt x="787400" y="618451"/>
                  </a:lnTo>
                  <a:lnTo>
                    <a:pt x="787400" y="452374"/>
                  </a:lnTo>
                  <a:lnTo>
                    <a:pt x="774700" y="455282"/>
                  </a:lnTo>
                  <a:lnTo>
                    <a:pt x="774700" y="449846"/>
                  </a:lnTo>
                  <a:lnTo>
                    <a:pt x="762000" y="451650"/>
                  </a:lnTo>
                  <a:lnTo>
                    <a:pt x="762000" y="440169"/>
                  </a:lnTo>
                  <a:lnTo>
                    <a:pt x="749300" y="440016"/>
                  </a:lnTo>
                  <a:lnTo>
                    <a:pt x="749300" y="445401"/>
                  </a:lnTo>
                  <a:lnTo>
                    <a:pt x="736600" y="440182"/>
                  </a:lnTo>
                  <a:lnTo>
                    <a:pt x="736600" y="611682"/>
                  </a:lnTo>
                  <a:lnTo>
                    <a:pt x="723900" y="615175"/>
                  </a:lnTo>
                  <a:lnTo>
                    <a:pt x="723900" y="610514"/>
                  </a:lnTo>
                  <a:lnTo>
                    <a:pt x="736600" y="611682"/>
                  </a:lnTo>
                  <a:lnTo>
                    <a:pt x="736600" y="440182"/>
                  </a:lnTo>
                  <a:lnTo>
                    <a:pt x="736600" y="436384"/>
                  </a:lnTo>
                  <a:lnTo>
                    <a:pt x="723900" y="430847"/>
                  </a:lnTo>
                  <a:lnTo>
                    <a:pt x="723900" y="602373"/>
                  </a:lnTo>
                  <a:lnTo>
                    <a:pt x="711200" y="605866"/>
                  </a:lnTo>
                  <a:lnTo>
                    <a:pt x="711200" y="601802"/>
                  </a:lnTo>
                  <a:lnTo>
                    <a:pt x="723900" y="602373"/>
                  </a:lnTo>
                  <a:lnTo>
                    <a:pt x="723900" y="430847"/>
                  </a:lnTo>
                  <a:lnTo>
                    <a:pt x="723900" y="424522"/>
                  </a:lnTo>
                  <a:lnTo>
                    <a:pt x="711200" y="421995"/>
                  </a:lnTo>
                  <a:lnTo>
                    <a:pt x="711200" y="401789"/>
                  </a:lnTo>
                  <a:lnTo>
                    <a:pt x="705180" y="400697"/>
                  </a:lnTo>
                  <a:lnTo>
                    <a:pt x="704672" y="400050"/>
                  </a:lnTo>
                  <a:lnTo>
                    <a:pt x="704303" y="400532"/>
                  </a:lnTo>
                  <a:lnTo>
                    <a:pt x="698500" y="399465"/>
                  </a:lnTo>
                  <a:lnTo>
                    <a:pt x="698500" y="402958"/>
                  </a:lnTo>
                  <a:lnTo>
                    <a:pt x="685800" y="411683"/>
                  </a:lnTo>
                  <a:lnTo>
                    <a:pt x="698500" y="398881"/>
                  </a:lnTo>
                  <a:lnTo>
                    <a:pt x="694182" y="399288"/>
                  </a:lnTo>
                  <a:lnTo>
                    <a:pt x="695375" y="398881"/>
                  </a:lnTo>
                  <a:lnTo>
                    <a:pt x="694207" y="398881"/>
                  </a:lnTo>
                  <a:lnTo>
                    <a:pt x="693762" y="399326"/>
                  </a:lnTo>
                  <a:lnTo>
                    <a:pt x="685800" y="400050"/>
                  </a:lnTo>
                  <a:lnTo>
                    <a:pt x="685800" y="391909"/>
                  </a:lnTo>
                  <a:lnTo>
                    <a:pt x="673100" y="394817"/>
                  </a:lnTo>
                  <a:lnTo>
                    <a:pt x="673100" y="393077"/>
                  </a:lnTo>
                  <a:lnTo>
                    <a:pt x="685800" y="391909"/>
                  </a:lnTo>
                  <a:lnTo>
                    <a:pt x="685800" y="389585"/>
                  </a:lnTo>
                  <a:lnTo>
                    <a:pt x="673100" y="392493"/>
                  </a:lnTo>
                  <a:lnTo>
                    <a:pt x="673100" y="391833"/>
                  </a:lnTo>
                  <a:lnTo>
                    <a:pt x="673100" y="389001"/>
                  </a:lnTo>
                  <a:lnTo>
                    <a:pt x="685800" y="383768"/>
                  </a:lnTo>
                  <a:lnTo>
                    <a:pt x="685800" y="383184"/>
                  </a:lnTo>
                  <a:lnTo>
                    <a:pt x="673100" y="384352"/>
                  </a:lnTo>
                  <a:lnTo>
                    <a:pt x="673100" y="386092"/>
                  </a:lnTo>
                  <a:lnTo>
                    <a:pt x="660400" y="393065"/>
                  </a:lnTo>
                  <a:lnTo>
                    <a:pt x="651103" y="393128"/>
                  </a:lnTo>
                  <a:lnTo>
                    <a:pt x="647700" y="393649"/>
                  </a:lnTo>
                  <a:lnTo>
                    <a:pt x="647700" y="393077"/>
                  </a:lnTo>
                  <a:lnTo>
                    <a:pt x="647700" y="391909"/>
                  </a:lnTo>
                  <a:lnTo>
                    <a:pt x="660400" y="386676"/>
                  </a:lnTo>
                  <a:lnTo>
                    <a:pt x="673100" y="386092"/>
                  </a:lnTo>
                  <a:lnTo>
                    <a:pt x="673100" y="384352"/>
                  </a:lnTo>
                  <a:lnTo>
                    <a:pt x="673100" y="382600"/>
                  </a:lnTo>
                  <a:lnTo>
                    <a:pt x="685800" y="380276"/>
                  </a:lnTo>
                  <a:lnTo>
                    <a:pt x="685800" y="379704"/>
                  </a:lnTo>
                  <a:lnTo>
                    <a:pt x="684987" y="379844"/>
                  </a:lnTo>
                  <a:lnTo>
                    <a:pt x="684580" y="379641"/>
                  </a:lnTo>
                  <a:lnTo>
                    <a:pt x="684580" y="379920"/>
                  </a:lnTo>
                  <a:lnTo>
                    <a:pt x="673100" y="382028"/>
                  </a:lnTo>
                  <a:lnTo>
                    <a:pt x="673100" y="380860"/>
                  </a:lnTo>
                  <a:lnTo>
                    <a:pt x="660400" y="381787"/>
                  </a:lnTo>
                  <a:lnTo>
                    <a:pt x="660400" y="382168"/>
                  </a:lnTo>
                  <a:lnTo>
                    <a:pt x="647700" y="382600"/>
                  </a:lnTo>
                  <a:lnTo>
                    <a:pt x="647700" y="380860"/>
                  </a:lnTo>
                  <a:lnTo>
                    <a:pt x="660400" y="379704"/>
                  </a:lnTo>
                  <a:lnTo>
                    <a:pt x="660400" y="378536"/>
                  </a:lnTo>
                  <a:lnTo>
                    <a:pt x="647700" y="377952"/>
                  </a:lnTo>
                  <a:lnTo>
                    <a:pt x="647700" y="377736"/>
                  </a:lnTo>
                  <a:lnTo>
                    <a:pt x="632256" y="377583"/>
                  </a:lnTo>
                  <a:lnTo>
                    <a:pt x="622300" y="377367"/>
                  </a:lnTo>
                  <a:lnTo>
                    <a:pt x="622300" y="497725"/>
                  </a:lnTo>
                  <a:lnTo>
                    <a:pt x="622300" y="505282"/>
                  </a:lnTo>
                  <a:lnTo>
                    <a:pt x="609600" y="504126"/>
                  </a:lnTo>
                  <a:lnTo>
                    <a:pt x="609600" y="497141"/>
                  </a:lnTo>
                  <a:lnTo>
                    <a:pt x="622300" y="497725"/>
                  </a:lnTo>
                  <a:lnTo>
                    <a:pt x="622300" y="377367"/>
                  </a:lnTo>
                  <a:lnTo>
                    <a:pt x="631228" y="377494"/>
                  </a:lnTo>
                  <a:lnTo>
                    <a:pt x="647700" y="377444"/>
                  </a:lnTo>
                  <a:lnTo>
                    <a:pt x="660400" y="377952"/>
                  </a:lnTo>
                  <a:lnTo>
                    <a:pt x="647700" y="377367"/>
                  </a:lnTo>
                  <a:lnTo>
                    <a:pt x="647700" y="375627"/>
                  </a:lnTo>
                  <a:lnTo>
                    <a:pt x="635000" y="374472"/>
                  </a:lnTo>
                  <a:lnTo>
                    <a:pt x="635000" y="372719"/>
                  </a:lnTo>
                  <a:lnTo>
                    <a:pt x="622300" y="370979"/>
                  </a:lnTo>
                  <a:lnTo>
                    <a:pt x="622300" y="371309"/>
                  </a:lnTo>
                  <a:lnTo>
                    <a:pt x="622300" y="372135"/>
                  </a:lnTo>
                  <a:lnTo>
                    <a:pt x="609600" y="370979"/>
                  </a:lnTo>
                  <a:lnTo>
                    <a:pt x="609600" y="485521"/>
                  </a:lnTo>
                  <a:lnTo>
                    <a:pt x="596900" y="491324"/>
                  </a:lnTo>
                  <a:lnTo>
                    <a:pt x="596900" y="483768"/>
                  </a:lnTo>
                  <a:lnTo>
                    <a:pt x="609600" y="485521"/>
                  </a:lnTo>
                  <a:lnTo>
                    <a:pt x="609600" y="370979"/>
                  </a:lnTo>
                  <a:lnTo>
                    <a:pt x="609600" y="370687"/>
                  </a:lnTo>
                  <a:lnTo>
                    <a:pt x="622300" y="371309"/>
                  </a:lnTo>
                  <a:lnTo>
                    <a:pt x="622300" y="370979"/>
                  </a:lnTo>
                  <a:lnTo>
                    <a:pt x="622300" y="369811"/>
                  </a:lnTo>
                  <a:lnTo>
                    <a:pt x="660400" y="373227"/>
                  </a:lnTo>
                  <a:lnTo>
                    <a:pt x="660400" y="372694"/>
                  </a:lnTo>
                  <a:lnTo>
                    <a:pt x="647700" y="370332"/>
                  </a:lnTo>
                  <a:lnTo>
                    <a:pt x="647700" y="370979"/>
                  </a:lnTo>
                  <a:lnTo>
                    <a:pt x="641921" y="369252"/>
                  </a:lnTo>
                  <a:lnTo>
                    <a:pt x="635000" y="367969"/>
                  </a:lnTo>
                  <a:lnTo>
                    <a:pt x="635000" y="367195"/>
                  </a:lnTo>
                  <a:lnTo>
                    <a:pt x="641921" y="369252"/>
                  </a:lnTo>
                  <a:lnTo>
                    <a:pt x="647700" y="370332"/>
                  </a:lnTo>
                  <a:lnTo>
                    <a:pt x="647700" y="369747"/>
                  </a:lnTo>
                  <a:lnTo>
                    <a:pt x="642188" y="368223"/>
                  </a:lnTo>
                  <a:lnTo>
                    <a:pt x="635000" y="366903"/>
                  </a:lnTo>
                  <a:lnTo>
                    <a:pt x="635000" y="366242"/>
                  </a:lnTo>
                  <a:lnTo>
                    <a:pt x="642188" y="368223"/>
                  </a:lnTo>
                  <a:lnTo>
                    <a:pt x="647700" y="369239"/>
                  </a:lnTo>
                  <a:lnTo>
                    <a:pt x="647700" y="369747"/>
                  </a:lnTo>
                  <a:lnTo>
                    <a:pt x="658939" y="371348"/>
                  </a:lnTo>
                  <a:lnTo>
                    <a:pt x="660400" y="371919"/>
                  </a:lnTo>
                  <a:lnTo>
                    <a:pt x="673100" y="376567"/>
                  </a:lnTo>
                  <a:lnTo>
                    <a:pt x="684580" y="379920"/>
                  </a:lnTo>
                  <a:lnTo>
                    <a:pt x="684580" y="379641"/>
                  </a:lnTo>
                  <a:lnTo>
                    <a:pt x="673100" y="373595"/>
                  </a:lnTo>
                  <a:lnTo>
                    <a:pt x="662343" y="367931"/>
                  </a:lnTo>
                  <a:lnTo>
                    <a:pt x="660400" y="367487"/>
                  </a:lnTo>
                  <a:lnTo>
                    <a:pt x="660400" y="369011"/>
                  </a:lnTo>
                  <a:lnTo>
                    <a:pt x="660400" y="369582"/>
                  </a:lnTo>
                  <a:lnTo>
                    <a:pt x="658939" y="369341"/>
                  </a:lnTo>
                  <a:lnTo>
                    <a:pt x="651103" y="367995"/>
                  </a:lnTo>
                  <a:lnTo>
                    <a:pt x="656094" y="369595"/>
                  </a:lnTo>
                  <a:lnTo>
                    <a:pt x="651103" y="367995"/>
                  </a:lnTo>
                  <a:lnTo>
                    <a:pt x="658888" y="369328"/>
                  </a:lnTo>
                  <a:lnTo>
                    <a:pt x="647700" y="365747"/>
                  </a:lnTo>
                  <a:lnTo>
                    <a:pt x="647700" y="365023"/>
                  </a:lnTo>
                  <a:lnTo>
                    <a:pt x="660400" y="369011"/>
                  </a:lnTo>
                  <a:lnTo>
                    <a:pt x="660400" y="367487"/>
                  </a:lnTo>
                  <a:lnTo>
                    <a:pt x="660400" y="366915"/>
                  </a:lnTo>
                  <a:lnTo>
                    <a:pt x="656094" y="364642"/>
                  </a:lnTo>
                  <a:lnTo>
                    <a:pt x="647700" y="362762"/>
                  </a:lnTo>
                  <a:lnTo>
                    <a:pt x="647700" y="362254"/>
                  </a:lnTo>
                  <a:lnTo>
                    <a:pt x="651929" y="362445"/>
                  </a:lnTo>
                  <a:lnTo>
                    <a:pt x="643356" y="357936"/>
                  </a:lnTo>
                  <a:lnTo>
                    <a:pt x="653351" y="362521"/>
                  </a:lnTo>
                  <a:lnTo>
                    <a:pt x="656767" y="362673"/>
                  </a:lnTo>
                  <a:lnTo>
                    <a:pt x="660400" y="364007"/>
                  </a:lnTo>
                  <a:lnTo>
                    <a:pt x="663384" y="365099"/>
                  </a:lnTo>
                  <a:lnTo>
                    <a:pt x="662152" y="364883"/>
                  </a:lnTo>
                  <a:lnTo>
                    <a:pt x="666750" y="367195"/>
                  </a:lnTo>
                  <a:lnTo>
                    <a:pt x="670560" y="367728"/>
                  </a:lnTo>
                  <a:lnTo>
                    <a:pt x="673100" y="368655"/>
                  </a:lnTo>
                  <a:lnTo>
                    <a:pt x="671690" y="367880"/>
                  </a:lnTo>
                  <a:lnTo>
                    <a:pt x="673100" y="368071"/>
                  </a:lnTo>
                  <a:lnTo>
                    <a:pt x="673100" y="366763"/>
                  </a:lnTo>
                  <a:lnTo>
                    <a:pt x="668096" y="365899"/>
                  </a:lnTo>
                  <a:lnTo>
                    <a:pt x="668248" y="365988"/>
                  </a:lnTo>
                  <a:lnTo>
                    <a:pt x="668020" y="365887"/>
                  </a:lnTo>
                  <a:lnTo>
                    <a:pt x="660400" y="361670"/>
                  </a:lnTo>
                  <a:lnTo>
                    <a:pt x="660400" y="361099"/>
                  </a:lnTo>
                  <a:lnTo>
                    <a:pt x="660400" y="359791"/>
                  </a:lnTo>
                  <a:lnTo>
                    <a:pt x="672592" y="361530"/>
                  </a:lnTo>
                  <a:lnTo>
                    <a:pt x="672147" y="361302"/>
                  </a:lnTo>
                  <a:lnTo>
                    <a:pt x="660400" y="357632"/>
                  </a:lnTo>
                  <a:lnTo>
                    <a:pt x="660400" y="356438"/>
                  </a:lnTo>
                  <a:lnTo>
                    <a:pt x="660400" y="355282"/>
                  </a:lnTo>
                  <a:lnTo>
                    <a:pt x="660400" y="354114"/>
                  </a:lnTo>
                  <a:lnTo>
                    <a:pt x="671093" y="359511"/>
                  </a:lnTo>
                  <a:lnTo>
                    <a:pt x="671410" y="359829"/>
                  </a:lnTo>
                  <a:lnTo>
                    <a:pt x="660400" y="355282"/>
                  </a:lnTo>
                  <a:lnTo>
                    <a:pt x="672147" y="361302"/>
                  </a:lnTo>
                  <a:lnTo>
                    <a:pt x="673100" y="361607"/>
                  </a:lnTo>
                  <a:lnTo>
                    <a:pt x="673100" y="361175"/>
                  </a:lnTo>
                  <a:lnTo>
                    <a:pt x="673862" y="361670"/>
                  </a:lnTo>
                  <a:lnTo>
                    <a:pt x="680834" y="367487"/>
                  </a:lnTo>
                  <a:lnTo>
                    <a:pt x="675601" y="362839"/>
                  </a:lnTo>
                  <a:lnTo>
                    <a:pt x="673100" y="360756"/>
                  </a:lnTo>
                  <a:lnTo>
                    <a:pt x="673100" y="360514"/>
                  </a:lnTo>
                  <a:lnTo>
                    <a:pt x="672515" y="360286"/>
                  </a:lnTo>
                  <a:lnTo>
                    <a:pt x="672363" y="360146"/>
                  </a:lnTo>
                  <a:lnTo>
                    <a:pt x="673100" y="360514"/>
                  </a:lnTo>
                  <a:lnTo>
                    <a:pt x="673100" y="359346"/>
                  </a:lnTo>
                  <a:lnTo>
                    <a:pt x="673100" y="358762"/>
                  </a:lnTo>
                  <a:lnTo>
                    <a:pt x="673506" y="359092"/>
                  </a:lnTo>
                  <a:lnTo>
                    <a:pt x="685800" y="351205"/>
                  </a:lnTo>
                  <a:lnTo>
                    <a:pt x="685800" y="359346"/>
                  </a:lnTo>
                  <a:lnTo>
                    <a:pt x="698500" y="359346"/>
                  </a:lnTo>
                  <a:lnTo>
                    <a:pt x="698500" y="342341"/>
                  </a:lnTo>
                  <a:lnTo>
                    <a:pt x="711200" y="335953"/>
                  </a:lnTo>
                  <a:lnTo>
                    <a:pt x="711200" y="354698"/>
                  </a:lnTo>
                  <a:lnTo>
                    <a:pt x="720204" y="355523"/>
                  </a:lnTo>
                  <a:lnTo>
                    <a:pt x="723900" y="351790"/>
                  </a:lnTo>
                  <a:lnTo>
                    <a:pt x="723900" y="355866"/>
                  </a:lnTo>
                  <a:lnTo>
                    <a:pt x="720204" y="355523"/>
                  </a:lnTo>
                  <a:lnTo>
                    <a:pt x="711200" y="364578"/>
                  </a:lnTo>
                  <a:lnTo>
                    <a:pt x="723900" y="360514"/>
                  </a:lnTo>
                  <a:lnTo>
                    <a:pt x="736600" y="358190"/>
                  </a:lnTo>
                  <a:lnTo>
                    <a:pt x="736600" y="353758"/>
                  </a:lnTo>
                  <a:lnTo>
                    <a:pt x="749300" y="350951"/>
                  </a:lnTo>
                  <a:lnTo>
                    <a:pt x="749300" y="363423"/>
                  </a:lnTo>
                  <a:lnTo>
                    <a:pt x="762000" y="364578"/>
                  </a:lnTo>
                  <a:lnTo>
                    <a:pt x="762000" y="358775"/>
                  </a:lnTo>
                  <a:lnTo>
                    <a:pt x="774700" y="352958"/>
                  </a:lnTo>
                  <a:lnTo>
                    <a:pt x="774700" y="352374"/>
                  </a:lnTo>
                  <a:lnTo>
                    <a:pt x="787400" y="348881"/>
                  </a:lnTo>
                  <a:lnTo>
                    <a:pt x="787400" y="357606"/>
                  </a:lnTo>
                  <a:lnTo>
                    <a:pt x="774700" y="367487"/>
                  </a:lnTo>
                  <a:lnTo>
                    <a:pt x="774700" y="370979"/>
                  </a:lnTo>
                  <a:lnTo>
                    <a:pt x="787400" y="366039"/>
                  </a:lnTo>
                  <a:lnTo>
                    <a:pt x="787400" y="361099"/>
                  </a:lnTo>
                  <a:lnTo>
                    <a:pt x="800100" y="364578"/>
                  </a:lnTo>
                  <a:lnTo>
                    <a:pt x="800100" y="366331"/>
                  </a:lnTo>
                  <a:lnTo>
                    <a:pt x="787400" y="371563"/>
                  </a:lnTo>
                  <a:lnTo>
                    <a:pt x="800100" y="370446"/>
                  </a:lnTo>
                  <a:lnTo>
                    <a:pt x="800100" y="368515"/>
                  </a:lnTo>
                  <a:lnTo>
                    <a:pt x="812800" y="368147"/>
                  </a:lnTo>
                  <a:lnTo>
                    <a:pt x="812800" y="382714"/>
                  </a:lnTo>
                  <a:lnTo>
                    <a:pt x="825500" y="379552"/>
                  </a:lnTo>
                  <a:lnTo>
                    <a:pt x="825500" y="377482"/>
                  </a:lnTo>
                  <a:lnTo>
                    <a:pt x="838200" y="379120"/>
                  </a:lnTo>
                  <a:lnTo>
                    <a:pt x="838200" y="390817"/>
                  </a:lnTo>
                  <a:lnTo>
                    <a:pt x="850900" y="390017"/>
                  </a:lnTo>
                  <a:lnTo>
                    <a:pt x="850900" y="387692"/>
                  </a:lnTo>
                  <a:lnTo>
                    <a:pt x="863600" y="384937"/>
                  </a:lnTo>
                  <a:lnTo>
                    <a:pt x="863600" y="398310"/>
                  </a:lnTo>
                  <a:lnTo>
                    <a:pt x="876300" y="393649"/>
                  </a:lnTo>
                  <a:lnTo>
                    <a:pt x="876300" y="401789"/>
                  </a:lnTo>
                  <a:lnTo>
                    <a:pt x="889000" y="397141"/>
                  </a:lnTo>
                  <a:lnTo>
                    <a:pt x="901700" y="394233"/>
                  </a:lnTo>
                  <a:lnTo>
                    <a:pt x="901700" y="397141"/>
                  </a:lnTo>
                  <a:lnTo>
                    <a:pt x="914400" y="392493"/>
                  </a:lnTo>
                  <a:lnTo>
                    <a:pt x="914400" y="395084"/>
                  </a:lnTo>
                  <a:lnTo>
                    <a:pt x="927100" y="397141"/>
                  </a:lnTo>
                  <a:lnTo>
                    <a:pt x="914400" y="401205"/>
                  </a:lnTo>
                  <a:lnTo>
                    <a:pt x="927100" y="400050"/>
                  </a:lnTo>
                  <a:lnTo>
                    <a:pt x="927100" y="400634"/>
                  </a:lnTo>
                  <a:lnTo>
                    <a:pt x="915149" y="407746"/>
                  </a:lnTo>
                  <a:lnTo>
                    <a:pt x="915149" y="407606"/>
                  </a:lnTo>
                  <a:lnTo>
                    <a:pt x="914806" y="407949"/>
                  </a:lnTo>
                  <a:lnTo>
                    <a:pt x="914400" y="408190"/>
                  </a:lnTo>
                  <a:lnTo>
                    <a:pt x="914590" y="408165"/>
                  </a:lnTo>
                  <a:lnTo>
                    <a:pt x="914565" y="409346"/>
                  </a:lnTo>
                  <a:lnTo>
                    <a:pt x="915149" y="408774"/>
                  </a:lnTo>
                  <a:lnTo>
                    <a:pt x="915149" y="408076"/>
                  </a:lnTo>
                  <a:lnTo>
                    <a:pt x="927100" y="406234"/>
                  </a:lnTo>
                  <a:lnTo>
                    <a:pt x="927100" y="420395"/>
                  </a:lnTo>
                  <a:lnTo>
                    <a:pt x="939800" y="410692"/>
                  </a:lnTo>
                  <a:lnTo>
                    <a:pt x="939800" y="410908"/>
                  </a:lnTo>
                  <a:lnTo>
                    <a:pt x="952500" y="406438"/>
                  </a:lnTo>
                  <a:lnTo>
                    <a:pt x="952500" y="413270"/>
                  </a:lnTo>
                  <a:lnTo>
                    <a:pt x="939800" y="416623"/>
                  </a:lnTo>
                  <a:lnTo>
                    <a:pt x="939800" y="436981"/>
                  </a:lnTo>
                  <a:lnTo>
                    <a:pt x="952500" y="433184"/>
                  </a:lnTo>
                  <a:lnTo>
                    <a:pt x="952500" y="432066"/>
                  </a:lnTo>
                  <a:lnTo>
                    <a:pt x="965200" y="437769"/>
                  </a:lnTo>
                  <a:lnTo>
                    <a:pt x="965200" y="440169"/>
                  </a:lnTo>
                  <a:lnTo>
                    <a:pt x="977900" y="436981"/>
                  </a:lnTo>
                  <a:lnTo>
                    <a:pt x="977900" y="432536"/>
                  </a:lnTo>
                  <a:lnTo>
                    <a:pt x="990600" y="427990"/>
                  </a:lnTo>
                  <a:lnTo>
                    <a:pt x="990600" y="433768"/>
                  </a:lnTo>
                  <a:lnTo>
                    <a:pt x="999070" y="431063"/>
                  </a:lnTo>
                  <a:lnTo>
                    <a:pt x="990600" y="436092"/>
                  </a:lnTo>
                  <a:lnTo>
                    <a:pt x="990600" y="440169"/>
                  </a:lnTo>
                  <a:lnTo>
                    <a:pt x="1003300" y="429704"/>
                  </a:lnTo>
                  <a:lnTo>
                    <a:pt x="1003300" y="434936"/>
                  </a:lnTo>
                  <a:lnTo>
                    <a:pt x="1016000" y="434936"/>
                  </a:lnTo>
                  <a:lnTo>
                    <a:pt x="1016000" y="435673"/>
                  </a:lnTo>
                  <a:lnTo>
                    <a:pt x="1016000" y="448310"/>
                  </a:lnTo>
                  <a:lnTo>
                    <a:pt x="1003300" y="452958"/>
                  </a:lnTo>
                  <a:lnTo>
                    <a:pt x="1003300" y="454698"/>
                  </a:lnTo>
                  <a:lnTo>
                    <a:pt x="990600" y="458190"/>
                  </a:lnTo>
                  <a:lnTo>
                    <a:pt x="1003300" y="457022"/>
                  </a:lnTo>
                  <a:lnTo>
                    <a:pt x="1003300" y="459676"/>
                  </a:lnTo>
                  <a:lnTo>
                    <a:pt x="1016000" y="457098"/>
                  </a:lnTo>
                  <a:lnTo>
                    <a:pt x="1016000" y="460514"/>
                  </a:lnTo>
                  <a:lnTo>
                    <a:pt x="1028700" y="454113"/>
                  </a:lnTo>
                  <a:lnTo>
                    <a:pt x="1028700" y="460540"/>
                  </a:lnTo>
                  <a:lnTo>
                    <a:pt x="1023289" y="468655"/>
                  </a:lnTo>
                  <a:lnTo>
                    <a:pt x="1026769" y="466915"/>
                  </a:lnTo>
                  <a:lnTo>
                    <a:pt x="1029093" y="464591"/>
                  </a:lnTo>
                  <a:lnTo>
                    <a:pt x="1031049" y="459892"/>
                  </a:lnTo>
                  <a:lnTo>
                    <a:pt x="1034326" y="458216"/>
                  </a:lnTo>
                  <a:lnTo>
                    <a:pt x="1034326" y="460590"/>
                  </a:lnTo>
                  <a:lnTo>
                    <a:pt x="1034478" y="459193"/>
                  </a:lnTo>
                  <a:lnTo>
                    <a:pt x="1035126" y="457796"/>
                  </a:lnTo>
                  <a:lnTo>
                    <a:pt x="1041222" y="454660"/>
                  </a:lnTo>
                  <a:lnTo>
                    <a:pt x="1040726" y="458190"/>
                  </a:lnTo>
                  <a:lnTo>
                    <a:pt x="1040142" y="460514"/>
                  </a:lnTo>
                  <a:lnTo>
                    <a:pt x="1039558" y="461098"/>
                  </a:lnTo>
                  <a:lnTo>
                    <a:pt x="1039558" y="462838"/>
                  </a:lnTo>
                  <a:lnTo>
                    <a:pt x="1038987" y="465162"/>
                  </a:lnTo>
                  <a:lnTo>
                    <a:pt x="1038402" y="468655"/>
                  </a:lnTo>
                  <a:lnTo>
                    <a:pt x="1038987" y="469239"/>
                  </a:lnTo>
                  <a:lnTo>
                    <a:pt x="1040726" y="458774"/>
                  </a:lnTo>
                  <a:lnTo>
                    <a:pt x="1041234" y="454660"/>
                  </a:lnTo>
                  <a:lnTo>
                    <a:pt x="1041400" y="454571"/>
                  </a:lnTo>
                  <a:lnTo>
                    <a:pt x="1041400" y="457606"/>
                  </a:lnTo>
                  <a:lnTo>
                    <a:pt x="1054100" y="452958"/>
                  </a:lnTo>
                  <a:lnTo>
                    <a:pt x="1054100" y="459930"/>
                  </a:lnTo>
                  <a:lnTo>
                    <a:pt x="1050925" y="462114"/>
                  </a:lnTo>
                  <a:lnTo>
                    <a:pt x="1041400" y="465162"/>
                  </a:lnTo>
                  <a:lnTo>
                    <a:pt x="1041400" y="466331"/>
                  </a:lnTo>
                  <a:lnTo>
                    <a:pt x="1049870" y="462838"/>
                  </a:lnTo>
                  <a:lnTo>
                    <a:pt x="1041400" y="468655"/>
                  </a:lnTo>
                  <a:lnTo>
                    <a:pt x="1041400" y="472147"/>
                  </a:lnTo>
                  <a:lnTo>
                    <a:pt x="1042670" y="471678"/>
                  </a:lnTo>
                  <a:lnTo>
                    <a:pt x="1054100" y="462254"/>
                  </a:lnTo>
                  <a:lnTo>
                    <a:pt x="1059916" y="462254"/>
                  </a:lnTo>
                  <a:lnTo>
                    <a:pt x="1060500" y="462254"/>
                  </a:lnTo>
                  <a:lnTo>
                    <a:pt x="1066800" y="462254"/>
                  </a:lnTo>
                  <a:lnTo>
                    <a:pt x="1066800" y="466915"/>
                  </a:lnTo>
                  <a:lnTo>
                    <a:pt x="1066800" y="472147"/>
                  </a:lnTo>
                  <a:lnTo>
                    <a:pt x="1064996" y="472224"/>
                  </a:lnTo>
                  <a:lnTo>
                    <a:pt x="1066800" y="472147"/>
                  </a:lnTo>
                  <a:lnTo>
                    <a:pt x="1066800" y="466915"/>
                  </a:lnTo>
                  <a:lnTo>
                    <a:pt x="1065098" y="467626"/>
                  </a:lnTo>
                  <a:lnTo>
                    <a:pt x="1065098" y="472084"/>
                  </a:lnTo>
                  <a:lnTo>
                    <a:pt x="1064831" y="472147"/>
                  </a:lnTo>
                  <a:lnTo>
                    <a:pt x="1065098" y="472084"/>
                  </a:lnTo>
                  <a:lnTo>
                    <a:pt x="1065098" y="467626"/>
                  </a:lnTo>
                  <a:lnTo>
                    <a:pt x="1054100" y="472147"/>
                  </a:lnTo>
                  <a:lnTo>
                    <a:pt x="1062570" y="472147"/>
                  </a:lnTo>
                  <a:lnTo>
                    <a:pt x="1064844" y="472097"/>
                  </a:lnTo>
                  <a:lnTo>
                    <a:pt x="1062570" y="472147"/>
                  </a:lnTo>
                  <a:lnTo>
                    <a:pt x="1054100" y="474472"/>
                  </a:lnTo>
                  <a:lnTo>
                    <a:pt x="1054100" y="479120"/>
                  </a:lnTo>
                  <a:lnTo>
                    <a:pt x="1054100" y="479704"/>
                  </a:lnTo>
                  <a:lnTo>
                    <a:pt x="1063155" y="475145"/>
                  </a:lnTo>
                  <a:lnTo>
                    <a:pt x="1062240" y="476796"/>
                  </a:lnTo>
                  <a:lnTo>
                    <a:pt x="1062139" y="477202"/>
                  </a:lnTo>
                  <a:lnTo>
                    <a:pt x="1063269" y="475094"/>
                  </a:lnTo>
                  <a:lnTo>
                    <a:pt x="1066800" y="473303"/>
                  </a:lnTo>
                  <a:lnTo>
                    <a:pt x="1066800" y="473887"/>
                  </a:lnTo>
                  <a:lnTo>
                    <a:pt x="1079500" y="470979"/>
                  </a:lnTo>
                  <a:lnTo>
                    <a:pt x="1079500" y="476211"/>
                  </a:lnTo>
                  <a:lnTo>
                    <a:pt x="1066800" y="480860"/>
                  </a:lnTo>
                  <a:lnTo>
                    <a:pt x="1066800" y="485076"/>
                  </a:lnTo>
                  <a:lnTo>
                    <a:pt x="1057617" y="488518"/>
                  </a:lnTo>
                  <a:lnTo>
                    <a:pt x="1066800" y="487260"/>
                  </a:lnTo>
                  <a:lnTo>
                    <a:pt x="1066800" y="489585"/>
                  </a:lnTo>
                  <a:lnTo>
                    <a:pt x="1076147" y="481444"/>
                  </a:lnTo>
                  <a:lnTo>
                    <a:pt x="1076426" y="481215"/>
                  </a:lnTo>
                  <a:lnTo>
                    <a:pt x="1079500" y="478536"/>
                  </a:lnTo>
                  <a:lnTo>
                    <a:pt x="1079500" y="483184"/>
                  </a:lnTo>
                  <a:lnTo>
                    <a:pt x="1066800" y="489585"/>
                  </a:lnTo>
                  <a:lnTo>
                    <a:pt x="1066800" y="491324"/>
                  </a:lnTo>
                  <a:lnTo>
                    <a:pt x="1054100" y="502373"/>
                  </a:lnTo>
                  <a:lnTo>
                    <a:pt x="1066800" y="498309"/>
                  </a:lnTo>
                  <a:lnTo>
                    <a:pt x="1068387" y="497217"/>
                  </a:lnTo>
                  <a:lnTo>
                    <a:pt x="1079500" y="493661"/>
                  </a:lnTo>
                  <a:lnTo>
                    <a:pt x="1074064" y="494398"/>
                  </a:lnTo>
                  <a:lnTo>
                    <a:pt x="1069340" y="496557"/>
                  </a:lnTo>
                  <a:lnTo>
                    <a:pt x="1072095" y="494677"/>
                  </a:lnTo>
                  <a:lnTo>
                    <a:pt x="1066800" y="495401"/>
                  </a:lnTo>
                  <a:lnTo>
                    <a:pt x="1066800" y="492493"/>
                  </a:lnTo>
                  <a:lnTo>
                    <a:pt x="1066800" y="491909"/>
                  </a:lnTo>
                  <a:lnTo>
                    <a:pt x="1079500" y="486676"/>
                  </a:lnTo>
                  <a:lnTo>
                    <a:pt x="1079500" y="487845"/>
                  </a:lnTo>
                  <a:lnTo>
                    <a:pt x="1092200" y="486676"/>
                  </a:lnTo>
                  <a:lnTo>
                    <a:pt x="1079500" y="490169"/>
                  </a:lnTo>
                  <a:lnTo>
                    <a:pt x="1079500" y="489585"/>
                  </a:lnTo>
                  <a:lnTo>
                    <a:pt x="1072095" y="494677"/>
                  </a:lnTo>
                  <a:lnTo>
                    <a:pt x="1074064" y="494398"/>
                  </a:lnTo>
                  <a:lnTo>
                    <a:pt x="1079500" y="491909"/>
                  </a:lnTo>
                  <a:lnTo>
                    <a:pt x="1079500" y="493661"/>
                  </a:lnTo>
                  <a:lnTo>
                    <a:pt x="1079500" y="494817"/>
                  </a:lnTo>
                  <a:lnTo>
                    <a:pt x="1082954" y="493877"/>
                  </a:lnTo>
                  <a:lnTo>
                    <a:pt x="1082001" y="494817"/>
                  </a:lnTo>
                  <a:lnTo>
                    <a:pt x="1083170" y="494233"/>
                  </a:lnTo>
                  <a:lnTo>
                    <a:pt x="1083170" y="493814"/>
                  </a:lnTo>
                  <a:lnTo>
                    <a:pt x="1089025" y="492201"/>
                  </a:lnTo>
                  <a:lnTo>
                    <a:pt x="1073150" y="499465"/>
                  </a:lnTo>
                  <a:lnTo>
                    <a:pt x="1066800" y="501789"/>
                  </a:lnTo>
                  <a:lnTo>
                    <a:pt x="1071041" y="500443"/>
                  </a:lnTo>
                  <a:lnTo>
                    <a:pt x="1068387" y="501650"/>
                  </a:lnTo>
                  <a:lnTo>
                    <a:pt x="1066800" y="501789"/>
                  </a:lnTo>
                  <a:lnTo>
                    <a:pt x="1066800" y="502373"/>
                  </a:lnTo>
                  <a:lnTo>
                    <a:pt x="1066800" y="505282"/>
                  </a:lnTo>
                  <a:lnTo>
                    <a:pt x="1066800" y="505866"/>
                  </a:lnTo>
                  <a:lnTo>
                    <a:pt x="1071041" y="504126"/>
                  </a:lnTo>
                  <a:lnTo>
                    <a:pt x="1079500" y="501789"/>
                  </a:lnTo>
                  <a:lnTo>
                    <a:pt x="1079500" y="500634"/>
                  </a:lnTo>
                  <a:lnTo>
                    <a:pt x="1079500" y="499465"/>
                  </a:lnTo>
                  <a:lnTo>
                    <a:pt x="1092200" y="498309"/>
                  </a:lnTo>
                  <a:lnTo>
                    <a:pt x="1079500" y="501789"/>
                  </a:lnTo>
                  <a:lnTo>
                    <a:pt x="1079500" y="502996"/>
                  </a:lnTo>
                  <a:lnTo>
                    <a:pt x="1092200" y="500049"/>
                  </a:lnTo>
                  <a:lnTo>
                    <a:pt x="1079881" y="504558"/>
                  </a:lnTo>
                  <a:lnTo>
                    <a:pt x="1092200" y="502373"/>
                  </a:lnTo>
                  <a:lnTo>
                    <a:pt x="1079500" y="505282"/>
                  </a:lnTo>
                  <a:lnTo>
                    <a:pt x="1079500" y="506272"/>
                  </a:lnTo>
                  <a:lnTo>
                    <a:pt x="1092200" y="505129"/>
                  </a:lnTo>
                  <a:lnTo>
                    <a:pt x="1092200" y="512165"/>
                  </a:lnTo>
                  <a:lnTo>
                    <a:pt x="1091895" y="512267"/>
                  </a:lnTo>
                  <a:lnTo>
                    <a:pt x="1092200" y="512267"/>
                  </a:lnTo>
                  <a:lnTo>
                    <a:pt x="1092200" y="513410"/>
                  </a:lnTo>
                  <a:lnTo>
                    <a:pt x="1104900" y="512622"/>
                  </a:lnTo>
                  <a:lnTo>
                    <a:pt x="1104900" y="501218"/>
                  </a:lnTo>
                  <a:lnTo>
                    <a:pt x="1092200" y="504698"/>
                  </a:lnTo>
                  <a:lnTo>
                    <a:pt x="1092200" y="502958"/>
                  </a:lnTo>
                  <a:lnTo>
                    <a:pt x="1104900" y="501218"/>
                  </a:lnTo>
                  <a:lnTo>
                    <a:pt x="1104900" y="147713"/>
                  </a:lnTo>
                  <a:lnTo>
                    <a:pt x="1092200" y="142595"/>
                  </a:lnTo>
                  <a:lnTo>
                    <a:pt x="1092200" y="139001"/>
                  </a:lnTo>
                  <a:lnTo>
                    <a:pt x="1079500" y="133654"/>
                  </a:lnTo>
                  <a:lnTo>
                    <a:pt x="1079500" y="125183"/>
                  </a:lnTo>
                  <a:lnTo>
                    <a:pt x="1066800" y="123952"/>
                  </a:lnTo>
                  <a:lnTo>
                    <a:pt x="1066800" y="255714"/>
                  </a:lnTo>
                  <a:lnTo>
                    <a:pt x="1066800" y="260515"/>
                  </a:lnTo>
                  <a:lnTo>
                    <a:pt x="1054100" y="257073"/>
                  </a:lnTo>
                  <a:lnTo>
                    <a:pt x="1066800" y="255714"/>
                  </a:lnTo>
                  <a:lnTo>
                    <a:pt x="1066800" y="123952"/>
                  </a:lnTo>
                  <a:lnTo>
                    <a:pt x="1079500" y="121564"/>
                  </a:lnTo>
                  <a:lnTo>
                    <a:pt x="1079500" y="117119"/>
                  </a:lnTo>
                  <a:lnTo>
                    <a:pt x="1092200" y="114312"/>
                  </a:lnTo>
                  <a:lnTo>
                    <a:pt x="1092200" y="126784"/>
                  </a:lnTo>
                  <a:lnTo>
                    <a:pt x="1104900" y="127952"/>
                  </a:lnTo>
                  <a:lnTo>
                    <a:pt x="1104900" y="129108"/>
                  </a:lnTo>
                  <a:lnTo>
                    <a:pt x="1117600" y="127952"/>
                  </a:lnTo>
                  <a:lnTo>
                    <a:pt x="1104900" y="121551"/>
                  </a:lnTo>
                  <a:lnTo>
                    <a:pt x="1117600" y="115163"/>
                  </a:lnTo>
                  <a:lnTo>
                    <a:pt x="1117600" y="118059"/>
                  </a:lnTo>
                  <a:lnTo>
                    <a:pt x="1130300" y="109931"/>
                  </a:lnTo>
                  <a:lnTo>
                    <a:pt x="1130300" y="121551"/>
                  </a:lnTo>
                  <a:lnTo>
                    <a:pt x="1130300" y="122720"/>
                  </a:lnTo>
                  <a:lnTo>
                    <a:pt x="1130300" y="124460"/>
                  </a:lnTo>
                  <a:lnTo>
                    <a:pt x="1143000" y="121551"/>
                  </a:lnTo>
                  <a:lnTo>
                    <a:pt x="1143000" y="126199"/>
                  </a:lnTo>
                  <a:lnTo>
                    <a:pt x="1130300" y="132016"/>
                  </a:lnTo>
                  <a:lnTo>
                    <a:pt x="1143000" y="130924"/>
                  </a:lnTo>
                  <a:lnTo>
                    <a:pt x="1143000" y="129768"/>
                  </a:lnTo>
                  <a:lnTo>
                    <a:pt x="1155700" y="129908"/>
                  </a:lnTo>
                  <a:lnTo>
                    <a:pt x="1155700" y="144767"/>
                  </a:lnTo>
                  <a:lnTo>
                    <a:pt x="1168400" y="141973"/>
                  </a:lnTo>
                  <a:lnTo>
                    <a:pt x="1168400" y="140169"/>
                  </a:lnTo>
                  <a:lnTo>
                    <a:pt x="1181100" y="141897"/>
                  </a:lnTo>
                  <a:lnTo>
                    <a:pt x="1181100" y="154190"/>
                  </a:lnTo>
                  <a:lnTo>
                    <a:pt x="1193800" y="153390"/>
                  </a:lnTo>
                  <a:lnTo>
                    <a:pt x="1193800" y="151053"/>
                  </a:lnTo>
                  <a:lnTo>
                    <a:pt x="1206500" y="148297"/>
                  </a:lnTo>
                  <a:lnTo>
                    <a:pt x="1206500" y="161671"/>
                  </a:lnTo>
                  <a:lnTo>
                    <a:pt x="1219200" y="157022"/>
                  </a:lnTo>
                  <a:lnTo>
                    <a:pt x="1219200" y="163499"/>
                  </a:lnTo>
                  <a:lnTo>
                    <a:pt x="1231900" y="161886"/>
                  </a:lnTo>
                  <a:lnTo>
                    <a:pt x="1244600" y="159296"/>
                  </a:lnTo>
                  <a:lnTo>
                    <a:pt x="1244600" y="170395"/>
                  </a:lnTo>
                  <a:lnTo>
                    <a:pt x="1257300" y="161671"/>
                  </a:lnTo>
                  <a:lnTo>
                    <a:pt x="1257300" y="154889"/>
                  </a:lnTo>
                  <a:lnTo>
                    <a:pt x="1270000" y="157022"/>
                  </a:lnTo>
                  <a:lnTo>
                    <a:pt x="1270000" y="161455"/>
                  </a:lnTo>
                  <a:lnTo>
                    <a:pt x="1282700" y="158826"/>
                  </a:lnTo>
                  <a:lnTo>
                    <a:pt x="1282700" y="162255"/>
                  </a:lnTo>
                  <a:lnTo>
                    <a:pt x="1270000" y="164579"/>
                  </a:lnTo>
                  <a:lnTo>
                    <a:pt x="1270000" y="177952"/>
                  </a:lnTo>
                  <a:lnTo>
                    <a:pt x="1282700" y="184924"/>
                  </a:lnTo>
                  <a:lnTo>
                    <a:pt x="1282700" y="169227"/>
                  </a:lnTo>
                  <a:lnTo>
                    <a:pt x="1295400" y="169659"/>
                  </a:lnTo>
                  <a:lnTo>
                    <a:pt x="1295400" y="193649"/>
                  </a:lnTo>
                  <a:lnTo>
                    <a:pt x="1308100" y="191325"/>
                  </a:lnTo>
                  <a:lnTo>
                    <a:pt x="1295400" y="200037"/>
                  </a:lnTo>
                  <a:lnTo>
                    <a:pt x="1308100" y="198297"/>
                  </a:lnTo>
                  <a:lnTo>
                    <a:pt x="1308100" y="191973"/>
                  </a:lnTo>
                  <a:lnTo>
                    <a:pt x="1320800" y="196278"/>
                  </a:lnTo>
                  <a:lnTo>
                    <a:pt x="1320800" y="191909"/>
                  </a:lnTo>
                  <a:lnTo>
                    <a:pt x="1333500" y="187502"/>
                  </a:lnTo>
                  <a:lnTo>
                    <a:pt x="1333500" y="183184"/>
                  </a:lnTo>
                  <a:lnTo>
                    <a:pt x="1333500" y="176288"/>
                  </a:lnTo>
                  <a:lnTo>
                    <a:pt x="1346200" y="171551"/>
                  </a:lnTo>
                  <a:lnTo>
                    <a:pt x="1346200" y="177952"/>
                  </a:lnTo>
                  <a:lnTo>
                    <a:pt x="1333500" y="183184"/>
                  </a:lnTo>
                  <a:lnTo>
                    <a:pt x="1346200" y="189001"/>
                  </a:lnTo>
                  <a:lnTo>
                    <a:pt x="1346200" y="187248"/>
                  </a:lnTo>
                  <a:lnTo>
                    <a:pt x="1346200" y="182600"/>
                  </a:lnTo>
                  <a:lnTo>
                    <a:pt x="1349375" y="184200"/>
                  </a:lnTo>
                  <a:lnTo>
                    <a:pt x="1358900" y="175044"/>
                  </a:lnTo>
                  <a:lnTo>
                    <a:pt x="1358900" y="177126"/>
                  </a:lnTo>
                  <a:lnTo>
                    <a:pt x="1384300" y="181089"/>
                  </a:lnTo>
                  <a:lnTo>
                    <a:pt x="1397000" y="183184"/>
                  </a:lnTo>
                  <a:lnTo>
                    <a:pt x="1384300" y="195237"/>
                  </a:lnTo>
                  <a:lnTo>
                    <a:pt x="1384300" y="227368"/>
                  </a:lnTo>
                  <a:lnTo>
                    <a:pt x="1384300" y="232016"/>
                  </a:lnTo>
                  <a:lnTo>
                    <a:pt x="1389646" y="225412"/>
                  </a:lnTo>
                  <a:lnTo>
                    <a:pt x="1397000" y="216319"/>
                  </a:lnTo>
                  <a:lnTo>
                    <a:pt x="1397000" y="220980"/>
                  </a:lnTo>
                  <a:lnTo>
                    <a:pt x="1409700" y="225120"/>
                  </a:lnTo>
                  <a:lnTo>
                    <a:pt x="1409700" y="236893"/>
                  </a:lnTo>
                  <a:lnTo>
                    <a:pt x="1422400" y="234492"/>
                  </a:lnTo>
                  <a:lnTo>
                    <a:pt x="1422400" y="234657"/>
                  </a:lnTo>
                  <a:lnTo>
                    <a:pt x="1435100" y="228384"/>
                  </a:lnTo>
                  <a:lnTo>
                    <a:pt x="1435100" y="236093"/>
                  </a:lnTo>
                  <a:lnTo>
                    <a:pt x="1422400" y="247713"/>
                  </a:lnTo>
                  <a:lnTo>
                    <a:pt x="1435100" y="239395"/>
                  </a:lnTo>
                  <a:lnTo>
                    <a:pt x="1435100" y="240157"/>
                  </a:lnTo>
                  <a:lnTo>
                    <a:pt x="1447800" y="232600"/>
                  </a:lnTo>
                  <a:lnTo>
                    <a:pt x="1447800" y="236207"/>
                  </a:lnTo>
                  <a:lnTo>
                    <a:pt x="1460500" y="235432"/>
                  </a:lnTo>
                  <a:lnTo>
                    <a:pt x="1460500" y="242481"/>
                  </a:lnTo>
                  <a:lnTo>
                    <a:pt x="1473200" y="246557"/>
                  </a:lnTo>
                  <a:lnTo>
                    <a:pt x="1473200" y="238277"/>
                  </a:lnTo>
                  <a:lnTo>
                    <a:pt x="1485900" y="231216"/>
                  </a:lnTo>
                  <a:lnTo>
                    <a:pt x="1485900" y="243065"/>
                  </a:lnTo>
                  <a:lnTo>
                    <a:pt x="1498600" y="234924"/>
                  </a:lnTo>
                  <a:lnTo>
                    <a:pt x="1498600" y="244817"/>
                  </a:lnTo>
                  <a:lnTo>
                    <a:pt x="1511300" y="242938"/>
                  </a:lnTo>
                  <a:lnTo>
                    <a:pt x="1511300" y="255854"/>
                  </a:lnTo>
                  <a:lnTo>
                    <a:pt x="1524000" y="244817"/>
                  </a:lnTo>
                  <a:lnTo>
                    <a:pt x="1524000" y="239293"/>
                  </a:lnTo>
                  <a:lnTo>
                    <a:pt x="1536700" y="238366"/>
                  </a:lnTo>
                  <a:lnTo>
                    <a:pt x="1536700" y="237248"/>
                  </a:lnTo>
                  <a:lnTo>
                    <a:pt x="1549400" y="239102"/>
                  </a:lnTo>
                  <a:lnTo>
                    <a:pt x="1549400" y="239356"/>
                  </a:lnTo>
                  <a:lnTo>
                    <a:pt x="1562100" y="241909"/>
                  </a:lnTo>
                  <a:lnTo>
                    <a:pt x="1562100" y="236093"/>
                  </a:lnTo>
                  <a:lnTo>
                    <a:pt x="1574800" y="247142"/>
                  </a:lnTo>
                  <a:lnTo>
                    <a:pt x="1574800" y="255282"/>
                  </a:lnTo>
                  <a:lnTo>
                    <a:pt x="1587500" y="243065"/>
                  </a:lnTo>
                  <a:lnTo>
                    <a:pt x="1587500" y="254114"/>
                  </a:lnTo>
                  <a:lnTo>
                    <a:pt x="1587500" y="259930"/>
                  </a:lnTo>
                  <a:lnTo>
                    <a:pt x="1587500" y="260654"/>
                  </a:lnTo>
                  <a:lnTo>
                    <a:pt x="1600200" y="263817"/>
                  </a:lnTo>
                  <a:lnTo>
                    <a:pt x="1600200" y="266903"/>
                  </a:lnTo>
                  <a:lnTo>
                    <a:pt x="1612900" y="261086"/>
                  </a:lnTo>
                  <a:lnTo>
                    <a:pt x="1612900" y="240741"/>
                  </a:lnTo>
                  <a:lnTo>
                    <a:pt x="1625600" y="242481"/>
                  </a:lnTo>
                  <a:lnTo>
                    <a:pt x="1625600" y="268655"/>
                  </a:lnTo>
                  <a:lnTo>
                    <a:pt x="1638300" y="263994"/>
                  </a:lnTo>
                  <a:lnTo>
                    <a:pt x="1638300" y="250621"/>
                  </a:lnTo>
                  <a:lnTo>
                    <a:pt x="1651000" y="259346"/>
                  </a:lnTo>
                  <a:lnTo>
                    <a:pt x="1651000" y="258762"/>
                  </a:lnTo>
                  <a:lnTo>
                    <a:pt x="1663700" y="257022"/>
                  </a:lnTo>
                  <a:lnTo>
                    <a:pt x="1663700" y="250621"/>
                  </a:lnTo>
                  <a:lnTo>
                    <a:pt x="1676400" y="248627"/>
                  </a:lnTo>
                  <a:lnTo>
                    <a:pt x="1676400" y="264033"/>
                  </a:lnTo>
                  <a:lnTo>
                    <a:pt x="1689100" y="258762"/>
                  </a:lnTo>
                  <a:lnTo>
                    <a:pt x="1689100" y="256159"/>
                  </a:lnTo>
                  <a:lnTo>
                    <a:pt x="1701800" y="256514"/>
                  </a:lnTo>
                  <a:lnTo>
                    <a:pt x="1701800" y="266065"/>
                  </a:lnTo>
                  <a:lnTo>
                    <a:pt x="1714500" y="265963"/>
                  </a:lnTo>
                  <a:lnTo>
                    <a:pt x="1714500" y="264007"/>
                  </a:lnTo>
                  <a:lnTo>
                    <a:pt x="1727200" y="270395"/>
                  </a:lnTo>
                  <a:lnTo>
                    <a:pt x="1714500" y="263423"/>
                  </a:lnTo>
                  <a:lnTo>
                    <a:pt x="1727200" y="257022"/>
                  </a:lnTo>
                  <a:lnTo>
                    <a:pt x="1727200" y="256870"/>
                  </a:lnTo>
                  <a:lnTo>
                    <a:pt x="1739900" y="261023"/>
                  </a:lnTo>
                  <a:lnTo>
                    <a:pt x="1752600" y="267677"/>
                  </a:lnTo>
                  <a:lnTo>
                    <a:pt x="1752600" y="250736"/>
                  </a:lnTo>
                  <a:lnTo>
                    <a:pt x="1765300" y="254114"/>
                  </a:lnTo>
                  <a:lnTo>
                    <a:pt x="1765300" y="260235"/>
                  </a:lnTo>
                  <a:lnTo>
                    <a:pt x="1778000" y="259346"/>
                  </a:lnTo>
                  <a:lnTo>
                    <a:pt x="1778000" y="259930"/>
                  </a:lnTo>
                  <a:lnTo>
                    <a:pt x="1790700" y="263486"/>
                  </a:lnTo>
                  <a:lnTo>
                    <a:pt x="1790700" y="259930"/>
                  </a:lnTo>
                  <a:lnTo>
                    <a:pt x="1803400" y="263423"/>
                  </a:lnTo>
                  <a:lnTo>
                    <a:pt x="1803400" y="251498"/>
                  </a:lnTo>
                  <a:lnTo>
                    <a:pt x="1816100" y="251193"/>
                  </a:lnTo>
                  <a:lnTo>
                    <a:pt x="1816100" y="261086"/>
                  </a:lnTo>
                  <a:lnTo>
                    <a:pt x="1818347" y="260578"/>
                  </a:lnTo>
                  <a:lnTo>
                    <a:pt x="1818652" y="261086"/>
                  </a:lnTo>
                  <a:lnTo>
                    <a:pt x="1818551" y="260527"/>
                  </a:lnTo>
                  <a:lnTo>
                    <a:pt x="1828800" y="258178"/>
                  </a:lnTo>
                  <a:lnTo>
                    <a:pt x="1816100" y="249466"/>
                  </a:lnTo>
                  <a:lnTo>
                    <a:pt x="1828800" y="255816"/>
                  </a:lnTo>
                  <a:lnTo>
                    <a:pt x="1828800" y="258178"/>
                  </a:lnTo>
                  <a:lnTo>
                    <a:pt x="1841500" y="251396"/>
                  </a:lnTo>
                  <a:lnTo>
                    <a:pt x="1841500" y="250939"/>
                  </a:lnTo>
                  <a:lnTo>
                    <a:pt x="1854200" y="243941"/>
                  </a:lnTo>
                  <a:lnTo>
                    <a:pt x="1854200" y="246214"/>
                  </a:lnTo>
                  <a:lnTo>
                    <a:pt x="1866900" y="245681"/>
                  </a:lnTo>
                  <a:lnTo>
                    <a:pt x="1866900" y="226644"/>
                  </a:lnTo>
                  <a:lnTo>
                    <a:pt x="1879600" y="231546"/>
                  </a:lnTo>
                  <a:lnTo>
                    <a:pt x="1879600" y="235508"/>
                  </a:lnTo>
                  <a:lnTo>
                    <a:pt x="1892300" y="231698"/>
                  </a:lnTo>
                  <a:lnTo>
                    <a:pt x="1892300" y="234149"/>
                  </a:lnTo>
                  <a:lnTo>
                    <a:pt x="1905000" y="240741"/>
                  </a:lnTo>
                  <a:lnTo>
                    <a:pt x="1905000" y="205270"/>
                  </a:lnTo>
                  <a:lnTo>
                    <a:pt x="1917700" y="208178"/>
                  </a:lnTo>
                  <a:lnTo>
                    <a:pt x="1917700" y="209943"/>
                  </a:lnTo>
                  <a:lnTo>
                    <a:pt x="1930400" y="211086"/>
                  </a:lnTo>
                  <a:lnTo>
                    <a:pt x="1930400" y="211670"/>
                  </a:lnTo>
                  <a:lnTo>
                    <a:pt x="1942541" y="217919"/>
                  </a:lnTo>
                  <a:lnTo>
                    <a:pt x="1942490" y="218071"/>
                  </a:lnTo>
                  <a:lnTo>
                    <a:pt x="1942553" y="218287"/>
                  </a:lnTo>
                  <a:lnTo>
                    <a:pt x="1930400" y="220243"/>
                  </a:lnTo>
                  <a:lnTo>
                    <a:pt x="1930400" y="214147"/>
                  </a:lnTo>
                  <a:lnTo>
                    <a:pt x="1917700" y="209943"/>
                  </a:lnTo>
                  <a:lnTo>
                    <a:pt x="1917700" y="215747"/>
                  </a:lnTo>
                  <a:lnTo>
                    <a:pt x="1918652" y="216192"/>
                  </a:lnTo>
                  <a:lnTo>
                    <a:pt x="1918652" y="216903"/>
                  </a:lnTo>
                  <a:lnTo>
                    <a:pt x="1919820" y="218643"/>
                  </a:lnTo>
                  <a:lnTo>
                    <a:pt x="1920405" y="218071"/>
                  </a:lnTo>
                  <a:lnTo>
                    <a:pt x="1920836" y="217195"/>
                  </a:lnTo>
                  <a:lnTo>
                    <a:pt x="1921598" y="217538"/>
                  </a:lnTo>
                  <a:lnTo>
                    <a:pt x="1922145" y="218071"/>
                  </a:lnTo>
                  <a:lnTo>
                    <a:pt x="1922081" y="217754"/>
                  </a:lnTo>
                  <a:lnTo>
                    <a:pt x="1930400" y="221551"/>
                  </a:lnTo>
                  <a:lnTo>
                    <a:pt x="1930400" y="226783"/>
                  </a:lnTo>
                  <a:lnTo>
                    <a:pt x="1943100" y="222719"/>
                  </a:lnTo>
                  <a:lnTo>
                    <a:pt x="1943100" y="219900"/>
                  </a:lnTo>
                  <a:lnTo>
                    <a:pt x="1944243" y="223304"/>
                  </a:lnTo>
                  <a:lnTo>
                    <a:pt x="1943658" y="215163"/>
                  </a:lnTo>
                  <a:lnTo>
                    <a:pt x="1943100" y="216560"/>
                  </a:lnTo>
                  <a:lnTo>
                    <a:pt x="1943100" y="205930"/>
                  </a:lnTo>
                  <a:lnTo>
                    <a:pt x="1955800" y="210832"/>
                  </a:lnTo>
                  <a:lnTo>
                    <a:pt x="1955800" y="209346"/>
                  </a:lnTo>
                  <a:lnTo>
                    <a:pt x="1968500" y="205270"/>
                  </a:lnTo>
                  <a:lnTo>
                    <a:pt x="1968500" y="202374"/>
                  </a:lnTo>
                  <a:lnTo>
                    <a:pt x="1981200" y="211429"/>
                  </a:lnTo>
                  <a:lnTo>
                    <a:pt x="1981200" y="200571"/>
                  </a:lnTo>
                  <a:lnTo>
                    <a:pt x="1993900" y="207022"/>
                  </a:lnTo>
                  <a:lnTo>
                    <a:pt x="1993900" y="188417"/>
                  </a:lnTo>
                  <a:lnTo>
                    <a:pt x="1993900" y="183769"/>
                  </a:lnTo>
                  <a:lnTo>
                    <a:pt x="2006600" y="193649"/>
                  </a:lnTo>
                  <a:lnTo>
                    <a:pt x="2006600" y="189801"/>
                  </a:lnTo>
                  <a:lnTo>
                    <a:pt x="2019300" y="188747"/>
                  </a:lnTo>
                  <a:lnTo>
                    <a:pt x="2019300" y="207606"/>
                  </a:lnTo>
                  <a:lnTo>
                    <a:pt x="2019300" y="209130"/>
                  </a:lnTo>
                  <a:lnTo>
                    <a:pt x="2032000" y="209537"/>
                  </a:lnTo>
                  <a:lnTo>
                    <a:pt x="2032000" y="197713"/>
                  </a:lnTo>
                  <a:lnTo>
                    <a:pt x="2044700" y="190741"/>
                  </a:lnTo>
                  <a:lnTo>
                    <a:pt x="2032000" y="179692"/>
                  </a:lnTo>
                  <a:lnTo>
                    <a:pt x="2044700" y="172720"/>
                  </a:lnTo>
                  <a:lnTo>
                    <a:pt x="2044700" y="179108"/>
                  </a:lnTo>
                  <a:lnTo>
                    <a:pt x="2044700" y="183769"/>
                  </a:lnTo>
                  <a:lnTo>
                    <a:pt x="2044700" y="190741"/>
                  </a:lnTo>
                  <a:lnTo>
                    <a:pt x="2044700" y="192481"/>
                  </a:lnTo>
                  <a:lnTo>
                    <a:pt x="2057400" y="191325"/>
                  </a:lnTo>
                  <a:lnTo>
                    <a:pt x="2051964" y="186093"/>
                  </a:lnTo>
                  <a:lnTo>
                    <a:pt x="2057400" y="187833"/>
                  </a:lnTo>
                  <a:lnTo>
                    <a:pt x="2057400" y="178536"/>
                  </a:lnTo>
                  <a:lnTo>
                    <a:pt x="2044700" y="170662"/>
                  </a:lnTo>
                  <a:lnTo>
                    <a:pt x="2044700" y="169811"/>
                  </a:lnTo>
                  <a:lnTo>
                    <a:pt x="2057400" y="167487"/>
                  </a:lnTo>
                  <a:lnTo>
                    <a:pt x="2057400" y="165735"/>
                  </a:lnTo>
                  <a:lnTo>
                    <a:pt x="2070100" y="163410"/>
                  </a:lnTo>
                  <a:lnTo>
                    <a:pt x="2070100" y="186893"/>
                  </a:lnTo>
                  <a:lnTo>
                    <a:pt x="2082800" y="196850"/>
                  </a:lnTo>
                  <a:lnTo>
                    <a:pt x="2082800" y="193065"/>
                  </a:lnTo>
                  <a:lnTo>
                    <a:pt x="2095500" y="198297"/>
                  </a:lnTo>
                  <a:lnTo>
                    <a:pt x="2082800" y="200037"/>
                  </a:lnTo>
                  <a:lnTo>
                    <a:pt x="2095500" y="207022"/>
                  </a:lnTo>
                  <a:lnTo>
                    <a:pt x="2095500" y="199466"/>
                  </a:lnTo>
                  <a:lnTo>
                    <a:pt x="2108200" y="201790"/>
                  </a:lnTo>
                  <a:lnTo>
                    <a:pt x="2108200" y="193649"/>
                  </a:lnTo>
                  <a:lnTo>
                    <a:pt x="2095500" y="187833"/>
                  </a:lnTo>
                  <a:lnTo>
                    <a:pt x="2095500" y="182016"/>
                  </a:lnTo>
                  <a:lnTo>
                    <a:pt x="2108200" y="189001"/>
                  </a:lnTo>
                  <a:lnTo>
                    <a:pt x="2108200" y="186867"/>
                  </a:lnTo>
                  <a:lnTo>
                    <a:pt x="2120900" y="186385"/>
                  </a:lnTo>
                  <a:lnTo>
                    <a:pt x="2120900" y="179108"/>
                  </a:lnTo>
                  <a:lnTo>
                    <a:pt x="2133600" y="187744"/>
                  </a:lnTo>
                  <a:lnTo>
                    <a:pt x="2133600" y="189090"/>
                  </a:lnTo>
                  <a:lnTo>
                    <a:pt x="2146300" y="197713"/>
                  </a:lnTo>
                  <a:lnTo>
                    <a:pt x="2146300" y="178536"/>
                  </a:lnTo>
                  <a:lnTo>
                    <a:pt x="2159000" y="179108"/>
                  </a:lnTo>
                  <a:lnTo>
                    <a:pt x="2159000" y="178028"/>
                  </a:lnTo>
                  <a:lnTo>
                    <a:pt x="2160130" y="178739"/>
                  </a:lnTo>
                  <a:lnTo>
                    <a:pt x="2171700" y="174104"/>
                  </a:lnTo>
                  <a:lnTo>
                    <a:pt x="2171700" y="169329"/>
                  </a:lnTo>
                  <a:lnTo>
                    <a:pt x="2159000" y="163410"/>
                  </a:lnTo>
                  <a:lnTo>
                    <a:pt x="2171700" y="166979"/>
                  </a:lnTo>
                  <a:lnTo>
                    <a:pt x="2171700" y="161671"/>
                  </a:lnTo>
                  <a:lnTo>
                    <a:pt x="2184400" y="168643"/>
                  </a:lnTo>
                  <a:lnTo>
                    <a:pt x="2184400" y="170180"/>
                  </a:lnTo>
                  <a:lnTo>
                    <a:pt x="2197100" y="175628"/>
                  </a:lnTo>
                  <a:lnTo>
                    <a:pt x="2197100" y="170967"/>
                  </a:lnTo>
                  <a:lnTo>
                    <a:pt x="2184400" y="158178"/>
                  </a:lnTo>
                  <a:lnTo>
                    <a:pt x="2197100" y="157607"/>
                  </a:lnTo>
                  <a:lnTo>
                    <a:pt x="2197100" y="143065"/>
                  </a:lnTo>
                  <a:lnTo>
                    <a:pt x="2205037" y="143789"/>
                  </a:lnTo>
                  <a:lnTo>
                    <a:pt x="2197100" y="140157"/>
                  </a:lnTo>
                  <a:lnTo>
                    <a:pt x="2197100" y="129108"/>
                  </a:lnTo>
                  <a:lnTo>
                    <a:pt x="2209800" y="134721"/>
                  </a:lnTo>
                  <a:lnTo>
                    <a:pt x="2209800" y="144233"/>
                  </a:lnTo>
                  <a:lnTo>
                    <a:pt x="2205037" y="143789"/>
                  </a:lnTo>
                  <a:lnTo>
                    <a:pt x="2209800" y="145973"/>
                  </a:lnTo>
                  <a:lnTo>
                    <a:pt x="2209800" y="150634"/>
                  </a:lnTo>
                  <a:lnTo>
                    <a:pt x="2222500" y="158762"/>
                  </a:lnTo>
                  <a:lnTo>
                    <a:pt x="2222500" y="149466"/>
                  </a:lnTo>
                  <a:lnTo>
                    <a:pt x="2235200" y="149466"/>
                  </a:lnTo>
                  <a:lnTo>
                    <a:pt x="2222500" y="142481"/>
                  </a:lnTo>
                  <a:lnTo>
                    <a:pt x="2222500" y="130251"/>
                  </a:lnTo>
                  <a:lnTo>
                    <a:pt x="2235200" y="137693"/>
                  </a:lnTo>
                  <a:lnTo>
                    <a:pt x="2235200" y="144462"/>
                  </a:lnTo>
                  <a:lnTo>
                    <a:pt x="2247900" y="139573"/>
                  </a:lnTo>
                  <a:lnTo>
                    <a:pt x="2235200" y="132346"/>
                  </a:lnTo>
                  <a:lnTo>
                    <a:pt x="2235200" y="120929"/>
                  </a:lnTo>
                  <a:lnTo>
                    <a:pt x="2247900" y="121551"/>
                  </a:lnTo>
                  <a:lnTo>
                    <a:pt x="2247900" y="127368"/>
                  </a:lnTo>
                  <a:lnTo>
                    <a:pt x="2260600" y="129171"/>
                  </a:lnTo>
                  <a:lnTo>
                    <a:pt x="2260600" y="127952"/>
                  </a:lnTo>
                  <a:lnTo>
                    <a:pt x="2260600" y="125628"/>
                  </a:lnTo>
                  <a:lnTo>
                    <a:pt x="2260600" y="116535"/>
                  </a:lnTo>
                  <a:lnTo>
                    <a:pt x="2273300" y="110045"/>
                  </a:lnTo>
                  <a:lnTo>
                    <a:pt x="2273300" y="114579"/>
                  </a:lnTo>
                  <a:lnTo>
                    <a:pt x="2286000" y="108635"/>
                  </a:lnTo>
                  <a:lnTo>
                    <a:pt x="2286000" y="105854"/>
                  </a:lnTo>
                  <a:lnTo>
                    <a:pt x="2298700" y="105257"/>
                  </a:lnTo>
                  <a:lnTo>
                    <a:pt x="2311400" y="105854"/>
                  </a:lnTo>
                  <a:lnTo>
                    <a:pt x="2311400" y="88036"/>
                  </a:lnTo>
                  <a:lnTo>
                    <a:pt x="2324100" y="79768"/>
                  </a:lnTo>
                  <a:lnTo>
                    <a:pt x="2324100" y="74650"/>
                  </a:lnTo>
                  <a:lnTo>
                    <a:pt x="2336800" y="75044"/>
                  </a:lnTo>
                  <a:lnTo>
                    <a:pt x="2336800" y="68135"/>
                  </a:lnTo>
                  <a:lnTo>
                    <a:pt x="2324100" y="62090"/>
                  </a:lnTo>
                  <a:lnTo>
                    <a:pt x="2336800" y="61671"/>
                  </a:lnTo>
                  <a:lnTo>
                    <a:pt x="2336800" y="62255"/>
                  </a:lnTo>
                  <a:lnTo>
                    <a:pt x="2349500" y="57594"/>
                  </a:lnTo>
                  <a:lnTo>
                    <a:pt x="2349500" y="50038"/>
                  </a:lnTo>
                  <a:lnTo>
                    <a:pt x="2362200" y="47713"/>
                  </a:lnTo>
                  <a:lnTo>
                    <a:pt x="2362200" y="42849"/>
                  </a:lnTo>
                  <a:lnTo>
                    <a:pt x="2374900" y="39839"/>
                  </a:lnTo>
                  <a:lnTo>
                    <a:pt x="2362200" y="31432"/>
                  </a:lnTo>
                  <a:lnTo>
                    <a:pt x="2374900" y="34074"/>
                  </a:lnTo>
                  <a:lnTo>
                    <a:pt x="2374900" y="36372"/>
                  </a:lnTo>
                  <a:lnTo>
                    <a:pt x="2387600" y="37807"/>
                  </a:lnTo>
                  <a:lnTo>
                    <a:pt x="2395029" y="37147"/>
                  </a:lnTo>
                  <a:lnTo>
                    <a:pt x="2400300" y="40005"/>
                  </a:lnTo>
                  <a:lnTo>
                    <a:pt x="2400300" y="29692"/>
                  </a:lnTo>
                  <a:lnTo>
                    <a:pt x="2391511" y="22047"/>
                  </a:lnTo>
                  <a:lnTo>
                    <a:pt x="2400300" y="24460"/>
                  </a:lnTo>
                  <a:lnTo>
                    <a:pt x="2400300" y="19812"/>
                  </a:lnTo>
                  <a:lnTo>
                    <a:pt x="2387600" y="18059"/>
                  </a:lnTo>
                  <a:lnTo>
                    <a:pt x="2387600" y="16319"/>
                  </a:lnTo>
                  <a:lnTo>
                    <a:pt x="2400300" y="18059"/>
                  </a:lnTo>
                  <a:lnTo>
                    <a:pt x="2400300" y="0"/>
                  </a:lnTo>
                  <a:lnTo>
                    <a:pt x="2286000" y="0"/>
                  </a:lnTo>
                  <a:lnTo>
                    <a:pt x="2286000" y="97129"/>
                  </a:lnTo>
                  <a:lnTo>
                    <a:pt x="2273300" y="97129"/>
                  </a:lnTo>
                  <a:lnTo>
                    <a:pt x="2273300" y="95389"/>
                  </a:lnTo>
                  <a:lnTo>
                    <a:pt x="2286000" y="97129"/>
                  </a:lnTo>
                  <a:lnTo>
                    <a:pt x="2286000" y="0"/>
                  </a:lnTo>
                  <a:lnTo>
                    <a:pt x="2255469" y="0"/>
                  </a:lnTo>
                  <a:lnTo>
                    <a:pt x="2255469" y="123482"/>
                  </a:lnTo>
                  <a:lnTo>
                    <a:pt x="2247900" y="120332"/>
                  </a:lnTo>
                  <a:lnTo>
                    <a:pt x="2247900" y="116903"/>
                  </a:lnTo>
                  <a:lnTo>
                    <a:pt x="2255469" y="123482"/>
                  </a:lnTo>
                  <a:lnTo>
                    <a:pt x="2255469" y="0"/>
                  </a:lnTo>
                  <a:lnTo>
                    <a:pt x="2019300" y="0"/>
                  </a:lnTo>
                  <a:lnTo>
                    <a:pt x="2019300" y="103530"/>
                  </a:lnTo>
                  <a:lnTo>
                    <a:pt x="2019300" y="109347"/>
                  </a:lnTo>
                  <a:lnTo>
                    <a:pt x="2006600" y="110502"/>
                  </a:lnTo>
                  <a:lnTo>
                    <a:pt x="2006600" y="103530"/>
                  </a:lnTo>
                  <a:lnTo>
                    <a:pt x="2019300" y="103530"/>
                  </a:lnTo>
                  <a:lnTo>
                    <a:pt x="2019300" y="0"/>
                  </a:lnTo>
                  <a:lnTo>
                    <a:pt x="1930400" y="0"/>
                  </a:lnTo>
                  <a:lnTo>
                    <a:pt x="1930400" y="83185"/>
                  </a:lnTo>
                  <a:lnTo>
                    <a:pt x="1917700" y="90893"/>
                  </a:lnTo>
                  <a:lnTo>
                    <a:pt x="1917700" y="93865"/>
                  </a:lnTo>
                  <a:lnTo>
                    <a:pt x="1905000" y="94538"/>
                  </a:lnTo>
                  <a:lnTo>
                    <a:pt x="1892300" y="95389"/>
                  </a:lnTo>
                  <a:lnTo>
                    <a:pt x="1892300" y="87249"/>
                  </a:lnTo>
                  <a:lnTo>
                    <a:pt x="1905000" y="89966"/>
                  </a:lnTo>
                  <a:lnTo>
                    <a:pt x="1905000" y="88049"/>
                  </a:lnTo>
                  <a:lnTo>
                    <a:pt x="1917700" y="84721"/>
                  </a:lnTo>
                  <a:lnTo>
                    <a:pt x="1930400" y="83185"/>
                  </a:lnTo>
                  <a:lnTo>
                    <a:pt x="1930400" y="0"/>
                  </a:lnTo>
                  <a:lnTo>
                    <a:pt x="1854200" y="0"/>
                  </a:lnTo>
                  <a:lnTo>
                    <a:pt x="1854200" y="217055"/>
                  </a:lnTo>
                  <a:lnTo>
                    <a:pt x="1854200" y="230060"/>
                  </a:lnTo>
                  <a:lnTo>
                    <a:pt x="1841500" y="231825"/>
                  </a:lnTo>
                  <a:lnTo>
                    <a:pt x="1828800" y="221551"/>
                  </a:lnTo>
                  <a:lnTo>
                    <a:pt x="1841500" y="221361"/>
                  </a:lnTo>
                  <a:lnTo>
                    <a:pt x="1841500" y="220472"/>
                  </a:lnTo>
                  <a:lnTo>
                    <a:pt x="1854200" y="217055"/>
                  </a:lnTo>
                  <a:lnTo>
                    <a:pt x="1854200" y="0"/>
                  </a:lnTo>
                  <a:lnTo>
                    <a:pt x="1841500" y="0"/>
                  </a:lnTo>
                  <a:lnTo>
                    <a:pt x="1841500" y="71170"/>
                  </a:lnTo>
                  <a:lnTo>
                    <a:pt x="1841500" y="80276"/>
                  </a:lnTo>
                  <a:lnTo>
                    <a:pt x="1828800" y="76200"/>
                  </a:lnTo>
                  <a:lnTo>
                    <a:pt x="1828800" y="68795"/>
                  </a:lnTo>
                  <a:lnTo>
                    <a:pt x="1841500" y="71170"/>
                  </a:lnTo>
                  <a:lnTo>
                    <a:pt x="1841500" y="0"/>
                  </a:lnTo>
                  <a:lnTo>
                    <a:pt x="1701800" y="0"/>
                  </a:lnTo>
                  <a:lnTo>
                    <a:pt x="1701800" y="233768"/>
                  </a:lnTo>
                  <a:lnTo>
                    <a:pt x="1701800" y="246557"/>
                  </a:lnTo>
                  <a:lnTo>
                    <a:pt x="1689100" y="244817"/>
                  </a:lnTo>
                  <a:lnTo>
                    <a:pt x="1689100" y="233184"/>
                  </a:lnTo>
                  <a:lnTo>
                    <a:pt x="1701800" y="233768"/>
                  </a:lnTo>
                  <a:lnTo>
                    <a:pt x="1701800" y="0"/>
                  </a:lnTo>
                  <a:lnTo>
                    <a:pt x="1587500" y="0"/>
                  </a:lnTo>
                  <a:lnTo>
                    <a:pt x="1587500" y="55854"/>
                  </a:lnTo>
                  <a:lnTo>
                    <a:pt x="1587500" y="64274"/>
                  </a:lnTo>
                  <a:lnTo>
                    <a:pt x="1574800" y="65519"/>
                  </a:lnTo>
                  <a:lnTo>
                    <a:pt x="1574800" y="52946"/>
                  </a:lnTo>
                  <a:lnTo>
                    <a:pt x="1587500" y="55854"/>
                  </a:lnTo>
                  <a:lnTo>
                    <a:pt x="1587500" y="0"/>
                  </a:lnTo>
                  <a:lnTo>
                    <a:pt x="1498600" y="0"/>
                  </a:lnTo>
                  <a:lnTo>
                    <a:pt x="1498600" y="105270"/>
                  </a:lnTo>
                  <a:lnTo>
                    <a:pt x="1498600" y="109347"/>
                  </a:lnTo>
                  <a:lnTo>
                    <a:pt x="1485900" y="110502"/>
                  </a:lnTo>
                  <a:lnTo>
                    <a:pt x="1485900" y="102362"/>
                  </a:lnTo>
                  <a:lnTo>
                    <a:pt x="1498600" y="105270"/>
                  </a:lnTo>
                  <a:lnTo>
                    <a:pt x="1498600" y="0"/>
                  </a:lnTo>
                  <a:lnTo>
                    <a:pt x="1473200" y="0"/>
                  </a:lnTo>
                  <a:lnTo>
                    <a:pt x="1473200" y="193789"/>
                  </a:lnTo>
                  <a:lnTo>
                    <a:pt x="1473200" y="215163"/>
                  </a:lnTo>
                  <a:lnTo>
                    <a:pt x="1473200" y="224777"/>
                  </a:lnTo>
                  <a:lnTo>
                    <a:pt x="1460500" y="226644"/>
                  </a:lnTo>
                  <a:lnTo>
                    <a:pt x="1460500" y="225044"/>
                  </a:lnTo>
                  <a:lnTo>
                    <a:pt x="1473200" y="215163"/>
                  </a:lnTo>
                  <a:lnTo>
                    <a:pt x="1473200" y="193789"/>
                  </a:lnTo>
                  <a:lnTo>
                    <a:pt x="1460500" y="197662"/>
                  </a:lnTo>
                  <a:lnTo>
                    <a:pt x="1460500" y="190144"/>
                  </a:lnTo>
                  <a:lnTo>
                    <a:pt x="1473200" y="193789"/>
                  </a:lnTo>
                  <a:lnTo>
                    <a:pt x="1473200" y="0"/>
                  </a:lnTo>
                  <a:lnTo>
                    <a:pt x="1409700" y="0"/>
                  </a:lnTo>
                  <a:lnTo>
                    <a:pt x="1409700" y="25044"/>
                  </a:lnTo>
                  <a:lnTo>
                    <a:pt x="1409700" y="27940"/>
                  </a:lnTo>
                  <a:lnTo>
                    <a:pt x="1397000" y="27940"/>
                  </a:lnTo>
                  <a:lnTo>
                    <a:pt x="1409700" y="25044"/>
                  </a:lnTo>
                  <a:lnTo>
                    <a:pt x="1409700" y="0"/>
                  </a:lnTo>
                  <a:lnTo>
                    <a:pt x="1371600" y="0"/>
                  </a:lnTo>
                  <a:lnTo>
                    <a:pt x="1371600" y="22136"/>
                  </a:lnTo>
                  <a:lnTo>
                    <a:pt x="1371600" y="29692"/>
                  </a:lnTo>
                  <a:lnTo>
                    <a:pt x="1358900" y="30848"/>
                  </a:lnTo>
                  <a:lnTo>
                    <a:pt x="1358900" y="24460"/>
                  </a:lnTo>
                  <a:lnTo>
                    <a:pt x="1371600" y="22136"/>
                  </a:lnTo>
                  <a:lnTo>
                    <a:pt x="1371600" y="0"/>
                  </a:lnTo>
                  <a:lnTo>
                    <a:pt x="1352550" y="0"/>
                  </a:lnTo>
                  <a:lnTo>
                    <a:pt x="1352550" y="177368"/>
                  </a:lnTo>
                  <a:lnTo>
                    <a:pt x="1346200" y="182016"/>
                  </a:lnTo>
                  <a:lnTo>
                    <a:pt x="1346200" y="179692"/>
                  </a:lnTo>
                  <a:lnTo>
                    <a:pt x="1352550" y="177368"/>
                  </a:lnTo>
                  <a:lnTo>
                    <a:pt x="1352550" y="0"/>
                  </a:lnTo>
                  <a:lnTo>
                    <a:pt x="1346200" y="0"/>
                  </a:lnTo>
                  <a:lnTo>
                    <a:pt x="1346200" y="29692"/>
                  </a:lnTo>
                  <a:lnTo>
                    <a:pt x="1346200" y="33185"/>
                  </a:lnTo>
                  <a:lnTo>
                    <a:pt x="1333500" y="36664"/>
                  </a:lnTo>
                  <a:lnTo>
                    <a:pt x="1333500" y="113995"/>
                  </a:lnTo>
                  <a:lnTo>
                    <a:pt x="1320800" y="130670"/>
                  </a:lnTo>
                  <a:lnTo>
                    <a:pt x="1308100" y="127076"/>
                  </a:lnTo>
                  <a:lnTo>
                    <a:pt x="1308100" y="114325"/>
                  </a:lnTo>
                  <a:lnTo>
                    <a:pt x="1320800" y="103530"/>
                  </a:lnTo>
                  <a:lnTo>
                    <a:pt x="1320800" y="112852"/>
                  </a:lnTo>
                  <a:lnTo>
                    <a:pt x="1333500" y="113995"/>
                  </a:lnTo>
                  <a:lnTo>
                    <a:pt x="1333500" y="36664"/>
                  </a:lnTo>
                  <a:lnTo>
                    <a:pt x="1333500" y="30848"/>
                  </a:lnTo>
                  <a:lnTo>
                    <a:pt x="1346200" y="29692"/>
                  </a:lnTo>
                  <a:lnTo>
                    <a:pt x="1346200" y="0"/>
                  </a:lnTo>
                  <a:lnTo>
                    <a:pt x="1257300" y="0"/>
                  </a:lnTo>
                  <a:lnTo>
                    <a:pt x="1257300" y="130276"/>
                  </a:lnTo>
                  <a:lnTo>
                    <a:pt x="1257300" y="141249"/>
                  </a:lnTo>
                  <a:lnTo>
                    <a:pt x="1244600" y="137858"/>
                  </a:lnTo>
                  <a:lnTo>
                    <a:pt x="1244600" y="132016"/>
                  </a:lnTo>
                  <a:lnTo>
                    <a:pt x="1257300" y="130276"/>
                  </a:lnTo>
                  <a:lnTo>
                    <a:pt x="1257300" y="0"/>
                  </a:lnTo>
                  <a:lnTo>
                    <a:pt x="1206500" y="0"/>
                  </a:lnTo>
                  <a:lnTo>
                    <a:pt x="1206500" y="99822"/>
                  </a:lnTo>
                  <a:lnTo>
                    <a:pt x="1206500" y="115735"/>
                  </a:lnTo>
                  <a:lnTo>
                    <a:pt x="1193800" y="112826"/>
                  </a:lnTo>
                  <a:lnTo>
                    <a:pt x="1193800" y="103530"/>
                  </a:lnTo>
                  <a:lnTo>
                    <a:pt x="1181100" y="100622"/>
                  </a:lnTo>
                  <a:lnTo>
                    <a:pt x="1181100" y="93649"/>
                  </a:lnTo>
                  <a:lnTo>
                    <a:pt x="1193800" y="91325"/>
                  </a:lnTo>
                  <a:lnTo>
                    <a:pt x="1193800" y="93751"/>
                  </a:lnTo>
                  <a:lnTo>
                    <a:pt x="1206500" y="99822"/>
                  </a:lnTo>
                  <a:lnTo>
                    <a:pt x="1206500" y="0"/>
                  </a:lnTo>
                  <a:lnTo>
                    <a:pt x="1054100" y="0"/>
                  </a:lnTo>
                  <a:lnTo>
                    <a:pt x="1054100" y="107594"/>
                  </a:lnTo>
                  <a:lnTo>
                    <a:pt x="1054100" y="112255"/>
                  </a:lnTo>
                  <a:lnTo>
                    <a:pt x="1041400" y="112255"/>
                  </a:lnTo>
                  <a:lnTo>
                    <a:pt x="1041400" y="172720"/>
                  </a:lnTo>
                  <a:lnTo>
                    <a:pt x="1041400" y="265163"/>
                  </a:lnTo>
                  <a:lnTo>
                    <a:pt x="1041400" y="276783"/>
                  </a:lnTo>
                  <a:lnTo>
                    <a:pt x="1028700" y="275043"/>
                  </a:lnTo>
                  <a:lnTo>
                    <a:pt x="1028700" y="266903"/>
                  </a:lnTo>
                  <a:lnTo>
                    <a:pt x="1041400" y="265163"/>
                  </a:lnTo>
                  <a:lnTo>
                    <a:pt x="1041400" y="172720"/>
                  </a:lnTo>
                  <a:lnTo>
                    <a:pt x="1028700" y="177952"/>
                  </a:lnTo>
                  <a:lnTo>
                    <a:pt x="1028700" y="184924"/>
                  </a:lnTo>
                  <a:lnTo>
                    <a:pt x="1016000" y="183184"/>
                  </a:lnTo>
                  <a:lnTo>
                    <a:pt x="1016000" y="318655"/>
                  </a:lnTo>
                  <a:lnTo>
                    <a:pt x="1016000" y="325043"/>
                  </a:lnTo>
                  <a:lnTo>
                    <a:pt x="1003300" y="322135"/>
                  </a:lnTo>
                  <a:lnTo>
                    <a:pt x="1003300" y="318655"/>
                  </a:lnTo>
                  <a:lnTo>
                    <a:pt x="1016000" y="318655"/>
                  </a:lnTo>
                  <a:lnTo>
                    <a:pt x="1016000" y="183184"/>
                  </a:lnTo>
                  <a:lnTo>
                    <a:pt x="1016000" y="168643"/>
                  </a:lnTo>
                  <a:lnTo>
                    <a:pt x="1028700" y="171551"/>
                  </a:lnTo>
                  <a:lnTo>
                    <a:pt x="1041400" y="172720"/>
                  </a:lnTo>
                  <a:lnTo>
                    <a:pt x="1041400" y="112255"/>
                  </a:lnTo>
                  <a:lnTo>
                    <a:pt x="1054100" y="107594"/>
                  </a:lnTo>
                  <a:lnTo>
                    <a:pt x="1054100" y="0"/>
                  </a:lnTo>
                  <a:lnTo>
                    <a:pt x="965200" y="0"/>
                  </a:lnTo>
                  <a:lnTo>
                    <a:pt x="965200" y="400570"/>
                  </a:lnTo>
                  <a:lnTo>
                    <a:pt x="952500" y="402374"/>
                  </a:lnTo>
                  <a:lnTo>
                    <a:pt x="952500" y="397141"/>
                  </a:lnTo>
                  <a:lnTo>
                    <a:pt x="965200" y="400570"/>
                  </a:lnTo>
                  <a:lnTo>
                    <a:pt x="965200" y="0"/>
                  </a:lnTo>
                  <a:lnTo>
                    <a:pt x="952500" y="0"/>
                  </a:lnTo>
                  <a:lnTo>
                    <a:pt x="952500" y="174459"/>
                  </a:lnTo>
                  <a:lnTo>
                    <a:pt x="952500" y="186093"/>
                  </a:lnTo>
                  <a:lnTo>
                    <a:pt x="939800" y="186093"/>
                  </a:lnTo>
                  <a:lnTo>
                    <a:pt x="939800" y="173304"/>
                  </a:lnTo>
                  <a:lnTo>
                    <a:pt x="952500" y="174459"/>
                  </a:lnTo>
                  <a:lnTo>
                    <a:pt x="952500" y="0"/>
                  </a:lnTo>
                  <a:lnTo>
                    <a:pt x="927100" y="0"/>
                  </a:lnTo>
                  <a:lnTo>
                    <a:pt x="927100" y="109931"/>
                  </a:lnTo>
                  <a:lnTo>
                    <a:pt x="914400" y="118986"/>
                  </a:lnTo>
                  <a:lnTo>
                    <a:pt x="901700" y="119595"/>
                  </a:lnTo>
                  <a:lnTo>
                    <a:pt x="901700" y="379120"/>
                  </a:lnTo>
                  <a:lnTo>
                    <a:pt x="901700" y="386092"/>
                  </a:lnTo>
                  <a:lnTo>
                    <a:pt x="889000" y="387261"/>
                  </a:lnTo>
                  <a:lnTo>
                    <a:pt x="889000" y="381444"/>
                  </a:lnTo>
                  <a:lnTo>
                    <a:pt x="901700" y="379120"/>
                  </a:lnTo>
                  <a:lnTo>
                    <a:pt x="901700" y="119595"/>
                  </a:lnTo>
                  <a:lnTo>
                    <a:pt x="901700" y="103530"/>
                  </a:lnTo>
                  <a:lnTo>
                    <a:pt x="914400" y="102946"/>
                  </a:lnTo>
                  <a:lnTo>
                    <a:pt x="914400" y="111086"/>
                  </a:lnTo>
                  <a:lnTo>
                    <a:pt x="927100" y="109931"/>
                  </a:lnTo>
                  <a:lnTo>
                    <a:pt x="927100" y="0"/>
                  </a:lnTo>
                  <a:lnTo>
                    <a:pt x="889000" y="0"/>
                  </a:lnTo>
                  <a:lnTo>
                    <a:pt x="812800" y="0"/>
                  </a:lnTo>
                  <a:lnTo>
                    <a:pt x="812800" y="138658"/>
                  </a:lnTo>
                  <a:lnTo>
                    <a:pt x="812800" y="146011"/>
                  </a:lnTo>
                  <a:lnTo>
                    <a:pt x="800100" y="147066"/>
                  </a:lnTo>
                  <a:lnTo>
                    <a:pt x="800100" y="135724"/>
                  </a:lnTo>
                  <a:lnTo>
                    <a:pt x="812800" y="138658"/>
                  </a:lnTo>
                  <a:lnTo>
                    <a:pt x="812800" y="0"/>
                  </a:lnTo>
                  <a:lnTo>
                    <a:pt x="787400" y="0"/>
                  </a:lnTo>
                  <a:lnTo>
                    <a:pt x="787400" y="239001"/>
                  </a:lnTo>
                  <a:lnTo>
                    <a:pt x="787400" y="248297"/>
                  </a:lnTo>
                  <a:lnTo>
                    <a:pt x="774700" y="246557"/>
                  </a:lnTo>
                  <a:lnTo>
                    <a:pt x="774700" y="240157"/>
                  </a:lnTo>
                  <a:lnTo>
                    <a:pt x="787400" y="239001"/>
                  </a:lnTo>
                  <a:lnTo>
                    <a:pt x="787400" y="0"/>
                  </a:lnTo>
                  <a:lnTo>
                    <a:pt x="774700" y="0"/>
                  </a:lnTo>
                  <a:lnTo>
                    <a:pt x="774700" y="22707"/>
                  </a:lnTo>
                  <a:lnTo>
                    <a:pt x="774700" y="30276"/>
                  </a:lnTo>
                  <a:lnTo>
                    <a:pt x="762000" y="32016"/>
                  </a:lnTo>
                  <a:lnTo>
                    <a:pt x="762000" y="260870"/>
                  </a:lnTo>
                  <a:lnTo>
                    <a:pt x="749300" y="262839"/>
                  </a:lnTo>
                  <a:lnTo>
                    <a:pt x="749300" y="262394"/>
                  </a:lnTo>
                  <a:lnTo>
                    <a:pt x="762000" y="260870"/>
                  </a:lnTo>
                  <a:lnTo>
                    <a:pt x="762000" y="32016"/>
                  </a:lnTo>
                  <a:lnTo>
                    <a:pt x="762000" y="23876"/>
                  </a:lnTo>
                  <a:lnTo>
                    <a:pt x="774700" y="22707"/>
                  </a:lnTo>
                  <a:lnTo>
                    <a:pt x="774700" y="0"/>
                  </a:lnTo>
                  <a:lnTo>
                    <a:pt x="736600" y="0"/>
                  </a:lnTo>
                  <a:lnTo>
                    <a:pt x="736600" y="282600"/>
                  </a:lnTo>
                  <a:lnTo>
                    <a:pt x="736600" y="294817"/>
                  </a:lnTo>
                  <a:lnTo>
                    <a:pt x="723900" y="296557"/>
                  </a:lnTo>
                  <a:lnTo>
                    <a:pt x="723900" y="281965"/>
                  </a:lnTo>
                  <a:lnTo>
                    <a:pt x="736600" y="282600"/>
                  </a:lnTo>
                  <a:lnTo>
                    <a:pt x="736600" y="0"/>
                  </a:lnTo>
                  <a:lnTo>
                    <a:pt x="723900" y="0"/>
                  </a:lnTo>
                  <a:lnTo>
                    <a:pt x="723900" y="13411"/>
                  </a:lnTo>
                  <a:lnTo>
                    <a:pt x="723900" y="23876"/>
                  </a:lnTo>
                  <a:lnTo>
                    <a:pt x="723900" y="136664"/>
                  </a:lnTo>
                  <a:lnTo>
                    <a:pt x="723900" y="139001"/>
                  </a:lnTo>
                  <a:lnTo>
                    <a:pt x="711200" y="140741"/>
                  </a:lnTo>
                  <a:lnTo>
                    <a:pt x="711200" y="137248"/>
                  </a:lnTo>
                  <a:lnTo>
                    <a:pt x="723900" y="136664"/>
                  </a:lnTo>
                  <a:lnTo>
                    <a:pt x="723900" y="23876"/>
                  </a:lnTo>
                  <a:lnTo>
                    <a:pt x="711200" y="22136"/>
                  </a:lnTo>
                  <a:lnTo>
                    <a:pt x="711200" y="15151"/>
                  </a:lnTo>
                  <a:lnTo>
                    <a:pt x="723900" y="13411"/>
                  </a:lnTo>
                  <a:lnTo>
                    <a:pt x="723900" y="0"/>
                  </a:lnTo>
                  <a:lnTo>
                    <a:pt x="698500" y="0"/>
                  </a:lnTo>
                  <a:lnTo>
                    <a:pt x="698500" y="101790"/>
                  </a:lnTo>
                  <a:lnTo>
                    <a:pt x="698500" y="105270"/>
                  </a:lnTo>
                  <a:lnTo>
                    <a:pt x="685800" y="114579"/>
                  </a:lnTo>
                  <a:lnTo>
                    <a:pt x="685800" y="106438"/>
                  </a:lnTo>
                  <a:lnTo>
                    <a:pt x="698500" y="101790"/>
                  </a:lnTo>
                  <a:lnTo>
                    <a:pt x="698500" y="0"/>
                  </a:lnTo>
                  <a:lnTo>
                    <a:pt x="558800" y="0"/>
                  </a:lnTo>
                  <a:lnTo>
                    <a:pt x="571500" y="2374"/>
                  </a:lnTo>
                  <a:lnTo>
                    <a:pt x="571500" y="7086"/>
                  </a:lnTo>
                  <a:lnTo>
                    <a:pt x="558800" y="11607"/>
                  </a:lnTo>
                  <a:lnTo>
                    <a:pt x="558800" y="12242"/>
                  </a:lnTo>
                  <a:lnTo>
                    <a:pt x="571500" y="10502"/>
                  </a:lnTo>
                  <a:lnTo>
                    <a:pt x="571500" y="8178"/>
                  </a:lnTo>
                  <a:lnTo>
                    <a:pt x="584200" y="15722"/>
                  </a:lnTo>
                  <a:lnTo>
                    <a:pt x="584200" y="21844"/>
                  </a:lnTo>
                  <a:lnTo>
                    <a:pt x="596900" y="29273"/>
                  </a:lnTo>
                  <a:lnTo>
                    <a:pt x="596900" y="38989"/>
                  </a:lnTo>
                  <a:lnTo>
                    <a:pt x="609600" y="41313"/>
                  </a:lnTo>
                  <a:lnTo>
                    <a:pt x="609600" y="67487"/>
                  </a:lnTo>
                  <a:lnTo>
                    <a:pt x="622300" y="57010"/>
                  </a:lnTo>
                  <a:lnTo>
                    <a:pt x="622300" y="66319"/>
                  </a:lnTo>
                  <a:lnTo>
                    <a:pt x="635000" y="59918"/>
                  </a:lnTo>
                  <a:lnTo>
                    <a:pt x="622300" y="72136"/>
                  </a:lnTo>
                  <a:lnTo>
                    <a:pt x="635000" y="71551"/>
                  </a:lnTo>
                  <a:lnTo>
                    <a:pt x="635000" y="82016"/>
                  </a:lnTo>
                  <a:lnTo>
                    <a:pt x="647700" y="81432"/>
                  </a:lnTo>
                  <a:lnTo>
                    <a:pt x="647700" y="92481"/>
                  </a:lnTo>
                  <a:lnTo>
                    <a:pt x="660400" y="96558"/>
                  </a:lnTo>
                  <a:lnTo>
                    <a:pt x="660400" y="108762"/>
                  </a:lnTo>
                  <a:lnTo>
                    <a:pt x="673100" y="110502"/>
                  </a:lnTo>
                  <a:lnTo>
                    <a:pt x="673100" y="116319"/>
                  </a:lnTo>
                  <a:lnTo>
                    <a:pt x="685800" y="116903"/>
                  </a:lnTo>
                  <a:lnTo>
                    <a:pt x="685800" y="144805"/>
                  </a:lnTo>
                  <a:lnTo>
                    <a:pt x="673100" y="134785"/>
                  </a:lnTo>
                  <a:lnTo>
                    <a:pt x="673100" y="127368"/>
                  </a:lnTo>
                  <a:lnTo>
                    <a:pt x="660400" y="123291"/>
                  </a:lnTo>
                  <a:lnTo>
                    <a:pt x="660400" y="119811"/>
                  </a:lnTo>
                  <a:lnTo>
                    <a:pt x="658888" y="121272"/>
                  </a:lnTo>
                  <a:lnTo>
                    <a:pt x="658888" y="362775"/>
                  </a:lnTo>
                  <a:lnTo>
                    <a:pt x="658583" y="362750"/>
                  </a:lnTo>
                  <a:lnTo>
                    <a:pt x="658456" y="362673"/>
                  </a:lnTo>
                  <a:lnTo>
                    <a:pt x="658888" y="362775"/>
                  </a:lnTo>
                  <a:lnTo>
                    <a:pt x="658888" y="121272"/>
                  </a:lnTo>
                  <a:lnTo>
                    <a:pt x="647700" y="132016"/>
                  </a:lnTo>
                  <a:lnTo>
                    <a:pt x="647700" y="199466"/>
                  </a:lnTo>
                  <a:lnTo>
                    <a:pt x="647700" y="205854"/>
                  </a:lnTo>
                  <a:lnTo>
                    <a:pt x="639775" y="208407"/>
                  </a:lnTo>
                  <a:lnTo>
                    <a:pt x="639775" y="364020"/>
                  </a:lnTo>
                  <a:lnTo>
                    <a:pt x="635000" y="362978"/>
                  </a:lnTo>
                  <a:lnTo>
                    <a:pt x="638467" y="363537"/>
                  </a:lnTo>
                  <a:lnTo>
                    <a:pt x="639775" y="364020"/>
                  </a:lnTo>
                  <a:lnTo>
                    <a:pt x="639775" y="208407"/>
                  </a:lnTo>
                  <a:lnTo>
                    <a:pt x="635000" y="209931"/>
                  </a:lnTo>
                  <a:lnTo>
                    <a:pt x="635000" y="359346"/>
                  </a:lnTo>
                  <a:lnTo>
                    <a:pt x="635000" y="360514"/>
                  </a:lnTo>
                  <a:lnTo>
                    <a:pt x="632256" y="360146"/>
                  </a:lnTo>
                  <a:lnTo>
                    <a:pt x="632256" y="365010"/>
                  </a:lnTo>
                  <a:lnTo>
                    <a:pt x="627837" y="364756"/>
                  </a:lnTo>
                  <a:lnTo>
                    <a:pt x="626173" y="364477"/>
                  </a:lnTo>
                  <a:lnTo>
                    <a:pt x="626973" y="364705"/>
                  </a:lnTo>
                  <a:lnTo>
                    <a:pt x="622300" y="364439"/>
                  </a:lnTo>
                  <a:lnTo>
                    <a:pt x="626173" y="364477"/>
                  </a:lnTo>
                  <a:lnTo>
                    <a:pt x="609600" y="361670"/>
                  </a:lnTo>
                  <a:lnTo>
                    <a:pt x="622300" y="363423"/>
                  </a:lnTo>
                  <a:lnTo>
                    <a:pt x="626071" y="364451"/>
                  </a:lnTo>
                  <a:lnTo>
                    <a:pt x="631228" y="364540"/>
                  </a:lnTo>
                  <a:lnTo>
                    <a:pt x="632256" y="365010"/>
                  </a:lnTo>
                  <a:lnTo>
                    <a:pt x="632256" y="360146"/>
                  </a:lnTo>
                  <a:lnTo>
                    <a:pt x="622300" y="358762"/>
                  </a:lnTo>
                  <a:lnTo>
                    <a:pt x="622300" y="357022"/>
                  </a:lnTo>
                  <a:lnTo>
                    <a:pt x="635000" y="359346"/>
                  </a:lnTo>
                  <a:lnTo>
                    <a:pt x="635000" y="209931"/>
                  </a:lnTo>
                  <a:lnTo>
                    <a:pt x="635000" y="196189"/>
                  </a:lnTo>
                  <a:lnTo>
                    <a:pt x="647700" y="199466"/>
                  </a:lnTo>
                  <a:lnTo>
                    <a:pt x="647700" y="132016"/>
                  </a:lnTo>
                  <a:lnTo>
                    <a:pt x="647700" y="113995"/>
                  </a:lnTo>
                  <a:lnTo>
                    <a:pt x="642797" y="114668"/>
                  </a:lnTo>
                  <a:lnTo>
                    <a:pt x="642467" y="112255"/>
                  </a:lnTo>
                  <a:lnTo>
                    <a:pt x="641946" y="114782"/>
                  </a:lnTo>
                  <a:lnTo>
                    <a:pt x="635000" y="115735"/>
                  </a:lnTo>
                  <a:lnTo>
                    <a:pt x="635000" y="126784"/>
                  </a:lnTo>
                  <a:lnTo>
                    <a:pt x="623570" y="136728"/>
                  </a:lnTo>
                  <a:lnTo>
                    <a:pt x="635000" y="132016"/>
                  </a:lnTo>
                  <a:lnTo>
                    <a:pt x="635000" y="134924"/>
                  </a:lnTo>
                  <a:lnTo>
                    <a:pt x="626922" y="136779"/>
                  </a:lnTo>
                  <a:lnTo>
                    <a:pt x="626922" y="350913"/>
                  </a:lnTo>
                  <a:lnTo>
                    <a:pt x="622300" y="349389"/>
                  </a:lnTo>
                  <a:lnTo>
                    <a:pt x="622300" y="349059"/>
                  </a:lnTo>
                  <a:lnTo>
                    <a:pt x="626922" y="350913"/>
                  </a:lnTo>
                  <a:lnTo>
                    <a:pt x="626922" y="136779"/>
                  </a:lnTo>
                  <a:lnTo>
                    <a:pt x="622300" y="137833"/>
                  </a:lnTo>
                  <a:lnTo>
                    <a:pt x="623570" y="136728"/>
                  </a:lnTo>
                  <a:lnTo>
                    <a:pt x="622300" y="137248"/>
                  </a:lnTo>
                  <a:lnTo>
                    <a:pt x="622300" y="110642"/>
                  </a:lnTo>
                  <a:lnTo>
                    <a:pt x="612152" y="108978"/>
                  </a:lnTo>
                  <a:lnTo>
                    <a:pt x="611060" y="102946"/>
                  </a:lnTo>
                  <a:lnTo>
                    <a:pt x="611428" y="108851"/>
                  </a:lnTo>
                  <a:lnTo>
                    <a:pt x="609600" y="108546"/>
                  </a:lnTo>
                  <a:lnTo>
                    <a:pt x="609600" y="102362"/>
                  </a:lnTo>
                  <a:lnTo>
                    <a:pt x="596900" y="100622"/>
                  </a:lnTo>
                  <a:lnTo>
                    <a:pt x="604837" y="95529"/>
                  </a:lnTo>
                  <a:lnTo>
                    <a:pt x="596900" y="97713"/>
                  </a:lnTo>
                  <a:lnTo>
                    <a:pt x="596900" y="98882"/>
                  </a:lnTo>
                  <a:lnTo>
                    <a:pt x="596900" y="99250"/>
                  </a:lnTo>
                  <a:lnTo>
                    <a:pt x="584200" y="109347"/>
                  </a:lnTo>
                  <a:lnTo>
                    <a:pt x="584200" y="411683"/>
                  </a:lnTo>
                  <a:lnTo>
                    <a:pt x="584200" y="419811"/>
                  </a:lnTo>
                  <a:lnTo>
                    <a:pt x="571500" y="419239"/>
                  </a:lnTo>
                  <a:lnTo>
                    <a:pt x="584200" y="411683"/>
                  </a:lnTo>
                  <a:lnTo>
                    <a:pt x="584200" y="109347"/>
                  </a:lnTo>
                  <a:lnTo>
                    <a:pt x="584200" y="102362"/>
                  </a:lnTo>
                  <a:lnTo>
                    <a:pt x="571500" y="111086"/>
                  </a:lnTo>
                  <a:lnTo>
                    <a:pt x="571500" y="118059"/>
                  </a:lnTo>
                  <a:lnTo>
                    <a:pt x="558800" y="107454"/>
                  </a:lnTo>
                  <a:lnTo>
                    <a:pt x="558800" y="104394"/>
                  </a:lnTo>
                  <a:lnTo>
                    <a:pt x="546100" y="110502"/>
                  </a:lnTo>
                  <a:lnTo>
                    <a:pt x="546100" y="96939"/>
                  </a:lnTo>
                  <a:lnTo>
                    <a:pt x="533400" y="92481"/>
                  </a:lnTo>
                  <a:lnTo>
                    <a:pt x="533400" y="111671"/>
                  </a:lnTo>
                  <a:lnTo>
                    <a:pt x="520700" y="100634"/>
                  </a:lnTo>
                  <a:lnTo>
                    <a:pt x="508000" y="105854"/>
                  </a:lnTo>
                  <a:lnTo>
                    <a:pt x="508000" y="254698"/>
                  </a:lnTo>
                  <a:lnTo>
                    <a:pt x="508000" y="264845"/>
                  </a:lnTo>
                  <a:lnTo>
                    <a:pt x="495300" y="266979"/>
                  </a:lnTo>
                  <a:lnTo>
                    <a:pt x="495300" y="264858"/>
                  </a:lnTo>
                  <a:lnTo>
                    <a:pt x="482600" y="260515"/>
                  </a:lnTo>
                  <a:lnTo>
                    <a:pt x="495300" y="254114"/>
                  </a:lnTo>
                  <a:lnTo>
                    <a:pt x="495300" y="253530"/>
                  </a:lnTo>
                  <a:lnTo>
                    <a:pt x="508000" y="254698"/>
                  </a:lnTo>
                  <a:lnTo>
                    <a:pt x="508000" y="105854"/>
                  </a:lnTo>
                  <a:lnTo>
                    <a:pt x="508000" y="101790"/>
                  </a:lnTo>
                  <a:lnTo>
                    <a:pt x="495300" y="99834"/>
                  </a:lnTo>
                  <a:lnTo>
                    <a:pt x="495300" y="91833"/>
                  </a:lnTo>
                  <a:lnTo>
                    <a:pt x="482600" y="94729"/>
                  </a:lnTo>
                  <a:lnTo>
                    <a:pt x="482600" y="137248"/>
                  </a:lnTo>
                  <a:lnTo>
                    <a:pt x="469900" y="136664"/>
                  </a:lnTo>
                  <a:lnTo>
                    <a:pt x="469900" y="120650"/>
                  </a:lnTo>
                  <a:lnTo>
                    <a:pt x="457200" y="117487"/>
                  </a:lnTo>
                  <a:lnTo>
                    <a:pt x="457200" y="111086"/>
                  </a:lnTo>
                  <a:lnTo>
                    <a:pt x="459892" y="111086"/>
                  </a:lnTo>
                  <a:lnTo>
                    <a:pt x="459892" y="111671"/>
                  </a:lnTo>
                  <a:lnTo>
                    <a:pt x="460476" y="112826"/>
                  </a:lnTo>
                  <a:lnTo>
                    <a:pt x="460476" y="111086"/>
                  </a:lnTo>
                  <a:lnTo>
                    <a:pt x="469900" y="111086"/>
                  </a:lnTo>
                  <a:lnTo>
                    <a:pt x="469900" y="94576"/>
                  </a:lnTo>
                  <a:lnTo>
                    <a:pt x="457200" y="101714"/>
                  </a:lnTo>
                  <a:lnTo>
                    <a:pt x="457200" y="106438"/>
                  </a:lnTo>
                  <a:lnTo>
                    <a:pt x="444500" y="100037"/>
                  </a:lnTo>
                  <a:lnTo>
                    <a:pt x="444500" y="108762"/>
                  </a:lnTo>
                  <a:lnTo>
                    <a:pt x="431800" y="109918"/>
                  </a:lnTo>
                  <a:lnTo>
                    <a:pt x="444500" y="109347"/>
                  </a:lnTo>
                  <a:lnTo>
                    <a:pt x="444500" y="114579"/>
                  </a:lnTo>
                  <a:lnTo>
                    <a:pt x="444500" y="122135"/>
                  </a:lnTo>
                  <a:lnTo>
                    <a:pt x="431800" y="122135"/>
                  </a:lnTo>
                  <a:lnTo>
                    <a:pt x="431800" y="356438"/>
                  </a:lnTo>
                  <a:lnTo>
                    <a:pt x="419100" y="354812"/>
                  </a:lnTo>
                  <a:lnTo>
                    <a:pt x="419100" y="336092"/>
                  </a:lnTo>
                  <a:lnTo>
                    <a:pt x="431800" y="338455"/>
                  </a:lnTo>
                  <a:lnTo>
                    <a:pt x="431800" y="126784"/>
                  </a:lnTo>
                  <a:lnTo>
                    <a:pt x="419100" y="126784"/>
                  </a:lnTo>
                  <a:lnTo>
                    <a:pt x="419100" y="303530"/>
                  </a:lnTo>
                  <a:lnTo>
                    <a:pt x="419100" y="309930"/>
                  </a:lnTo>
                  <a:lnTo>
                    <a:pt x="414870" y="309930"/>
                  </a:lnTo>
                  <a:lnTo>
                    <a:pt x="414870" y="470395"/>
                  </a:lnTo>
                  <a:lnTo>
                    <a:pt x="406400" y="469239"/>
                  </a:lnTo>
                  <a:lnTo>
                    <a:pt x="406400" y="469823"/>
                  </a:lnTo>
                  <a:lnTo>
                    <a:pt x="393700" y="472719"/>
                  </a:lnTo>
                  <a:lnTo>
                    <a:pt x="393700" y="466432"/>
                  </a:lnTo>
                  <a:lnTo>
                    <a:pt x="406400" y="465455"/>
                  </a:lnTo>
                  <a:lnTo>
                    <a:pt x="406400" y="465747"/>
                  </a:lnTo>
                  <a:lnTo>
                    <a:pt x="414870" y="470395"/>
                  </a:lnTo>
                  <a:lnTo>
                    <a:pt x="414870" y="309930"/>
                  </a:lnTo>
                  <a:lnTo>
                    <a:pt x="406400" y="309930"/>
                  </a:lnTo>
                  <a:lnTo>
                    <a:pt x="406400" y="301205"/>
                  </a:lnTo>
                  <a:lnTo>
                    <a:pt x="419100" y="303530"/>
                  </a:lnTo>
                  <a:lnTo>
                    <a:pt x="419100" y="126784"/>
                  </a:lnTo>
                  <a:lnTo>
                    <a:pt x="431800" y="125628"/>
                  </a:lnTo>
                  <a:lnTo>
                    <a:pt x="431800" y="122720"/>
                  </a:lnTo>
                  <a:lnTo>
                    <a:pt x="419100" y="122720"/>
                  </a:lnTo>
                  <a:lnTo>
                    <a:pt x="431800" y="120396"/>
                  </a:lnTo>
                  <a:lnTo>
                    <a:pt x="431800" y="119811"/>
                  </a:lnTo>
                  <a:lnTo>
                    <a:pt x="419100" y="122135"/>
                  </a:lnTo>
                  <a:lnTo>
                    <a:pt x="419100" y="121894"/>
                  </a:lnTo>
                  <a:lnTo>
                    <a:pt x="419785" y="121551"/>
                  </a:lnTo>
                  <a:lnTo>
                    <a:pt x="419100" y="121780"/>
                  </a:lnTo>
                  <a:lnTo>
                    <a:pt x="419100" y="120967"/>
                  </a:lnTo>
                  <a:lnTo>
                    <a:pt x="406400" y="123875"/>
                  </a:lnTo>
                  <a:lnTo>
                    <a:pt x="406400" y="129692"/>
                  </a:lnTo>
                  <a:lnTo>
                    <a:pt x="397941" y="121945"/>
                  </a:lnTo>
                  <a:lnTo>
                    <a:pt x="397941" y="459740"/>
                  </a:lnTo>
                  <a:lnTo>
                    <a:pt x="393700" y="461098"/>
                  </a:lnTo>
                  <a:lnTo>
                    <a:pt x="393700" y="460514"/>
                  </a:lnTo>
                  <a:lnTo>
                    <a:pt x="397941" y="459740"/>
                  </a:lnTo>
                  <a:lnTo>
                    <a:pt x="397941" y="121945"/>
                  </a:lnTo>
                  <a:lnTo>
                    <a:pt x="393700" y="118059"/>
                  </a:lnTo>
                  <a:lnTo>
                    <a:pt x="393700" y="120396"/>
                  </a:lnTo>
                  <a:lnTo>
                    <a:pt x="393700" y="126784"/>
                  </a:lnTo>
                  <a:lnTo>
                    <a:pt x="393700" y="128524"/>
                  </a:lnTo>
                  <a:lnTo>
                    <a:pt x="393700" y="451789"/>
                  </a:lnTo>
                  <a:lnTo>
                    <a:pt x="393700" y="457022"/>
                  </a:lnTo>
                  <a:lnTo>
                    <a:pt x="381000" y="458190"/>
                  </a:lnTo>
                  <a:lnTo>
                    <a:pt x="381000" y="585520"/>
                  </a:lnTo>
                  <a:lnTo>
                    <a:pt x="381000" y="597725"/>
                  </a:lnTo>
                  <a:lnTo>
                    <a:pt x="368300" y="597725"/>
                  </a:lnTo>
                  <a:lnTo>
                    <a:pt x="368300" y="666915"/>
                  </a:lnTo>
                  <a:lnTo>
                    <a:pt x="368300" y="668083"/>
                  </a:lnTo>
                  <a:lnTo>
                    <a:pt x="355600" y="670407"/>
                  </a:lnTo>
                  <a:lnTo>
                    <a:pt x="355600" y="668655"/>
                  </a:lnTo>
                  <a:lnTo>
                    <a:pt x="368300" y="666915"/>
                  </a:lnTo>
                  <a:lnTo>
                    <a:pt x="368300" y="597725"/>
                  </a:lnTo>
                  <a:lnTo>
                    <a:pt x="368300" y="584936"/>
                  </a:lnTo>
                  <a:lnTo>
                    <a:pt x="381000" y="585520"/>
                  </a:lnTo>
                  <a:lnTo>
                    <a:pt x="381000" y="458190"/>
                  </a:lnTo>
                  <a:lnTo>
                    <a:pt x="381000" y="452958"/>
                  </a:lnTo>
                  <a:lnTo>
                    <a:pt x="393700" y="451789"/>
                  </a:lnTo>
                  <a:lnTo>
                    <a:pt x="393700" y="128524"/>
                  </a:lnTo>
                  <a:lnTo>
                    <a:pt x="381000" y="130276"/>
                  </a:lnTo>
                  <a:lnTo>
                    <a:pt x="381000" y="140741"/>
                  </a:lnTo>
                  <a:lnTo>
                    <a:pt x="381000" y="142481"/>
                  </a:lnTo>
                  <a:lnTo>
                    <a:pt x="381000" y="144805"/>
                  </a:lnTo>
                  <a:lnTo>
                    <a:pt x="368300" y="145973"/>
                  </a:lnTo>
                  <a:lnTo>
                    <a:pt x="381000" y="145389"/>
                  </a:lnTo>
                  <a:lnTo>
                    <a:pt x="381000" y="164579"/>
                  </a:lnTo>
                  <a:lnTo>
                    <a:pt x="378625" y="164477"/>
                  </a:lnTo>
                  <a:lnTo>
                    <a:pt x="378625" y="442925"/>
                  </a:lnTo>
                  <a:lnTo>
                    <a:pt x="368300" y="444817"/>
                  </a:lnTo>
                  <a:lnTo>
                    <a:pt x="368300" y="443077"/>
                  </a:lnTo>
                  <a:lnTo>
                    <a:pt x="376770" y="441909"/>
                  </a:lnTo>
                  <a:lnTo>
                    <a:pt x="378625" y="442925"/>
                  </a:lnTo>
                  <a:lnTo>
                    <a:pt x="378625" y="164477"/>
                  </a:lnTo>
                  <a:lnTo>
                    <a:pt x="375234" y="164325"/>
                  </a:lnTo>
                  <a:lnTo>
                    <a:pt x="375234" y="441071"/>
                  </a:lnTo>
                  <a:lnTo>
                    <a:pt x="368300" y="440753"/>
                  </a:lnTo>
                  <a:lnTo>
                    <a:pt x="368300" y="437261"/>
                  </a:lnTo>
                  <a:lnTo>
                    <a:pt x="375234" y="441071"/>
                  </a:lnTo>
                  <a:lnTo>
                    <a:pt x="375234" y="164325"/>
                  </a:lnTo>
                  <a:lnTo>
                    <a:pt x="368300" y="163995"/>
                  </a:lnTo>
                  <a:lnTo>
                    <a:pt x="368300" y="162839"/>
                  </a:lnTo>
                  <a:lnTo>
                    <a:pt x="381000" y="161671"/>
                  </a:lnTo>
                  <a:lnTo>
                    <a:pt x="381000" y="160502"/>
                  </a:lnTo>
                  <a:lnTo>
                    <a:pt x="374650" y="161378"/>
                  </a:lnTo>
                  <a:lnTo>
                    <a:pt x="368300" y="161671"/>
                  </a:lnTo>
                  <a:lnTo>
                    <a:pt x="368300" y="160502"/>
                  </a:lnTo>
                  <a:lnTo>
                    <a:pt x="381000" y="159931"/>
                  </a:lnTo>
                  <a:lnTo>
                    <a:pt x="381000" y="158762"/>
                  </a:lnTo>
                  <a:lnTo>
                    <a:pt x="368300" y="159346"/>
                  </a:lnTo>
                  <a:lnTo>
                    <a:pt x="368300" y="158762"/>
                  </a:lnTo>
                  <a:lnTo>
                    <a:pt x="381000" y="157022"/>
                  </a:lnTo>
                  <a:lnTo>
                    <a:pt x="381000" y="156438"/>
                  </a:lnTo>
                  <a:lnTo>
                    <a:pt x="376770" y="156629"/>
                  </a:lnTo>
                  <a:lnTo>
                    <a:pt x="381000" y="155854"/>
                  </a:lnTo>
                  <a:lnTo>
                    <a:pt x="381000" y="155270"/>
                  </a:lnTo>
                  <a:lnTo>
                    <a:pt x="376770" y="156248"/>
                  </a:lnTo>
                  <a:lnTo>
                    <a:pt x="374650" y="156730"/>
                  </a:lnTo>
                  <a:lnTo>
                    <a:pt x="368300" y="157022"/>
                  </a:lnTo>
                  <a:lnTo>
                    <a:pt x="368300" y="155854"/>
                  </a:lnTo>
                  <a:lnTo>
                    <a:pt x="381000" y="154698"/>
                  </a:lnTo>
                  <a:lnTo>
                    <a:pt x="381000" y="152946"/>
                  </a:lnTo>
                  <a:lnTo>
                    <a:pt x="368300" y="154114"/>
                  </a:lnTo>
                  <a:lnTo>
                    <a:pt x="374650" y="152654"/>
                  </a:lnTo>
                  <a:lnTo>
                    <a:pt x="381000" y="151206"/>
                  </a:lnTo>
                  <a:lnTo>
                    <a:pt x="381000" y="150622"/>
                  </a:lnTo>
                  <a:lnTo>
                    <a:pt x="368300" y="151790"/>
                  </a:lnTo>
                  <a:lnTo>
                    <a:pt x="381000" y="150037"/>
                  </a:lnTo>
                  <a:lnTo>
                    <a:pt x="381000" y="145389"/>
                  </a:lnTo>
                  <a:lnTo>
                    <a:pt x="368300" y="147713"/>
                  </a:lnTo>
                  <a:lnTo>
                    <a:pt x="368300" y="145973"/>
                  </a:lnTo>
                  <a:lnTo>
                    <a:pt x="374650" y="145097"/>
                  </a:lnTo>
                  <a:lnTo>
                    <a:pt x="381000" y="144805"/>
                  </a:lnTo>
                  <a:lnTo>
                    <a:pt x="381000" y="142481"/>
                  </a:lnTo>
                  <a:lnTo>
                    <a:pt x="368300" y="143065"/>
                  </a:lnTo>
                  <a:lnTo>
                    <a:pt x="368300" y="141325"/>
                  </a:lnTo>
                  <a:lnTo>
                    <a:pt x="381000" y="140741"/>
                  </a:lnTo>
                  <a:lnTo>
                    <a:pt x="381000" y="130276"/>
                  </a:lnTo>
                  <a:lnTo>
                    <a:pt x="381000" y="129108"/>
                  </a:lnTo>
                  <a:lnTo>
                    <a:pt x="393700" y="126784"/>
                  </a:lnTo>
                  <a:lnTo>
                    <a:pt x="393700" y="120396"/>
                  </a:lnTo>
                  <a:lnTo>
                    <a:pt x="381000" y="122135"/>
                  </a:lnTo>
                  <a:lnTo>
                    <a:pt x="393700" y="115163"/>
                  </a:lnTo>
                  <a:lnTo>
                    <a:pt x="393700" y="109347"/>
                  </a:lnTo>
                  <a:lnTo>
                    <a:pt x="381000" y="118059"/>
                  </a:lnTo>
                  <a:lnTo>
                    <a:pt x="381000" y="118643"/>
                  </a:lnTo>
                  <a:lnTo>
                    <a:pt x="368300" y="118643"/>
                  </a:lnTo>
                  <a:lnTo>
                    <a:pt x="368300" y="118059"/>
                  </a:lnTo>
                  <a:lnTo>
                    <a:pt x="381000" y="118059"/>
                  </a:lnTo>
                  <a:lnTo>
                    <a:pt x="381000" y="112826"/>
                  </a:lnTo>
                  <a:lnTo>
                    <a:pt x="393700" y="109347"/>
                  </a:lnTo>
                  <a:lnTo>
                    <a:pt x="393700" y="105270"/>
                  </a:lnTo>
                  <a:lnTo>
                    <a:pt x="381000" y="108178"/>
                  </a:lnTo>
                  <a:lnTo>
                    <a:pt x="381000" y="105283"/>
                  </a:lnTo>
                  <a:lnTo>
                    <a:pt x="381000" y="103530"/>
                  </a:lnTo>
                  <a:lnTo>
                    <a:pt x="381000" y="97713"/>
                  </a:lnTo>
                  <a:lnTo>
                    <a:pt x="368300" y="102362"/>
                  </a:lnTo>
                  <a:lnTo>
                    <a:pt x="368300" y="89268"/>
                  </a:lnTo>
                  <a:lnTo>
                    <a:pt x="381000" y="82016"/>
                  </a:lnTo>
                  <a:lnTo>
                    <a:pt x="368300" y="86398"/>
                  </a:lnTo>
                  <a:lnTo>
                    <a:pt x="368300" y="84709"/>
                  </a:lnTo>
                  <a:lnTo>
                    <a:pt x="355600" y="85509"/>
                  </a:lnTo>
                  <a:lnTo>
                    <a:pt x="355600" y="656450"/>
                  </a:lnTo>
                  <a:lnTo>
                    <a:pt x="355600" y="658774"/>
                  </a:lnTo>
                  <a:lnTo>
                    <a:pt x="342900" y="660527"/>
                  </a:lnTo>
                  <a:lnTo>
                    <a:pt x="342900" y="659358"/>
                  </a:lnTo>
                  <a:lnTo>
                    <a:pt x="355600" y="656450"/>
                  </a:lnTo>
                  <a:lnTo>
                    <a:pt x="355600" y="85509"/>
                  </a:lnTo>
                  <a:lnTo>
                    <a:pt x="355600" y="82816"/>
                  </a:lnTo>
                  <a:lnTo>
                    <a:pt x="342900" y="85077"/>
                  </a:lnTo>
                  <a:lnTo>
                    <a:pt x="342900" y="81140"/>
                  </a:lnTo>
                  <a:lnTo>
                    <a:pt x="355600" y="77000"/>
                  </a:lnTo>
                  <a:lnTo>
                    <a:pt x="355600" y="75488"/>
                  </a:lnTo>
                  <a:lnTo>
                    <a:pt x="342900" y="79108"/>
                  </a:lnTo>
                  <a:lnTo>
                    <a:pt x="342900" y="75145"/>
                  </a:lnTo>
                  <a:lnTo>
                    <a:pt x="355600" y="73075"/>
                  </a:lnTo>
                  <a:lnTo>
                    <a:pt x="368300" y="67487"/>
                  </a:lnTo>
                  <a:lnTo>
                    <a:pt x="355600" y="71755"/>
                  </a:lnTo>
                  <a:lnTo>
                    <a:pt x="355600" y="71081"/>
                  </a:lnTo>
                  <a:lnTo>
                    <a:pt x="342900" y="71412"/>
                  </a:lnTo>
                  <a:lnTo>
                    <a:pt x="342900" y="64579"/>
                  </a:lnTo>
                  <a:lnTo>
                    <a:pt x="355600" y="60502"/>
                  </a:lnTo>
                  <a:lnTo>
                    <a:pt x="355600" y="58254"/>
                  </a:lnTo>
                  <a:lnTo>
                    <a:pt x="342900" y="63106"/>
                  </a:lnTo>
                  <a:lnTo>
                    <a:pt x="342900" y="58077"/>
                  </a:lnTo>
                  <a:lnTo>
                    <a:pt x="355600" y="53530"/>
                  </a:lnTo>
                  <a:lnTo>
                    <a:pt x="342900" y="54114"/>
                  </a:lnTo>
                  <a:lnTo>
                    <a:pt x="342900" y="55270"/>
                  </a:lnTo>
                  <a:lnTo>
                    <a:pt x="330200" y="56680"/>
                  </a:lnTo>
                  <a:lnTo>
                    <a:pt x="330200" y="92557"/>
                  </a:lnTo>
                  <a:lnTo>
                    <a:pt x="330200" y="107594"/>
                  </a:lnTo>
                  <a:lnTo>
                    <a:pt x="330200" y="254698"/>
                  </a:lnTo>
                  <a:lnTo>
                    <a:pt x="330200" y="262839"/>
                  </a:lnTo>
                  <a:lnTo>
                    <a:pt x="317500" y="260667"/>
                  </a:lnTo>
                  <a:lnTo>
                    <a:pt x="317500" y="252615"/>
                  </a:lnTo>
                  <a:lnTo>
                    <a:pt x="330200" y="254698"/>
                  </a:lnTo>
                  <a:lnTo>
                    <a:pt x="330200" y="107594"/>
                  </a:lnTo>
                  <a:lnTo>
                    <a:pt x="317500" y="109613"/>
                  </a:lnTo>
                  <a:lnTo>
                    <a:pt x="317500" y="87566"/>
                  </a:lnTo>
                  <a:lnTo>
                    <a:pt x="330200" y="92557"/>
                  </a:lnTo>
                  <a:lnTo>
                    <a:pt x="330200" y="56680"/>
                  </a:lnTo>
                  <a:lnTo>
                    <a:pt x="330200" y="55270"/>
                  </a:lnTo>
                  <a:lnTo>
                    <a:pt x="330200" y="54686"/>
                  </a:lnTo>
                  <a:lnTo>
                    <a:pt x="330200" y="54114"/>
                  </a:lnTo>
                  <a:lnTo>
                    <a:pt x="325970" y="54851"/>
                  </a:lnTo>
                  <a:lnTo>
                    <a:pt x="325970" y="55664"/>
                  </a:lnTo>
                  <a:lnTo>
                    <a:pt x="317500" y="58762"/>
                  </a:lnTo>
                  <a:lnTo>
                    <a:pt x="317500" y="62826"/>
                  </a:lnTo>
                  <a:lnTo>
                    <a:pt x="317500" y="66903"/>
                  </a:lnTo>
                  <a:lnTo>
                    <a:pt x="304800" y="66319"/>
                  </a:lnTo>
                  <a:lnTo>
                    <a:pt x="304800" y="65151"/>
                  </a:lnTo>
                  <a:lnTo>
                    <a:pt x="317500" y="62826"/>
                  </a:lnTo>
                  <a:lnTo>
                    <a:pt x="317500" y="58762"/>
                  </a:lnTo>
                  <a:lnTo>
                    <a:pt x="317500" y="57264"/>
                  </a:lnTo>
                  <a:lnTo>
                    <a:pt x="324954" y="55753"/>
                  </a:lnTo>
                  <a:lnTo>
                    <a:pt x="325970" y="55664"/>
                  </a:lnTo>
                  <a:lnTo>
                    <a:pt x="325970" y="54851"/>
                  </a:lnTo>
                  <a:lnTo>
                    <a:pt x="325666" y="54902"/>
                  </a:lnTo>
                  <a:lnTo>
                    <a:pt x="317500" y="55270"/>
                  </a:lnTo>
                  <a:lnTo>
                    <a:pt x="304800" y="59347"/>
                  </a:lnTo>
                  <a:lnTo>
                    <a:pt x="304800" y="55270"/>
                  </a:lnTo>
                  <a:lnTo>
                    <a:pt x="317500" y="51625"/>
                  </a:lnTo>
                  <a:lnTo>
                    <a:pt x="317500" y="52946"/>
                  </a:lnTo>
                  <a:lnTo>
                    <a:pt x="330200" y="46685"/>
                  </a:lnTo>
                  <a:lnTo>
                    <a:pt x="330200" y="46164"/>
                  </a:lnTo>
                  <a:lnTo>
                    <a:pt x="342900" y="39573"/>
                  </a:lnTo>
                  <a:lnTo>
                    <a:pt x="342900" y="33756"/>
                  </a:lnTo>
                  <a:lnTo>
                    <a:pt x="330200" y="39573"/>
                  </a:lnTo>
                  <a:lnTo>
                    <a:pt x="330200" y="33756"/>
                  </a:lnTo>
                  <a:lnTo>
                    <a:pt x="317500" y="37249"/>
                  </a:lnTo>
                  <a:lnTo>
                    <a:pt x="317500" y="30886"/>
                  </a:lnTo>
                  <a:lnTo>
                    <a:pt x="304800" y="34709"/>
                  </a:lnTo>
                  <a:lnTo>
                    <a:pt x="304800" y="32600"/>
                  </a:lnTo>
                  <a:lnTo>
                    <a:pt x="317500" y="24460"/>
                  </a:lnTo>
                  <a:lnTo>
                    <a:pt x="317500" y="24066"/>
                  </a:lnTo>
                  <a:lnTo>
                    <a:pt x="304800" y="27000"/>
                  </a:lnTo>
                  <a:lnTo>
                    <a:pt x="304800" y="22707"/>
                  </a:lnTo>
                  <a:lnTo>
                    <a:pt x="292100" y="19812"/>
                  </a:lnTo>
                  <a:lnTo>
                    <a:pt x="292100" y="76784"/>
                  </a:lnTo>
                  <a:lnTo>
                    <a:pt x="292100" y="83185"/>
                  </a:lnTo>
                  <a:lnTo>
                    <a:pt x="279400" y="83185"/>
                  </a:lnTo>
                  <a:lnTo>
                    <a:pt x="279400" y="128460"/>
                  </a:lnTo>
                  <a:lnTo>
                    <a:pt x="279400" y="552373"/>
                  </a:lnTo>
                  <a:lnTo>
                    <a:pt x="279400" y="566915"/>
                  </a:lnTo>
                  <a:lnTo>
                    <a:pt x="266700" y="564591"/>
                  </a:lnTo>
                  <a:lnTo>
                    <a:pt x="266700" y="550633"/>
                  </a:lnTo>
                  <a:lnTo>
                    <a:pt x="279400" y="552373"/>
                  </a:lnTo>
                  <a:lnTo>
                    <a:pt x="279400" y="128460"/>
                  </a:lnTo>
                  <a:lnTo>
                    <a:pt x="266700" y="130416"/>
                  </a:lnTo>
                  <a:lnTo>
                    <a:pt x="266700" y="526211"/>
                  </a:lnTo>
                  <a:lnTo>
                    <a:pt x="266700" y="532612"/>
                  </a:lnTo>
                  <a:lnTo>
                    <a:pt x="254000" y="536676"/>
                  </a:lnTo>
                  <a:lnTo>
                    <a:pt x="254000" y="530352"/>
                  </a:lnTo>
                  <a:lnTo>
                    <a:pt x="241300" y="522693"/>
                  </a:lnTo>
                  <a:lnTo>
                    <a:pt x="254000" y="515747"/>
                  </a:lnTo>
                  <a:lnTo>
                    <a:pt x="254000" y="523303"/>
                  </a:lnTo>
                  <a:lnTo>
                    <a:pt x="266700" y="526211"/>
                  </a:lnTo>
                  <a:lnTo>
                    <a:pt x="266700" y="130416"/>
                  </a:lnTo>
                  <a:lnTo>
                    <a:pt x="266700" y="123875"/>
                  </a:lnTo>
                  <a:lnTo>
                    <a:pt x="279400" y="128460"/>
                  </a:lnTo>
                  <a:lnTo>
                    <a:pt x="279400" y="83185"/>
                  </a:lnTo>
                  <a:lnTo>
                    <a:pt x="279400" y="76784"/>
                  </a:lnTo>
                  <a:lnTo>
                    <a:pt x="292100" y="76784"/>
                  </a:lnTo>
                  <a:lnTo>
                    <a:pt x="292100" y="19812"/>
                  </a:lnTo>
                  <a:lnTo>
                    <a:pt x="304800" y="17475"/>
                  </a:lnTo>
                  <a:lnTo>
                    <a:pt x="304800" y="15735"/>
                  </a:lnTo>
                  <a:lnTo>
                    <a:pt x="292100" y="15151"/>
                  </a:lnTo>
                  <a:lnTo>
                    <a:pt x="292100" y="0"/>
                  </a:lnTo>
                  <a:lnTo>
                    <a:pt x="279400" y="0"/>
                  </a:lnTo>
                  <a:lnTo>
                    <a:pt x="279400" y="8763"/>
                  </a:lnTo>
                  <a:lnTo>
                    <a:pt x="266700" y="18643"/>
                  </a:lnTo>
                  <a:lnTo>
                    <a:pt x="266700" y="64935"/>
                  </a:lnTo>
                  <a:lnTo>
                    <a:pt x="254000" y="66903"/>
                  </a:lnTo>
                  <a:lnTo>
                    <a:pt x="254000" y="66459"/>
                  </a:lnTo>
                  <a:lnTo>
                    <a:pt x="266700" y="64935"/>
                  </a:lnTo>
                  <a:lnTo>
                    <a:pt x="266700" y="18643"/>
                  </a:lnTo>
                  <a:lnTo>
                    <a:pt x="266700" y="9347"/>
                  </a:lnTo>
                  <a:lnTo>
                    <a:pt x="279400" y="8763"/>
                  </a:lnTo>
                  <a:lnTo>
                    <a:pt x="279400" y="0"/>
                  </a:lnTo>
                  <a:lnTo>
                    <a:pt x="215900" y="0"/>
                  </a:lnTo>
                  <a:lnTo>
                    <a:pt x="152400" y="0"/>
                  </a:lnTo>
                  <a:lnTo>
                    <a:pt x="152400" y="102946"/>
                  </a:lnTo>
                  <a:lnTo>
                    <a:pt x="152400" y="112255"/>
                  </a:lnTo>
                  <a:lnTo>
                    <a:pt x="139700" y="109931"/>
                  </a:lnTo>
                  <a:lnTo>
                    <a:pt x="139700" y="101206"/>
                  </a:lnTo>
                  <a:lnTo>
                    <a:pt x="152400" y="102946"/>
                  </a:lnTo>
                  <a:lnTo>
                    <a:pt x="152400" y="0"/>
                  </a:lnTo>
                  <a:lnTo>
                    <a:pt x="139700" y="0"/>
                  </a:lnTo>
                  <a:lnTo>
                    <a:pt x="139700" y="51777"/>
                  </a:lnTo>
                  <a:lnTo>
                    <a:pt x="139700" y="61671"/>
                  </a:lnTo>
                  <a:lnTo>
                    <a:pt x="127000" y="58762"/>
                  </a:lnTo>
                  <a:lnTo>
                    <a:pt x="127000" y="52362"/>
                  </a:lnTo>
                  <a:lnTo>
                    <a:pt x="139700" y="51777"/>
                  </a:lnTo>
                  <a:lnTo>
                    <a:pt x="139700" y="0"/>
                  </a:lnTo>
                  <a:lnTo>
                    <a:pt x="114300" y="0"/>
                  </a:lnTo>
                  <a:lnTo>
                    <a:pt x="114300" y="150037"/>
                  </a:lnTo>
                  <a:lnTo>
                    <a:pt x="114300" y="153530"/>
                  </a:lnTo>
                  <a:lnTo>
                    <a:pt x="112610" y="154457"/>
                  </a:lnTo>
                  <a:lnTo>
                    <a:pt x="108331" y="153873"/>
                  </a:lnTo>
                  <a:lnTo>
                    <a:pt x="101600" y="158178"/>
                  </a:lnTo>
                  <a:lnTo>
                    <a:pt x="110070" y="155854"/>
                  </a:lnTo>
                  <a:lnTo>
                    <a:pt x="101600" y="160502"/>
                  </a:lnTo>
                  <a:lnTo>
                    <a:pt x="101600" y="158178"/>
                  </a:lnTo>
                  <a:lnTo>
                    <a:pt x="101600" y="152946"/>
                  </a:lnTo>
                  <a:lnTo>
                    <a:pt x="101600" y="148882"/>
                  </a:lnTo>
                  <a:lnTo>
                    <a:pt x="114300" y="150037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6319"/>
                  </a:lnTo>
                  <a:lnTo>
                    <a:pt x="12700" y="15151"/>
                  </a:lnTo>
                  <a:lnTo>
                    <a:pt x="12700" y="16319"/>
                  </a:lnTo>
                  <a:lnTo>
                    <a:pt x="0" y="20967"/>
                  </a:lnTo>
                  <a:lnTo>
                    <a:pt x="0" y="21551"/>
                  </a:lnTo>
                  <a:lnTo>
                    <a:pt x="12700" y="22707"/>
                  </a:lnTo>
                  <a:lnTo>
                    <a:pt x="12700" y="25615"/>
                  </a:lnTo>
                  <a:lnTo>
                    <a:pt x="25400" y="30708"/>
                  </a:lnTo>
                  <a:lnTo>
                    <a:pt x="25400" y="38404"/>
                  </a:lnTo>
                  <a:lnTo>
                    <a:pt x="12700" y="38989"/>
                  </a:lnTo>
                  <a:lnTo>
                    <a:pt x="25400" y="40906"/>
                  </a:lnTo>
                  <a:lnTo>
                    <a:pt x="25400" y="39065"/>
                  </a:lnTo>
                  <a:lnTo>
                    <a:pt x="38100" y="37769"/>
                  </a:lnTo>
                  <a:lnTo>
                    <a:pt x="38100" y="75615"/>
                  </a:lnTo>
                  <a:lnTo>
                    <a:pt x="50800" y="74333"/>
                  </a:lnTo>
                  <a:lnTo>
                    <a:pt x="50800" y="80695"/>
                  </a:lnTo>
                  <a:lnTo>
                    <a:pt x="63500" y="76784"/>
                  </a:lnTo>
                  <a:lnTo>
                    <a:pt x="50800" y="83794"/>
                  </a:lnTo>
                  <a:lnTo>
                    <a:pt x="50800" y="103530"/>
                  </a:lnTo>
                  <a:lnTo>
                    <a:pt x="63500" y="95973"/>
                  </a:lnTo>
                  <a:lnTo>
                    <a:pt x="63500" y="103530"/>
                  </a:lnTo>
                  <a:lnTo>
                    <a:pt x="76200" y="105918"/>
                  </a:lnTo>
                  <a:lnTo>
                    <a:pt x="76200" y="110871"/>
                  </a:lnTo>
                  <a:lnTo>
                    <a:pt x="63500" y="116370"/>
                  </a:lnTo>
                  <a:lnTo>
                    <a:pt x="63500" y="120396"/>
                  </a:lnTo>
                  <a:lnTo>
                    <a:pt x="76200" y="123291"/>
                  </a:lnTo>
                  <a:lnTo>
                    <a:pt x="76200" y="129260"/>
                  </a:lnTo>
                  <a:lnTo>
                    <a:pt x="63500" y="131673"/>
                  </a:lnTo>
                  <a:lnTo>
                    <a:pt x="76200" y="132016"/>
                  </a:lnTo>
                  <a:lnTo>
                    <a:pt x="76200" y="137833"/>
                  </a:lnTo>
                  <a:lnTo>
                    <a:pt x="88900" y="139573"/>
                  </a:lnTo>
                  <a:lnTo>
                    <a:pt x="76200" y="143649"/>
                  </a:lnTo>
                  <a:lnTo>
                    <a:pt x="76200" y="148666"/>
                  </a:lnTo>
                  <a:lnTo>
                    <a:pt x="88900" y="152882"/>
                  </a:lnTo>
                  <a:lnTo>
                    <a:pt x="88900" y="156972"/>
                  </a:lnTo>
                  <a:lnTo>
                    <a:pt x="101600" y="161671"/>
                  </a:lnTo>
                  <a:lnTo>
                    <a:pt x="101600" y="183769"/>
                  </a:lnTo>
                  <a:lnTo>
                    <a:pt x="114300" y="184340"/>
                  </a:lnTo>
                  <a:lnTo>
                    <a:pt x="114300" y="189572"/>
                  </a:lnTo>
                  <a:lnTo>
                    <a:pt x="127000" y="183184"/>
                  </a:lnTo>
                  <a:lnTo>
                    <a:pt x="127000" y="198297"/>
                  </a:lnTo>
                  <a:lnTo>
                    <a:pt x="139700" y="202946"/>
                  </a:lnTo>
                  <a:lnTo>
                    <a:pt x="139700" y="201790"/>
                  </a:lnTo>
                  <a:lnTo>
                    <a:pt x="139700" y="198297"/>
                  </a:lnTo>
                  <a:lnTo>
                    <a:pt x="152400" y="195389"/>
                  </a:lnTo>
                  <a:lnTo>
                    <a:pt x="139700" y="201790"/>
                  </a:lnTo>
                  <a:lnTo>
                    <a:pt x="152400" y="205854"/>
                  </a:lnTo>
                  <a:lnTo>
                    <a:pt x="139700" y="208178"/>
                  </a:lnTo>
                  <a:lnTo>
                    <a:pt x="139700" y="212839"/>
                  </a:lnTo>
                  <a:lnTo>
                    <a:pt x="165100" y="216319"/>
                  </a:lnTo>
                  <a:lnTo>
                    <a:pt x="165100" y="246849"/>
                  </a:lnTo>
                  <a:lnTo>
                    <a:pt x="177800" y="248881"/>
                  </a:lnTo>
                  <a:lnTo>
                    <a:pt x="177800" y="249466"/>
                  </a:lnTo>
                  <a:lnTo>
                    <a:pt x="190500" y="248881"/>
                  </a:lnTo>
                  <a:lnTo>
                    <a:pt x="190500" y="252945"/>
                  </a:lnTo>
                  <a:lnTo>
                    <a:pt x="177800" y="251790"/>
                  </a:lnTo>
                  <a:lnTo>
                    <a:pt x="177800" y="258178"/>
                  </a:lnTo>
                  <a:lnTo>
                    <a:pt x="190500" y="256438"/>
                  </a:lnTo>
                  <a:lnTo>
                    <a:pt x="190500" y="266319"/>
                  </a:lnTo>
                  <a:lnTo>
                    <a:pt x="203200" y="265163"/>
                  </a:lnTo>
                  <a:lnTo>
                    <a:pt x="190500" y="275043"/>
                  </a:lnTo>
                  <a:lnTo>
                    <a:pt x="203200" y="273888"/>
                  </a:lnTo>
                  <a:lnTo>
                    <a:pt x="203200" y="267487"/>
                  </a:lnTo>
                  <a:lnTo>
                    <a:pt x="215900" y="268655"/>
                  </a:lnTo>
                  <a:lnTo>
                    <a:pt x="215900" y="276783"/>
                  </a:lnTo>
                  <a:lnTo>
                    <a:pt x="215900" y="471703"/>
                  </a:lnTo>
                  <a:lnTo>
                    <a:pt x="215900" y="480860"/>
                  </a:lnTo>
                  <a:lnTo>
                    <a:pt x="203200" y="482028"/>
                  </a:lnTo>
                  <a:lnTo>
                    <a:pt x="203200" y="470103"/>
                  </a:lnTo>
                  <a:lnTo>
                    <a:pt x="215900" y="471703"/>
                  </a:lnTo>
                  <a:lnTo>
                    <a:pt x="215900" y="276783"/>
                  </a:lnTo>
                  <a:lnTo>
                    <a:pt x="203200" y="278536"/>
                  </a:lnTo>
                  <a:lnTo>
                    <a:pt x="203200" y="277952"/>
                  </a:lnTo>
                  <a:lnTo>
                    <a:pt x="190500" y="279692"/>
                  </a:lnTo>
                  <a:lnTo>
                    <a:pt x="190500" y="279120"/>
                  </a:lnTo>
                  <a:lnTo>
                    <a:pt x="177800" y="279120"/>
                  </a:lnTo>
                  <a:lnTo>
                    <a:pt x="177800" y="287401"/>
                  </a:lnTo>
                  <a:lnTo>
                    <a:pt x="190500" y="293649"/>
                  </a:lnTo>
                  <a:lnTo>
                    <a:pt x="190500" y="301790"/>
                  </a:lnTo>
                  <a:lnTo>
                    <a:pt x="190500" y="472719"/>
                  </a:lnTo>
                  <a:lnTo>
                    <a:pt x="177800" y="472528"/>
                  </a:lnTo>
                  <a:lnTo>
                    <a:pt x="177800" y="468071"/>
                  </a:lnTo>
                  <a:lnTo>
                    <a:pt x="190500" y="472719"/>
                  </a:lnTo>
                  <a:lnTo>
                    <a:pt x="190500" y="301790"/>
                  </a:lnTo>
                  <a:lnTo>
                    <a:pt x="177800" y="294233"/>
                  </a:lnTo>
                  <a:lnTo>
                    <a:pt x="177800" y="342493"/>
                  </a:lnTo>
                  <a:lnTo>
                    <a:pt x="165100" y="341909"/>
                  </a:lnTo>
                  <a:lnTo>
                    <a:pt x="165100" y="353529"/>
                  </a:lnTo>
                  <a:lnTo>
                    <a:pt x="177800" y="354114"/>
                  </a:lnTo>
                  <a:lnTo>
                    <a:pt x="177800" y="356438"/>
                  </a:lnTo>
                  <a:lnTo>
                    <a:pt x="165100" y="353529"/>
                  </a:lnTo>
                  <a:lnTo>
                    <a:pt x="165100" y="366903"/>
                  </a:lnTo>
                  <a:lnTo>
                    <a:pt x="152400" y="372719"/>
                  </a:lnTo>
                  <a:lnTo>
                    <a:pt x="165100" y="372135"/>
                  </a:lnTo>
                  <a:lnTo>
                    <a:pt x="165100" y="398310"/>
                  </a:lnTo>
                  <a:lnTo>
                    <a:pt x="177800" y="398881"/>
                  </a:lnTo>
                  <a:lnTo>
                    <a:pt x="165100" y="399999"/>
                  </a:lnTo>
                  <a:lnTo>
                    <a:pt x="165100" y="415747"/>
                  </a:lnTo>
                  <a:lnTo>
                    <a:pt x="152400" y="414578"/>
                  </a:lnTo>
                  <a:lnTo>
                    <a:pt x="152400" y="419239"/>
                  </a:lnTo>
                  <a:lnTo>
                    <a:pt x="163283" y="422224"/>
                  </a:lnTo>
                  <a:lnTo>
                    <a:pt x="152400" y="426212"/>
                  </a:lnTo>
                  <a:lnTo>
                    <a:pt x="165100" y="429704"/>
                  </a:lnTo>
                  <a:lnTo>
                    <a:pt x="165100" y="435508"/>
                  </a:lnTo>
                  <a:lnTo>
                    <a:pt x="177800" y="438416"/>
                  </a:lnTo>
                  <a:lnTo>
                    <a:pt x="165100" y="441909"/>
                  </a:lnTo>
                  <a:lnTo>
                    <a:pt x="165100" y="452958"/>
                  </a:lnTo>
                  <a:lnTo>
                    <a:pt x="177800" y="463423"/>
                  </a:lnTo>
                  <a:lnTo>
                    <a:pt x="177800" y="465607"/>
                  </a:lnTo>
                  <a:lnTo>
                    <a:pt x="165100" y="465747"/>
                  </a:lnTo>
                  <a:lnTo>
                    <a:pt x="165100" y="470395"/>
                  </a:lnTo>
                  <a:lnTo>
                    <a:pt x="177800" y="473303"/>
                  </a:lnTo>
                  <a:lnTo>
                    <a:pt x="190500" y="479120"/>
                  </a:lnTo>
                  <a:lnTo>
                    <a:pt x="190500" y="490753"/>
                  </a:lnTo>
                  <a:lnTo>
                    <a:pt x="177800" y="488429"/>
                  </a:lnTo>
                  <a:lnTo>
                    <a:pt x="177800" y="497141"/>
                  </a:lnTo>
                  <a:lnTo>
                    <a:pt x="190500" y="501789"/>
                  </a:lnTo>
                  <a:lnTo>
                    <a:pt x="190500" y="514591"/>
                  </a:lnTo>
                  <a:lnTo>
                    <a:pt x="203200" y="511492"/>
                  </a:lnTo>
                  <a:lnTo>
                    <a:pt x="203200" y="510730"/>
                  </a:lnTo>
                  <a:lnTo>
                    <a:pt x="215900" y="510743"/>
                  </a:lnTo>
                  <a:lnTo>
                    <a:pt x="228600" y="509930"/>
                  </a:lnTo>
                  <a:lnTo>
                    <a:pt x="215900" y="514299"/>
                  </a:lnTo>
                  <a:lnTo>
                    <a:pt x="215900" y="518223"/>
                  </a:lnTo>
                  <a:lnTo>
                    <a:pt x="203200" y="522363"/>
                  </a:lnTo>
                  <a:lnTo>
                    <a:pt x="190500" y="527380"/>
                  </a:lnTo>
                  <a:lnTo>
                    <a:pt x="190500" y="527964"/>
                  </a:lnTo>
                  <a:lnTo>
                    <a:pt x="203200" y="527380"/>
                  </a:lnTo>
                  <a:lnTo>
                    <a:pt x="203200" y="527964"/>
                  </a:lnTo>
                  <a:lnTo>
                    <a:pt x="215900" y="533196"/>
                  </a:lnTo>
                  <a:lnTo>
                    <a:pt x="203200" y="534936"/>
                  </a:lnTo>
                  <a:lnTo>
                    <a:pt x="203200" y="535520"/>
                  </a:lnTo>
                  <a:lnTo>
                    <a:pt x="215900" y="534936"/>
                  </a:lnTo>
                  <a:lnTo>
                    <a:pt x="215900" y="544804"/>
                  </a:lnTo>
                  <a:lnTo>
                    <a:pt x="228600" y="546493"/>
                  </a:lnTo>
                  <a:lnTo>
                    <a:pt x="228600" y="563448"/>
                  </a:lnTo>
                  <a:lnTo>
                    <a:pt x="215900" y="568071"/>
                  </a:lnTo>
                  <a:lnTo>
                    <a:pt x="228600" y="569823"/>
                  </a:lnTo>
                  <a:lnTo>
                    <a:pt x="228600" y="568071"/>
                  </a:lnTo>
                  <a:lnTo>
                    <a:pt x="241300" y="565746"/>
                  </a:lnTo>
                  <a:lnTo>
                    <a:pt x="241300" y="569239"/>
                  </a:lnTo>
                  <a:lnTo>
                    <a:pt x="254000" y="568655"/>
                  </a:lnTo>
                  <a:lnTo>
                    <a:pt x="254000" y="573887"/>
                  </a:lnTo>
                  <a:lnTo>
                    <a:pt x="266700" y="572731"/>
                  </a:lnTo>
                  <a:lnTo>
                    <a:pt x="266700" y="576795"/>
                  </a:lnTo>
                  <a:lnTo>
                    <a:pt x="254000" y="580288"/>
                  </a:lnTo>
                  <a:lnTo>
                    <a:pt x="254000" y="587552"/>
                  </a:lnTo>
                  <a:lnTo>
                    <a:pt x="265531" y="588860"/>
                  </a:lnTo>
                  <a:lnTo>
                    <a:pt x="254000" y="593077"/>
                  </a:lnTo>
                  <a:lnTo>
                    <a:pt x="254000" y="594245"/>
                  </a:lnTo>
                  <a:lnTo>
                    <a:pt x="266700" y="589584"/>
                  </a:lnTo>
                  <a:lnTo>
                    <a:pt x="266700" y="594245"/>
                  </a:lnTo>
                  <a:lnTo>
                    <a:pt x="254000" y="597725"/>
                  </a:lnTo>
                  <a:lnTo>
                    <a:pt x="266700" y="598093"/>
                  </a:lnTo>
                  <a:lnTo>
                    <a:pt x="266700" y="603542"/>
                  </a:lnTo>
                  <a:lnTo>
                    <a:pt x="279400" y="601802"/>
                  </a:lnTo>
                  <a:lnTo>
                    <a:pt x="279400" y="613791"/>
                  </a:lnTo>
                  <a:lnTo>
                    <a:pt x="266700" y="613359"/>
                  </a:lnTo>
                  <a:lnTo>
                    <a:pt x="266700" y="616915"/>
                  </a:lnTo>
                  <a:lnTo>
                    <a:pt x="279400" y="619531"/>
                  </a:lnTo>
                  <a:lnTo>
                    <a:pt x="279400" y="620839"/>
                  </a:lnTo>
                  <a:lnTo>
                    <a:pt x="292100" y="622808"/>
                  </a:lnTo>
                  <a:lnTo>
                    <a:pt x="292100" y="625055"/>
                  </a:lnTo>
                  <a:lnTo>
                    <a:pt x="304800" y="621169"/>
                  </a:lnTo>
                  <a:lnTo>
                    <a:pt x="304800" y="633196"/>
                  </a:lnTo>
                  <a:lnTo>
                    <a:pt x="292100" y="639584"/>
                  </a:lnTo>
                  <a:lnTo>
                    <a:pt x="292100" y="644817"/>
                  </a:lnTo>
                  <a:lnTo>
                    <a:pt x="304800" y="643661"/>
                  </a:lnTo>
                  <a:lnTo>
                    <a:pt x="317500" y="644817"/>
                  </a:lnTo>
                  <a:lnTo>
                    <a:pt x="317500" y="657034"/>
                  </a:lnTo>
                  <a:lnTo>
                    <a:pt x="330200" y="658774"/>
                  </a:lnTo>
                  <a:lnTo>
                    <a:pt x="330200" y="667423"/>
                  </a:lnTo>
                  <a:lnTo>
                    <a:pt x="342900" y="667499"/>
                  </a:lnTo>
                  <a:lnTo>
                    <a:pt x="355600" y="666330"/>
                  </a:lnTo>
                  <a:lnTo>
                    <a:pt x="342900" y="679132"/>
                  </a:lnTo>
                  <a:lnTo>
                    <a:pt x="342900" y="681456"/>
                  </a:lnTo>
                  <a:lnTo>
                    <a:pt x="355600" y="683196"/>
                  </a:lnTo>
                  <a:lnTo>
                    <a:pt x="355600" y="681863"/>
                  </a:lnTo>
                  <a:lnTo>
                    <a:pt x="355600" y="679704"/>
                  </a:lnTo>
                  <a:lnTo>
                    <a:pt x="368300" y="677379"/>
                  </a:lnTo>
                  <a:lnTo>
                    <a:pt x="355600" y="681863"/>
                  </a:lnTo>
                  <a:lnTo>
                    <a:pt x="368300" y="677887"/>
                  </a:lnTo>
                  <a:lnTo>
                    <a:pt x="368300" y="679132"/>
                  </a:lnTo>
                  <a:lnTo>
                    <a:pt x="381000" y="675640"/>
                  </a:lnTo>
                  <a:lnTo>
                    <a:pt x="381000" y="677964"/>
                  </a:lnTo>
                  <a:lnTo>
                    <a:pt x="370090" y="685457"/>
                  </a:lnTo>
                  <a:lnTo>
                    <a:pt x="381000" y="683056"/>
                  </a:lnTo>
                  <a:lnTo>
                    <a:pt x="381000" y="687260"/>
                  </a:lnTo>
                  <a:lnTo>
                    <a:pt x="368300" y="698893"/>
                  </a:lnTo>
                  <a:lnTo>
                    <a:pt x="381000" y="706450"/>
                  </a:lnTo>
                  <a:lnTo>
                    <a:pt x="381000" y="695134"/>
                  </a:lnTo>
                  <a:lnTo>
                    <a:pt x="393700" y="695261"/>
                  </a:lnTo>
                  <a:lnTo>
                    <a:pt x="393700" y="696912"/>
                  </a:lnTo>
                  <a:lnTo>
                    <a:pt x="406400" y="693661"/>
                  </a:lnTo>
                  <a:lnTo>
                    <a:pt x="393700" y="699071"/>
                  </a:lnTo>
                  <a:lnTo>
                    <a:pt x="393700" y="704862"/>
                  </a:lnTo>
                  <a:lnTo>
                    <a:pt x="381000" y="709942"/>
                  </a:lnTo>
                  <a:lnTo>
                    <a:pt x="381000" y="720915"/>
                  </a:lnTo>
                  <a:lnTo>
                    <a:pt x="393700" y="722680"/>
                  </a:lnTo>
                  <a:lnTo>
                    <a:pt x="393700" y="719823"/>
                  </a:lnTo>
                  <a:lnTo>
                    <a:pt x="406400" y="715175"/>
                  </a:lnTo>
                  <a:lnTo>
                    <a:pt x="406400" y="731456"/>
                  </a:lnTo>
                  <a:lnTo>
                    <a:pt x="419100" y="729703"/>
                  </a:lnTo>
                  <a:lnTo>
                    <a:pt x="419100" y="727303"/>
                  </a:lnTo>
                  <a:lnTo>
                    <a:pt x="431800" y="723531"/>
                  </a:lnTo>
                  <a:lnTo>
                    <a:pt x="431800" y="733780"/>
                  </a:lnTo>
                  <a:lnTo>
                    <a:pt x="442912" y="732256"/>
                  </a:lnTo>
                  <a:lnTo>
                    <a:pt x="444500" y="730872"/>
                  </a:lnTo>
                  <a:lnTo>
                    <a:pt x="444500" y="723900"/>
                  </a:lnTo>
                  <a:lnTo>
                    <a:pt x="457200" y="729462"/>
                  </a:lnTo>
                  <a:lnTo>
                    <a:pt x="469900" y="734872"/>
                  </a:lnTo>
                  <a:lnTo>
                    <a:pt x="469900" y="740168"/>
                  </a:lnTo>
                  <a:lnTo>
                    <a:pt x="482600" y="745401"/>
                  </a:lnTo>
                  <a:lnTo>
                    <a:pt x="482600" y="755700"/>
                  </a:lnTo>
                  <a:lnTo>
                    <a:pt x="469900" y="765822"/>
                  </a:lnTo>
                  <a:lnTo>
                    <a:pt x="469900" y="795413"/>
                  </a:lnTo>
                  <a:lnTo>
                    <a:pt x="482600" y="783780"/>
                  </a:lnTo>
                  <a:lnTo>
                    <a:pt x="482600" y="784948"/>
                  </a:lnTo>
                  <a:lnTo>
                    <a:pt x="495300" y="782612"/>
                  </a:lnTo>
                  <a:lnTo>
                    <a:pt x="495300" y="790752"/>
                  </a:lnTo>
                  <a:lnTo>
                    <a:pt x="482600" y="795985"/>
                  </a:lnTo>
                  <a:lnTo>
                    <a:pt x="495300" y="791921"/>
                  </a:lnTo>
                  <a:lnTo>
                    <a:pt x="495300" y="795985"/>
                  </a:lnTo>
                  <a:lnTo>
                    <a:pt x="495300" y="799084"/>
                  </a:lnTo>
                  <a:lnTo>
                    <a:pt x="508000" y="801154"/>
                  </a:lnTo>
                  <a:lnTo>
                    <a:pt x="508000" y="802386"/>
                  </a:lnTo>
                  <a:lnTo>
                    <a:pt x="520700" y="802970"/>
                  </a:lnTo>
                  <a:lnTo>
                    <a:pt x="508000" y="810628"/>
                  </a:lnTo>
                  <a:lnTo>
                    <a:pt x="508000" y="814082"/>
                  </a:lnTo>
                  <a:lnTo>
                    <a:pt x="520700" y="818095"/>
                  </a:lnTo>
                  <a:lnTo>
                    <a:pt x="508000" y="827379"/>
                  </a:lnTo>
                  <a:lnTo>
                    <a:pt x="520700" y="821321"/>
                  </a:lnTo>
                  <a:lnTo>
                    <a:pt x="520700" y="821131"/>
                  </a:lnTo>
                  <a:lnTo>
                    <a:pt x="533400" y="822477"/>
                  </a:lnTo>
                  <a:lnTo>
                    <a:pt x="533400" y="835520"/>
                  </a:lnTo>
                  <a:lnTo>
                    <a:pt x="546100" y="827938"/>
                  </a:lnTo>
                  <a:lnTo>
                    <a:pt x="546100" y="823239"/>
                  </a:lnTo>
                  <a:lnTo>
                    <a:pt x="558800" y="819746"/>
                  </a:lnTo>
                  <a:lnTo>
                    <a:pt x="558800" y="824509"/>
                  </a:lnTo>
                  <a:lnTo>
                    <a:pt x="546100" y="830008"/>
                  </a:lnTo>
                  <a:lnTo>
                    <a:pt x="546100" y="833704"/>
                  </a:lnTo>
                  <a:lnTo>
                    <a:pt x="558800" y="831138"/>
                  </a:lnTo>
                  <a:lnTo>
                    <a:pt x="558800" y="835888"/>
                  </a:lnTo>
                  <a:lnTo>
                    <a:pt x="571500" y="832624"/>
                  </a:lnTo>
                  <a:lnTo>
                    <a:pt x="571500" y="838428"/>
                  </a:lnTo>
                  <a:lnTo>
                    <a:pt x="584200" y="839939"/>
                  </a:lnTo>
                  <a:lnTo>
                    <a:pt x="571500" y="844397"/>
                  </a:lnTo>
                  <a:lnTo>
                    <a:pt x="571500" y="843089"/>
                  </a:lnTo>
                  <a:lnTo>
                    <a:pt x="558800" y="848893"/>
                  </a:lnTo>
                  <a:lnTo>
                    <a:pt x="571500" y="845985"/>
                  </a:lnTo>
                  <a:lnTo>
                    <a:pt x="571500" y="852385"/>
                  </a:lnTo>
                  <a:lnTo>
                    <a:pt x="558800" y="855878"/>
                  </a:lnTo>
                  <a:lnTo>
                    <a:pt x="571500" y="855281"/>
                  </a:lnTo>
                  <a:lnTo>
                    <a:pt x="584200" y="844829"/>
                  </a:lnTo>
                  <a:lnTo>
                    <a:pt x="584200" y="851801"/>
                  </a:lnTo>
                  <a:lnTo>
                    <a:pt x="596900" y="849020"/>
                  </a:lnTo>
                  <a:lnTo>
                    <a:pt x="596900" y="850658"/>
                  </a:lnTo>
                  <a:lnTo>
                    <a:pt x="609600" y="846569"/>
                  </a:lnTo>
                  <a:lnTo>
                    <a:pt x="609600" y="849477"/>
                  </a:lnTo>
                  <a:lnTo>
                    <a:pt x="622300" y="847737"/>
                  </a:lnTo>
                  <a:lnTo>
                    <a:pt x="622300" y="844969"/>
                  </a:lnTo>
                  <a:lnTo>
                    <a:pt x="609600" y="845540"/>
                  </a:lnTo>
                  <a:lnTo>
                    <a:pt x="609600" y="832624"/>
                  </a:lnTo>
                  <a:lnTo>
                    <a:pt x="622300" y="833196"/>
                  </a:lnTo>
                  <a:lnTo>
                    <a:pt x="622300" y="840181"/>
                  </a:lnTo>
                  <a:lnTo>
                    <a:pt x="635000" y="845413"/>
                  </a:lnTo>
                  <a:lnTo>
                    <a:pt x="622300" y="850760"/>
                  </a:lnTo>
                  <a:lnTo>
                    <a:pt x="622300" y="851217"/>
                  </a:lnTo>
                  <a:lnTo>
                    <a:pt x="609600" y="859688"/>
                  </a:lnTo>
                  <a:lnTo>
                    <a:pt x="609600" y="872515"/>
                  </a:lnTo>
                  <a:lnTo>
                    <a:pt x="622300" y="871791"/>
                  </a:lnTo>
                  <a:lnTo>
                    <a:pt x="622300" y="874483"/>
                  </a:lnTo>
                  <a:lnTo>
                    <a:pt x="635000" y="868667"/>
                  </a:lnTo>
                  <a:lnTo>
                    <a:pt x="622300" y="864590"/>
                  </a:lnTo>
                  <a:lnTo>
                    <a:pt x="635000" y="858786"/>
                  </a:lnTo>
                  <a:lnTo>
                    <a:pt x="635000" y="868667"/>
                  </a:lnTo>
                  <a:lnTo>
                    <a:pt x="635000" y="880618"/>
                  </a:lnTo>
                  <a:lnTo>
                    <a:pt x="647700" y="879716"/>
                  </a:lnTo>
                  <a:lnTo>
                    <a:pt x="647700" y="867651"/>
                  </a:lnTo>
                  <a:lnTo>
                    <a:pt x="660400" y="864997"/>
                  </a:lnTo>
                  <a:lnTo>
                    <a:pt x="660400" y="868667"/>
                  </a:lnTo>
                  <a:lnTo>
                    <a:pt x="647700" y="881456"/>
                  </a:lnTo>
                  <a:lnTo>
                    <a:pt x="660400" y="880884"/>
                  </a:lnTo>
                  <a:lnTo>
                    <a:pt x="660400" y="877671"/>
                  </a:lnTo>
                  <a:lnTo>
                    <a:pt x="673100" y="875639"/>
                  </a:lnTo>
                  <a:lnTo>
                    <a:pt x="660400" y="887857"/>
                  </a:lnTo>
                  <a:lnTo>
                    <a:pt x="672592" y="887730"/>
                  </a:lnTo>
                  <a:lnTo>
                    <a:pt x="673506" y="887679"/>
                  </a:lnTo>
                  <a:lnTo>
                    <a:pt x="685800" y="886396"/>
                  </a:lnTo>
                  <a:lnTo>
                    <a:pt x="685800" y="885075"/>
                  </a:lnTo>
                  <a:lnTo>
                    <a:pt x="698500" y="884948"/>
                  </a:lnTo>
                  <a:lnTo>
                    <a:pt x="698500" y="888428"/>
                  </a:lnTo>
                  <a:lnTo>
                    <a:pt x="685800" y="891336"/>
                  </a:lnTo>
                  <a:lnTo>
                    <a:pt x="685800" y="895997"/>
                  </a:lnTo>
                  <a:lnTo>
                    <a:pt x="698500" y="897064"/>
                  </a:lnTo>
                  <a:lnTo>
                    <a:pt x="711200" y="901954"/>
                  </a:lnTo>
                  <a:lnTo>
                    <a:pt x="711200" y="909243"/>
                  </a:lnTo>
                  <a:lnTo>
                    <a:pt x="723900" y="917498"/>
                  </a:lnTo>
                  <a:lnTo>
                    <a:pt x="725487" y="916419"/>
                  </a:lnTo>
                  <a:lnTo>
                    <a:pt x="736600" y="920991"/>
                  </a:lnTo>
                  <a:lnTo>
                    <a:pt x="736600" y="914019"/>
                  </a:lnTo>
                  <a:lnTo>
                    <a:pt x="727075" y="915327"/>
                  </a:lnTo>
                  <a:lnTo>
                    <a:pt x="736600" y="908786"/>
                  </a:lnTo>
                  <a:lnTo>
                    <a:pt x="736600" y="911453"/>
                  </a:lnTo>
                  <a:lnTo>
                    <a:pt x="749300" y="909218"/>
                  </a:lnTo>
                  <a:lnTo>
                    <a:pt x="762000" y="910691"/>
                  </a:lnTo>
                  <a:lnTo>
                    <a:pt x="762000" y="919708"/>
                  </a:lnTo>
                  <a:lnTo>
                    <a:pt x="774700" y="914082"/>
                  </a:lnTo>
                  <a:lnTo>
                    <a:pt x="787400" y="918540"/>
                  </a:lnTo>
                  <a:lnTo>
                    <a:pt x="800100" y="921423"/>
                  </a:lnTo>
                  <a:lnTo>
                    <a:pt x="800100" y="926274"/>
                  </a:lnTo>
                  <a:lnTo>
                    <a:pt x="812800" y="936688"/>
                  </a:lnTo>
                  <a:lnTo>
                    <a:pt x="812800" y="931862"/>
                  </a:lnTo>
                  <a:lnTo>
                    <a:pt x="825500" y="933856"/>
                  </a:lnTo>
                  <a:lnTo>
                    <a:pt x="825500" y="934237"/>
                  </a:lnTo>
                  <a:lnTo>
                    <a:pt x="838200" y="940181"/>
                  </a:lnTo>
                  <a:lnTo>
                    <a:pt x="838200" y="954138"/>
                  </a:lnTo>
                  <a:lnTo>
                    <a:pt x="850900" y="940181"/>
                  </a:lnTo>
                  <a:lnTo>
                    <a:pt x="850900" y="953554"/>
                  </a:lnTo>
                  <a:lnTo>
                    <a:pt x="863600" y="951801"/>
                  </a:lnTo>
                  <a:lnTo>
                    <a:pt x="863600" y="959942"/>
                  </a:lnTo>
                  <a:lnTo>
                    <a:pt x="876300" y="953554"/>
                  </a:lnTo>
                  <a:lnTo>
                    <a:pt x="876300" y="961694"/>
                  </a:lnTo>
                  <a:lnTo>
                    <a:pt x="889000" y="958202"/>
                  </a:lnTo>
                  <a:lnTo>
                    <a:pt x="889000" y="965174"/>
                  </a:lnTo>
                  <a:lnTo>
                    <a:pt x="901700" y="963434"/>
                  </a:lnTo>
                  <a:lnTo>
                    <a:pt x="889000" y="970991"/>
                  </a:lnTo>
                  <a:lnTo>
                    <a:pt x="901700" y="972934"/>
                  </a:lnTo>
                  <a:lnTo>
                    <a:pt x="914400" y="973391"/>
                  </a:lnTo>
                  <a:lnTo>
                    <a:pt x="914400" y="973531"/>
                  </a:lnTo>
                  <a:lnTo>
                    <a:pt x="927100" y="974483"/>
                  </a:lnTo>
                  <a:lnTo>
                    <a:pt x="927100" y="978166"/>
                  </a:lnTo>
                  <a:lnTo>
                    <a:pt x="939800" y="981900"/>
                  </a:lnTo>
                  <a:lnTo>
                    <a:pt x="939800" y="983780"/>
                  </a:lnTo>
                  <a:lnTo>
                    <a:pt x="952500" y="986116"/>
                  </a:lnTo>
                  <a:lnTo>
                    <a:pt x="952500" y="983208"/>
                  </a:lnTo>
                  <a:lnTo>
                    <a:pt x="965200" y="983780"/>
                  </a:lnTo>
                  <a:lnTo>
                    <a:pt x="965200" y="976223"/>
                  </a:lnTo>
                  <a:lnTo>
                    <a:pt x="977900" y="968667"/>
                  </a:lnTo>
                  <a:lnTo>
                    <a:pt x="977900" y="973315"/>
                  </a:lnTo>
                  <a:lnTo>
                    <a:pt x="990600" y="982624"/>
                  </a:lnTo>
                  <a:lnTo>
                    <a:pt x="990600" y="983208"/>
                  </a:lnTo>
                  <a:lnTo>
                    <a:pt x="1003300" y="979131"/>
                  </a:lnTo>
                  <a:lnTo>
                    <a:pt x="990600" y="974483"/>
                  </a:lnTo>
                  <a:lnTo>
                    <a:pt x="1003300" y="968667"/>
                  </a:lnTo>
                  <a:lnTo>
                    <a:pt x="1003300" y="979131"/>
                  </a:lnTo>
                  <a:lnTo>
                    <a:pt x="1003300" y="984948"/>
                  </a:lnTo>
                  <a:lnTo>
                    <a:pt x="1016000" y="984948"/>
                  </a:lnTo>
                  <a:lnTo>
                    <a:pt x="1028700" y="979131"/>
                  </a:lnTo>
                  <a:lnTo>
                    <a:pt x="1028700" y="978319"/>
                  </a:lnTo>
                  <a:lnTo>
                    <a:pt x="1041400" y="980147"/>
                  </a:lnTo>
                  <a:lnTo>
                    <a:pt x="1041400" y="989596"/>
                  </a:lnTo>
                  <a:lnTo>
                    <a:pt x="1054100" y="994498"/>
                  </a:lnTo>
                  <a:lnTo>
                    <a:pt x="1054100" y="997889"/>
                  </a:lnTo>
                  <a:lnTo>
                    <a:pt x="1066800" y="998435"/>
                  </a:lnTo>
                  <a:lnTo>
                    <a:pt x="1066800" y="994829"/>
                  </a:lnTo>
                  <a:lnTo>
                    <a:pt x="1079500" y="986116"/>
                  </a:lnTo>
                  <a:lnTo>
                    <a:pt x="1079500" y="993927"/>
                  </a:lnTo>
                  <a:lnTo>
                    <a:pt x="1092200" y="995121"/>
                  </a:lnTo>
                  <a:lnTo>
                    <a:pt x="1092200" y="997191"/>
                  </a:lnTo>
                  <a:lnTo>
                    <a:pt x="1104900" y="994244"/>
                  </a:lnTo>
                  <a:lnTo>
                    <a:pt x="1104900" y="1007148"/>
                  </a:lnTo>
                  <a:lnTo>
                    <a:pt x="1117600" y="1008062"/>
                  </a:lnTo>
                  <a:lnTo>
                    <a:pt x="1130300" y="1007008"/>
                  </a:lnTo>
                  <a:lnTo>
                    <a:pt x="1143000" y="1014018"/>
                  </a:lnTo>
                  <a:lnTo>
                    <a:pt x="1143000" y="1002969"/>
                  </a:lnTo>
                  <a:lnTo>
                    <a:pt x="1155700" y="1001826"/>
                  </a:lnTo>
                  <a:lnTo>
                    <a:pt x="1155700" y="1002538"/>
                  </a:lnTo>
                  <a:lnTo>
                    <a:pt x="1168400" y="1004773"/>
                  </a:lnTo>
                  <a:lnTo>
                    <a:pt x="1181100" y="1008202"/>
                  </a:lnTo>
                  <a:lnTo>
                    <a:pt x="1181100" y="1012278"/>
                  </a:lnTo>
                  <a:lnTo>
                    <a:pt x="1193800" y="1016419"/>
                  </a:lnTo>
                  <a:lnTo>
                    <a:pt x="1206500" y="1020229"/>
                  </a:lnTo>
                  <a:lnTo>
                    <a:pt x="1206500" y="1023315"/>
                  </a:lnTo>
                  <a:lnTo>
                    <a:pt x="1219200" y="1019200"/>
                  </a:lnTo>
                  <a:lnTo>
                    <a:pt x="1219200" y="1018082"/>
                  </a:lnTo>
                  <a:lnTo>
                    <a:pt x="1219200" y="1001572"/>
                  </a:lnTo>
                  <a:lnTo>
                    <a:pt x="1231900" y="1005293"/>
                  </a:lnTo>
                  <a:lnTo>
                    <a:pt x="1219200" y="1018082"/>
                  </a:lnTo>
                  <a:lnTo>
                    <a:pt x="1231900" y="1011948"/>
                  </a:lnTo>
                  <a:lnTo>
                    <a:pt x="1244600" y="1011694"/>
                  </a:lnTo>
                  <a:lnTo>
                    <a:pt x="1257300" y="1011872"/>
                  </a:lnTo>
                  <a:lnTo>
                    <a:pt x="1270000" y="1007046"/>
                  </a:lnTo>
                  <a:lnTo>
                    <a:pt x="1270000" y="1017333"/>
                  </a:lnTo>
                  <a:lnTo>
                    <a:pt x="1282700" y="1016266"/>
                  </a:lnTo>
                  <a:lnTo>
                    <a:pt x="1282700" y="1017460"/>
                  </a:lnTo>
                  <a:lnTo>
                    <a:pt x="1295400" y="1014234"/>
                  </a:lnTo>
                  <a:lnTo>
                    <a:pt x="1295400" y="1015187"/>
                  </a:lnTo>
                  <a:lnTo>
                    <a:pt x="1308100" y="1018667"/>
                  </a:lnTo>
                  <a:lnTo>
                    <a:pt x="1308100" y="1010361"/>
                  </a:lnTo>
                  <a:lnTo>
                    <a:pt x="1320800" y="1008049"/>
                  </a:lnTo>
                  <a:lnTo>
                    <a:pt x="1320800" y="1006170"/>
                  </a:lnTo>
                  <a:lnTo>
                    <a:pt x="1333500" y="1005865"/>
                  </a:lnTo>
                  <a:lnTo>
                    <a:pt x="1333500" y="1010894"/>
                  </a:lnTo>
                  <a:lnTo>
                    <a:pt x="1346200" y="1009116"/>
                  </a:lnTo>
                  <a:lnTo>
                    <a:pt x="1346200" y="1015758"/>
                  </a:lnTo>
                  <a:lnTo>
                    <a:pt x="1358900" y="1012278"/>
                  </a:lnTo>
                  <a:lnTo>
                    <a:pt x="1358900" y="1009573"/>
                  </a:lnTo>
                  <a:lnTo>
                    <a:pt x="1371600" y="1005509"/>
                  </a:lnTo>
                  <a:lnTo>
                    <a:pt x="1371600" y="1012278"/>
                  </a:lnTo>
                  <a:lnTo>
                    <a:pt x="1384300" y="1005382"/>
                  </a:lnTo>
                  <a:lnTo>
                    <a:pt x="1397000" y="999477"/>
                  </a:lnTo>
                  <a:lnTo>
                    <a:pt x="1397000" y="994448"/>
                  </a:lnTo>
                  <a:lnTo>
                    <a:pt x="1409700" y="990180"/>
                  </a:lnTo>
                  <a:lnTo>
                    <a:pt x="1409700" y="996505"/>
                  </a:lnTo>
                  <a:lnTo>
                    <a:pt x="1422400" y="991476"/>
                  </a:lnTo>
                  <a:lnTo>
                    <a:pt x="1422400" y="990765"/>
                  </a:lnTo>
                  <a:lnTo>
                    <a:pt x="1435100" y="992505"/>
                  </a:lnTo>
                  <a:lnTo>
                    <a:pt x="1422400" y="998321"/>
                  </a:lnTo>
                  <a:lnTo>
                    <a:pt x="1422400" y="1001229"/>
                  </a:lnTo>
                  <a:lnTo>
                    <a:pt x="1435100" y="997534"/>
                  </a:lnTo>
                  <a:lnTo>
                    <a:pt x="1435100" y="996581"/>
                  </a:lnTo>
                  <a:lnTo>
                    <a:pt x="1447800" y="995172"/>
                  </a:lnTo>
                  <a:lnTo>
                    <a:pt x="1460500" y="990180"/>
                  </a:lnTo>
                  <a:lnTo>
                    <a:pt x="1460500" y="975207"/>
                  </a:lnTo>
                  <a:lnTo>
                    <a:pt x="1473200" y="979754"/>
                  </a:lnTo>
                  <a:lnTo>
                    <a:pt x="1473200" y="980884"/>
                  </a:lnTo>
                  <a:lnTo>
                    <a:pt x="1485900" y="980300"/>
                  </a:lnTo>
                  <a:lnTo>
                    <a:pt x="1485900" y="982624"/>
                  </a:lnTo>
                  <a:lnTo>
                    <a:pt x="1498600" y="978369"/>
                  </a:lnTo>
                  <a:lnTo>
                    <a:pt x="1498600" y="971715"/>
                  </a:lnTo>
                  <a:lnTo>
                    <a:pt x="1511300" y="966597"/>
                  </a:lnTo>
                  <a:lnTo>
                    <a:pt x="1511300" y="979030"/>
                  </a:lnTo>
                  <a:lnTo>
                    <a:pt x="1524000" y="985532"/>
                  </a:lnTo>
                  <a:lnTo>
                    <a:pt x="1524000" y="962850"/>
                  </a:lnTo>
                  <a:lnTo>
                    <a:pt x="1536700" y="966343"/>
                  </a:lnTo>
                  <a:lnTo>
                    <a:pt x="1536700" y="948905"/>
                  </a:lnTo>
                  <a:lnTo>
                    <a:pt x="1549400" y="956462"/>
                  </a:lnTo>
                  <a:lnTo>
                    <a:pt x="1549400" y="968082"/>
                  </a:lnTo>
                  <a:lnTo>
                    <a:pt x="1562100" y="961923"/>
                  </a:lnTo>
                  <a:lnTo>
                    <a:pt x="1562100" y="954138"/>
                  </a:lnTo>
                  <a:lnTo>
                    <a:pt x="1574800" y="953554"/>
                  </a:lnTo>
                  <a:lnTo>
                    <a:pt x="1574800" y="954963"/>
                  </a:lnTo>
                  <a:lnTo>
                    <a:pt x="1587500" y="952169"/>
                  </a:lnTo>
                  <a:lnTo>
                    <a:pt x="1587500" y="949490"/>
                  </a:lnTo>
                  <a:lnTo>
                    <a:pt x="1600200" y="949477"/>
                  </a:lnTo>
                  <a:lnTo>
                    <a:pt x="1600200" y="958202"/>
                  </a:lnTo>
                  <a:lnTo>
                    <a:pt x="1587500" y="959942"/>
                  </a:lnTo>
                  <a:lnTo>
                    <a:pt x="1600200" y="965174"/>
                  </a:lnTo>
                  <a:lnTo>
                    <a:pt x="1600200" y="959967"/>
                  </a:lnTo>
                  <a:lnTo>
                    <a:pt x="1612900" y="953122"/>
                  </a:lnTo>
                  <a:lnTo>
                    <a:pt x="1612900" y="947356"/>
                  </a:lnTo>
                  <a:lnTo>
                    <a:pt x="1625600" y="945413"/>
                  </a:lnTo>
                  <a:lnTo>
                    <a:pt x="1625600" y="943927"/>
                  </a:lnTo>
                  <a:lnTo>
                    <a:pt x="1625892" y="943876"/>
                  </a:lnTo>
                  <a:lnTo>
                    <a:pt x="1638300" y="952969"/>
                  </a:lnTo>
                  <a:lnTo>
                    <a:pt x="1638300" y="946213"/>
                  </a:lnTo>
                  <a:lnTo>
                    <a:pt x="1651000" y="940587"/>
                  </a:lnTo>
                  <a:lnTo>
                    <a:pt x="1651000" y="939596"/>
                  </a:lnTo>
                  <a:lnTo>
                    <a:pt x="1663700" y="943089"/>
                  </a:lnTo>
                  <a:lnTo>
                    <a:pt x="1663700" y="935532"/>
                  </a:lnTo>
                  <a:lnTo>
                    <a:pt x="1676400" y="935532"/>
                  </a:lnTo>
                  <a:lnTo>
                    <a:pt x="1663700" y="928547"/>
                  </a:lnTo>
                  <a:lnTo>
                    <a:pt x="1676400" y="934707"/>
                  </a:lnTo>
                  <a:lnTo>
                    <a:pt x="1676400" y="935532"/>
                  </a:lnTo>
                  <a:lnTo>
                    <a:pt x="1676400" y="935888"/>
                  </a:lnTo>
                  <a:lnTo>
                    <a:pt x="1689100" y="933704"/>
                  </a:lnTo>
                  <a:lnTo>
                    <a:pt x="1689100" y="925423"/>
                  </a:lnTo>
                  <a:lnTo>
                    <a:pt x="1701800" y="922451"/>
                  </a:lnTo>
                  <a:lnTo>
                    <a:pt x="1701800" y="932624"/>
                  </a:lnTo>
                  <a:lnTo>
                    <a:pt x="1714500" y="925068"/>
                  </a:lnTo>
                  <a:lnTo>
                    <a:pt x="1714500" y="920407"/>
                  </a:lnTo>
                  <a:lnTo>
                    <a:pt x="1701800" y="914603"/>
                  </a:lnTo>
                  <a:lnTo>
                    <a:pt x="1701800" y="909370"/>
                  </a:lnTo>
                  <a:lnTo>
                    <a:pt x="1714500" y="904709"/>
                  </a:lnTo>
                  <a:lnTo>
                    <a:pt x="1714500" y="906462"/>
                  </a:lnTo>
                  <a:lnTo>
                    <a:pt x="1727200" y="905878"/>
                  </a:lnTo>
                  <a:lnTo>
                    <a:pt x="1727200" y="916927"/>
                  </a:lnTo>
                  <a:lnTo>
                    <a:pt x="1739900" y="924483"/>
                  </a:lnTo>
                  <a:lnTo>
                    <a:pt x="1739900" y="917498"/>
                  </a:lnTo>
                  <a:lnTo>
                    <a:pt x="1752600" y="918667"/>
                  </a:lnTo>
                  <a:lnTo>
                    <a:pt x="1739900" y="916343"/>
                  </a:lnTo>
                  <a:lnTo>
                    <a:pt x="1752600" y="918083"/>
                  </a:lnTo>
                  <a:lnTo>
                    <a:pt x="1752600" y="918667"/>
                  </a:lnTo>
                  <a:lnTo>
                    <a:pt x="1752600" y="921575"/>
                  </a:lnTo>
                  <a:lnTo>
                    <a:pt x="1765300" y="919226"/>
                  </a:lnTo>
                  <a:lnTo>
                    <a:pt x="1765300" y="914069"/>
                  </a:lnTo>
                  <a:lnTo>
                    <a:pt x="1778000" y="914450"/>
                  </a:lnTo>
                  <a:lnTo>
                    <a:pt x="1778000" y="916927"/>
                  </a:lnTo>
                  <a:lnTo>
                    <a:pt x="1790700" y="912850"/>
                  </a:lnTo>
                  <a:lnTo>
                    <a:pt x="1778000" y="911110"/>
                  </a:lnTo>
                  <a:lnTo>
                    <a:pt x="1778000" y="889596"/>
                  </a:lnTo>
                  <a:lnTo>
                    <a:pt x="1790700" y="888428"/>
                  </a:lnTo>
                  <a:lnTo>
                    <a:pt x="1790700" y="895413"/>
                  </a:lnTo>
                  <a:lnTo>
                    <a:pt x="1803400" y="893660"/>
                  </a:lnTo>
                  <a:lnTo>
                    <a:pt x="1803400" y="906322"/>
                  </a:lnTo>
                  <a:lnTo>
                    <a:pt x="1816100" y="904646"/>
                  </a:lnTo>
                  <a:lnTo>
                    <a:pt x="1816100" y="913003"/>
                  </a:lnTo>
                  <a:lnTo>
                    <a:pt x="1828800" y="908799"/>
                  </a:lnTo>
                  <a:lnTo>
                    <a:pt x="1828800" y="911110"/>
                  </a:lnTo>
                  <a:lnTo>
                    <a:pt x="1841500" y="904709"/>
                  </a:lnTo>
                  <a:lnTo>
                    <a:pt x="1841500" y="913333"/>
                  </a:lnTo>
                  <a:lnTo>
                    <a:pt x="1854200" y="911034"/>
                  </a:lnTo>
                  <a:lnTo>
                    <a:pt x="1854200" y="912723"/>
                  </a:lnTo>
                  <a:lnTo>
                    <a:pt x="1866900" y="915758"/>
                  </a:lnTo>
                  <a:lnTo>
                    <a:pt x="1866900" y="892505"/>
                  </a:lnTo>
                  <a:lnTo>
                    <a:pt x="1879600" y="902385"/>
                  </a:lnTo>
                  <a:lnTo>
                    <a:pt x="1879600" y="913434"/>
                  </a:lnTo>
                  <a:lnTo>
                    <a:pt x="1892300" y="906754"/>
                  </a:lnTo>
                  <a:lnTo>
                    <a:pt x="1892300" y="893152"/>
                  </a:lnTo>
                  <a:lnTo>
                    <a:pt x="1905000" y="890536"/>
                  </a:lnTo>
                  <a:lnTo>
                    <a:pt x="1905000" y="885532"/>
                  </a:lnTo>
                  <a:lnTo>
                    <a:pt x="1910194" y="883145"/>
                  </a:lnTo>
                  <a:lnTo>
                    <a:pt x="1905000" y="880300"/>
                  </a:lnTo>
                  <a:lnTo>
                    <a:pt x="1911731" y="882446"/>
                  </a:lnTo>
                  <a:lnTo>
                    <a:pt x="1917700" y="879716"/>
                  </a:lnTo>
                  <a:lnTo>
                    <a:pt x="1917700" y="859358"/>
                  </a:lnTo>
                  <a:lnTo>
                    <a:pt x="1930400" y="867562"/>
                  </a:lnTo>
                  <a:lnTo>
                    <a:pt x="1930400" y="868032"/>
                  </a:lnTo>
                  <a:lnTo>
                    <a:pt x="1943100" y="876223"/>
                  </a:lnTo>
                  <a:lnTo>
                    <a:pt x="1943100" y="853554"/>
                  </a:lnTo>
                  <a:lnTo>
                    <a:pt x="1955800" y="855878"/>
                  </a:lnTo>
                  <a:lnTo>
                    <a:pt x="1955800" y="848093"/>
                  </a:lnTo>
                  <a:lnTo>
                    <a:pt x="1968500" y="854557"/>
                  </a:lnTo>
                  <a:lnTo>
                    <a:pt x="1968500" y="845591"/>
                  </a:lnTo>
                  <a:lnTo>
                    <a:pt x="1955800" y="840181"/>
                  </a:lnTo>
                  <a:lnTo>
                    <a:pt x="1968500" y="845045"/>
                  </a:lnTo>
                  <a:lnTo>
                    <a:pt x="1968500" y="837857"/>
                  </a:lnTo>
                  <a:lnTo>
                    <a:pt x="1981200" y="843661"/>
                  </a:lnTo>
                  <a:lnTo>
                    <a:pt x="1981200" y="844372"/>
                  </a:lnTo>
                  <a:lnTo>
                    <a:pt x="1993900" y="849477"/>
                  </a:lnTo>
                  <a:lnTo>
                    <a:pt x="1993900" y="815759"/>
                  </a:lnTo>
                  <a:lnTo>
                    <a:pt x="2005114" y="817295"/>
                  </a:lnTo>
                  <a:lnTo>
                    <a:pt x="1993900" y="807034"/>
                  </a:lnTo>
                  <a:lnTo>
                    <a:pt x="1993900" y="801801"/>
                  </a:lnTo>
                  <a:lnTo>
                    <a:pt x="2006600" y="807173"/>
                  </a:lnTo>
                  <a:lnTo>
                    <a:pt x="2006600" y="817499"/>
                  </a:lnTo>
                  <a:lnTo>
                    <a:pt x="2005114" y="817295"/>
                  </a:lnTo>
                  <a:lnTo>
                    <a:pt x="2006600" y="818667"/>
                  </a:lnTo>
                  <a:lnTo>
                    <a:pt x="2006600" y="822337"/>
                  </a:lnTo>
                  <a:lnTo>
                    <a:pt x="2012708" y="825893"/>
                  </a:lnTo>
                  <a:lnTo>
                    <a:pt x="2009940" y="830872"/>
                  </a:lnTo>
                  <a:lnTo>
                    <a:pt x="2014588" y="827379"/>
                  </a:lnTo>
                  <a:lnTo>
                    <a:pt x="2013623" y="826427"/>
                  </a:lnTo>
                  <a:lnTo>
                    <a:pt x="2019300" y="829716"/>
                  </a:lnTo>
                  <a:lnTo>
                    <a:pt x="2019300" y="819823"/>
                  </a:lnTo>
                  <a:lnTo>
                    <a:pt x="2032000" y="819251"/>
                  </a:lnTo>
                  <a:lnTo>
                    <a:pt x="2019300" y="812266"/>
                  </a:lnTo>
                  <a:lnTo>
                    <a:pt x="2019300" y="800188"/>
                  </a:lnTo>
                  <a:lnTo>
                    <a:pt x="2032000" y="806742"/>
                  </a:lnTo>
                  <a:lnTo>
                    <a:pt x="2032000" y="812863"/>
                  </a:lnTo>
                  <a:lnTo>
                    <a:pt x="2044700" y="808202"/>
                  </a:lnTo>
                  <a:lnTo>
                    <a:pt x="2032000" y="794613"/>
                  </a:lnTo>
                  <a:lnTo>
                    <a:pt x="2032000" y="790181"/>
                  </a:lnTo>
                  <a:lnTo>
                    <a:pt x="2044700" y="802970"/>
                  </a:lnTo>
                  <a:lnTo>
                    <a:pt x="2044700" y="784948"/>
                  </a:lnTo>
                  <a:lnTo>
                    <a:pt x="2057400" y="794829"/>
                  </a:lnTo>
                  <a:lnTo>
                    <a:pt x="2057400" y="776109"/>
                  </a:lnTo>
                  <a:lnTo>
                    <a:pt x="2070100" y="770407"/>
                  </a:lnTo>
                  <a:lnTo>
                    <a:pt x="2070100" y="779716"/>
                  </a:lnTo>
                  <a:lnTo>
                    <a:pt x="2082800" y="773214"/>
                  </a:lnTo>
                  <a:lnTo>
                    <a:pt x="2082800" y="769607"/>
                  </a:lnTo>
                  <a:lnTo>
                    <a:pt x="2095500" y="767854"/>
                  </a:lnTo>
                  <a:lnTo>
                    <a:pt x="2108200" y="766914"/>
                  </a:lnTo>
                  <a:lnTo>
                    <a:pt x="2095500" y="755878"/>
                  </a:lnTo>
                  <a:lnTo>
                    <a:pt x="2108200" y="761682"/>
                  </a:lnTo>
                  <a:lnTo>
                    <a:pt x="2108200" y="758774"/>
                  </a:lnTo>
                  <a:lnTo>
                    <a:pt x="2095500" y="755294"/>
                  </a:lnTo>
                  <a:lnTo>
                    <a:pt x="2095500" y="749477"/>
                  </a:lnTo>
                  <a:lnTo>
                    <a:pt x="2108200" y="754126"/>
                  </a:lnTo>
                  <a:lnTo>
                    <a:pt x="2108200" y="734148"/>
                  </a:lnTo>
                  <a:lnTo>
                    <a:pt x="2120900" y="733780"/>
                  </a:lnTo>
                  <a:lnTo>
                    <a:pt x="2120900" y="720407"/>
                  </a:lnTo>
                  <a:lnTo>
                    <a:pt x="2133600" y="714590"/>
                  </a:lnTo>
                  <a:lnTo>
                    <a:pt x="2133600" y="706450"/>
                  </a:lnTo>
                  <a:lnTo>
                    <a:pt x="2146300" y="703541"/>
                  </a:lnTo>
                  <a:lnTo>
                    <a:pt x="2146300" y="699757"/>
                  </a:lnTo>
                  <a:lnTo>
                    <a:pt x="2159000" y="697077"/>
                  </a:lnTo>
                  <a:lnTo>
                    <a:pt x="2159000" y="693851"/>
                  </a:lnTo>
                  <a:lnTo>
                    <a:pt x="2146300" y="686104"/>
                  </a:lnTo>
                  <a:lnTo>
                    <a:pt x="2159000" y="687705"/>
                  </a:lnTo>
                  <a:lnTo>
                    <a:pt x="2159000" y="689368"/>
                  </a:lnTo>
                  <a:lnTo>
                    <a:pt x="2171700" y="690270"/>
                  </a:lnTo>
                  <a:lnTo>
                    <a:pt x="2171700" y="689597"/>
                  </a:lnTo>
                  <a:lnTo>
                    <a:pt x="2184400" y="688428"/>
                  </a:lnTo>
                  <a:lnTo>
                    <a:pt x="2171700" y="677964"/>
                  </a:lnTo>
                  <a:lnTo>
                    <a:pt x="2171700" y="670991"/>
                  </a:lnTo>
                  <a:lnTo>
                    <a:pt x="2174875" y="671423"/>
                  </a:lnTo>
                  <a:lnTo>
                    <a:pt x="2171700" y="669823"/>
                  </a:lnTo>
                  <a:lnTo>
                    <a:pt x="2171700" y="661682"/>
                  </a:lnTo>
                  <a:lnTo>
                    <a:pt x="2197100" y="667499"/>
                  </a:lnTo>
                  <a:lnTo>
                    <a:pt x="2197100" y="651802"/>
                  </a:lnTo>
                  <a:lnTo>
                    <a:pt x="2209800" y="646569"/>
                  </a:lnTo>
                  <a:lnTo>
                    <a:pt x="2209800" y="640676"/>
                  </a:lnTo>
                  <a:lnTo>
                    <a:pt x="2222500" y="634072"/>
                  </a:lnTo>
                  <a:lnTo>
                    <a:pt x="2222500" y="621563"/>
                  </a:lnTo>
                  <a:lnTo>
                    <a:pt x="2209800" y="614006"/>
                  </a:lnTo>
                  <a:lnTo>
                    <a:pt x="2209800" y="606450"/>
                  </a:lnTo>
                  <a:lnTo>
                    <a:pt x="2222500" y="613422"/>
                  </a:lnTo>
                  <a:lnTo>
                    <a:pt x="2222500" y="614476"/>
                  </a:lnTo>
                  <a:lnTo>
                    <a:pt x="2235200" y="613575"/>
                  </a:lnTo>
                  <a:lnTo>
                    <a:pt x="2235200" y="580872"/>
                  </a:lnTo>
                  <a:lnTo>
                    <a:pt x="2222500" y="575640"/>
                  </a:lnTo>
                  <a:lnTo>
                    <a:pt x="2235200" y="572147"/>
                  </a:lnTo>
                  <a:lnTo>
                    <a:pt x="2247900" y="569239"/>
                  </a:lnTo>
                  <a:lnTo>
                    <a:pt x="2247900" y="556450"/>
                  </a:lnTo>
                  <a:lnTo>
                    <a:pt x="2235200" y="558190"/>
                  </a:lnTo>
                  <a:lnTo>
                    <a:pt x="2235200" y="557034"/>
                  </a:lnTo>
                  <a:lnTo>
                    <a:pt x="2247900" y="550633"/>
                  </a:lnTo>
                  <a:lnTo>
                    <a:pt x="2247900" y="533768"/>
                  </a:lnTo>
                  <a:lnTo>
                    <a:pt x="2235200" y="533768"/>
                  </a:lnTo>
                  <a:lnTo>
                    <a:pt x="2235200" y="529704"/>
                  </a:lnTo>
                  <a:lnTo>
                    <a:pt x="2247900" y="531444"/>
                  </a:lnTo>
                  <a:lnTo>
                    <a:pt x="2247900" y="519188"/>
                  </a:lnTo>
                  <a:lnTo>
                    <a:pt x="2260600" y="515747"/>
                  </a:lnTo>
                  <a:lnTo>
                    <a:pt x="2260600" y="492493"/>
                  </a:lnTo>
                  <a:lnTo>
                    <a:pt x="2273300" y="490169"/>
                  </a:lnTo>
                  <a:lnTo>
                    <a:pt x="2260600" y="483196"/>
                  </a:lnTo>
                  <a:lnTo>
                    <a:pt x="2260600" y="475627"/>
                  </a:lnTo>
                  <a:lnTo>
                    <a:pt x="2273300" y="472147"/>
                  </a:lnTo>
                  <a:lnTo>
                    <a:pt x="2273300" y="468655"/>
                  </a:lnTo>
                  <a:lnTo>
                    <a:pt x="2260600" y="463423"/>
                  </a:lnTo>
                  <a:lnTo>
                    <a:pt x="2273300" y="462838"/>
                  </a:lnTo>
                  <a:lnTo>
                    <a:pt x="2273300" y="450634"/>
                  </a:lnTo>
                  <a:lnTo>
                    <a:pt x="2279650" y="450926"/>
                  </a:lnTo>
                  <a:lnTo>
                    <a:pt x="2273300" y="449465"/>
                  </a:lnTo>
                  <a:lnTo>
                    <a:pt x="2273300" y="448881"/>
                  </a:lnTo>
                  <a:lnTo>
                    <a:pt x="2273300" y="441909"/>
                  </a:lnTo>
                  <a:lnTo>
                    <a:pt x="2286000" y="443649"/>
                  </a:lnTo>
                  <a:lnTo>
                    <a:pt x="2286000" y="448310"/>
                  </a:lnTo>
                  <a:lnTo>
                    <a:pt x="2298700" y="448310"/>
                  </a:lnTo>
                  <a:lnTo>
                    <a:pt x="2298700" y="436092"/>
                  </a:lnTo>
                  <a:lnTo>
                    <a:pt x="2311400" y="425627"/>
                  </a:lnTo>
                  <a:lnTo>
                    <a:pt x="2311400" y="422148"/>
                  </a:lnTo>
                  <a:lnTo>
                    <a:pt x="2324100" y="418655"/>
                  </a:lnTo>
                  <a:lnTo>
                    <a:pt x="2324100" y="414578"/>
                  </a:lnTo>
                  <a:lnTo>
                    <a:pt x="2336800" y="411099"/>
                  </a:lnTo>
                  <a:lnTo>
                    <a:pt x="2336800" y="395401"/>
                  </a:lnTo>
                  <a:lnTo>
                    <a:pt x="2349500" y="401205"/>
                  </a:lnTo>
                  <a:lnTo>
                    <a:pt x="2349500" y="398310"/>
                  </a:lnTo>
                  <a:lnTo>
                    <a:pt x="2362200" y="394817"/>
                  </a:lnTo>
                  <a:lnTo>
                    <a:pt x="2362200" y="394233"/>
                  </a:lnTo>
                  <a:lnTo>
                    <a:pt x="2349500" y="387845"/>
                  </a:lnTo>
                  <a:lnTo>
                    <a:pt x="2362200" y="388416"/>
                  </a:lnTo>
                  <a:lnTo>
                    <a:pt x="2362200" y="375475"/>
                  </a:lnTo>
                  <a:lnTo>
                    <a:pt x="2374900" y="374103"/>
                  </a:lnTo>
                  <a:lnTo>
                    <a:pt x="2374900" y="372186"/>
                  </a:lnTo>
                  <a:lnTo>
                    <a:pt x="2362200" y="365747"/>
                  </a:lnTo>
                  <a:lnTo>
                    <a:pt x="2374900" y="371983"/>
                  </a:lnTo>
                  <a:lnTo>
                    <a:pt x="2387600" y="367868"/>
                  </a:lnTo>
                  <a:lnTo>
                    <a:pt x="2374900" y="361670"/>
                  </a:lnTo>
                  <a:lnTo>
                    <a:pt x="2387600" y="366331"/>
                  </a:lnTo>
                  <a:lnTo>
                    <a:pt x="2387600" y="356438"/>
                  </a:lnTo>
                  <a:lnTo>
                    <a:pt x="2400300" y="357759"/>
                  </a:lnTo>
                  <a:lnTo>
                    <a:pt x="2400300" y="346875"/>
                  </a:lnTo>
                  <a:lnTo>
                    <a:pt x="2413000" y="351790"/>
                  </a:lnTo>
                  <a:lnTo>
                    <a:pt x="2413000" y="330212"/>
                  </a:lnTo>
                  <a:lnTo>
                    <a:pt x="2425700" y="337261"/>
                  </a:lnTo>
                  <a:lnTo>
                    <a:pt x="2425700" y="322453"/>
                  </a:lnTo>
                  <a:lnTo>
                    <a:pt x="2413000" y="326288"/>
                  </a:lnTo>
                  <a:lnTo>
                    <a:pt x="2413000" y="315747"/>
                  </a:lnTo>
                  <a:lnTo>
                    <a:pt x="2425700" y="322453"/>
                  </a:lnTo>
                  <a:lnTo>
                    <a:pt x="2425700" y="313423"/>
                  </a:lnTo>
                  <a:lnTo>
                    <a:pt x="2438400" y="316331"/>
                  </a:lnTo>
                  <a:lnTo>
                    <a:pt x="2438400" y="291325"/>
                  </a:lnTo>
                  <a:lnTo>
                    <a:pt x="2451100" y="292493"/>
                  </a:lnTo>
                  <a:lnTo>
                    <a:pt x="2451100" y="291325"/>
                  </a:lnTo>
                  <a:lnTo>
                    <a:pt x="2438400" y="285877"/>
                  </a:lnTo>
                  <a:lnTo>
                    <a:pt x="2438400" y="278676"/>
                  </a:lnTo>
                  <a:lnTo>
                    <a:pt x="2425700" y="271703"/>
                  </a:lnTo>
                  <a:lnTo>
                    <a:pt x="2425700" y="266903"/>
                  </a:lnTo>
                  <a:lnTo>
                    <a:pt x="2438400" y="273659"/>
                  </a:lnTo>
                  <a:lnTo>
                    <a:pt x="2438400" y="274243"/>
                  </a:lnTo>
                  <a:lnTo>
                    <a:pt x="2451100" y="275818"/>
                  </a:lnTo>
                  <a:lnTo>
                    <a:pt x="2451100" y="283768"/>
                  </a:lnTo>
                  <a:lnTo>
                    <a:pt x="2463800" y="276212"/>
                  </a:lnTo>
                  <a:lnTo>
                    <a:pt x="2451100" y="269227"/>
                  </a:lnTo>
                  <a:lnTo>
                    <a:pt x="2451100" y="261086"/>
                  </a:lnTo>
                  <a:lnTo>
                    <a:pt x="2463800" y="262255"/>
                  </a:lnTo>
                  <a:lnTo>
                    <a:pt x="2463800" y="245948"/>
                  </a:lnTo>
                  <a:lnTo>
                    <a:pt x="2476500" y="246634"/>
                  </a:lnTo>
                  <a:lnTo>
                    <a:pt x="2476500" y="219811"/>
                  </a:lnTo>
                  <a:lnTo>
                    <a:pt x="2463800" y="217487"/>
                  </a:lnTo>
                  <a:lnTo>
                    <a:pt x="2463800" y="212839"/>
                  </a:lnTo>
                  <a:lnTo>
                    <a:pt x="2476500" y="215747"/>
                  </a:lnTo>
                  <a:lnTo>
                    <a:pt x="2476500" y="208762"/>
                  </a:lnTo>
                  <a:lnTo>
                    <a:pt x="2489200" y="216319"/>
                  </a:lnTo>
                  <a:lnTo>
                    <a:pt x="2489200" y="204571"/>
                  </a:lnTo>
                  <a:lnTo>
                    <a:pt x="2476500" y="198882"/>
                  </a:lnTo>
                  <a:lnTo>
                    <a:pt x="2489200" y="201206"/>
                  </a:lnTo>
                  <a:lnTo>
                    <a:pt x="2489200" y="197142"/>
                  </a:lnTo>
                  <a:lnTo>
                    <a:pt x="2501900" y="193649"/>
                  </a:lnTo>
                  <a:lnTo>
                    <a:pt x="2489200" y="183184"/>
                  </a:lnTo>
                  <a:lnTo>
                    <a:pt x="2501900" y="180860"/>
                  </a:lnTo>
                  <a:lnTo>
                    <a:pt x="2501900" y="189026"/>
                  </a:lnTo>
                  <a:lnTo>
                    <a:pt x="2514600" y="191909"/>
                  </a:lnTo>
                  <a:lnTo>
                    <a:pt x="2514600" y="162839"/>
                  </a:lnTo>
                  <a:lnTo>
                    <a:pt x="2501900" y="157949"/>
                  </a:lnTo>
                  <a:lnTo>
                    <a:pt x="2514600" y="157378"/>
                  </a:lnTo>
                  <a:lnTo>
                    <a:pt x="2514600" y="155854"/>
                  </a:lnTo>
                  <a:lnTo>
                    <a:pt x="2527300" y="160502"/>
                  </a:lnTo>
                  <a:lnTo>
                    <a:pt x="2527300" y="139573"/>
                  </a:lnTo>
                  <a:lnTo>
                    <a:pt x="2540000" y="138417"/>
                  </a:lnTo>
                  <a:lnTo>
                    <a:pt x="2540000" y="126199"/>
                  </a:lnTo>
                  <a:lnTo>
                    <a:pt x="2527300" y="123875"/>
                  </a:lnTo>
                  <a:lnTo>
                    <a:pt x="2540000" y="125628"/>
                  </a:lnTo>
                  <a:lnTo>
                    <a:pt x="2540000" y="98882"/>
                  </a:lnTo>
                  <a:lnTo>
                    <a:pt x="2552700" y="99453"/>
                  </a:lnTo>
                  <a:lnTo>
                    <a:pt x="2552700" y="93065"/>
                  </a:lnTo>
                  <a:lnTo>
                    <a:pt x="2544241" y="91122"/>
                  </a:lnTo>
                  <a:lnTo>
                    <a:pt x="2540000" y="90741"/>
                  </a:lnTo>
                  <a:lnTo>
                    <a:pt x="2540000" y="90157"/>
                  </a:lnTo>
                  <a:lnTo>
                    <a:pt x="2540000" y="87833"/>
                  </a:lnTo>
                  <a:lnTo>
                    <a:pt x="2527300" y="83756"/>
                  </a:lnTo>
                  <a:lnTo>
                    <a:pt x="2527300" y="82016"/>
                  </a:lnTo>
                  <a:lnTo>
                    <a:pt x="2540000" y="87833"/>
                  </a:lnTo>
                  <a:lnTo>
                    <a:pt x="2552700" y="87833"/>
                  </a:lnTo>
                  <a:lnTo>
                    <a:pt x="2552700" y="87249"/>
                  </a:lnTo>
                  <a:lnTo>
                    <a:pt x="2540000" y="85509"/>
                  </a:lnTo>
                  <a:lnTo>
                    <a:pt x="2540000" y="84340"/>
                  </a:lnTo>
                  <a:lnTo>
                    <a:pt x="2552700" y="84124"/>
                  </a:lnTo>
                  <a:lnTo>
                    <a:pt x="2540000" y="81292"/>
                  </a:lnTo>
                  <a:lnTo>
                    <a:pt x="2540000" y="73291"/>
                  </a:lnTo>
                  <a:lnTo>
                    <a:pt x="2540000" y="69227"/>
                  </a:lnTo>
                  <a:lnTo>
                    <a:pt x="2542641" y="69824"/>
                  </a:lnTo>
                  <a:lnTo>
                    <a:pt x="2540000" y="68935"/>
                  </a:lnTo>
                  <a:lnTo>
                    <a:pt x="2540000" y="64579"/>
                  </a:lnTo>
                  <a:lnTo>
                    <a:pt x="2552700" y="66903"/>
                  </a:lnTo>
                  <a:lnTo>
                    <a:pt x="2552700" y="70967"/>
                  </a:lnTo>
                  <a:lnTo>
                    <a:pt x="2565400" y="72136"/>
                  </a:lnTo>
                  <a:lnTo>
                    <a:pt x="2565400" y="65735"/>
                  </a:lnTo>
                  <a:lnTo>
                    <a:pt x="2552700" y="58369"/>
                  </a:lnTo>
                  <a:lnTo>
                    <a:pt x="2552700" y="49593"/>
                  </a:lnTo>
                  <a:lnTo>
                    <a:pt x="2565400" y="50990"/>
                  </a:lnTo>
                  <a:lnTo>
                    <a:pt x="2565400" y="52946"/>
                  </a:lnTo>
                  <a:lnTo>
                    <a:pt x="2578100" y="51777"/>
                  </a:lnTo>
                  <a:lnTo>
                    <a:pt x="2578100" y="41897"/>
                  </a:lnTo>
                  <a:lnTo>
                    <a:pt x="2565400" y="37249"/>
                  </a:lnTo>
                  <a:lnTo>
                    <a:pt x="2578100" y="35509"/>
                  </a:lnTo>
                  <a:lnTo>
                    <a:pt x="2578100" y="30848"/>
                  </a:lnTo>
                  <a:lnTo>
                    <a:pt x="2590800" y="27940"/>
                  </a:lnTo>
                  <a:close/>
                </a:path>
              </a:pathLst>
            </a:custGeom>
            <a:solidFill>
              <a:srgbClr val="E28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71998" y="123303"/>
              <a:ext cx="409575" cy="555625"/>
            </a:xfrm>
            <a:custGeom>
              <a:avLst/>
              <a:gdLst/>
              <a:ahLst/>
              <a:cxnLst/>
              <a:rect l="l" t="t" r="r" b="b"/>
              <a:pathLst>
                <a:path w="409575" h="555625">
                  <a:moveTo>
                    <a:pt x="584" y="0"/>
                  </a:moveTo>
                  <a:lnTo>
                    <a:pt x="0" y="1168"/>
                  </a:lnTo>
                  <a:lnTo>
                    <a:pt x="584" y="584"/>
                  </a:lnTo>
                  <a:lnTo>
                    <a:pt x="584" y="0"/>
                  </a:lnTo>
                  <a:close/>
                </a:path>
                <a:path w="409575" h="555625">
                  <a:moveTo>
                    <a:pt x="124421" y="247688"/>
                  </a:moveTo>
                  <a:lnTo>
                    <a:pt x="120357" y="249428"/>
                  </a:lnTo>
                  <a:lnTo>
                    <a:pt x="120942" y="255828"/>
                  </a:lnTo>
                  <a:lnTo>
                    <a:pt x="124421" y="247688"/>
                  </a:lnTo>
                  <a:close/>
                </a:path>
                <a:path w="409575" h="555625">
                  <a:moveTo>
                    <a:pt x="143027" y="552932"/>
                  </a:moveTo>
                  <a:lnTo>
                    <a:pt x="141871" y="551180"/>
                  </a:lnTo>
                  <a:lnTo>
                    <a:pt x="140703" y="548855"/>
                  </a:lnTo>
                  <a:lnTo>
                    <a:pt x="138963" y="551180"/>
                  </a:lnTo>
                  <a:lnTo>
                    <a:pt x="136639" y="552932"/>
                  </a:lnTo>
                  <a:lnTo>
                    <a:pt x="135470" y="555256"/>
                  </a:lnTo>
                  <a:lnTo>
                    <a:pt x="140131" y="554088"/>
                  </a:lnTo>
                  <a:lnTo>
                    <a:pt x="143027" y="552932"/>
                  </a:lnTo>
                  <a:close/>
                </a:path>
                <a:path w="409575" h="555625">
                  <a:moveTo>
                    <a:pt x="190906" y="373849"/>
                  </a:moveTo>
                  <a:lnTo>
                    <a:pt x="189547" y="377926"/>
                  </a:lnTo>
                  <a:lnTo>
                    <a:pt x="190703" y="375018"/>
                  </a:lnTo>
                  <a:lnTo>
                    <a:pt x="190906" y="373849"/>
                  </a:lnTo>
                  <a:close/>
                </a:path>
                <a:path w="409575" h="555625">
                  <a:moveTo>
                    <a:pt x="197688" y="369785"/>
                  </a:moveTo>
                  <a:lnTo>
                    <a:pt x="191871" y="368617"/>
                  </a:lnTo>
                  <a:lnTo>
                    <a:pt x="191287" y="371525"/>
                  </a:lnTo>
                  <a:lnTo>
                    <a:pt x="190906" y="373849"/>
                  </a:lnTo>
                  <a:lnTo>
                    <a:pt x="191871" y="370941"/>
                  </a:lnTo>
                  <a:lnTo>
                    <a:pt x="197688" y="369785"/>
                  </a:lnTo>
                  <a:close/>
                </a:path>
                <a:path w="409575" h="555625">
                  <a:moveTo>
                    <a:pt x="374434" y="424434"/>
                  </a:moveTo>
                  <a:lnTo>
                    <a:pt x="373265" y="420941"/>
                  </a:lnTo>
                  <a:lnTo>
                    <a:pt x="374434" y="425018"/>
                  </a:lnTo>
                  <a:lnTo>
                    <a:pt x="374434" y="424434"/>
                  </a:lnTo>
                  <a:close/>
                </a:path>
                <a:path w="409575" h="555625">
                  <a:moveTo>
                    <a:pt x="392112" y="415480"/>
                  </a:moveTo>
                  <a:lnTo>
                    <a:pt x="391299" y="415137"/>
                  </a:lnTo>
                  <a:lnTo>
                    <a:pt x="387223" y="413969"/>
                  </a:lnTo>
                  <a:lnTo>
                    <a:pt x="392112" y="415480"/>
                  </a:lnTo>
                  <a:close/>
                </a:path>
                <a:path w="409575" h="555625">
                  <a:moveTo>
                    <a:pt x="395655" y="416953"/>
                  </a:moveTo>
                  <a:lnTo>
                    <a:pt x="394779" y="416293"/>
                  </a:lnTo>
                  <a:lnTo>
                    <a:pt x="392112" y="415480"/>
                  </a:lnTo>
                  <a:lnTo>
                    <a:pt x="395655" y="416953"/>
                  </a:lnTo>
                  <a:close/>
                </a:path>
                <a:path w="409575" h="555625">
                  <a:moveTo>
                    <a:pt x="403504" y="419785"/>
                  </a:moveTo>
                  <a:lnTo>
                    <a:pt x="398272" y="418045"/>
                  </a:lnTo>
                  <a:lnTo>
                    <a:pt x="395655" y="416953"/>
                  </a:lnTo>
                  <a:lnTo>
                    <a:pt x="397103" y="418045"/>
                  </a:lnTo>
                  <a:lnTo>
                    <a:pt x="403504" y="420370"/>
                  </a:lnTo>
                  <a:lnTo>
                    <a:pt x="403504" y="419785"/>
                  </a:lnTo>
                  <a:close/>
                </a:path>
                <a:path w="409575" h="555625">
                  <a:moveTo>
                    <a:pt x="403504" y="411645"/>
                  </a:moveTo>
                  <a:lnTo>
                    <a:pt x="402920" y="411937"/>
                  </a:lnTo>
                  <a:lnTo>
                    <a:pt x="402348" y="412229"/>
                  </a:lnTo>
                  <a:lnTo>
                    <a:pt x="402348" y="412813"/>
                  </a:lnTo>
                  <a:lnTo>
                    <a:pt x="396532" y="411581"/>
                  </a:lnTo>
                  <a:lnTo>
                    <a:pt x="391299" y="410476"/>
                  </a:lnTo>
                  <a:lnTo>
                    <a:pt x="396532" y="412229"/>
                  </a:lnTo>
                  <a:lnTo>
                    <a:pt x="394779" y="412813"/>
                  </a:lnTo>
                  <a:lnTo>
                    <a:pt x="390131" y="412813"/>
                  </a:lnTo>
                  <a:lnTo>
                    <a:pt x="386638" y="412229"/>
                  </a:lnTo>
                  <a:lnTo>
                    <a:pt x="387223" y="413385"/>
                  </a:lnTo>
                  <a:lnTo>
                    <a:pt x="396227" y="416179"/>
                  </a:lnTo>
                  <a:lnTo>
                    <a:pt x="398195" y="416953"/>
                  </a:lnTo>
                  <a:lnTo>
                    <a:pt x="398754" y="417398"/>
                  </a:lnTo>
                  <a:lnTo>
                    <a:pt x="403504" y="419201"/>
                  </a:lnTo>
                  <a:lnTo>
                    <a:pt x="402920" y="416877"/>
                  </a:lnTo>
                  <a:lnTo>
                    <a:pt x="402920" y="413969"/>
                  </a:lnTo>
                  <a:lnTo>
                    <a:pt x="403504" y="411645"/>
                  </a:lnTo>
                  <a:close/>
                </a:path>
                <a:path w="409575" h="555625">
                  <a:moveTo>
                    <a:pt x="404088" y="387223"/>
                  </a:moveTo>
                  <a:lnTo>
                    <a:pt x="401764" y="387223"/>
                  </a:lnTo>
                  <a:lnTo>
                    <a:pt x="388975" y="390715"/>
                  </a:lnTo>
                  <a:lnTo>
                    <a:pt x="392455" y="390131"/>
                  </a:lnTo>
                  <a:lnTo>
                    <a:pt x="404088" y="387223"/>
                  </a:lnTo>
                  <a:close/>
                </a:path>
                <a:path w="409575" h="555625">
                  <a:moveTo>
                    <a:pt x="406996" y="404672"/>
                  </a:moveTo>
                  <a:lnTo>
                    <a:pt x="395947" y="404672"/>
                  </a:lnTo>
                  <a:lnTo>
                    <a:pt x="401764" y="405244"/>
                  </a:lnTo>
                  <a:lnTo>
                    <a:pt x="402348" y="405244"/>
                  </a:lnTo>
                  <a:lnTo>
                    <a:pt x="406996" y="404672"/>
                  </a:lnTo>
                  <a:close/>
                </a:path>
                <a:path w="409575" h="555625">
                  <a:moveTo>
                    <a:pt x="409321" y="408736"/>
                  </a:moveTo>
                  <a:lnTo>
                    <a:pt x="405244" y="407581"/>
                  </a:lnTo>
                  <a:lnTo>
                    <a:pt x="401764" y="406996"/>
                  </a:lnTo>
                  <a:lnTo>
                    <a:pt x="398272" y="406412"/>
                  </a:lnTo>
                  <a:lnTo>
                    <a:pt x="399440" y="407568"/>
                  </a:lnTo>
                  <a:lnTo>
                    <a:pt x="405828" y="408736"/>
                  </a:lnTo>
                  <a:lnTo>
                    <a:pt x="404672" y="408152"/>
                  </a:lnTo>
                  <a:lnTo>
                    <a:pt x="404088" y="408051"/>
                  </a:lnTo>
                  <a:lnTo>
                    <a:pt x="405244" y="408152"/>
                  </a:lnTo>
                  <a:lnTo>
                    <a:pt x="406412" y="408736"/>
                  </a:lnTo>
                  <a:lnTo>
                    <a:pt x="409321" y="408736"/>
                  </a:lnTo>
                  <a:close/>
                </a:path>
              </a:pathLst>
            </a:custGeom>
            <a:solidFill>
              <a:srgbClr val="E28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7629" y="9297131"/>
            <a:ext cx="2011582" cy="98933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5276524" y="0"/>
            <a:ext cx="1936750" cy="1070610"/>
          </a:xfrm>
          <a:custGeom>
            <a:avLst/>
            <a:gdLst/>
            <a:ahLst/>
            <a:cxnLst/>
            <a:rect l="l" t="t" r="r" b="b"/>
            <a:pathLst>
              <a:path w="1936750" h="1070610">
                <a:moveTo>
                  <a:pt x="224717" y="199390"/>
                </a:moveTo>
                <a:lnTo>
                  <a:pt x="173424" y="194310"/>
                </a:lnTo>
                <a:lnTo>
                  <a:pt x="123088" y="185420"/>
                </a:lnTo>
                <a:lnTo>
                  <a:pt x="57834" y="168910"/>
                </a:lnTo>
                <a:lnTo>
                  <a:pt x="41960" y="167640"/>
                </a:lnTo>
                <a:lnTo>
                  <a:pt x="6860" y="167640"/>
                </a:lnTo>
                <a:lnTo>
                  <a:pt x="0" y="120650"/>
                </a:lnTo>
                <a:lnTo>
                  <a:pt x="9413" y="83820"/>
                </a:lnTo>
                <a:lnTo>
                  <a:pt x="34142" y="60960"/>
                </a:lnTo>
                <a:lnTo>
                  <a:pt x="73230" y="54610"/>
                </a:lnTo>
                <a:lnTo>
                  <a:pt x="486768" y="54610"/>
                </a:lnTo>
                <a:lnTo>
                  <a:pt x="499611" y="25400"/>
                </a:lnTo>
                <a:lnTo>
                  <a:pt x="520591" y="10160"/>
                </a:lnTo>
                <a:lnTo>
                  <a:pt x="546358" y="5080"/>
                </a:lnTo>
                <a:lnTo>
                  <a:pt x="573560" y="3810"/>
                </a:lnTo>
                <a:lnTo>
                  <a:pt x="632910" y="3810"/>
                </a:lnTo>
                <a:lnTo>
                  <a:pt x="664739" y="1270"/>
                </a:lnTo>
                <a:lnTo>
                  <a:pt x="690832" y="0"/>
                </a:lnTo>
                <a:lnTo>
                  <a:pt x="1104387" y="0"/>
                </a:lnTo>
                <a:lnTo>
                  <a:pt x="1094855" y="34290"/>
                </a:lnTo>
                <a:lnTo>
                  <a:pt x="527611" y="34290"/>
                </a:lnTo>
                <a:lnTo>
                  <a:pt x="542928" y="85090"/>
                </a:lnTo>
                <a:lnTo>
                  <a:pt x="1249308" y="85090"/>
                </a:lnTo>
                <a:lnTo>
                  <a:pt x="1239219" y="97790"/>
                </a:lnTo>
                <a:lnTo>
                  <a:pt x="1179189" y="97790"/>
                </a:lnTo>
                <a:lnTo>
                  <a:pt x="1153901" y="104140"/>
                </a:lnTo>
                <a:lnTo>
                  <a:pt x="1149131" y="106680"/>
                </a:lnTo>
                <a:lnTo>
                  <a:pt x="614403" y="106680"/>
                </a:lnTo>
                <a:lnTo>
                  <a:pt x="609298" y="116840"/>
                </a:lnTo>
                <a:lnTo>
                  <a:pt x="645036" y="132080"/>
                </a:lnTo>
                <a:lnTo>
                  <a:pt x="1079439" y="132080"/>
                </a:lnTo>
                <a:lnTo>
                  <a:pt x="1075166" y="140970"/>
                </a:lnTo>
                <a:lnTo>
                  <a:pt x="1072613" y="158750"/>
                </a:lnTo>
                <a:lnTo>
                  <a:pt x="1083462" y="172720"/>
                </a:lnTo>
                <a:lnTo>
                  <a:pt x="1092184" y="177800"/>
                </a:lnTo>
                <a:lnTo>
                  <a:pt x="708877" y="177800"/>
                </a:lnTo>
                <a:lnTo>
                  <a:pt x="612489" y="180340"/>
                </a:lnTo>
                <a:lnTo>
                  <a:pt x="422472" y="190500"/>
                </a:lnTo>
                <a:lnTo>
                  <a:pt x="374449" y="190500"/>
                </a:lnTo>
                <a:lnTo>
                  <a:pt x="326426" y="193040"/>
                </a:lnTo>
                <a:lnTo>
                  <a:pt x="277446" y="198120"/>
                </a:lnTo>
                <a:lnTo>
                  <a:pt x="224717" y="199390"/>
                </a:lnTo>
                <a:close/>
              </a:path>
              <a:path w="1936750" h="1070610">
                <a:moveTo>
                  <a:pt x="1249308" y="85090"/>
                </a:moveTo>
                <a:lnTo>
                  <a:pt x="793092" y="85090"/>
                </a:lnTo>
                <a:lnTo>
                  <a:pt x="762859" y="62230"/>
                </a:lnTo>
                <a:lnTo>
                  <a:pt x="731189" y="54610"/>
                </a:lnTo>
                <a:lnTo>
                  <a:pt x="1089206" y="54610"/>
                </a:lnTo>
                <a:lnTo>
                  <a:pt x="1150471" y="44450"/>
                </a:lnTo>
                <a:lnTo>
                  <a:pt x="1150471" y="29210"/>
                </a:lnTo>
                <a:lnTo>
                  <a:pt x="1105265" y="0"/>
                </a:lnTo>
                <a:lnTo>
                  <a:pt x="1327364" y="0"/>
                </a:lnTo>
                <a:lnTo>
                  <a:pt x="1318949" y="3810"/>
                </a:lnTo>
                <a:lnTo>
                  <a:pt x="1273001" y="3810"/>
                </a:lnTo>
                <a:lnTo>
                  <a:pt x="1275952" y="39370"/>
                </a:lnTo>
                <a:lnTo>
                  <a:pt x="1265981" y="64770"/>
                </a:lnTo>
                <a:lnTo>
                  <a:pt x="1249308" y="85090"/>
                </a:lnTo>
                <a:close/>
              </a:path>
              <a:path w="1936750" h="1070610">
                <a:moveTo>
                  <a:pt x="1420791" y="19050"/>
                </a:moveTo>
                <a:lnTo>
                  <a:pt x="1324055" y="19050"/>
                </a:lnTo>
                <a:lnTo>
                  <a:pt x="1364898" y="8890"/>
                </a:lnTo>
                <a:lnTo>
                  <a:pt x="1358117" y="0"/>
                </a:lnTo>
                <a:lnTo>
                  <a:pt x="1935512" y="0"/>
                </a:lnTo>
                <a:lnTo>
                  <a:pt x="1924498" y="8890"/>
                </a:lnTo>
                <a:lnTo>
                  <a:pt x="1924915" y="13970"/>
                </a:lnTo>
                <a:lnTo>
                  <a:pt x="1421057" y="13970"/>
                </a:lnTo>
                <a:lnTo>
                  <a:pt x="1420791" y="19050"/>
                </a:lnTo>
                <a:close/>
              </a:path>
              <a:path w="1936750" h="1070610">
                <a:moveTo>
                  <a:pt x="1293422" y="107950"/>
                </a:moveTo>
                <a:lnTo>
                  <a:pt x="1272362" y="106680"/>
                </a:lnTo>
                <a:lnTo>
                  <a:pt x="1247474" y="106680"/>
                </a:lnTo>
                <a:lnTo>
                  <a:pt x="1282334" y="78740"/>
                </a:lnTo>
                <a:lnTo>
                  <a:pt x="1296613" y="58420"/>
                </a:lnTo>
                <a:lnTo>
                  <a:pt x="1292704" y="36830"/>
                </a:lnTo>
                <a:lnTo>
                  <a:pt x="1273001" y="3810"/>
                </a:lnTo>
                <a:lnTo>
                  <a:pt x="1318949" y="3810"/>
                </a:lnTo>
                <a:lnTo>
                  <a:pt x="1324055" y="19050"/>
                </a:lnTo>
                <a:lnTo>
                  <a:pt x="1420791" y="19050"/>
                </a:lnTo>
                <a:lnTo>
                  <a:pt x="1420260" y="29210"/>
                </a:lnTo>
                <a:lnTo>
                  <a:pt x="1416750" y="59690"/>
                </a:lnTo>
                <a:lnTo>
                  <a:pt x="1415952" y="74930"/>
                </a:lnTo>
                <a:lnTo>
                  <a:pt x="1412043" y="82550"/>
                </a:lnTo>
                <a:lnTo>
                  <a:pt x="1407656" y="87630"/>
                </a:lnTo>
                <a:lnTo>
                  <a:pt x="1404092" y="90170"/>
                </a:lnTo>
                <a:lnTo>
                  <a:pt x="1343120" y="90170"/>
                </a:lnTo>
                <a:lnTo>
                  <a:pt x="1324055" y="101600"/>
                </a:lnTo>
                <a:lnTo>
                  <a:pt x="1310653" y="106680"/>
                </a:lnTo>
                <a:lnTo>
                  <a:pt x="1293422" y="107950"/>
                </a:lnTo>
                <a:close/>
              </a:path>
              <a:path w="1936750" h="1070610">
                <a:moveTo>
                  <a:pt x="1487427" y="121920"/>
                </a:moveTo>
                <a:lnTo>
                  <a:pt x="1421057" y="13970"/>
                </a:lnTo>
                <a:lnTo>
                  <a:pt x="1924915" y="13970"/>
                </a:lnTo>
                <a:lnTo>
                  <a:pt x="1925854" y="25400"/>
                </a:lnTo>
                <a:lnTo>
                  <a:pt x="1933911" y="41910"/>
                </a:lnTo>
                <a:lnTo>
                  <a:pt x="1934310" y="44450"/>
                </a:lnTo>
                <a:lnTo>
                  <a:pt x="1615063" y="44450"/>
                </a:lnTo>
                <a:lnTo>
                  <a:pt x="1595359" y="46990"/>
                </a:lnTo>
                <a:lnTo>
                  <a:pt x="1576134" y="48260"/>
                </a:lnTo>
                <a:lnTo>
                  <a:pt x="1559781" y="55880"/>
                </a:lnTo>
                <a:lnTo>
                  <a:pt x="1548692" y="74930"/>
                </a:lnTo>
                <a:lnTo>
                  <a:pt x="1540556" y="86360"/>
                </a:lnTo>
                <a:lnTo>
                  <a:pt x="1525718" y="96520"/>
                </a:lnTo>
                <a:lnTo>
                  <a:pt x="1507051" y="107950"/>
                </a:lnTo>
                <a:lnTo>
                  <a:pt x="1487427" y="121920"/>
                </a:lnTo>
                <a:close/>
              </a:path>
              <a:path w="1936750" h="1070610">
                <a:moveTo>
                  <a:pt x="486768" y="54610"/>
                </a:moveTo>
                <a:lnTo>
                  <a:pt x="118648" y="54610"/>
                </a:lnTo>
                <a:lnTo>
                  <a:pt x="163330" y="49530"/>
                </a:lnTo>
                <a:lnTo>
                  <a:pt x="252450" y="36830"/>
                </a:lnTo>
                <a:lnTo>
                  <a:pt x="297868" y="34290"/>
                </a:lnTo>
                <a:lnTo>
                  <a:pt x="336238" y="33020"/>
                </a:lnTo>
                <a:lnTo>
                  <a:pt x="375087" y="29210"/>
                </a:lnTo>
                <a:lnTo>
                  <a:pt x="456136" y="19050"/>
                </a:lnTo>
                <a:lnTo>
                  <a:pt x="486768" y="54610"/>
                </a:lnTo>
                <a:close/>
              </a:path>
              <a:path w="1936750" h="1070610">
                <a:moveTo>
                  <a:pt x="650141" y="85090"/>
                </a:moveTo>
                <a:lnTo>
                  <a:pt x="542928" y="85090"/>
                </a:lnTo>
                <a:lnTo>
                  <a:pt x="573560" y="59690"/>
                </a:lnTo>
                <a:lnTo>
                  <a:pt x="527611" y="34290"/>
                </a:lnTo>
                <a:lnTo>
                  <a:pt x="1094855" y="34290"/>
                </a:lnTo>
                <a:lnTo>
                  <a:pt x="1089206" y="54610"/>
                </a:lnTo>
                <a:lnTo>
                  <a:pt x="731189" y="54610"/>
                </a:lnTo>
                <a:lnTo>
                  <a:pt x="694734" y="62230"/>
                </a:lnTo>
                <a:lnTo>
                  <a:pt x="650141" y="85090"/>
                </a:lnTo>
                <a:close/>
              </a:path>
              <a:path w="1936750" h="1070610">
                <a:moveTo>
                  <a:pt x="1600385" y="104140"/>
                </a:moveTo>
                <a:lnTo>
                  <a:pt x="1578926" y="101600"/>
                </a:lnTo>
                <a:lnTo>
                  <a:pt x="1558903" y="95250"/>
                </a:lnTo>
                <a:lnTo>
                  <a:pt x="1615063" y="44450"/>
                </a:lnTo>
                <a:lnTo>
                  <a:pt x="1934310" y="44450"/>
                </a:lnTo>
                <a:lnTo>
                  <a:pt x="1936105" y="55880"/>
                </a:lnTo>
                <a:lnTo>
                  <a:pt x="1893307" y="55880"/>
                </a:lnTo>
                <a:lnTo>
                  <a:pt x="1870652" y="60960"/>
                </a:lnTo>
                <a:lnTo>
                  <a:pt x="1849911" y="69850"/>
                </a:lnTo>
                <a:lnTo>
                  <a:pt x="1834595" y="73660"/>
                </a:lnTo>
                <a:lnTo>
                  <a:pt x="1826937" y="74930"/>
                </a:lnTo>
                <a:lnTo>
                  <a:pt x="1788646" y="74930"/>
                </a:lnTo>
                <a:lnTo>
                  <a:pt x="1753387" y="76200"/>
                </a:lnTo>
                <a:lnTo>
                  <a:pt x="1717171" y="80010"/>
                </a:lnTo>
                <a:lnTo>
                  <a:pt x="1680954" y="86360"/>
                </a:lnTo>
                <a:lnTo>
                  <a:pt x="1645695" y="95250"/>
                </a:lnTo>
                <a:lnTo>
                  <a:pt x="1622801" y="101600"/>
                </a:lnTo>
                <a:lnTo>
                  <a:pt x="1600385" y="104140"/>
                </a:lnTo>
                <a:close/>
              </a:path>
              <a:path w="1936750" h="1070610">
                <a:moveTo>
                  <a:pt x="1936703" y="59690"/>
                </a:moveTo>
                <a:lnTo>
                  <a:pt x="1915963" y="55880"/>
                </a:lnTo>
                <a:lnTo>
                  <a:pt x="1936105" y="55880"/>
                </a:lnTo>
                <a:lnTo>
                  <a:pt x="1936703" y="59690"/>
                </a:lnTo>
                <a:close/>
              </a:path>
              <a:path w="1936750" h="1070610">
                <a:moveTo>
                  <a:pt x="1803963" y="77470"/>
                </a:moveTo>
                <a:lnTo>
                  <a:pt x="1788646" y="74930"/>
                </a:lnTo>
                <a:lnTo>
                  <a:pt x="1826937" y="74930"/>
                </a:lnTo>
                <a:lnTo>
                  <a:pt x="1819279" y="76200"/>
                </a:lnTo>
                <a:lnTo>
                  <a:pt x="1803963" y="77470"/>
                </a:lnTo>
                <a:close/>
              </a:path>
              <a:path w="1936750" h="1070610">
                <a:moveTo>
                  <a:pt x="1395530" y="95250"/>
                </a:moveTo>
                <a:lnTo>
                  <a:pt x="1379337" y="95250"/>
                </a:lnTo>
                <a:lnTo>
                  <a:pt x="1361707" y="90170"/>
                </a:lnTo>
                <a:lnTo>
                  <a:pt x="1404092" y="90170"/>
                </a:lnTo>
                <a:lnTo>
                  <a:pt x="1402311" y="91440"/>
                </a:lnTo>
                <a:lnTo>
                  <a:pt x="1395530" y="95250"/>
                </a:lnTo>
                <a:close/>
              </a:path>
              <a:path w="1936750" h="1070610">
                <a:moveTo>
                  <a:pt x="1232157" y="106680"/>
                </a:moveTo>
                <a:lnTo>
                  <a:pt x="1205434" y="97790"/>
                </a:lnTo>
                <a:lnTo>
                  <a:pt x="1239219" y="97790"/>
                </a:lnTo>
                <a:lnTo>
                  <a:pt x="1232157" y="106680"/>
                </a:lnTo>
                <a:close/>
              </a:path>
              <a:path w="1936750" h="1070610">
                <a:moveTo>
                  <a:pt x="1079439" y="132080"/>
                </a:moveTo>
                <a:lnTo>
                  <a:pt x="645036" y="132080"/>
                </a:lnTo>
                <a:lnTo>
                  <a:pt x="650141" y="121920"/>
                </a:lnTo>
                <a:lnTo>
                  <a:pt x="614403" y="106680"/>
                </a:lnTo>
                <a:lnTo>
                  <a:pt x="1149131" y="106680"/>
                </a:lnTo>
                <a:lnTo>
                  <a:pt x="1139590" y="111760"/>
                </a:lnTo>
                <a:lnTo>
                  <a:pt x="1089206" y="111760"/>
                </a:lnTo>
                <a:lnTo>
                  <a:pt x="1079439" y="132080"/>
                </a:lnTo>
                <a:close/>
              </a:path>
              <a:path w="1936750" h="1070610">
                <a:moveTo>
                  <a:pt x="1123667" y="118110"/>
                </a:moveTo>
                <a:lnTo>
                  <a:pt x="1113457" y="118110"/>
                </a:lnTo>
                <a:lnTo>
                  <a:pt x="1101331" y="114300"/>
                </a:lnTo>
                <a:lnTo>
                  <a:pt x="1089206" y="111760"/>
                </a:lnTo>
                <a:lnTo>
                  <a:pt x="1139590" y="111760"/>
                </a:lnTo>
                <a:lnTo>
                  <a:pt x="1130049" y="116840"/>
                </a:lnTo>
                <a:lnTo>
                  <a:pt x="1123667" y="118110"/>
                </a:lnTo>
                <a:close/>
              </a:path>
              <a:path w="1936750" h="1070610">
                <a:moveTo>
                  <a:pt x="701195" y="438150"/>
                </a:moveTo>
                <a:lnTo>
                  <a:pt x="660352" y="438150"/>
                </a:lnTo>
                <a:lnTo>
                  <a:pt x="665617" y="421640"/>
                </a:lnTo>
                <a:lnTo>
                  <a:pt x="671839" y="406400"/>
                </a:lnTo>
                <a:lnTo>
                  <a:pt x="676147" y="392430"/>
                </a:lnTo>
                <a:lnTo>
                  <a:pt x="675668" y="382270"/>
                </a:lnTo>
                <a:lnTo>
                  <a:pt x="665936" y="354330"/>
                </a:lnTo>
                <a:lnTo>
                  <a:pt x="670563" y="328930"/>
                </a:lnTo>
                <a:lnTo>
                  <a:pt x="682848" y="307340"/>
                </a:lnTo>
                <a:lnTo>
                  <a:pt x="696090" y="284480"/>
                </a:lnTo>
                <a:lnTo>
                  <a:pt x="709252" y="260350"/>
                </a:lnTo>
                <a:lnTo>
                  <a:pt x="724808" y="233680"/>
                </a:lnTo>
                <a:lnTo>
                  <a:pt x="741320" y="204470"/>
                </a:lnTo>
                <a:lnTo>
                  <a:pt x="757355" y="177800"/>
                </a:lnTo>
                <a:lnTo>
                  <a:pt x="1092184" y="177800"/>
                </a:lnTo>
                <a:lnTo>
                  <a:pt x="1109628" y="187960"/>
                </a:lnTo>
                <a:lnTo>
                  <a:pt x="1130129" y="199390"/>
                </a:lnTo>
                <a:lnTo>
                  <a:pt x="1151109" y="210820"/>
                </a:lnTo>
                <a:lnTo>
                  <a:pt x="1169217" y="224790"/>
                </a:lnTo>
                <a:lnTo>
                  <a:pt x="1172459" y="228600"/>
                </a:lnTo>
                <a:lnTo>
                  <a:pt x="915622" y="228600"/>
                </a:lnTo>
                <a:lnTo>
                  <a:pt x="892249" y="255270"/>
                </a:lnTo>
                <a:lnTo>
                  <a:pt x="862654" y="271780"/>
                </a:lnTo>
                <a:lnTo>
                  <a:pt x="830186" y="281940"/>
                </a:lnTo>
                <a:lnTo>
                  <a:pt x="798198" y="294640"/>
                </a:lnTo>
                <a:lnTo>
                  <a:pt x="859463" y="299720"/>
                </a:lnTo>
                <a:lnTo>
                  <a:pt x="849571" y="314960"/>
                </a:lnTo>
                <a:lnTo>
                  <a:pt x="747144" y="314960"/>
                </a:lnTo>
                <a:lnTo>
                  <a:pt x="732865" y="321310"/>
                </a:lnTo>
                <a:lnTo>
                  <a:pt x="717150" y="323850"/>
                </a:lnTo>
                <a:lnTo>
                  <a:pt x="706221" y="332740"/>
                </a:lnTo>
                <a:lnTo>
                  <a:pt x="706301" y="356870"/>
                </a:lnTo>
                <a:lnTo>
                  <a:pt x="762460" y="356870"/>
                </a:lnTo>
                <a:lnTo>
                  <a:pt x="787987" y="361950"/>
                </a:lnTo>
                <a:lnTo>
                  <a:pt x="776245" y="420370"/>
                </a:lnTo>
                <a:lnTo>
                  <a:pt x="699281" y="420370"/>
                </a:lnTo>
                <a:lnTo>
                  <a:pt x="691224" y="421640"/>
                </a:lnTo>
                <a:lnTo>
                  <a:pt x="680773" y="422910"/>
                </a:lnTo>
                <a:lnTo>
                  <a:pt x="701195" y="438150"/>
                </a:lnTo>
                <a:close/>
              </a:path>
              <a:path w="1936750" h="1070610">
                <a:moveTo>
                  <a:pt x="986300" y="285750"/>
                </a:moveTo>
                <a:lnTo>
                  <a:pt x="971782" y="274320"/>
                </a:lnTo>
                <a:lnTo>
                  <a:pt x="963246" y="262890"/>
                </a:lnTo>
                <a:lnTo>
                  <a:pt x="953274" y="252730"/>
                </a:lnTo>
                <a:lnTo>
                  <a:pt x="942346" y="242570"/>
                </a:lnTo>
                <a:lnTo>
                  <a:pt x="930938" y="233680"/>
                </a:lnTo>
                <a:lnTo>
                  <a:pt x="925833" y="233680"/>
                </a:lnTo>
                <a:lnTo>
                  <a:pt x="915622" y="228600"/>
                </a:lnTo>
                <a:lnTo>
                  <a:pt x="1172459" y="228600"/>
                </a:lnTo>
                <a:lnTo>
                  <a:pt x="1181103" y="238760"/>
                </a:lnTo>
                <a:lnTo>
                  <a:pt x="1189221" y="259080"/>
                </a:lnTo>
                <a:lnTo>
                  <a:pt x="1114733" y="259080"/>
                </a:lnTo>
                <a:lnTo>
                  <a:pt x="1114733" y="269240"/>
                </a:lnTo>
                <a:lnTo>
                  <a:pt x="1193280" y="269240"/>
                </a:lnTo>
                <a:lnTo>
                  <a:pt x="1193787" y="270510"/>
                </a:lnTo>
                <a:lnTo>
                  <a:pt x="1196766" y="274320"/>
                </a:lnTo>
                <a:lnTo>
                  <a:pt x="1013422" y="274320"/>
                </a:lnTo>
                <a:lnTo>
                  <a:pt x="999861" y="281940"/>
                </a:lnTo>
                <a:lnTo>
                  <a:pt x="986300" y="285750"/>
                </a:lnTo>
                <a:close/>
              </a:path>
              <a:path w="1936750" h="1070610">
                <a:moveTo>
                  <a:pt x="1193280" y="269240"/>
                </a:moveTo>
                <a:lnTo>
                  <a:pt x="1160682" y="269240"/>
                </a:lnTo>
                <a:lnTo>
                  <a:pt x="1160682" y="259080"/>
                </a:lnTo>
                <a:lnTo>
                  <a:pt x="1189221" y="259080"/>
                </a:lnTo>
                <a:lnTo>
                  <a:pt x="1193280" y="269240"/>
                </a:lnTo>
                <a:close/>
              </a:path>
              <a:path w="1936750" h="1070610">
                <a:moveTo>
                  <a:pt x="1170892" y="509270"/>
                </a:moveTo>
                <a:lnTo>
                  <a:pt x="1165787" y="509270"/>
                </a:lnTo>
                <a:lnTo>
                  <a:pt x="1165787" y="504190"/>
                </a:lnTo>
                <a:lnTo>
                  <a:pt x="1160682" y="499110"/>
                </a:lnTo>
                <a:lnTo>
                  <a:pt x="1145365" y="476250"/>
                </a:lnTo>
                <a:lnTo>
                  <a:pt x="1130049" y="458470"/>
                </a:lnTo>
                <a:lnTo>
                  <a:pt x="1096944" y="430530"/>
                </a:lnTo>
                <a:lnTo>
                  <a:pt x="1075804" y="393700"/>
                </a:lnTo>
                <a:lnTo>
                  <a:pt x="1069024" y="353060"/>
                </a:lnTo>
                <a:lnTo>
                  <a:pt x="1078995" y="309880"/>
                </a:lnTo>
                <a:lnTo>
                  <a:pt x="1033046" y="279400"/>
                </a:lnTo>
                <a:lnTo>
                  <a:pt x="1033046" y="274320"/>
                </a:lnTo>
                <a:lnTo>
                  <a:pt x="1196766" y="274320"/>
                </a:lnTo>
                <a:lnTo>
                  <a:pt x="1213650" y="295910"/>
                </a:lnTo>
                <a:lnTo>
                  <a:pt x="1236385" y="320040"/>
                </a:lnTo>
                <a:lnTo>
                  <a:pt x="1257684" y="345440"/>
                </a:lnTo>
                <a:lnTo>
                  <a:pt x="1269171" y="363220"/>
                </a:lnTo>
                <a:lnTo>
                  <a:pt x="1273001" y="384810"/>
                </a:lnTo>
                <a:lnTo>
                  <a:pt x="1269171" y="407670"/>
                </a:lnTo>
                <a:lnTo>
                  <a:pt x="1257684" y="427990"/>
                </a:lnTo>
                <a:lnTo>
                  <a:pt x="1303633" y="427990"/>
                </a:lnTo>
                <a:lnTo>
                  <a:pt x="1232157" y="458470"/>
                </a:lnTo>
                <a:lnTo>
                  <a:pt x="1241650" y="472440"/>
                </a:lnTo>
                <a:lnTo>
                  <a:pt x="1254493" y="485140"/>
                </a:lnTo>
                <a:lnTo>
                  <a:pt x="1270209" y="494030"/>
                </a:lnTo>
                <a:lnTo>
                  <a:pt x="1288317" y="499110"/>
                </a:lnTo>
                <a:lnTo>
                  <a:pt x="1201525" y="499110"/>
                </a:lnTo>
                <a:lnTo>
                  <a:pt x="1170892" y="509270"/>
                </a:lnTo>
                <a:close/>
              </a:path>
              <a:path w="1936750" h="1070610">
                <a:moveTo>
                  <a:pt x="1048363" y="340360"/>
                </a:moveTo>
                <a:lnTo>
                  <a:pt x="1043257" y="335280"/>
                </a:lnTo>
                <a:lnTo>
                  <a:pt x="1043257" y="330200"/>
                </a:lnTo>
                <a:lnTo>
                  <a:pt x="1038152" y="320040"/>
                </a:lnTo>
                <a:lnTo>
                  <a:pt x="1038152" y="309880"/>
                </a:lnTo>
                <a:lnTo>
                  <a:pt x="1043257" y="299720"/>
                </a:lnTo>
                <a:lnTo>
                  <a:pt x="1053468" y="335280"/>
                </a:lnTo>
                <a:lnTo>
                  <a:pt x="1048363" y="340360"/>
                </a:lnTo>
                <a:close/>
              </a:path>
              <a:path w="1936750" h="1070610">
                <a:moveTo>
                  <a:pt x="762460" y="356870"/>
                </a:moveTo>
                <a:lnTo>
                  <a:pt x="706301" y="356870"/>
                </a:lnTo>
                <a:lnTo>
                  <a:pt x="716990" y="346710"/>
                </a:lnTo>
                <a:lnTo>
                  <a:pt x="734380" y="345440"/>
                </a:lnTo>
                <a:lnTo>
                  <a:pt x="747941" y="340360"/>
                </a:lnTo>
                <a:lnTo>
                  <a:pt x="747144" y="314960"/>
                </a:lnTo>
                <a:lnTo>
                  <a:pt x="849571" y="314960"/>
                </a:lnTo>
                <a:lnTo>
                  <a:pt x="842152" y="326390"/>
                </a:lnTo>
                <a:lnTo>
                  <a:pt x="816705" y="335280"/>
                </a:lnTo>
                <a:lnTo>
                  <a:pt x="788386" y="341630"/>
                </a:lnTo>
                <a:lnTo>
                  <a:pt x="762460" y="356870"/>
                </a:lnTo>
                <a:close/>
              </a:path>
              <a:path w="1936750" h="1070610">
                <a:moveTo>
                  <a:pt x="292763" y="1055370"/>
                </a:moveTo>
                <a:lnTo>
                  <a:pt x="279441" y="1049020"/>
                </a:lnTo>
                <a:lnTo>
                  <a:pt x="270427" y="1038860"/>
                </a:lnTo>
                <a:lnTo>
                  <a:pt x="266199" y="1024890"/>
                </a:lnTo>
                <a:lnTo>
                  <a:pt x="267236" y="1009650"/>
                </a:lnTo>
                <a:lnTo>
                  <a:pt x="267236" y="1004570"/>
                </a:lnTo>
                <a:lnTo>
                  <a:pt x="290872" y="962660"/>
                </a:lnTo>
                <a:lnTo>
                  <a:pt x="311672" y="920750"/>
                </a:lnTo>
                <a:lnTo>
                  <a:pt x="350435" y="833120"/>
                </a:lnTo>
                <a:lnTo>
                  <a:pt x="371235" y="791210"/>
                </a:lnTo>
                <a:lnTo>
                  <a:pt x="394871" y="749300"/>
                </a:lnTo>
                <a:lnTo>
                  <a:pt x="407953" y="727710"/>
                </a:lnTo>
                <a:lnTo>
                  <a:pt x="437948" y="684530"/>
                </a:lnTo>
                <a:lnTo>
                  <a:pt x="451030" y="662940"/>
                </a:lnTo>
                <a:lnTo>
                  <a:pt x="472090" y="624840"/>
                </a:lnTo>
                <a:lnTo>
                  <a:pt x="496979" y="590550"/>
                </a:lnTo>
                <a:lnTo>
                  <a:pt x="514289" y="570230"/>
                </a:lnTo>
                <a:lnTo>
                  <a:pt x="524420" y="547370"/>
                </a:lnTo>
                <a:lnTo>
                  <a:pt x="533594" y="523240"/>
                </a:lnTo>
                <a:lnTo>
                  <a:pt x="548033" y="499110"/>
                </a:lnTo>
                <a:lnTo>
                  <a:pt x="565343" y="482600"/>
                </a:lnTo>
                <a:lnTo>
                  <a:pt x="579304" y="464820"/>
                </a:lnTo>
                <a:lnTo>
                  <a:pt x="590392" y="447040"/>
                </a:lnTo>
                <a:lnTo>
                  <a:pt x="599087" y="427990"/>
                </a:lnTo>
                <a:lnTo>
                  <a:pt x="609378" y="410210"/>
                </a:lnTo>
                <a:lnTo>
                  <a:pt x="623976" y="406400"/>
                </a:lnTo>
                <a:lnTo>
                  <a:pt x="641446" y="415290"/>
                </a:lnTo>
                <a:lnTo>
                  <a:pt x="660352" y="438150"/>
                </a:lnTo>
                <a:lnTo>
                  <a:pt x="701195" y="438150"/>
                </a:lnTo>
                <a:lnTo>
                  <a:pt x="721617" y="453390"/>
                </a:lnTo>
                <a:lnTo>
                  <a:pt x="751162" y="453390"/>
                </a:lnTo>
                <a:lnTo>
                  <a:pt x="749058" y="466090"/>
                </a:lnTo>
                <a:lnTo>
                  <a:pt x="724967" y="525780"/>
                </a:lnTo>
                <a:lnTo>
                  <a:pt x="688910" y="581660"/>
                </a:lnTo>
                <a:lnTo>
                  <a:pt x="660352" y="600710"/>
                </a:lnTo>
                <a:lnTo>
                  <a:pt x="653571" y="607060"/>
                </a:lnTo>
                <a:lnTo>
                  <a:pt x="648227" y="618490"/>
                </a:lnTo>
                <a:lnTo>
                  <a:pt x="643839" y="629920"/>
                </a:lnTo>
                <a:lnTo>
                  <a:pt x="639930" y="642620"/>
                </a:lnTo>
                <a:lnTo>
                  <a:pt x="627007" y="671830"/>
                </a:lnTo>
                <a:lnTo>
                  <a:pt x="609298" y="695960"/>
                </a:lnTo>
                <a:lnTo>
                  <a:pt x="583930" y="715010"/>
                </a:lnTo>
                <a:lnTo>
                  <a:pt x="548033" y="723900"/>
                </a:lnTo>
                <a:lnTo>
                  <a:pt x="558563" y="749300"/>
                </a:lnTo>
                <a:lnTo>
                  <a:pt x="559520" y="775970"/>
                </a:lnTo>
                <a:lnTo>
                  <a:pt x="550905" y="801370"/>
                </a:lnTo>
                <a:lnTo>
                  <a:pt x="532717" y="820420"/>
                </a:lnTo>
                <a:lnTo>
                  <a:pt x="527611" y="820420"/>
                </a:lnTo>
                <a:lnTo>
                  <a:pt x="508626" y="847090"/>
                </a:lnTo>
                <a:lnTo>
                  <a:pt x="490597" y="875030"/>
                </a:lnTo>
                <a:lnTo>
                  <a:pt x="474483" y="902970"/>
                </a:lnTo>
                <a:lnTo>
                  <a:pt x="461241" y="933450"/>
                </a:lnTo>
                <a:lnTo>
                  <a:pt x="451270" y="971550"/>
                </a:lnTo>
                <a:lnTo>
                  <a:pt x="438905" y="991870"/>
                </a:lnTo>
                <a:lnTo>
                  <a:pt x="416010" y="1000760"/>
                </a:lnTo>
                <a:lnTo>
                  <a:pt x="374449" y="1004570"/>
                </a:lnTo>
                <a:lnTo>
                  <a:pt x="369344" y="1004570"/>
                </a:lnTo>
                <a:lnTo>
                  <a:pt x="369344" y="1009650"/>
                </a:lnTo>
                <a:lnTo>
                  <a:pt x="364238" y="1009650"/>
                </a:lnTo>
                <a:lnTo>
                  <a:pt x="366951" y="1024890"/>
                </a:lnTo>
                <a:lnTo>
                  <a:pt x="378278" y="1028700"/>
                </a:lnTo>
                <a:lnTo>
                  <a:pt x="391520" y="1028700"/>
                </a:lnTo>
                <a:lnTo>
                  <a:pt x="393212" y="1029970"/>
                </a:lnTo>
                <a:lnTo>
                  <a:pt x="308079" y="1029970"/>
                </a:lnTo>
                <a:lnTo>
                  <a:pt x="292763" y="1055370"/>
                </a:lnTo>
                <a:close/>
              </a:path>
              <a:path w="1936750" h="1070610">
                <a:moveTo>
                  <a:pt x="751162" y="453390"/>
                </a:moveTo>
                <a:lnTo>
                  <a:pt x="721617" y="453390"/>
                </a:lnTo>
                <a:lnTo>
                  <a:pt x="720659" y="444500"/>
                </a:lnTo>
                <a:lnTo>
                  <a:pt x="717788" y="435610"/>
                </a:lnTo>
                <a:lnTo>
                  <a:pt x="713001" y="427990"/>
                </a:lnTo>
                <a:lnTo>
                  <a:pt x="706301" y="422910"/>
                </a:lnTo>
                <a:lnTo>
                  <a:pt x="704466" y="420370"/>
                </a:lnTo>
                <a:lnTo>
                  <a:pt x="776245" y="420370"/>
                </a:lnTo>
                <a:lnTo>
                  <a:pt x="772671" y="438150"/>
                </a:lnTo>
                <a:lnTo>
                  <a:pt x="752249" y="438150"/>
                </a:lnTo>
                <a:lnTo>
                  <a:pt x="751372" y="452120"/>
                </a:lnTo>
                <a:lnTo>
                  <a:pt x="751162" y="453390"/>
                </a:lnTo>
                <a:close/>
              </a:path>
              <a:path w="1936750" h="1070610">
                <a:moveTo>
                  <a:pt x="1634846" y="1068070"/>
                </a:moveTo>
                <a:lnTo>
                  <a:pt x="1587621" y="1054100"/>
                </a:lnTo>
                <a:lnTo>
                  <a:pt x="1533376" y="999490"/>
                </a:lnTo>
                <a:lnTo>
                  <a:pt x="1472111" y="927100"/>
                </a:lnTo>
                <a:lnTo>
                  <a:pt x="1441479" y="892810"/>
                </a:lnTo>
                <a:lnTo>
                  <a:pt x="1425445" y="873760"/>
                </a:lnTo>
                <a:lnTo>
                  <a:pt x="1393376" y="834390"/>
                </a:lnTo>
                <a:lnTo>
                  <a:pt x="1380214" y="815340"/>
                </a:lnTo>
                <a:lnTo>
                  <a:pt x="1365935" y="800100"/>
                </a:lnTo>
                <a:lnTo>
                  <a:pt x="1350220" y="786130"/>
                </a:lnTo>
                <a:lnTo>
                  <a:pt x="1339291" y="770890"/>
                </a:lnTo>
                <a:lnTo>
                  <a:pt x="1339371" y="749300"/>
                </a:lnTo>
                <a:lnTo>
                  <a:pt x="1319827" y="737870"/>
                </a:lnTo>
                <a:lnTo>
                  <a:pt x="1305548" y="720090"/>
                </a:lnTo>
                <a:lnTo>
                  <a:pt x="1294140" y="701040"/>
                </a:lnTo>
                <a:lnTo>
                  <a:pt x="1283211" y="683260"/>
                </a:lnTo>
                <a:lnTo>
                  <a:pt x="1260157" y="652780"/>
                </a:lnTo>
                <a:lnTo>
                  <a:pt x="1236625" y="621030"/>
                </a:lnTo>
                <a:lnTo>
                  <a:pt x="1212135" y="589280"/>
                </a:lnTo>
                <a:lnTo>
                  <a:pt x="1186209" y="554990"/>
                </a:lnTo>
                <a:lnTo>
                  <a:pt x="1202801" y="542290"/>
                </a:lnTo>
                <a:lnTo>
                  <a:pt x="1209183" y="537210"/>
                </a:lnTo>
                <a:lnTo>
                  <a:pt x="1211736" y="529590"/>
                </a:lnTo>
                <a:lnTo>
                  <a:pt x="1210858" y="521970"/>
                </a:lnTo>
                <a:lnTo>
                  <a:pt x="1208545" y="514350"/>
                </a:lnTo>
                <a:lnTo>
                  <a:pt x="1205274" y="506730"/>
                </a:lnTo>
                <a:lnTo>
                  <a:pt x="1201525" y="499110"/>
                </a:lnTo>
                <a:lnTo>
                  <a:pt x="1288317" y="499110"/>
                </a:lnTo>
                <a:lnTo>
                  <a:pt x="1299804" y="500380"/>
                </a:lnTo>
                <a:lnTo>
                  <a:pt x="1322778" y="508000"/>
                </a:lnTo>
                <a:lnTo>
                  <a:pt x="1334265" y="509270"/>
                </a:lnTo>
                <a:lnTo>
                  <a:pt x="1374790" y="525780"/>
                </a:lnTo>
                <a:lnTo>
                  <a:pt x="1401912" y="556260"/>
                </a:lnTo>
                <a:lnTo>
                  <a:pt x="1423291" y="593090"/>
                </a:lnTo>
                <a:lnTo>
                  <a:pt x="1446584" y="627380"/>
                </a:lnTo>
                <a:lnTo>
                  <a:pt x="1472590" y="656590"/>
                </a:lnTo>
                <a:lnTo>
                  <a:pt x="1522687" y="715010"/>
                </a:lnTo>
                <a:lnTo>
                  <a:pt x="1548692" y="744220"/>
                </a:lnTo>
                <a:lnTo>
                  <a:pt x="1564727" y="762000"/>
                </a:lnTo>
                <a:lnTo>
                  <a:pt x="1569935" y="774700"/>
                </a:lnTo>
                <a:lnTo>
                  <a:pt x="1497638" y="774700"/>
                </a:lnTo>
                <a:lnTo>
                  <a:pt x="1482322" y="845820"/>
                </a:lnTo>
                <a:lnTo>
                  <a:pt x="1633596" y="845820"/>
                </a:lnTo>
                <a:lnTo>
                  <a:pt x="1661011" y="908050"/>
                </a:lnTo>
                <a:lnTo>
                  <a:pt x="1695858" y="908050"/>
                </a:lnTo>
                <a:lnTo>
                  <a:pt x="1710151" y="920750"/>
                </a:lnTo>
                <a:lnTo>
                  <a:pt x="1720601" y="946150"/>
                </a:lnTo>
                <a:lnTo>
                  <a:pt x="1732487" y="969010"/>
                </a:lnTo>
                <a:lnTo>
                  <a:pt x="1718846" y="982980"/>
                </a:lnTo>
                <a:lnTo>
                  <a:pt x="1703769" y="996950"/>
                </a:lnTo>
                <a:lnTo>
                  <a:pt x="1691564" y="1012190"/>
                </a:lnTo>
                <a:lnTo>
                  <a:pt x="1686538" y="1035050"/>
                </a:lnTo>
                <a:lnTo>
                  <a:pt x="1678242" y="1047750"/>
                </a:lnTo>
                <a:lnTo>
                  <a:pt x="1658459" y="1060450"/>
                </a:lnTo>
                <a:lnTo>
                  <a:pt x="1634846" y="1068070"/>
                </a:lnTo>
                <a:close/>
              </a:path>
              <a:path w="1936750" h="1070610">
                <a:moveTo>
                  <a:pt x="1633596" y="845820"/>
                </a:moveTo>
                <a:lnTo>
                  <a:pt x="1482322" y="845820"/>
                </a:lnTo>
                <a:lnTo>
                  <a:pt x="1498356" y="834390"/>
                </a:lnTo>
                <a:lnTo>
                  <a:pt x="1503382" y="817880"/>
                </a:lnTo>
                <a:lnTo>
                  <a:pt x="1501707" y="798830"/>
                </a:lnTo>
                <a:lnTo>
                  <a:pt x="1497638" y="774700"/>
                </a:lnTo>
                <a:lnTo>
                  <a:pt x="1569935" y="774700"/>
                </a:lnTo>
                <a:lnTo>
                  <a:pt x="1573581" y="783590"/>
                </a:lnTo>
                <a:lnTo>
                  <a:pt x="1573821" y="805180"/>
                </a:lnTo>
                <a:lnTo>
                  <a:pt x="1564009" y="825500"/>
                </a:lnTo>
                <a:lnTo>
                  <a:pt x="1558903" y="830580"/>
                </a:lnTo>
                <a:lnTo>
                  <a:pt x="1558903" y="834096"/>
                </a:lnTo>
                <a:lnTo>
                  <a:pt x="1553798" y="835660"/>
                </a:lnTo>
                <a:lnTo>
                  <a:pt x="1629120" y="835660"/>
                </a:lnTo>
                <a:lnTo>
                  <a:pt x="1633596" y="845820"/>
                </a:lnTo>
                <a:close/>
              </a:path>
              <a:path w="1936750" h="1070610">
                <a:moveTo>
                  <a:pt x="1629120" y="835660"/>
                </a:moveTo>
                <a:lnTo>
                  <a:pt x="1558903" y="835660"/>
                </a:lnTo>
                <a:lnTo>
                  <a:pt x="1558903" y="834096"/>
                </a:lnTo>
                <a:lnTo>
                  <a:pt x="1620168" y="815340"/>
                </a:lnTo>
                <a:lnTo>
                  <a:pt x="1629120" y="835660"/>
                </a:lnTo>
                <a:close/>
              </a:path>
              <a:path w="1936750" h="1070610">
                <a:moveTo>
                  <a:pt x="1558903" y="835660"/>
                </a:moveTo>
                <a:lnTo>
                  <a:pt x="1553798" y="835660"/>
                </a:lnTo>
                <a:lnTo>
                  <a:pt x="1558903" y="834096"/>
                </a:lnTo>
                <a:lnTo>
                  <a:pt x="1558903" y="835660"/>
                </a:lnTo>
                <a:close/>
              </a:path>
              <a:path w="1936750" h="1070610">
                <a:moveTo>
                  <a:pt x="1695858" y="908050"/>
                </a:moveTo>
                <a:lnTo>
                  <a:pt x="1661011" y="908050"/>
                </a:lnTo>
                <a:lnTo>
                  <a:pt x="1693000" y="905510"/>
                </a:lnTo>
                <a:lnTo>
                  <a:pt x="1695858" y="908050"/>
                </a:lnTo>
                <a:close/>
              </a:path>
              <a:path w="1936750" h="1070610">
                <a:moveTo>
                  <a:pt x="318290" y="1070610"/>
                </a:moveTo>
                <a:lnTo>
                  <a:pt x="318290" y="1029970"/>
                </a:lnTo>
                <a:lnTo>
                  <a:pt x="393212" y="1029970"/>
                </a:lnTo>
                <a:lnTo>
                  <a:pt x="399976" y="1035050"/>
                </a:lnTo>
                <a:lnTo>
                  <a:pt x="392238" y="1047750"/>
                </a:lnTo>
                <a:lnTo>
                  <a:pt x="372535" y="1060450"/>
                </a:lnTo>
                <a:lnTo>
                  <a:pt x="346130" y="1069340"/>
                </a:lnTo>
                <a:lnTo>
                  <a:pt x="318290" y="107061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2151" y="1516195"/>
            <a:ext cx="11911330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900" spc="385" dirty="0"/>
              <a:t>Expected</a:t>
            </a:r>
            <a:r>
              <a:rPr sz="9900" spc="-685" dirty="0"/>
              <a:t> </a:t>
            </a:r>
            <a:r>
              <a:rPr sz="9900" spc="495" dirty="0"/>
              <a:t>Outcome</a:t>
            </a:r>
            <a:endParaRPr sz="9900"/>
          </a:p>
        </p:txBody>
      </p:sp>
      <p:sp>
        <p:nvSpPr>
          <p:cNvPr id="3" name="object 3"/>
          <p:cNvSpPr txBox="1"/>
          <p:nvPr/>
        </p:nvSpPr>
        <p:spPr>
          <a:xfrm>
            <a:off x="3472050" y="3606957"/>
            <a:ext cx="11011535" cy="456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0400"/>
              </a:lnSpc>
              <a:spcBef>
                <a:spcPts val="100"/>
              </a:spcBef>
            </a:pPr>
            <a:r>
              <a:rPr sz="3000" spc="240" dirty="0">
                <a:latin typeface="Trebuchet MS"/>
                <a:cs typeface="Trebuchet MS"/>
              </a:rPr>
              <a:t>Improved </a:t>
            </a:r>
            <a:r>
              <a:rPr sz="3000" spc="195" dirty="0">
                <a:latin typeface="Trebuchet MS"/>
                <a:cs typeface="Trebuchet MS"/>
              </a:rPr>
              <a:t>data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180" dirty="0">
                <a:latin typeface="Trebuchet MS"/>
                <a:cs typeface="Trebuchet MS"/>
              </a:rPr>
              <a:t>organization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225" dirty="0">
                <a:latin typeface="Trebuchet MS"/>
                <a:cs typeface="Trebuchet MS"/>
              </a:rPr>
              <a:t>and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75" dirty="0">
                <a:latin typeface="Trebuchet MS"/>
                <a:cs typeface="Trebuchet MS"/>
              </a:rPr>
              <a:t>retrieval.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145" dirty="0">
                <a:latin typeface="Trebuchet MS"/>
                <a:cs typeface="Trebuchet MS"/>
              </a:rPr>
              <a:t>Efficient</a:t>
            </a:r>
            <a:r>
              <a:rPr sz="3000" spc="240" dirty="0">
                <a:latin typeface="Trebuchet MS"/>
                <a:cs typeface="Trebuchet MS"/>
              </a:rPr>
              <a:t> </a:t>
            </a:r>
            <a:r>
              <a:rPr sz="3000" spc="260" dirty="0">
                <a:latin typeface="Trebuchet MS"/>
                <a:cs typeface="Trebuchet MS"/>
              </a:rPr>
              <a:t>book </a:t>
            </a:r>
            <a:r>
              <a:rPr sz="3000" spc="-885" dirty="0">
                <a:latin typeface="Trebuchet MS"/>
                <a:cs typeface="Trebuchet MS"/>
              </a:rPr>
              <a:t> </a:t>
            </a:r>
            <a:r>
              <a:rPr sz="3000" spc="225" dirty="0">
                <a:latin typeface="Trebuchet MS"/>
                <a:cs typeface="Trebuchet MS"/>
              </a:rPr>
              <a:t>and</a:t>
            </a:r>
            <a:r>
              <a:rPr sz="3000" spc="240" dirty="0">
                <a:latin typeface="Trebuchet MS"/>
                <a:cs typeface="Trebuchet MS"/>
              </a:rPr>
              <a:t> </a:t>
            </a:r>
            <a:r>
              <a:rPr sz="3000" spc="250" dirty="0">
                <a:latin typeface="Trebuchet MS"/>
                <a:cs typeface="Trebuchet MS"/>
              </a:rPr>
              <a:t>member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190" dirty="0">
                <a:latin typeface="Trebuchet MS"/>
                <a:cs typeface="Trebuchet MS"/>
              </a:rPr>
              <a:t>management.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200" dirty="0">
                <a:latin typeface="Trebuchet MS"/>
                <a:cs typeface="Trebuchet MS"/>
              </a:rPr>
              <a:t>Streamlined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204" dirty="0">
                <a:latin typeface="Trebuchet MS"/>
                <a:cs typeface="Trebuchet MS"/>
              </a:rPr>
              <a:t>borrowing</a:t>
            </a:r>
            <a:r>
              <a:rPr sz="3000" spc="240" dirty="0">
                <a:latin typeface="Trebuchet MS"/>
                <a:cs typeface="Trebuchet MS"/>
              </a:rPr>
              <a:t> </a:t>
            </a:r>
            <a:r>
              <a:rPr sz="3000" spc="225" dirty="0">
                <a:latin typeface="Trebuchet MS"/>
                <a:cs typeface="Trebuchet MS"/>
              </a:rPr>
              <a:t>and</a:t>
            </a:r>
            <a:endParaRPr sz="3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3000" spc="165" dirty="0">
                <a:latin typeface="Trebuchet MS"/>
                <a:cs typeface="Trebuchet MS"/>
              </a:rPr>
              <a:t>returning</a:t>
            </a:r>
            <a:r>
              <a:rPr sz="3000" spc="204" dirty="0">
                <a:latin typeface="Trebuchet MS"/>
                <a:cs typeface="Trebuchet MS"/>
              </a:rPr>
              <a:t> </a:t>
            </a:r>
            <a:r>
              <a:rPr sz="3000" spc="254" dirty="0">
                <a:latin typeface="Trebuchet MS"/>
                <a:cs typeface="Trebuchet MS"/>
              </a:rPr>
              <a:t>processes.</a:t>
            </a:r>
            <a:endParaRPr sz="3000">
              <a:latin typeface="Trebuchet MS"/>
              <a:cs typeface="Trebuchet MS"/>
            </a:endParaRPr>
          </a:p>
          <a:p>
            <a:pPr marL="782955" marR="775335" indent="335280">
              <a:lnSpc>
                <a:spcPct val="110400"/>
              </a:lnSpc>
            </a:pPr>
            <a:r>
              <a:rPr sz="3000" spc="215" dirty="0">
                <a:latin typeface="Trebuchet MS"/>
                <a:cs typeface="Trebuchet MS"/>
              </a:rPr>
              <a:t>A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215" dirty="0">
                <a:latin typeface="Trebuchet MS"/>
                <a:cs typeface="Trebuchet MS"/>
              </a:rPr>
              <a:t>user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150" dirty="0">
                <a:latin typeface="Trebuchet MS"/>
                <a:cs typeface="Trebuchet MS"/>
              </a:rPr>
              <a:t>friendly</a:t>
            </a:r>
            <a:r>
              <a:rPr sz="3000" spc="250" dirty="0">
                <a:latin typeface="Trebuchet MS"/>
                <a:cs typeface="Trebuchet MS"/>
              </a:rPr>
              <a:t> </a:t>
            </a:r>
            <a:r>
              <a:rPr sz="3000" spc="165" dirty="0">
                <a:latin typeface="Trebuchet MS"/>
                <a:cs typeface="Trebuchet MS"/>
              </a:rPr>
              <a:t>interface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135" dirty="0">
                <a:latin typeface="Trebuchet MS"/>
                <a:cs typeface="Trebuchet MS"/>
              </a:rPr>
              <a:t>facilitating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140" dirty="0">
                <a:latin typeface="Trebuchet MS"/>
                <a:cs typeface="Trebuchet MS"/>
              </a:rPr>
              <a:t>efficient </a:t>
            </a:r>
            <a:r>
              <a:rPr sz="3000" spc="145" dirty="0">
                <a:latin typeface="Trebuchet MS"/>
                <a:cs typeface="Trebuchet MS"/>
              </a:rPr>
              <a:t> </a:t>
            </a:r>
            <a:r>
              <a:rPr sz="3000" spc="240" dirty="0">
                <a:latin typeface="Trebuchet MS"/>
                <a:cs typeface="Trebuchet MS"/>
              </a:rPr>
              <a:t>management </a:t>
            </a:r>
            <a:r>
              <a:rPr sz="3000" spc="110" dirty="0">
                <a:latin typeface="Trebuchet MS"/>
                <a:cs typeface="Trebuchet MS"/>
              </a:rPr>
              <a:t>of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135" dirty="0">
                <a:latin typeface="Trebuchet MS"/>
                <a:cs typeface="Trebuchet MS"/>
              </a:rPr>
              <a:t>library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200" dirty="0">
                <a:latin typeface="Trebuchet MS"/>
                <a:cs typeface="Trebuchet MS"/>
              </a:rPr>
              <a:t>resources,</a:t>
            </a:r>
            <a:r>
              <a:rPr sz="3000" spc="240" dirty="0">
                <a:latin typeface="Trebuchet MS"/>
                <a:cs typeface="Trebuchet MS"/>
              </a:rPr>
              <a:t> </a:t>
            </a:r>
            <a:r>
              <a:rPr sz="3000" spc="215" dirty="0">
                <a:latin typeface="Trebuchet MS"/>
                <a:cs typeface="Trebuchet MS"/>
              </a:rPr>
              <a:t>ensuring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275" dirty="0">
                <a:latin typeface="Trebuchet MS"/>
                <a:cs typeface="Trebuchet MS"/>
              </a:rPr>
              <a:t>easy</a:t>
            </a:r>
            <a:endParaRPr sz="3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3000" spc="190" dirty="0">
                <a:latin typeface="Trebuchet MS"/>
                <a:cs typeface="Trebuchet MS"/>
              </a:rPr>
              <a:t>navigation</a:t>
            </a:r>
            <a:r>
              <a:rPr sz="3000" spc="235" dirty="0">
                <a:latin typeface="Trebuchet MS"/>
                <a:cs typeface="Trebuchet MS"/>
              </a:rPr>
              <a:t> </a:t>
            </a:r>
            <a:r>
              <a:rPr sz="3000" spc="105" dirty="0">
                <a:latin typeface="Trebuchet MS"/>
                <a:cs typeface="Trebuchet MS"/>
              </a:rPr>
              <a:t>for</a:t>
            </a:r>
            <a:r>
              <a:rPr sz="3000" spc="240" dirty="0">
                <a:latin typeface="Trebuchet MS"/>
                <a:cs typeface="Trebuchet MS"/>
              </a:rPr>
              <a:t> </a:t>
            </a:r>
            <a:r>
              <a:rPr sz="3000" spc="235" dirty="0">
                <a:latin typeface="Trebuchet MS"/>
                <a:cs typeface="Trebuchet MS"/>
              </a:rPr>
              <a:t>both </a:t>
            </a:r>
            <a:r>
              <a:rPr sz="3000" spc="155" dirty="0">
                <a:latin typeface="Trebuchet MS"/>
                <a:cs typeface="Trebuchet MS"/>
              </a:rPr>
              <a:t>librarians</a:t>
            </a:r>
            <a:r>
              <a:rPr sz="3000" spc="240" dirty="0">
                <a:latin typeface="Trebuchet MS"/>
                <a:cs typeface="Trebuchet MS"/>
              </a:rPr>
              <a:t> </a:t>
            </a:r>
            <a:r>
              <a:rPr sz="3000" spc="225" dirty="0">
                <a:latin typeface="Trebuchet MS"/>
                <a:cs typeface="Trebuchet MS"/>
              </a:rPr>
              <a:t>and</a:t>
            </a:r>
            <a:r>
              <a:rPr sz="3000" spc="235" dirty="0">
                <a:latin typeface="Trebuchet MS"/>
                <a:cs typeface="Trebuchet MS"/>
              </a:rPr>
              <a:t> </a:t>
            </a:r>
            <a:r>
              <a:rPr sz="3000" spc="160" dirty="0">
                <a:latin typeface="Trebuchet MS"/>
                <a:cs typeface="Trebuchet MS"/>
              </a:rPr>
              <a:t>users.</a:t>
            </a:r>
            <a:endParaRPr sz="3000">
              <a:latin typeface="Trebuchet MS"/>
              <a:cs typeface="Trebuchet MS"/>
            </a:endParaRPr>
          </a:p>
          <a:p>
            <a:pPr marL="250825" marR="242570" algn="ctr">
              <a:lnSpc>
                <a:spcPct val="110400"/>
              </a:lnSpc>
            </a:pPr>
            <a:r>
              <a:rPr sz="3000" spc="130" dirty="0">
                <a:latin typeface="Trebuchet MS"/>
                <a:cs typeface="Trebuchet MS"/>
              </a:rPr>
              <a:t>Reliable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195" dirty="0">
                <a:latin typeface="Trebuchet MS"/>
                <a:cs typeface="Trebuchet MS"/>
              </a:rPr>
              <a:t>data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235" dirty="0">
                <a:latin typeface="Trebuchet MS"/>
                <a:cs typeface="Trebuchet MS"/>
              </a:rPr>
              <a:t>storage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225" dirty="0">
                <a:latin typeface="Trebuchet MS"/>
                <a:cs typeface="Trebuchet MS"/>
              </a:rPr>
              <a:t>and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120" dirty="0">
                <a:latin typeface="Trebuchet MS"/>
                <a:cs typeface="Trebuchet MS"/>
              </a:rPr>
              <a:t>retrieval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285" dirty="0">
                <a:latin typeface="Trebuchet MS"/>
                <a:cs typeface="Trebuchet MS"/>
              </a:rPr>
              <a:t>mechanisms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225" dirty="0">
                <a:latin typeface="Trebuchet MS"/>
                <a:cs typeface="Trebuchet MS"/>
              </a:rPr>
              <a:t>using </a:t>
            </a:r>
            <a:r>
              <a:rPr sz="3000" spc="-890" dirty="0">
                <a:latin typeface="Trebuchet MS"/>
                <a:cs typeface="Trebuchet MS"/>
              </a:rPr>
              <a:t> </a:t>
            </a:r>
            <a:r>
              <a:rPr sz="3000" spc="140" dirty="0">
                <a:latin typeface="Trebuchet MS"/>
                <a:cs typeface="Trebuchet MS"/>
              </a:rPr>
              <a:t>linked</a:t>
            </a:r>
            <a:r>
              <a:rPr sz="3000" spc="240" dirty="0">
                <a:latin typeface="Trebuchet MS"/>
                <a:cs typeface="Trebuchet MS"/>
              </a:rPr>
              <a:t> </a:t>
            </a:r>
            <a:r>
              <a:rPr sz="3000" spc="80" dirty="0">
                <a:latin typeface="Trebuchet MS"/>
                <a:cs typeface="Trebuchet MS"/>
              </a:rPr>
              <a:t>lists,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215" dirty="0">
                <a:latin typeface="Trebuchet MS"/>
                <a:cs typeface="Trebuchet MS"/>
              </a:rPr>
              <a:t>ensuring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265" dirty="0">
                <a:latin typeface="Trebuchet MS"/>
                <a:cs typeface="Trebuchet MS"/>
              </a:rPr>
              <a:t>accuracy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225" dirty="0">
                <a:latin typeface="Trebuchet MS"/>
                <a:cs typeface="Trebuchet MS"/>
              </a:rPr>
              <a:t>and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305" dirty="0">
                <a:latin typeface="Trebuchet MS"/>
                <a:cs typeface="Trebuchet MS"/>
              </a:rPr>
              <a:t>speed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in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185" dirty="0">
                <a:latin typeface="Trebuchet MS"/>
                <a:cs typeface="Trebuchet MS"/>
              </a:rPr>
              <a:t>handling </a:t>
            </a:r>
            <a:r>
              <a:rPr sz="3000" spc="190" dirty="0">
                <a:latin typeface="Trebuchet MS"/>
                <a:cs typeface="Trebuchet MS"/>
              </a:rPr>
              <a:t> </a:t>
            </a:r>
            <a:r>
              <a:rPr sz="3000" spc="220" dirty="0">
                <a:latin typeface="Trebuchet MS"/>
                <a:cs typeface="Trebuchet MS"/>
              </a:rPr>
              <a:t>diverse</a:t>
            </a:r>
            <a:r>
              <a:rPr sz="3000" spc="240" dirty="0">
                <a:latin typeface="Trebuchet MS"/>
                <a:cs typeface="Trebuchet MS"/>
              </a:rPr>
              <a:t> </a:t>
            </a:r>
            <a:r>
              <a:rPr sz="3000" spc="135" dirty="0">
                <a:latin typeface="Trebuchet MS"/>
                <a:cs typeface="Trebuchet MS"/>
              </a:rPr>
              <a:t>library</a:t>
            </a:r>
            <a:r>
              <a:rPr sz="3000" spc="245" dirty="0">
                <a:latin typeface="Trebuchet MS"/>
                <a:cs typeface="Trebuchet MS"/>
              </a:rPr>
              <a:t> </a:t>
            </a:r>
            <a:r>
              <a:rPr sz="3000" spc="180" dirty="0">
                <a:latin typeface="Trebuchet MS"/>
                <a:cs typeface="Trebuchet MS"/>
              </a:rPr>
              <a:t>operations.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237375"/>
            <a:ext cx="2132965" cy="1049655"/>
          </a:xfrm>
          <a:custGeom>
            <a:avLst/>
            <a:gdLst/>
            <a:ahLst/>
            <a:cxnLst/>
            <a:rect l="l" t="t" r="r" b="b"/>
            <a:pathLst>
              <a:path w="2132965" h="1049654">
                <a:moveTo>
                  <a:pt x="0" y="150456"/>
                </a:moveTo>
                <a:lnTo>
                  <a:pt x="0" y="18395"/>
                </a:lnTo>
                <a:lnTo>
                  <a:pt x="22706" y="15632"/>
                </a:lnTo>
                <a:lnTo>
                  <a:pt x="68869" y="10875"/>
                </a:lnTo>
                <a:lnTo>
                  <a:pt x="115086" y="6973"/>
                </a:lnTo>
                <a:lnTo>
                  <a:pt x="161339" y="3930"/>
                </a:lnTo>
                <a:lnTo>
                  <a:pt x="207611" y="1751"/>
                </a:lnTo>
                <a:lnTo>
                  <a:pt x="253886" y="439"/>
                </a:lnTo>
                <a:lnTo>
                  <a:pt x="300146" y="0"/>
                </a:lnTo>
                <a:lnTo>
                  <a:pt x="346375" y="435"/>
                </a:lnTo>
                <a:lnTo>
                  <a:pt x="392554" y="1751"/>
                </a:lnTo>
                <a:lnTo>
                  <a:pt x="438667" y="3951"/>
                </a:lnTo>
                <a:lnTo>
                  <a:pt x="484698" y="7039"/>
                </a:lnTo>
                <a:lnTo>
                  <a:pt x="530628" y="11020"/>
                </a:lnTo>
                <a:lnTo>
                  <a:pt x="576441" y="15897"/>
                </a:lnTo>
                <a:lnTo>
                  <a:pt x="622119" y="21674"/>
                </a:lnTo>
                <a:lnTo>
                  <a:pt x="667647" y="28356"/>
                </a:lnTo>
                <a:lnTo>
                  <a:pt x="713006" y="35948"/>
                </a:lnTo>
                <a:lnTo>
                  <a:pt x="758179" y="44452"/>
                </a:lnTo>
                <a:lnTo>
                  <a:pt x="803149" y="53873"/>
                </a:lnTo>
                <a:lnTo>
                  <a:pt x="847900" y="64215"/>
                </a:lnTo>
                <a:lnTo>
                  <a:pt x="892415" y="75483"/>
                </a:lnTo>
                <a:lnTo>
                  <a:pt x="936675" y="87680"/>
                </a:lnTo>
                <a:lnTo>
                  <a:pt x="980664" y="100810"/>
                </a:lnTo>
                <a:lnTo>
                  <a:pt x="1024366" y="114879"/>
                </a:lnTo>
                <a:lnTo>
                  <a:pt x="1067762" y="129889"/>
                </a:lnTo>
                <a:lnTo>
                  <a:pt x="1070527" y="130913"/>
                </a:lnTo>
                <a:lnTo>
                  <a:pt x="294928" y="130913"/>
                </a:lnTo>
                <a:lnTo>
                  <a:pt x="248690" y="131492"/>
                </a:lnTo>
                <a:lnTo>
                  <a:pt x="202438" y="132995"/>
                </a:lnTo>
                <a:lnTo>
                  <a:pt x="156191" y="135415"/>
                </a:lnTo>
                <a:lnTo>
                  <a:pt x="109968" y="138749"/>
                </a:lnTo>
                <a:lnTo>
                  <a:pt x="63789" y="142991"/>
                </a:lnTo>
                <a:lnTo>
                  <a:pt x="17672" y="148136"/>
                </a:lnTo>
                <a:lnTo>
                  <a:pt x="0" y="150456"/>
                </a:lnTo>
                <a:close/>
              </a:path>
              <a:path w="2132965" h="1049654">
                <a:moveTo>
                  <a:pt x="2132394" y="1049623"/>
                </a:moveTo>
                <a:lnTo>
                  <a:pt x="1983145" y="1049623"/>
                </a:lnTo>
                <a:lnTo>
                  <a:pt x="1958183" y="1007668"/>
                </a:lnTo>
                <a:lnTo>
                  <a:pt x="1930998" y="964195"/>
                </a:lnTo>
                <a:lnTo>
                  <a:pt x="1903075" y="921773"/>
                </a:lnTo>
                <a:lnTo>
                  <a:pt x="1874422" y="880493"/>
                </a:lnTo>
                <a:lnTo>
                  <a:pt x="1845047" y="840442"/>
                </a:lnTo>
                <a:lnTo>
                  <a:pt x="1814957" y="801712"/>
                </a:lnTo>
                <a:lnTo>
                  <a:pt x="1784162" y="764391"/>
                </a:lnTo>
                <a:lnTo>
                  <a:pt x="1752669" y="728569"/>
                </a:lnTo>
                <a:lnTo>
                  <a:pt x="1720487" y="694335"/>
                </a:lnTo>
                <a:lnTo>
                  <a:pt x="1687623" y="661780"/>
                </a:lnTo>
                <a:lnTo>
                  <a:pt x="1652587" y="629143"/>
                </a:lnTo>
                <a:lnTo>
                  <a:pt x="1616905" y="597591"/>
                </a:lnTo>
                <a:lnTo>
                  <a:pt x="1580596" y="567120"/>
                </a:lnTo>
                <a:lnTo>
                  <a:pt x="1543680" y="537723"/>
                </a:lnTo>
                <a:lnTo>
                  <a:pt x="1506175" y="509397"/>
                </a:lnTo>
                <a:lnTo>
                  <a:pt x="1468102" y="482137"/>
                </a:lnTo>
                <a:lnTo>
                  <a:pt x="1429478" y="455937"/>
                </a:lnTo>
                <a:lnTo>
                  <a:pt x="1390324" y="430793"/>
                </a:lnTo>
                <a:lnTo>
                  <a:pt x="1350658" y="406700"/>
                </a:lnTo>
                <a:lnTo>
                  <a:pt x="1310499" y="383652"/>
                </a:lnTo>
                <a:lnTo>
                  <a:pt x="1269867" y="361645"/>
                </a:lnTo>
                <a:lnTo>
                  <a:pt x="1228781" y="340675"/>
                </a:lnTo>
                <a:lnTo>
                  <a:pt x="1187260" y="320735"/>
                </a:lnTo>
                <a:lnTo>
                  <a:pt x="1145322" y="301822"/>
                </a:lnTo>
                <a:lnTo>
                  <a:pt x="1102988" y="283930"/>
                </a:lnTo>
                <a:lnTo>
                  <a:pt x="1060276" y="267054"/>
                </a:lnTo>
                <a:lnTo>
                  <a:pt x="1017205" y="251190"/>
                </a:lnTo>
                <a:lnTo>
                  <a:pt x="973795" y="236332"/>
                </a:lnTo>
                <a:lnTo>
                  <a:pt x="930065" y="222476"/>
                </a:lnTo>
                <a:lnTo>
                  <a:pt x="886033" y="209617"/>
                </a:lnTo>
                <a:lnTo>
                  <a:pt x="841720" y="197749"/>
                </a:lnTo>
                <a:lnTo>
                  <a:pt x="797144" y="186869"/>
                </a:lnTo>
                <a:lnTo>
                  <a:pt x="752324" y="176970"/>
                </a:lnTo>
                <a:lnTo>
                  <a:pt x="707279" y="168049"/>
                </a:lnTo>
                <a:lnTo>
                  <a:pt x="662029" y="160099"/>
                </a:lnTo>
                <a:lnTo>
                  <a:pt x="616592" y="153117"/>
                </a:lnTo>
                <a:lnTo>
                  <a:pt x="570989" y="147097"/>
                </a:lnTo>
                <a:lnTo>
                  <a:pt x="525237" y="142035"/>
                </a:lnTo>
                <a:lnTo>
                  <a:pt x="479356" y="137925"/>
                </a:lnTo>
                <a:lnTo>
                  <a:pt x="433366" y="134763"/>
                </a:lnTo>
                <a:lnTo>
                  <a:pt x="387285" y="132544"/>
                </a:lnTo>
                <a:lnTo>
                  <a:pt x="341133" y="131262"/>
                </a:lnTo>
                <a:lnTo>
                  <a:pt x="294928" y="130913"/>
                </a:lnTo>
                <a:lnTo>
                  <a:pt x="1070527" y="130913"/>
                </a:lnTo>
                <a:lnTo>
                  <a:pt x="1110836" y="145845"/>
                </a:lnTo>
                <a:lnTo>
                  <a:pt x="1153571" y="162752"/>
                </a:lnTo>
                <a:lnTo>
                  <a:pt x="1195950" y="180612"/>
                </a:lnTo>
                <a:lnTo>
                  <a:pt x="1237955" y="199431"/>
                </a:lnTo>
                <a:lnTo>
                  <a:pt x="1279569" y="219213"/>
                </a:lnTo>
                <a:lnTo>
                  <a:pt x="1320777" y="239961"/>
                </a:lnTo>
                <a:lnTo>
                  <a:pt x="1361559" y="261680"/>
                </a:lnTo>
                <a:lnTo>
                  <a:pt x="1401900" y="284373"/>
                </a:lnTo>
                <a:lnTo>
                  <a:pt x="1441782" y="308046"/>
                </a:lnTo>
                <a:lnTo>
                  <a:pt x="1481188" y="332702"/>
                </a:lnTo>
                <a:lnTo>
                  <a:pt x="1520101" y="358345"/>
                </a:lnTo>
                <a:lnTo>
                  <a:pt x="1558504" y="384979"/>
                </a:lnTo>
                <a:lnTo>
                  <a:pt x="1596380" y="412609"/>
                </a:lnTo>
                <a:lnTo>
                  <a:pt x="1633712" y="441238"/>
                </a:lnTo>
                <a:lnTo>
                  <a:pt x="1670482" y="470872"/>
                </a:lnTo>
                <a:lnTo>
                  <a:pt x="1706674" y="501513"/>
                </a:lnTo>
                <a:lnTo>
                  <a:pt x="1742271" y="533166"/>
                </a:lnTo>
                <a:lnTo>
                  <a:pt x="1777255" y="565835"/>
                </a:lnTo>
                <a:lnTo>
                  <a:pt x="1809738" y="597988"/>
                </a:lnTo>
                <a:lnTo>
                  <a:pt x="1841613" y="631671"/>
                </a:lnTo>
                <a:lnTo>
                  <a:pt x="1872871" y="666807"/>
                </a:lnTo>
                <a:lnTo>
                  <a:pt x="1903542" y="703370"/>
                </a:lnTo>
                <a:lnTo>
                  <a:pt x="1933501" y="741137"/>
                </a:lnTo>
                <a:lnTo>
                  <a:pt x="1962856" y="780179"/>
                </a:lnTo>
                <a:lnTo>
                  <a:pt x="1991559" y="820371"/>
                </a:lnTo>
                <a:lnTo>
                  <a:pt x="2019602" y="861637"/>
                </a:lnTo>
                <a:lnTo>
                  <a:pt x="2046975" y="903903"/>
                </a:lnTo>
                <a:lnTo>
                  <a:pt x="2073670" y="947090"/>
                </a:lnTo>
                <a:lnTo>
                  <a:pt x="2099678" y="991125"/>
                </a:lnTo>
                <a:lnTo>
                  <a:pt x="2124990" y="1035931"/>
                </a:lnTo>
                <a:lnTo>
                  <a:pt x="2132394" y="1049623"/>
                </a:lnTo>
                <a:close/>
              </a:path>
              <a:path w="2132965" h="1049654">
                <a:moveTo>
                  <a:pt x="0" y="648622"/>
                </a:moveTo>
                <a:lnTo>
                  <a:pt x="0" y="514115"/>
                </a:lnTo>
                <a:lnTo>
                  <a:pt x="37317" y="504917"/>
                </a:lnTo>
                <a:lnTo>
                  <a:pt x="82954" y="494538"/>
                </a:lnTo>
                <a:lnTo>
                  <a:pt x="128526" y="485040"/>
                </a:lnTo>
                <a:lnTo>
                  <a:pt x="175663" y="476577"/>
                </a:lnTo>
                <a:lnTo>
                  <a:pt x="223811" y="469754"/>
                </a:lnTo>
                <a:lnTo>
                  <a:pt x="272823" y="464583"/>
                </a:lnTo>
                <a:lnTo>
                  <a:pt x="322556" y="461074"/>
                </a:lnTo>
                <a:lnTo>
                  <a:pt x="372865" y="459239"/>
                </a:lnTo>
                <a:lnTo>
                  <a:pt x="423605" y="459089"/>
                </a:lnTo>
                <a:lnTo>
                  <a:pt x="474630" y="460637"/>
                </a:lnTo>
                <a:lnTo>
                  <a:pt x="525797" y="463892"/>
                </a:lnTo>
                <a:lnTo>
                  <a:pt x="576960" y="468866"/>
                </a:lnTo>
                <a:lnTo>
                  <a:pt x="627974" y="475572"/>
                </a:lnTo>
                <a:lnTo>
                  <a:pt x="678695" y="484019"/>
                </a:lnTo>
                <a:lnTo>
                  <a:pt x="728977" y="494220"/>
                </a:lnTo>
                <a:lnTo>
                  <a:pt x="778676" y="506186"/>
                </a:lnTo>
                <a:lnTo>
                  <a:pt x="827647" y="519928"/>
                </a:lnTo>
                <a:lnTo>
                  <a:pt x="875745" y="535458"/>
                </a:lnTo>
                <a:lnTo>
                  <a:pt x="922825" y="552787"/>
                </a:lnTo>
                <a:lnTo>
                  <a:pt x="968742" y="571926"/>
                </a:lnTo>
                <a:lnTo>
                  <a:pt x="1004691" y="588817"/>
                </a:lnTo>
                <a:lnTo>
                  <a:pt x="399663" y="588817"/>
                </a:lnTo>
                <a:lnTo>
                  <a:pt x="348989" y="589908"/>
                </a:lnTo>
                <a:lnTo>
                  <a:pt x="298884" y="592843"/>
                </a:lnTo>
                <a:lnTo>
                  <a:pt x="249527" y="597605"/>
                </a:lnTo>
                <a:lnTo>
                  <a:pt x="201098" y="604178"/>
                </a:lnTo>
                <a:lnTo>
                  <a:pt x="153775" y="612545"/>
                </a:lnTo>
                <a:lnTo>
                  <a:pt x="108097" y="622165"/>
                </a:lnTo>
                <a:lnTo>
                  <a:pt x="62333" y="632705"/>
                </a:lnTo>
                <a:lnTo>
                  <a:pt x="16524" y="644160"/>
                </a:lnTo>
                <a:lnTo>
                  <a:pt x="0" y="648622"/>
                </a:lnTo>
                <a:close/>
              </a:path>
              <a:path w="2132965" h="1049654">
                <a:moveTo>
                  <a:pt x="1622625" y="1049623"/>
                </a:moveTo>
                <a:lnTo>
                  <a:pt x="1425153" y="1049623"/>
                </a:lnTo>
                <a:lnTo>
                  <a:pt x="1400398" y="1029753"/>
                </a:lnTo>
                <a:lnTo>
                  <a:pt x="1360734" y="999459"/>
                </a:lnTo>
                <a:lnTo>
                  <a:pt x="1320070" y="969782"/>
                </a:lnTo>
                <a:lnTo>
                  <a:pt x="1278389" y="940588"/>
                </a:lnTo>
                <a:lnTo>
                  <a:pt x="1235674" y="911740"/>
                </a:lnTo>
                <a:lnTo>
                  <a:pt x="1193152" y="880493"/>
                </a:lnTo>
                <a:lnTo>
                  <a:pt x="1152617" y="847043"/>
                </a:lnTo>
                <a:lnTo>
                  <a:pt x="1112603" y="813028"/>
                </a:lnTo>
                <a:lnTo>
                  <a:pt x="1071741" y="780165"/>
                </a:lnTo>
                <a:lnTo>
                  <a:pt x="1028637" y="750149"/>
                </a:lnTo>
                <a:lnTo>
                  <a:pt x="986878" y="725728"/>
                </a:lnTo>
                <a:lnTo>
                  <a:pt x="943249" y="703321"/>
                </a:lnTo>
                <a:lnTo>
                  <a:pt x="898256" y="683059"/>
                </a:lnTo>
                <a:lnTo>
                  <a:pt x="851751" y="664779"/>
                </a:lnTo>
                <a:lnTo>
                  <a:pt x="804023" y="648511"/>
                </a:lnTo>
                <a:lnTo>
                  <a:pt x="755251" y="634240"/>
                </a:lnTo>
                <a:lnTo>
                  <a:pt x="705614" y="621948"/>
                </a:lnTo>
                <a:lnTo>
                  <a:pt x="655291" y="611618"/>
                </a:lnTo>
                <a:lnTo>
                  <a:pt x="604461" y="603234"/>
                </a:lnTo>
                <a:lnTo>
                  <a:pt x="553304" y="596779"/>
                </a:lnTo>
                <a:lnTo>
                  <a:pt x="502000" y="592236"/>
                </a:lnTo>
                <a:lnTo>
                  <a:pt x="450726" y="589587"/>
                </a:lnTo>
                <a:lnTo>
                  <a:pt x="399663" y="588817"/>
                </a:lnTo>
                <a:lnTo>
                  <a:pt x="1004691" y="588817"/>
                </a:lnTo>
                <a:lnTo>
                  <a:pt x="1056510" y="615680"/>
                </a:lnTo>
                <a:lnTo>
                  <a:pt x="1098070" y="640318"/>
                </a:lnTo>
                <a:lnTo>
                  <a:pt x="1141922" y="670465"/>
                </a:lnTo>
                <a:lnTo>
                  <a:pt x="1183471" y="703642"/>
                </a:lnTo>
                <a:lnTo>
                  <a:pt x="1224050" y="738030"/>
                </a:lnTo>
                <a:lnTo>
                  <a:pt x="1264993" y="771813"/>
                </a:lnTo>
                <a:lnTo>
                  <a:pt x="1307633" y="803171"/>
                </a:lnTo>
                <a:lnTo>
                  <a:pt x="1349947" y="831581"/>
                </a:lnTo>
                <a:lnTo>
                  <a:pt x="1391254" y="860360"/>
                </a:lnTo>
                <a:lnTo>
                  <a:pt x="1431579" y="889608"/>
                </a:lnTo>
                <a:lnTo>
                  <a:pt x="1470945" y="919425"/>
                </a:lnTo>
                <a:lnTo>
                  <a:pt x="1509377" y="949910"/>
                </a:lnTo>
                <a:lnTo>
                  <a:pt x="1546899" y="981165"/>
                </a:lnTo>
                <a:lnTo>
                  <a:pt x="1583534" y="1013288"/>
                </a:lnTo>
                <a:lnTo>
                  <a:pt x="1619308" y="1046380"/>
                </a:lnTo>
                <a:lnTo>
                  <a:pt x="1622625" y="1049623"/>
                </a:lnTo>
                <a:close/>
              </a:path>
              <a:path w="2132965" h="1049654">
                <a:moveTo>
                  <a:pt x="742028" y="1049623"/>
                </a:moveTo>
                <a:lnTo>
                  <a:pt x="34171" y="1049623"/>
                </a:lnTo>
                <a:lnTo>
                  <a:pt x="63528" y="1039833"/>
                </a:lnTo>
                <a:lnTo>
                  <a:pt x="108459" y="1027095"/>
                </a:lnTo>
                <a:lnTo>
                  <a:pt x="153646" y="1016593"/>
                </a:lnTo>
                <a:lnTo>
                  <a:pt x="199059" y="1008411"/>
                </a:lnTo>
                <a:lnTo>
                  <a:pt x="244670" y="1002635"/>
                </a:lnTo>
                <a:lnTo>
                  <a:pt x="296769" y="998588"/>
                </a:lnTo>
                <a:lnTo>
                  <a:pt x="349027" y="996745"/>
                </a:lnTo>
                <a:lnTo>
                  <a:pt x="401354" y="997052"/>
                </a:lnTo>
                <a:lnTo>
                  <a:pt x="453658" y="999459"/>
                </a:lnTo>
                <a:lnTo>
                  <a:pt x="505848" y="1003915"/>
                </a:lnTo>
                <a:lnTo>
                  <a:pt x="557833" y="1010369"/>
                </a:lnTo>
                <a:lnTo>
                  <a:pt x="609522" y="1018768"/>
                </a:lnTo>
                <a:lnTo>
                  <a:pt x="660825" y="1029063"/>
                </a:lnTo>
                <a:lnTo>
                  <a:pt x="711649" y="1041202"/>
                </a:lnTo>
                <a:lnTo>
                  <a:pt x="742028" y="1049623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82732" y="9883544"/>
            <a:ext cx="3144520" cy="403860"/>
          </a:xfrm>
          <a:custGeom>
            <a:avLst/>
            <a:gdLst/>
            <a:ahLst/>
            <a:cxnLst/>
            <a:rect l="l" t="t" r="r" b="b"/>
            <a:pathLst>
              <a:path w="3144520" h="403859">
                <a:moveTo>
                  <a:pt x="2201443" y="403455"/>
                </a:moveTo>
                <a:lnTo>
                  <a:pt x="2131362" y="403455"/>
                </a:lnTo>
                <a:lnTo>
                  <a:pt x="2136094" y="390306"/>
                </a:lnTo>
                <a:lnTo>
                  <a:pt x="2156088" y="336142"/>
                </a:lnTo>
                <a:lnTo>
                  <a:pt x="2176445" y="282964"/>
                </a:lnTo>
                <a:lnTo>
                  <a:pt x="2196889" y="232136"/>
                </a:lnTo>
                <a:lnTo>
                  <a:pt x="2217142" y="185024"/>
                </a:lnTo>
                <a:lnTo>
                  <a:pt x="2234937" y="147105"/>
                </a:lnTo>
                <a:lnTo>
                  <a:pt x="2269214" y="85703"/>
                </a:lnTo>
                <a:lnTo>
                  <a:pt x="2294982" y="53537"/>
                </a:lnTo>
                <a:lnTo>
                  <a:pt x="2331983" y="33008"/>
                </a:lnTo>
                <a:lnTo>
                  <a:pt x="2342439" y="33216"/>
                </a:lnTo>
                <a:lnTo>
                  <a:pt x="2382732" y="62538"/>
                </a:lnTo>
                <a:lnTo>
                  <a:pt x="2413835" y="111526"/>
                </a:lnTo>
                <a:lnTo>
                  <a:pt x="2331939" y="111526"/>
                </a:lnTo>
                <a:lnTo>
                  <a:pt x="2329140" y="114326"/>
                </a:lnTo>
                <a:lnTo>
                  <a:pt x="2328440" y="115726"/>
                </a:lnTo>
                <a:lnTo>
                  <a:pt x="2316518" y="134560"/>
                </a:lnTo>
                <a:lnTo>
                  <a:pt x="2303940" y="157200"/>
                </a:lnTo>
                <a:lnTo>
                  <a:pt x="2277341" y="212324"/>
                </a:lnTo>
                <a:lnTo>
                  <a:pt x="2256720" y="260316"/>
                </a:lnTo>
                <a:lnTo>
                  <a:pt x="2235903" y="312095"/>
                </a:lnTo>
                <a:lnTo>
                  <a:pt x="2215180" y="366241"/>
                </a:lnTo>
                <a:lnTo>
                  <a:pt x="2201443" y="403455"/>
                </a:lnTo>
                <a:close/>
              </a:path>
              <a:path w="3144520" h="403859">
                <a:moveTo>
                  <a:pt x="2551426" y="403455"/>
                </a:moveTo>
                <a:lnTo>
                  <a:pt x="2477457" y="403455"/>
                </a:lnTo>
                <a:lnTo>
                  <a:pt x="2460583" y="365466"/>
                </a:lnTo>
                <a:lnTo>
                  <a:pt x="2436253" y="311570"/>
                </a:lnTo>
                <a:lnTo>
                  <a:pt x="2412369" y="260050"/>
                </a:lnTo>
                <a:lnTo>
                  <a:pt x="2389338" y="212324"/>
                </a:lnTo>
                <a:lnTo>
                  <a:pt x="2358276" y="154838"/>
                </a:lnTo>
                <a:lnTo>
                  <a:pt x="2331939" y="111526"/>
                </a:lnTo>
                <a:lnTo>
                  <a:pt x="2413835" y="111526"/>
                </a:lnTo>
                <a:lnTo>
                  <a:pt x="2451636" y="182924"/>
                </a:lnTo>
                <a:lnTo>
                  <a:pt x="2473412" y="228842"/>
                </a:lnTo>
                <a:lnTo>
                  <a:pt x="2496065" y="278368"/>
                </a:lnTo>
                <a:lnTo>
                  <a:pt x="2519214" y="330195"/>
                </a:lnTo>
                <a:lnTo>
                  <a:pt x="2542477" y="383018"/>
                </a:lnTo>
                <a:lnTo>
                  <a:pt x="2551426" y="403455"/>
                </a:lnTo>
                <a:close/>
              </a:path>
              <a:path w="3144520" h="403859">
                <a:moveTo>
                  <a:pt x="1632110" y="403455"/>
                </a:moveTo>
                <a:lnTo>
                  <a:pt x="1563246" y="403455"/>
                </a:lnTo>
                <a:lnTo>
                  <a:pt x="1565351" y="395932"/>
                </a:lnTo>
                <a:lnTo>
                  <a:pt x="1580029" y="345009"/>
                </a:lnTo>
                <a:lnTo>
                  <a:pt x="1595140" y="294864"/>
                </a:lnTo>
                <a:lnTo>
                  <a:pt x="1610608" y="246551"/>
                </a:lnTo>
                <a:lnTo>
                  <a:pt x="1626358" y="201124"/>
                </a:lnTo>
                <a:lnTo>
                  <a:pt x="1643157" y="158228"/>
                </a:lnTo>
                <a:lnTo>
                  <a:pt x="1659957" y="120451"/>
                </a:lnTo>
                <a:lnTo>
                  <a:pt x="1693556" y="63927"/>
                </a:lnTo>
                <a:lnTo>
                  <a:pt x="1725350" y="36464"/>
                </a:lnTo>
                <a:lnTo>
                  <a:pt x="1747947" y="29289"/>
                </a:lnTo>
                <a:lnTo>
                  <a:pt x="1760667" y="30591"/>
                </a:lnTo>
                <a:lnTo>
                  <a:pt x="1795064" y="58306"/>
                </a:lnTo>
                <a:lnTo>
                  <a:pt x="1814653" y="94727"/>
                </a:lnTo>
                <a:lnTo>
                  <a:pt x="1820174" y="107326"/>
                </a:lnTo>
                <a:lnTo>
                  <a:pt x="1743955" y="107326"/>
                </a:lnTo>
                <a:lnTo>
                  <a:pt x="1741855" y="109426"/>
                </a:lnTo>
                <a:lnTo>
                  <a:pt x="1740455" y="112226"/>
                </a:lnTo>
                <a:lnTo>
                  <a:pt x="1738355" y="115026"/>
                </a:lnTo>
                <a:lnTo>
                  <a:pt x="1725767" y="136310"/>
                </a:lnTo>
                <a:lnTo>
                  <a:pt x="1700852" y="191215"/>
                </a:lnTo>
                <a:lnTo>
                  <a:pt x="1673139" y="268276"/>
                </a:lnTo>
                <a:lnTo>
                  <a:pt x="1657859" y="316096"/>
                </a:lnTo>
                <a:lnTo>
                  <a:pt x="1643002" y="365542"/>
                </a:lnTo>
                <a:lnTo>
                  <a:pt x="1632110" y="403455"/>
                </a:lnTo>
                <a:close/>
              </a:path>
              <a:path w="3144520" h="403859">
                <a:moveTo>
                  <a:pt x="1953003" y="403455"/>
                </a:moveTo>
                <a:lnTo>
                  <a:pt x="1877600" y="403455"/>
                </a:lnTo>
                <a:lnTo>
                  <a:pt x="1837957" y="315967"/>
                </a:lnTo>
                <a:lnTo>
                  <a:pt x="1816216" y="267625"/>
                </a:lnTo>
                <a:lnTo>
                  <a:pt x="1794540" y="219039"/>
                </a:lnTo>
                <a:lnTo>
                  <a:pt x="1773011" y="170289"/>
                </a:lnTo>
                <a:lnTo>
                  <a:pt x="1751655" y="121326"/>
                </a:lnTo>
                <a:lnTo>
                  <a:pt x="1750955" y="119926"/>
                </a:lnTo>
                <a:lnTo>
                  <a:pt x="1743955" y="107326"/>
                </a:lnTo>
                <a:lnTo>
                  <a:pt x="1820174" y="107326"/>
                </a:lnTo>
                <a:lnTo>
                  <a:pt x="1836009" y="143459"/>
                </a:lnTo>
                <a:lnTo>
                  <a:pt x="1857538" y="192035"/>
                </a:lnTo>
                <a:lnTo>
                  <a:pt x="1879214" y="240496"/>
                </a:lnTo>
                <a:lnTo>
                  <a:pt x="1901013" y="288884"/>
                </a:lnTo>
                <a:lnTo>
                  <a:pt x="1913336" y="316096"/>
                </a:lnTo>
                <a:lnTo>
                  <a:pt x="1953003" y="403455"/>
                </a:lnTo>
                <a:close/>
              </a:path>
              <a:path w="3144520" h="403859">
                <a:moveTo>
                  <a:pt x="1123077" y="403455"/>
                </a:moveTo>
                <a:lnTo>
                  <a:pt x="1054944" y="403455"/>
                </a:lnTo>
                <a:lnTo>
                  <a:pt x="1058373" y="388695"/>
                </a:lnTo>
                <a:lnTo>
                  <a:pt x="1073250" y="328122"/>
                </a:lnTo>
                <a:lnTo>
                  <a:pt x="1089074" y="267596"/>
                </a:lnTo>
                <a:lnTo>
                  <a:pt x="1105516" y="209190"/>
                </a:lnTo>
                <a:lnTo>
                  <a:pt x="1122248" y="154978"/>
                </a:lnTo>
                <a:lnTo>
                  <a:pt x="1138942" y="107033"/>
                </a:lnTo>
                <a:lnTo>
                  <a:pt x="1155271" y="67427"/>
                </a:lnTo>
                <a:lnTo>
                  <a:pt x="1175395" y="31991"/>
                </a:lnTo>
                <a:lnTo>
                  <a:pt x="1203493" y="5052"/>
                </a:lnTo>
                <a:lnTo>
                  <a:pt x="1221539" y="0"/>
                </a:lnTo>
                <a:lnTo>
                  <a:pt x="1230169" y="229"/>
                </a:lnTo>
                <a:lnTo>
                  <a:pt x="1269838" y="25997"/>
                </a:lnTo>
                <a:lnTo>
                  <a:pt x="1298682" y="80027"/>
                </a:lnTo>
                <a:lnTo>
                  <a:pt x="1223869" y="80027"/>
                </a:lnTo>
                <a:lnTo>
                  <a:pt x="1216924" y="93885"/>
                </a:lnTo>
                <a:lnTo>
                  <a:pt x="1195170" y="147925"/>
                </a:lnTo>
                <a:lnTo>
                  <a:pt x="1179383" y="194937"/>
                </a:lnTo>
                <a:lnTo>
                  <a:pt x="1163710" y="246992"/>
                </a:lnTo>
                <a:lnTo>
                  <a:pt x="1148431" y="302290"/>
                </a:lnTo>
                <a:lnTo>
                  <a:pt x="1133829" y="359028"/>
                </a:lnTo>
                <a:lnTo>
                  <a:pt x="1123077" y="403455"/>
                </a:lnTo>
                <a:close/>
              </a:path>
              <a:path w="3144520" h="403859">
                <a:moveTo>
                  <a:pt x="1396329" y="403455"/>
                </a:moveTo>
                <a:lnTo>
                  <a:pt x="1326063" y="403455"/>
                </a:lnTo>
                <a:lnTo>
                  <a:pt x="1321664" y="389454"/>
                </a:lnTo>
                <a:lnTo>
                  <a:pt x="1308193" y="338198"/>
                </a:lnTo>
                <a:lnTo>
                  <a:pt x="1295555" y="286158"/>
                </a:lnTo>
                <a:lnTo>
                  <a:pt x="1282391" y="233935"/>
                </a:lnTo>
                <a:lnTo>
                  <a:pt x="1267584" y="182961"/>
                </a:lnTo>
                <a:lnTo>
                  <a:pt x="1249656" y="133420"/>
                </a:lnTo>
                <a:lnTo>
                  <a:pt x="1227369" y="86327"/>
                </a:lnTo>
                <a:lnTo>
                  <a:pt x="1225269" y="82827"/>
                </a:lnTo>
                <a:lnTo>
                  <a:pt x="1223869" y="80027"/>
                </a:lnTo>
                <a:lnTo>
                  <a:pt x="1298682" y="80027"/>
                </a:lnTo>
                <a:lnTo>
                  <a:pt x="1307187" y="97665"/>
                </a:lnTo>
                <a:lnTo>
                  <a:pt x="1324086" y="141811"/>
                </a:lnTo>
                <a:lnTo>
                  <a:pt x="1338410" y="187418"/>
                </a:lnTo>
                <a:lnTo>
                  <a:pt x="1351055" y="234143"/>
                </a:lnTo>
                <a:lnTo>
                  <a:pt x="1374376" y="327503"/>
                </a:lnTo>
                <a:lnTo>
                  <a:pt x="1386845" y="373455"/>
                </a:lnTo>
                <a:lnTo>
                  <a:pt x="1396329" y="403455"/>
                </a:lnTo>
                <a:close/>
              </a:path>
              <a:path w="3144520" h="403859">
                <a:moveTo>
                  <a:pt x="613820" y="403455"/>
                </a:moveTo>
                <a:lnTo>
                  <a:pt x="543439" y="403455"/>
                </a:lnTo>
                <a:lnTo>
                  <a:pt x="552874" y="372834"/>
                </a:lnTo>
                <a:lnTo>
                  <a:pt x="568413" y="326078"/>
                </a:lnTo>
                <a:lnTo>
                  <a:pt x="584674" y="279579"/>
                </a:lnTo>
                <a:lnTo>
                  <a:pt x="601326" y="233337"/>
                </a:lnTo>
                <a:lnTo>
                  <a:pt x="618040" y="187353"/>
                </a:lnTo>
                <a:lnTo>
                  <a:pt x="634484" y="141625"/>
                </a:lnTo>
                <a:lnTo>
                  <a:pt x="636923" y="133302"/>
                </a:lnTo>
                <a:lnTo>
                  <a:pt x="639297" y="123863"/>
                </a:lnTo>
                <a:lnTo>
                  <a:pt x="642064" y="114556"/>
                </a:lnTo>
                <a:lnTo>
                  <a:pt x="678583" y="85627"/>
                </a:lnTo>
                <a:lnTo>
                  <a:pt x="682783" y="84227"/>
                </a:lnTo>
                <a:lnTo>
                  <a:pt x="720582" y="98927"/>
                </a:lnTo>
                <a:lnTo>
                  <a:pt x="748833" y="136332"/>
                </a:lnTo>
                <a:lnTo>
                  <a:pt x="771974" y="175225"/>
                </a:lnTo>
                <a:lnTo>
                  <a:pt x="692583" y="175225"/>
                </a:lnTo>
                <a:lnTo>
                  <a:pt x="674756" y="226087"/>
                </a:lnTo>
                <a:lnTo>
                  <a:pt x="656599" y="277163"/>
                </a:lnTo>
                <a:lnTo>
                  <a:pt x="638597" y="328433"/>
                </a:lnTo>
                <a:lnTo>
                  <a:pt x="621237" y="379878"/>
                </a:lnTo>
                <a:lnTo>
                  <a:pt x="613820" y="403455"/>
                </a:lnTo>
                <a:close/>
              </a:path>
              <a:path w="3144520" h="403859">
                <a:moveTo>
                  <a:pt x="889689" y="403455"/>
                </a:moveTo>
                <a:lnTo>
                  <a:pt x="814987" y="403455"/>
                </a:lnTo>
                <a:lnTo>
                  <a:pt x="803992" y="381433"/>
                </a:lnTo>
                <a:lnTo>
                  <a:pt x="779665" y="332994"/>
                </a:lnTo>
                <a:lnTo>
                  <a:pt x="756158" y="286933"/>
                </a:lnTo>
                <a:lnTo>
                  <a:pt x="733882" y="244523"/>
                </a:lnTo>
                <a:lnTo>
                  <a:pt x="712707" y="207774"/>
                </a:lnTo>
                <a:lnTo>
                  <a:pt x="692583" y="175225"/>
                </a:lnTo>
                <a:lnTo>
                  <a:pt x="771974" y="175225"/>
                </a:lnTo>
                <a:lnTo>
                  <a:pt x="780083" y="189547"/>
                </a:lnTo>
                <a:lnTo>
                  <a:pt x="801725" y="229993"/>
                </a:lnTo>
                <a:lnTo>
                  <a:pt x="824957" y="274933"/>
                </a:lnTo>
                <a:lnTo>
                  <a:pt x="849330" y="323036"/>
                </a:lnTo>
                <a:lnTo>
                  <a:pt x="889689" y="403455"/>
                </a:lnTo>
                <a:close/>
              </a:path>
              <a:path w="3144520" h="403859">
                <a:moveTo>
                  <a:pt x="70330" y="403455"/>
                </a:moveTo>
                <a:lnTo>
                  <a:pt x="0" y="403455"/>
                </a:lnTo>
                <a:lnTo>
                  <a:pt x="10386" y="367823"/>
                </a:lnTo>
                <a:lnTo>
                  <a:pt x="26201" y="319421"/>
                </a:lnTo>
                <a:lnTo>
                  <a:pt x="50263" y="260360"/>
                </a:lnTo>
                <a:lnTo>
                  <a:pt x="75899" y="216523"/>
                </a:lnTo>
                <a:lnTo>
                  <a:pt x="117242" y="183252"/>
                </a:lnTo>
                <a:lnTo>
                  <a:pt x="131898" y="179424"/>
                </a:lnTo>
                <a:lnTo>
                  <a:pt x="153980" y="179938"/>
                </a:lnTo>
                <a:lnTo>
                  <a:pt x="177834" y="187737"/>
                </a:lnTo>
                <a:lnTo>
                  <a:pt x="202869" y="202753"/>
                </a:lnTo>
                <a:lnTo>
                  <a:pt x="228495" y="224923"/>
                </a:lnTo>
                <a:lnTo>
                  <a:pt x="246058" y="244523"/>
                </a:lnTo>
                <a:lnTo>
                  <a:pt x="147998" y="244523"/>
                </a:lnTo>
                <a:lnTo>
                  <a:pt x="141698" y="245223"/>
                </a:lnTo>
                <a:lnTo>
                  <a:pt x="138898" y="245923"/>
                </a:lnTo>
                <a:lnTo>
                  <a:pt x="137498" y="248723"/>
                </a:lnTo>
                <a:lnTo>
                  <a:pt x="130498" y="255722"/>
                </a:lnTo>
                <a:lnTo>
                  <a:pt x="107730" y="297021"/>
                </a:lnTo>
                <a:lnTo>
                  <a:pt x="80952" y="368737"/>
                </a:lnTo>
                <a:lnTo>
                  <a:pt x="70330" y="403455"/>
                </a:lnTo>
                <a:close/>
              </a:path>
              <a:path w="3144520" h="403859">
                <a:moveTo>
                  <a:pt x="353322" y="403455"/>
                </a:moveTo>
                <a:lnTo>
                  <a:pt x="276378" y="403455"/>
                </a:lnTo>
                <a:lnTo>
                  <a:pt x="254395" y="367823"/>
                </a:lnTo>
                <a:lnTo>
                  <a:pt x="229079" y="330167"/>
                </a:lnTo>
                <a:lnTo>
                  <a:pt x="203913" y="296923"/>
                </a:lnTo>
                <a:lnTo>
                  <a:pt x="171808" y="262569"/>
                </a:lnTo>
                <a:lnTo>
                  <a:pt x="161297" y="254322"/>
                </a:lnTo>
                <a:lnTo>
                  <a:pt x="154297" y="248723"/>
                </a:lnTo>
                <a:lnTo>
                  <a:pt x="147998" y="244523"/>
                </a:lnTo>
                <a:lnTo>
                  <a:pt x="246058" y="244523"/>
                </a:lnTo>
                <a:lnTo>
                  <a:pt x="254446" y="253884"/>
                </a:lnTo>
                <a:lnTo>
                  <a:pt x="281045" y="288868"/>
                </a:lnTo>
                <a:lnTo>
                  <a:pt x="307914" y="328531"/>
                </a:lnTo>
                <a:lnTo>
                  <a:pt x="334672" y="371523"/>
                </a:lnTo>
                <a:lnTo>
                  <a:pt x="353322" y="403455"/>
                </a:lnTo>
                <a:close/>
              </a:path>
              <a:path w="3144520" h="403859">
                <a:moveTo>
                  <a:pt x="2828809" y="403455"/>
                </a:moveTo>
                <a:lnTo>
                  <a:pt x="2756661" y="403455"/>
                </a:lnTo>
                <a:lnTo>
                  <a:pt x="2758395" y="398899"/>
                </a:lnTo>
                <a:lnTo>
                  <a:pt x="2777349" y="351343"/>
                </a:lnTo>
                <a:lnTo>
                  <a:pt x="2797115" y="304721"/>
                </a:lnTo>
                <a:lnTo>
                  <a:pt x="2817608" y="260069"/>
                </a:lnTo>
                <a:lnTo>
                  <a:pt x="2838740" y="218425"/>
                </a:lnTo>
                <a:lnTo>
                  <a:pt x="2860425" y="180824"/>
                </a:lnTo>
                <a:lnTo>
                  <a:pt x="2885559" y="144600"/>
                </a:lnTo>
                <a:lnTo>
                  <a:pt x="2911349" y="115201"/>
                </a:lnTo>
                <a:lnTo>
                  <a:pt x="2963322" y="80027"/>
                </a:lnTo>
                <a:lnTo>
                  <a:pt x="2974992" y="77271"/>
                </a:lnTo>
                <a:lnTo>
                  <a:pt x="2986859" y="77402"/>
                </a:lnTo>
                <a:lnTo>
                  <a:pt x="3025413" y="98205"/>
                </a:lnTo>
                <a:lnTo>
                  <a:pt x="3054921" y="138497"/>
                </a:lnTo>
                <a:lnTo>
                  <a:pt x="3059375" y="147225"/>
                </a:lnTo>
                <a:lnTo>
                  <a:pt x="2977322" y="147225"/>
                </a:lnTo>
                <a:lnTo>
                  <a:pt x="2970497" y="151535"/>
                </a:lnTo>
                <a:lnTo>
                  <a:pt x="2938604" y="184521"/>
                </a:lnTo>
                <a:lnTo>
                  <a:pt x="2916555" y="216502"/>
                </a:lnTo>
                <a:lnTo>
                  <a:pt x="2882455" y="279581"/>
                </a:lnTo>
                <a:lnTo>
                  <a:pt x="2859723" y="328686"/>
                </a:lnTo>
                <a:lnTo>
                  <a:pt x="2837844" y="380526"/>
                </a:lnTo>
                <a:lnTo>
                  <a:pt x="2828809" y="403455"/>
                </a:lnTo>
                <a:close/>
              </a:path>
              <a:path w="3144520" h="403859">
                <a:moveTo>
                  <a:pt x="3144496" y="403455"/>
                </a:moveTo>
                <a:lnTo>
                  <a:pt x="3075067" y="403455"/>
                </a:lnTo>
                <a:lnTo>
                  <a:pt x="3064207" y="359582"/>
                </a:lnTo>
                <a:lnTo>
                  <a:pt x="3047501" y="301973"/>
                </a:lnTo>
                <a:lnTo>
                  <a:pt x="3028268" y="245375"/>
                </a:lnTo>
                <a:lnTo>
                  <a:pt x="3007421" y="194824"/>
                </a:lnTo>
                <a:lnTo>
                  <a:pt x="2983403" y="155548"/>
                </a:lnTo>
                <a:lnTo>
                  <a:pt x="2977322" y="147225"/>
                </a:lnTo>
                <a:lnTo>
                  <a:pt x="3059375" y="147225"/>
                </a:lnTo>
                <a:lnTo>
                  <a:pt x="3088962" y="214067"/>
                </a:lnTo>
                <a:lnTo>
                  <a:pt x="3107700" y="267804"/>
                </a:lnTo>
                <a:lnTo>
                  <a:pt x="3124493" y="323446"/>
                </a:lnTo>
                <a:lnTo>
                  <a:pt x="3138603" y="377104"/>
                </a:lnTo>
                <a:lnTo>
                  <a:pt x="3144496" y="403455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132451" cy="152161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041210" y="0"/>
            <a:ext cx="3637915" cy="796290"/>
          </a:xfrm>
          <a:custGeom>
            <a:avLst/>
            <a:gdLst/>
            <a:ahLst/>
            <a:cxnLst/>
            <a:rect l="l" t="t" r="r" b="b"/>
            <a:pathLst>
              <a:path w="3637915" h="796290">
                <a:moveTo>
                  <a:pt x="1703140" y="796289"/>
                </a:moveTo>
                <a:lnTo>
                  <a:pt x="1652349" y="796289"/>
                </a:lnTo>
                <a:lnTo>
                  <a:pt x="1550887" y="793749"/>
                </a:lnTo>
                <a:lnTo>
                  <a:pt x="1449583" y="786129"/>
                </a:lnTo>
                <a:lnTo>
                  <a:pt x="1398991" y="781049"/>
                </a:lnTo>
                <a:lnTo>
                  <a:pt x="1300415" y="768349"/>
                </a:lnTo>
                <a:lnTo>
                  <a:pt x="1252646" y="760729"/>
                </a:lnTo>
                <a:lnTo>
                  <a:pt x="1205132" y="751839"/>
                </a:lnTo>
                <a:lnTo>
                  <a:pt x="1157873" y="741679"/>
                </a:lnTo>
                <a:lnTo>
                  <a:pt x="1110869" y="730249"/>
                </a:lnTo>
                <a:lnTo>
                  <a:pt x="1017625" y="704849"/>
                </a:lnTo>
                <a:lnTo>
                  <a:pt x="925402" y="674369"/>
                </a:lnTo>
                <a:lnTo>
                  <a:pt x="879778" y="657859"/>
                </a:lnTo>
                <a:lnTo>
                  <a:pt x="789933" y="622299"/>
                </a:lnTo>
                <a:lnTo>
                  <a:pt x="745712" y="603249"/>
                </a:lnTo>
                <a:lnTo>
                  <a:pt x="615850" y="538479"/>
                </a:lnTo>
                <a:lnTo>
                  <a:pt x="531612" y="490219"/>
                </a:lnTo>
                <a:lnTo>
                  <a:pt x="447981" y="436879"/>
                </a:lnTo>
                <a:lnTo>
                  <a:pt x="407144" y="408939"/>
                </a:lnTo>
                <a:lnTo>
                  <a:pt x="367036" y="378459"/>
                </a:lnTo>
                <a:lnTo>
                  <a:pt x="327717" y="347979"/>
                </a:lnTo>
                <a:lnTo>
                  <a:pt x="289245" y="317499"/>
                </a:lnTo>
                <a:lnTo>
                  <a:pt x="251679" y="284479"/>
                </a:lnTo>
                <a:lnTo>
                  <a:pt x="215077" y="250189"/>
                </a:lnTo>
                <a:lnTo>
                  <a:pt x="179498" y="215899"/>
                </a:lnTo>
                <a:lnTo>
                  <a:pt x="145001" y="180339"/>
                </a:lnTo>
                <a:lnTo>
                  <a:pt x="111643" y="143509"/>
                </a:lnTo>
                <a:lnTo>
                  <a:pt x="79484" y="105409"/>
                </a:lnTo>
                <a:lnTo>
                  <a:pt x="48582" y="67309"/>
                </a:lnTo>
                <a:lnTo>
                  <a:pt x="18996" y="26669"/>
                </a:lnTo>
                <a:lnTo>
                  <a:pt x="0" y="0"/>
                </a:lnTo>
                <a:lnTo>
                  <a:pt x="33308" y="0"/>
                </a:lnTo>
                <a:lnTo>
                  <a:pt x="50651" y="24129"/>
                </a:lnTo>
                <a:lnTo>
                  <a:pt x="80280" y="62229"/>
                </a:lnTo>
                <a:lnTo>
                  <a:pt x="111188" y="100329"/>
                </a:lnTo>
                <a:lnTo>
                  <a:pt x="143317" y="137159"/>
                </a:lnTo>
                <a:lnTo>
                  <a:pt x="176609" y="172719"/>
                </a:lnTo>
                <a:lnTo>
                  <a:pt x="211005" y="208279"/>
                </a:lnTo>
                <a:lnTo>
                  <a:pt x="246447" y="242569"/>
                </a:lnTo>
                <a:lnTo>
                  <a:pt x="282876" y="274319"/>
                </a:lnTo>
                <a:lnTo>
                  <a:pt x="320236" y="306069"/>
                </a:lnTo>
                <a:lnTo>
                  <a:pt x="358468" y="336549"/>
                </a:lnTo>
                <a:lnTo>
                  <a:pt x="397513" y="367029"/>
                </a:lnTo>
                <a:lnTo>
                  <a:pt x="437313" y="394969"/>
                </a:lnTo>
                <a:lnTo>
                  <a:pt x="477810" y="422909"/>
                </a:lnTo>
                <a:lnTo>
                  <a:pt x="518947" y="449579"/>
                </a:lnTo>
                <a:lnTo>
                  <a:pt x="610990" y="502919"/>
                </a:lnTo>
                <a:lnTo>
                  <a:pt x="657902" y="528319"/>
                </a:lnTo>
                <a:lnTo>
                  <a:pt x="705409" y="552449"/>
                </a:lnTo>
                <a:lnTo>
                  <a:pt x="753509" y="575309"/>
                </a:lnTo>
                <a:lnTo>
                  <a:pt x="802204" y="596899"/>
                </a:lnTo>
                <a:lnTo>
                  <a:pt x="851493" y="617219"/>
                </a:lnTo>
                <a:lnTo>
                  <a:pt x="901375" y="636269"/>
                </a:lnTo>
                <a:lnTo>
                  <a:pt x="951723" y="654049"/>
                </a:lnTo>
                <a:lnTo>
                  <a:pt x="1053426" y="684529"/>
                </a:lnTo>
                <a:lnTo>
                  <a:pt x="1104782" y="698499"/>
                </a:lnTo>
                <a:lnTo>
                  <a:pt x="1156474" y="711199"/>
                </a:lnTo>
                <a:lnTo>
                  <a:pt x="1208502" y="722629"/>
                </a:lnTo>
                <a:lnTo>
                  <a:pt x="1260867" y="732789"/>
                </a:lnTo>
                <a:lnTo>
                  <a:pt x="1313567" y="741679"/>
                </a:lnTo>
                <a:lnTo>
                  <a:pt x="1361333" y="748029"/>
                </a:lnTo>
                <a:lnTo>
                  <a:pt x="1457029" y="758189"/>
                </a:lnTo>
                <a:lnTo>
                  <a:pt x="1504960" y="761999"/>
                </a:lnTo>
                <a:lnTo>
                  <a:pt x="1552945" y="764539"/>
                </a:lnTo>
                <a:lnTo>
                  <a:pt x="1649080" y="767079"/>
                </a:lnTo>
                <a:lnTo>
                  <a:pt x="2048999" y="767079"/>
                </a:lnTo>
                <a:lnTo>
                  <a:pt x="2007169" y="773429"/>
                </a:lnTo>
                <a:lnTo>
                  <a:pt x="1956819" y="779779"/>
                </a:lnTo>
                <a:lnTo>
                  <a:pt x="1906314" y="784859"/>
                </a:lnTo>
                <a:lnTo>
                  <a:pt x="1804842" y="792479"/>
                </a:lnTo>
                <a:lnTo>
                  <a:pt x="1753971" y="795019"/>
                </a:lnTo>
                <a:lnTo>
                  <a:pt x="1703140" y="796289"/>
                </a:lnTo>
                <a:close/>
              </a:path>
              <a:path w="3637915" h="796290">
                <a:moveTo>
                  <a:pt x="1963975" y="722629"/>
                </a:moveTo>
                <a:lnTo>
                  <a:pt x="1911465" y="721359"/>
                </a:lnTo>
                <a:lnTo>
                  <a:pt x="1859035" y="718819"/>
                </a:lnTo>
                <a:lnTo>
                  <a:pt x="1806685" y="715009"/>
                </a:lnTo>
                <a:lnTo>
                  <a:pt x="1754415" y="709929"/>
                </a:lnTo>
                <a:lnTo>
                  <a:pt x="1702224" y="703579"/>
                </a:lnTo>
                <a:lnTo>
                  <a:pt x="1598081" y="685799"/>
                </a:lnTo>
                <a:lnTo>
                  <a:pt x="1546129" y="675639"/>
                </a:lnTo>
                <a:lnTo>
                  <a:pt x="1465154" y="656589"/>
                </a:lnTo>
                <a:lnTo>
                  <a:pt x="1411681" y="641349"/>
                </a:lnTo>
                <a:lnTo>
                  <a:pt x="1306203" y="605789"/>
                </a:lnTo>
                <a:lnTo>
                  <a:pt x="1280172" y="595629"/>
                </a:lnTo>
                <a:lnTo>
                  <a:pt x="1254288" y="586739"/>
                </a:lnTo>
                <a:lnTo>
                  <a:pt x="1228550" y="575309"/>
                </a:lnTo>
                <a:lnTo>
                  <a:pt x="1202970" y="565149"/>
                </a:lnTo>
                <a:lnTo>
                  <a:pt x="1152313" y="542289"/>
                </a:lnTo>
                <a:lnTo>
                  <a:pt x="1127238" y="529589"/>
                </a:lnTo>
                <a:lnTo>
                  <a:pt x="1102342" y="518159"/>
                </a:lnTo>
                <a:lnTo>
                  <a:pt x="1077636" y="505459"/>
                </a:lnTo>
                <a:lnTo>
                  <a:pt x="1053120" y="491489"/>
                </a:lnTo>
                <a:lnTo>
                  <a:pt x="1028794" y="478789"/>
                </a:lnTo>
                <a:lnTo>
                  <a:pt x="980756" y="450849"/>
                </a:lnTo>
                <a:lnTo>
                  <a:pt x="957054" y="435609"/>
                </a:lnTo>
                <a:lnTo>
                  <a:pt x="933563" y="421639"/>
                </a:lnTo>
                <a:lnTo>
                  <a:pt x="910293" y="406399"/>
                </a:lnTo>
                <a:lnTo>
                  <a:pt x="887255" y="389889"/>
                </a:lnTo>
                <a:lnTo>
                  <a:pt x="864449" y="374649"/>
                </a:lnTo>
                <a:lnTo>
                  <a:pt x="841875" y="358139"/>
                </a:lnTo>
                <a:lnTo>
                  <a:pt x="797460" y="325119"/>
                </a:lnTo>
                <a:lnTo>
                  <a:pt x="775629" y="307339"/>
                </a:lnTo>
                <a:lnTo>
                  <a:pt x="754049" y="290829"/>
                </a:lnTo>
                <a:lnTo>
                  <a:pt x="732731" y="273049"/>
                </a:lnTo>
                <a:lnTo>
                  <a:pt x="711682" y="253999"/>
                </a:lnTo>
                <a:lnTo>
                  <a:pt x="690903" y="236219"/>
                </a:lnTo>
                <a:lnTo>
                  <a:pt x="670393" y="217169"/>
                </a:lnTo>
                <a:lnTo>
                  <a:pt x="650163" y="198119"/>
                </a:lnTo>
                <a:lnTo>
                  <a:pt x="630220" y="179069"/>
                </a:lnTo>
                <a:lnTo>
                  <a:pt x="610565" y="158749"/>
                </a:lnTo>
                <a:lnTo>
                  <a:pt x="591198" y="139699"/>
                </a:lnTo>
                <a:lnTo>
                  <a:pt x="572126" y="119379"/>
                </a:lnTo>
                <a:lnTo>
                  <a:pt x="553359" y="99059"/>
                </a:lnTo>
                <a:lnTo>
                  <a:pt x="534897" y="77469"/>
                </a:lnTo>
                <a:lnTo>
                  <a:pt x="516738" y="57149"/>
                </a:lnTo>
                <a:lnTo>
                  <a:pt x="498892" y="35559"/>
                </a:lnTo>
                <a:lnTo>
                  <a:pt x="481366" y="13969"/>
                </a:lnTo>
                <a:lnTo>
                  <a:pt x="469858" y="0"/>
                </a:lnTo>
                <a:lnTo>
                  <a:pt x="509273" y="0"/>
                </a:lnTo>
                <a:lnTo>
                  <a:pt x="510695" y="1269"/>
                </a:lnTo>
                <a:lnTo>
                  <a:pt x="527960" y="21589"/>
                </a:lnTo>
                <a:lnTo>
                  <a:pt x="545528" y="43179"/>
                </a:lnTo>
                <a:lnTo>
                  <a:pt x="563401" y="63499"/>
                </a:lnTo>
                <a:lnTo>
                  <a:pt x="581576" y="83819"/>
                </a:lnTo>
                <a:lnTo>
                  <a:pt x="600048" y="104139"/>
                </a:lnTo>
                <a:lnTo>
                  <a:pt x="618807" y="123189"/>
                </a:lnTo>
                <a:lnTo>
                  <a:pt x="637854" y="143509"/>
                </a:lnTo>
                <a:lnTo>
                  <a:pt x="657188" y="162559"/>
                </a:lnTo>
                <a:lnTo>
                  <a:pt x="676802" y="180339"/>
                </a:lnTo>
                <a:lnTo>
                  <a:pt x="696687" y="199389"/>
                </a:lnTo>
                <a:lnTo>
                  <a:pt x="716842" y="217169"/>
                </a:lnTo>
                <a:lnTo>
                  <a:pt x="737269" y="236219"/>
                </a:lnTo>
                <a:lnTo>
                  <a:pt x="757957" y="253999"/>
                </a:lnTo>
                <a:lnTo>
                  <a:pt x="778899" y="270509"/>
                </a:lnTo>
                <a:lnTo>
                  <a:pt x="800093" y="288289"/>
                </a:lnTo>
                <a:lnTo>
                  <a:pt x="843233" y="321309"/>
                </a:lnTo>
                <a:lnTo>
                  <a:pt x="909715" y="368299"/>
                </a:lnTo>
                <a:lnTo>
                  <a:pt x="955170" y="398779"/>
                </a:lnTo>
                <a:lnTo>
                  <a:pt x="1024955" y="440689"/>
                </a:lnTo>
                <a:lnTo>
                  <a:pt x="1120774" y="492759"/>
                </a:lnTo>
                <a:lnTo>
                  <a:pt x="1219461" y="538479"/>
                </a:lnTo>
                <a:lnTo>
                  <a:pt x="1295150" y="568959"/>
                </a:lnTo>
                <a:lnTo>
                  <a:pt x="1320674" y="577849"/>
                </a:lnTo>
                <a:lnTo>
                  <a:pt x="1346329" y="588009"/>
                </a:lnTo>
                <a:lnTo>
                  <a:pt x="1372114" y="595629"/>
                </a:lnTo>
                <a:lnTo>
                  <a:pt x="1398030" y="604519"/>
                </a:lnTo>
                <a:lnTo>
                  <a:pt x="1476460" y="627379"/>
                </a:lnTo>
                <a:lnTo>
                  <a:pt x="1553584" y="645159"/>
                </a:lnTo>
                <a:lnTo>
                  <a:pt x="1604505" y="655319"/>
                </a:lnTo>
                <a:lnTo>
                  <a:pt x="1655584" y="664209"/>
                </a:lnTo>
                <a:lnTo>
                  <a:pt x="1706820" y="671829"/>
                </a:lnTo>
                <a:lnTo>
                  <a:pt x="1758214" y="678179"/>
                </a:lnTo>
                <a:lnTo>
                  <a:pt x="1809766" y="683259"/>
                </a:lnTo>
                <a:lnTo>
                  <a:pt x="1861474" y="687069"/>
                </a:lnTo>
                <a:lnTo>
                  <a:pt x="1913341" y="689609"/>
                </a:lnTo>
                <a:lnTo>
                  <a:pt x="1965365" y="690879"/>
                </a:lnTo>
                <a:lnTo>
                  <a:pt x="2381818" y="690879"/>
                </a:lnTo>
                <a:lnTo>
                  <a:pt x="2304295" y="713739"/>
                </a:lnTo>
                <a:lnTo>
                  <a:pt x="2174809" y="713739"/>
                </a:lnTo>
                <a:lnTo>
                  <a:pt x="2121981" y="717549"/>
                </a:lnTo>
                <a:lnTo>
                  <a:pt x="2069232" y="720089"/>
                </a:lnTo>
                <a:lnTo>
                  <a:pt x="1963975" y="722629"/>
                </a:lnTo>
                <a:close/>
              </a:path>
              <a:path w="3637915" h="796290">
                <a:moveTo>
                  <a:pt x="1921919" y="445769"/>
                </a:moveTo>
                <a:lnTo>
                  <a:pt x="1872031" y="445769"/>
                </a:lnTo>
                <a:lnTo>
                  <a:pt x="1822169" y="444499"/>
                </a:lnTo>
                <a:lnTo>
                  <a:pt x="1772369" y="441959"/>
                </a:lnTo>
                <a:lnTo>
                  <a:pt x="1722666" y="438149"/>
                </a:lnTo>
                <a:lnTo>
                  <a:pt x="1623690" y="425449"/>
                </a:lnTo>
                <a:lnTo>
                  <a:pt x="1574487" y="417829"/>
                </a:lnTo>
                <a:lnTo>
                  <a:pt x="1525521" y="408939"/>
                </a:lnTo>
                <a:lnTo>
                  <a:pt x="1428439" y="386079"/>
                </a:lnTo>
                <a:lnTo>
                  <a:pt x="1332724" y="358139"/>
                </a:lnTo>
                <a:lnTo>
                  <a:pt x="1285466" y="341629"/>
                </a:lnTo>
                <a:lnTo>
                  <a:pt x="1234516" y="322579"/>
                </a:lnTo>
                <a:lnTo>
                  <a:pt x="1184219" y="302259"/>
                </a:lnTo>
                <a:lnTo>
                  <a:pt x="1134575" y="279399"/>
                </a:lnTo>
                <a:lnTo>
                  <a:pt x="1085584" y="255269"/>
                </a:lnTo>
                <a:lnTo>
                  <a:pt x="1037335" y="229869"/>
                </a:lnTo>
                <a:lnTo>
                  <a:pt x="989918" y="203199"/>
                </a:lnTo>
                <a:lnTo>
                  <a:pt x="943333" y="175259"/>
                </a:lnTo>
                <a:lnTo>
                  <a:pt x="897580" y="146049"/>
                </a:lnTo>
                <a:lnTo>
                  <a:pt x="852741" y="115569"/>
                </a:lnTo>
                <a:lnTo>
                  <a:pt x="808900" y="82549"/>
                </a:lnTo>
                <a:lnTo>
                  <a:pt x="766058" y="49529"/>
                </a:lnTo>
                <a:lnTo>
                  <a:pt x="724213" y="13969"/>
                </a:lnTo>
                <a:lnTo>
                  <a:pt x="707177" y="0"/>
                </a:lnTo>
                <a:lnTo>
                  <a:pt x="755307" y="0"/>
                </a:lnTo>
                <a:lnTo>
                  <a:pt x="806410" y="40639"/>
                </a:lnTo>
                <a:lnTo>
                  <a:pt x="848929" y="73659"/>
                </a:lnTo>
                <a:lnTo>
                  <a:pt x="892447" y="104139"/>
                </a:lnTo>
                <a:lnTo>
                  <a:pt x="936883" y="134619"/>
                </a:lnTo>
                <a:lnTo>
                  <a:pt x="982157" y="162559"/>
                </a:lnTo>
                <a:lnTo>
                  <a:pt x="1028268" y="189229"/>
                </a:lnTo>
                <a:lnTo>
                  <a:pt x="1075217" y="214629"/>
                </a:lnTo>
                <a:lnTo>
                  <a:pt x="1122916" y="238759"/>
                </a:lnTo>
                <a:lnTo>
                  <a:pt x="1171278" y="261619"/>
                </a:lnTo>
                <a:lnTo>
                  <a:pt x="1220305" y="283209"/>
                </a:lnTo>
                <a:lnTo>
                  <a:pt x="1269995" y="302259"/>
                </a:lnTo>
                <a:lnTo>
                  <a:pt x="1316166" y="318769"/>
                </a:lnTo>
                <a:lnTo>
                  <a:pt x="1362765" y="334009"/>
                </a:lnTo>
                <a:lnTo>
                  <a:pt x="1409758" y="347979"/>
                </a:lnTo>
                <a:lnTo>
                  <a:pt x="1457108" y="360679"/>
                </a:lnTo>
                <a:lnTo>
                  <a:pt x="1504781" y="372109"/>
                </a:lnTo>
                <a:lnTo>
                  <a:pt x="1600959" y="389889"/>
                </a:lnTo>
                <a:lnTo>
                  <a:pt x="1649393" y="397509"/>
                </a:lnTo>
                <a:lnTo>
                  <a:pt x="1746781" y="407669"/>
                </a:lnTo>
                <a:lnTo>
                  <a:pt x="1795664" y="411479"/>
                </a:lnTo>
                <a:lnTo>
                  <a:pt x="1893635" y="414019"/>
                </a:lnTo>
                <a:lnTo>
                  <a:pt x="2261365" y="414019"/>
                </a:lnTo>
                <a:lnTo>
                  <a:pt x="2219855" y="421639"/>
                </a:lnTo>
                <a:lnTo>
                  <a:pt x="2121042" y="434339"/>
                </a:lnTo>
                <a:lnTo>
                  <a:pt x="2021637" y="441959"/>
                </a:lnTo>
                <a:lnTo>
                  <a:pt x="1971800" y="444499"/>
                </a:lnTo>
                <a:lnTo>
                  <a:pt x="1921919" y="445769"/>
                </a:lnTo>
                <a:close/>
              </a:path>
              <a:path w="3637915" h="796290">
                <a:moveTo>
                  <a:pt x="2261365" y="414019"/>
                </a:moveTo>
                <a:lnTo>
                  <a:pt x="1942653" y="414019"/>
                </a:lnTo>
                <a:lnTo>
                  <a:pt x="1991648" y="412749"/>
                </a:lnTo>
                <a:lnTo>
                  <a:pt x="2089424" y="405129"/>
                </a:lnTo>
                <a:lnTo>
                  <a:pt x="2138136" y="400049"/>
                </a:lnTo>
                <a:lnTo>
                  <a:pt x="2186685" y="393699"/>
                </a:lnTo>
                <a:lnTo>
                  <a:pt x="2292041" y="375919"/>
                </a:lnTo>
                <a:lnTo>
                  <a:pt x="2396140" y="353059"/>
                </a:lnTo>
                <a:lnTo>
                  <a:pt x="2498982" y="325119"/>
                </a:lnTo>
                <a:lnTo>
                  <a:pt x="2549932" y="309879"/>
                </a:lnTo>
                <a:lnTo>
                  <a:pt x="2650888" y="274319"/>
                </a:lnTo>
                <a:lnTo>
                  <a:pt x="2700770" y="255269"/>
                </a:lnTo>
                <a:lnTo>
                  <a:pt x="2750088" y="234949"/>
                </a:lnTo>
                <a:lnTo>
                  <a:pt x="2798843" y="212089"/>
                </a:lnTo>
                <a:lnTo>
                  <a:pt x="2847034" y="190499"/>
                </a:lnTo>
                <a:lnTo>
                  <a:pt x="2894662" y="166369"/>
                </a:lnTo>
                <a:lnTo>
                  <a:pt x="2988226" y="115569"/>
                </a:lnTo>
                <a:lnTo>
                  <a:pt x="3079536" y="59689"/>
                </a:lnTo>
                <a:lnTo>
                  <a:pt x="3169146" y="0"/>
                </a:lnTo>
                <a:lnTo>
                  <a:pt x="3225218" y="0"/>
                </a:lnTo>
                <a:lnTo>
                  <a:pt x="3170522" y="38099"/>
                </a:lnTo>
                <a:lnTo>
                  <a:pt x="3125915" y="68579"/>
                </a:lnTo>
                <a:lnTo>
                  <a:pt x="3084673" y="95249"/>
                </a:lnTo>
                <a:lnTo>
                  <a:pt x="3042949" y="120649"/>
                </a:lnTo>
                <a:lnTo>
                  <a:pt x="2958055" y="168909"/>
                </a:lnTo>
                <a:lnTo>
                  <a:pt x="2871231" y="214629"/>
                </a:lnTo>
                <a:lnTo>
                  <a:pt x="2782479" y="255269"/>
                </a:lnTo>
                <a:lnTo>
                  <a:pt x="2691797" y="293369"/>
                </a:lnTo>
                <a:lnTo>
                  <a:pt x="2645837" y="311149"/>
                </a:lnTo>
                <a:lnTo>
                  <a:pt x="2506311" y="356869"/>
                </a:lnTo>
                <a:lnTo>
                  <a:pt x="2411923" y="382269"/>
                </a:lnTo>
                <a:lnTo>
                  <a:pt x="2364317" y="393699"/>
                </a:lnTo>
                <a:lnTo>
                  <a:pt x="2316437" y="403859"/>
                </a:lnTo>
                <a:lnTo>
                  <a:pt x="2261365" y="414019"/>
                </a:lnTo>
                <a:close/>
              </a:path>
              <a:path w="3637915" h="796290">
                <a:moveTo>
                  <a:pt x="2381818" y="690879"/>
                </a:moveTo>
                <a:lnTo>
                  <a:pt x="2017404" y="690879"/>
                </a:lnTo>
                <a:lnTo>
                  <a:pt x="2069315" y="689609"/>
                </a:lnTo>
                <a:lnTo>
                  <a:pt x="2121099" y="687069"/>
                </a:lnTo>
                <a:lnTo>
                  <a:pt x="2172755" y="683259"/>
                </a:lnTo>
                <a:lnTo>
                  <a:pt x="2224284" y="678179"/>
                </a:lnTo>
                <a:lnTo>
                  <a:pt x="2275685" y="671829"/>
                </a:lnTo>
                <a:lnTo>
                  <a:pt x="2326958" y="664209"/>
                </a:lnTo>
                <a:lnTo>
                  <a:pt x="2378104" y="655319"/>
                </a:lnTo>
                <a:lnTo>
                  <a:pt x="2429122" y="645159"/>
                </a:lnTo>
                <a:lnTo>
                  <a:pt x="2477528" y="628649"/>
                </a:lnTo>
                <a:lnTo>
                  <a:pt x="2572767" y="593089"/>
                </a:lnTo>
                <a:lnTo>
                  <a:pt x="2665956" y="552449"/>
                </a:lnTo>
                <a:lnTo>
                  <a:pt x="2711781" y="530859"/>
                </a:lnTo>
                <a:lnTo>
                  <a:pt x="2801895" y="485139"/>
                </a:lnTo>
                <a:lnTo>
                  <a:pt x="2889959" y="434339"/>
                </a:lnTo>
                <a:lnTo>
                  <a:pt x="2933222" y="407669"/>
                </a:lnTo>
                <a:lnTo>
                  <a:pt x="3018212" y="351789"/>
                </a:lnTo>
                <a:lnTo>
                  <a:pt x="3058374" y="322579"/>
                </a:lnTo>
                <a:lnTo>
                  <a:pt x="3097704" y="293369"/>
                </a:lnTo>
                <a:lnTo>
                  <a:pt x="3136200" y="262889"/>
                </a:lnTo>
                <a:lnTo>
                  <a:pt x="3173864" y="231139"/>
                </a:lnTo>
                <a:lnTo>
                  <a:pt x="3210694" y="198119"/>
                </a:lnTo>
                <a:lnTo>
                  <a:pt x="3246692" y="165099"/>
                </a:lnTo>
                <a:lnTo>
                  <a:pt x="3281856" y="130809"/>
                </a:lnTo>
                <a:lnTo>
                  <a:pt x="3316188" y="95249"/>
                </a:lnTo>
                <a:lnTo>
                  <a:pt x="3349686" y="59689"/>
                </a:lnTo>
                <a:lnTo>
                  <a:pt x="3382255" y="21589"/>
                </a:lnTo>
                <a:lnTo>
                  <a:pt x="3401268" y="0"/>
                </a:lnTo>
                <a:lnTo>
                  <a:pt x="3440961" y="0"/>
                </a:lnTo>
                <a:lnTo>
                  <a:pt x="3438247" y="2539"/>
                </a:lnTo>
                <a:lnTo>
                  <a:pt x="3406105" y="41909"/>
                </a:lnTo>
                <a:lnTo>
                  <a:pt x="3372989" y="78739"/>
                </a:lnTo>
                <a:lnTo>
                  <a:pt x="3338996" y="115569"/>
                </a:lnTo>
                <a:lnTo>
                  <a:pt x="3304127" y="151129"/>
                </a:lnTo>
                <a:lnTo>
                  <a:pt x="3268381" y="186689"/>
                </a:lnTo>
                <a:lnTo>
                  <a:pt x="3231759" y="219709"/>
                </a:lnTo>
                <a:lnTo>
                  <a:pt x="3194259" y="252729"/>
                </a:lnTo>
                <a:lnTo>
                  <a:pt x="3155883" y="285749"/>
                </a:lnTo>
                <a:lnTo>
                  <a:pt x="3116631" y="316229"/>
                </a:lnTo>
                <a:lnTo>
                  <a:pt x="3076501" y="346709"/>
                </a:lnTo>
                <a:lnTo>
                  <a:pt x="3036028" y="375919"/>
                </a:lnTo>
                <a:lnTo>
                  <a:pt x="2994984" y="403859"/>
                </a:lnTo>
                <a:lnTo>
                  <a:pt x="2911182" y="457199"/>
                </a:lnTo>
                <a:lnTo>
                  <a:pt x="2868424" y="482599"/>
                </a:lnTo>
                <a:lnTo>
                  <a:pt x="2825095" y="506729"/>
                </a:lnTo>
                <a:lnTo>
                  <a:pt x="2736723" y="552449"/>
                </a:lnTo>
                <a:lnTo>
                  <a:pt x="2691680" y="574039"/>
                </a:lnTo>
                <a:lnTo>
                  <a:pt x="2782203" y="574039"/>
                </a:lnTo>
                <a:lnTo>
                  <a:pt x="2690807" y="607059"/>
                </a:lnTo>
                <a:lnTo>
                  <a:pt x="2598040" y="634999"/>
                </a:lnTo>
                <a:lnTo>
                  <a:pt x="2503901" y="660399"/>
                </a:lnTo>
                <a:lnTo>
                  <a:pt x="2466468" y="668019"/>
                </a:lnTo>
                <a:lnTo>
                  <a:pt x="2447689" y="673099"/>
                </a:lnTo>
                <a:lnTo>
                  <a:pt x="2428877" y="676909"/>
                </a:lnTo>
                <a:lnTo>
                  <a:pt x="2381818" y="690879"/>
                </a:lnTo>
                <a:close/>
              </a:path>
              <a:path w="3637915" h="796290">
                <a:moveTo>
                  <a:pt x="2782203" y="574039"/>
                </a:moveTo>
                <a:lnTo>
                  <a:pt x="2691680" y="574039"/>
                </a:lnTo>
                <a:lnTo>
                  <a:pt x="2739318" y="557529"/>
                </a:lnTo>
                <a:lnTo>
                  <a:pt x="2786445" y="539749"/>
                </a:lnTo>
                <a:lnTo>
                  <a:pt x="2879166" y="501649"/>
                </a:lnTo>
                <a:lnTo>
                  <a:pt x="2924760" y="481329"/>
                </a:lnTo>
                <a:lnTo>
                  <a:pt x="2969843" y="459739"/>
                </a:lnTo>
                <a:lnTo>
                  <a:pt x="3058476" y="414019"/>
                </a:lnTo>
                <a:lnTo>
                  <a:pt x="3102027" y="388619"/>
                </a:lnTo>
                <a:lnTo>
                  <a:pt x="3187595" y="337819"/>
                </a:lnTo>
                <a:lnTo>
                  <a:pt x="3271119" y="281939"/>
                </a:lnTo>
                <a:lnTo>
                  <a:pt x="3312115" y="252729"/>
                </a:lnTo>
                <a:lnTo>
                  <a:pt x="3352702" y="220979"/>
                </a:lnTo>
                <a:lnTo>
                  <a:pt x="3392625" y="190499"/>
                </a:lnTo>
                <a:lnTo>
                  <a:pt x="3431820" y="157479"/>
                </a:lnTo>
                <a:lnTo>
                  <a:pt x="3470225" y="123189"/>
                </a:lnTo>
                <a:lnTo>
                  <a:pt x="3507774" y="88899"/>
                </a:lnTo>
                <a:lnTo>
                  <a:pt x="3544404" y="53339"/>
                </a:lnTo>
                <a:lnTo>
                  <a:pt x="3580052" y="16509"/>
                </a:lnTo>
                <a:lnTo>
                  <a:pt x="3596356" y="0"/>
                </a:lnTo>
                <a:lnTo>
                  <a:pt x="3637791" y="0"/>
                </a:lnTo>
                <a:lnTo>
                  <a:pt x="3626866" y="11429"/>
                </a:lnTo>
                <a:lnTo>
                  <a:pt x="3593301" y="46989"/>
                </a:lnTo>
                <a:lnTo>
                  <a:pt x="3558788" y="82549"/>
                </a:lnTo>
                <a:lnTo>
                  <a:pt x="3523379" y="116839"/>
                </a:lnTo>
                <a:lnTo>
                  <a:pt x="3487123" y="149859"/>
                </a:lnTo>
                <a:lnTo>
                  <a:pt x="3450073" y="182879"/>
                </a:lnTo>
                <a:lnTo>
                  <a:pt x="3412279" y="213359"/>
                </a:lnTo>
                <a:lnTo>
                  <a:pt x="3373790" y="243839"/>
                </a:lnTo>
                <a:lnTo>
                  <a:pt x="3334922" y="273049"/>
                </a:lnTo>
                <a:lnTo>
                  <a:pt x="3295516" y="302259"/>
                </a:lnTo>
                <a:lnTo>
                  <a:pt x="3255571" y="330199"/>
                </a:lnTo>
                <a:lnTo>
                  <a:pt x="3215087" y="356869"/>
                </a:lnTo>
                <a:lnTo>
                  <a:pt x="3132505" y="407669"/>
                </a:lnTo>
                <a:lnTo>
                  <a:pt x="3090406" y="431799"/>
                </a:lnTo>
                <a:lnTo>
                  <a:pt x="3047769" y="454659"/>
                </a:lnTo>
                <a:lnTo>
                  <a:pt x="2960880" y="497839"/>
                </a:lnTo>
                <a:lnTo>
                  <a:pt x="2872227" y="538479"/>
                </a:lnTo>
                <a:lnTo>
                  <a:pt x="2782203" y="574039"/>
                </a:lnTo>
                <a:close/>
              </a:path>
              <a:path w="3637915" h="796290">
                <a:moveTo>
                  <a:pt x="2048999" y="767079"/>
                </a:moveTo>
                <a:lnTo>
                  <a:pt x="1697230" y="767079"/>
                </a:lnTo>
                <a:lnTo>
                  <a:pt x="1793609" y="764539"/>
                </a:lnTo>
                <a:lnTo>
                  <a:pt x="1889607" y="756919"/>
                </a:lnTo>
                <a:lnTo>
                  <a:pt x="1985140" y="746759"/>
                </a:lnTo>
                <a:lnTo>
                  <a:pt x="2080208" y="731519"/>
                </a:lnTo>
                <a:lnTo>
                  <a:pt x="2174809" y="713739"/>
                </a:lnTo>
                <a:lnTo>
                  <a:pt x="2304295" y="713739"/>
                </a:lnTo>
                <a:lnTo>
                  <a:pt x="2299978" y="715009"/>
                </a:lnTo>
                <a:lnTo>
                  <a:pt x="2157293" y="748029"/>
                </a:lnTo>
                <a:lnTo>
                  <a:pt x="2057365" y="765809"/>
                </a:lnTo>
                <a:lnTo>
                  <a:pt x="2048999" y="76707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3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3"/>
                </a:lnTo>
                <a:lnTo>
                  <a:pt x="2117418" y="542747"/>
                </a:lnTo>
                <a:lnTo>
                  <a:pt x="2106227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5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2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5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7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5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60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5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8" y="902645"/>
                </a:lnTo>
                <a:lnTo>
                  <a:pt x="3068437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4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8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8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1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3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99610" y="0"/>
            <a:ext cx="3285490" cy="807720"/>
          </a:xfrm>
          <a:custGeom>
            <a:avLst/>
            <a:gdLst/>
            <a:ahLst/>
            <a:cxnLst/>
            <a:rect l="l" t="t" r="r" b="b"/>
            <a:pathLst>
              <a:path w="3285490" h="807720">
                <a:moveTo>
                  <a:pt x="451549" y="358139"/>
                </a:moveTo>
                <a:lnTo>
                  <a:pt x="404777" y="355599"/>
                </a:lnTo>
                <a:lnTo>
                  <a:pt x="358610" y="349249"/>
                </a:lnTo>
                <a:lnTo>
                  <a:pt x="313279" y="336549"/>
                </a:lnTo>
                <a:lnTo>
                  <a:pt x="269016" y="320039"/>
                </a:lnTo>
                <a:lnTo>
                  <a:pt x="226051" y="297179"/>
                </a:lnTo>
                <a:lnTo>
                  <a:pt x="184617" y="269239"/>
                </a:lnTo>
                <a:lnTo>
                  <a:pt x="147733" y="237489"/>
                </a:lnTo>
                <a:lnTo>
                  <a:pt x="114548" y="201929"/>
                </a:lnTo>
                <a:lnTo>
                  <a:pt x="84883" y="165099"/>
                </a:lnTo>
                <a:lnTo>
                  <a:pt x="58560" y="125729"/>
                </a:lnTo>
                <a:lnTo>
                  <a:pt x="35398" y="82549"/>
                </a:lnTo>
                <a:lnTo>
                  <a:pt x="15220" y="39369"/>
                </a:lnTo>
                <a:lnTo>
                  <a:pt x="0" y="0"/>
                </a:lnTo>
                <a:lnTo>
                  <a:pt x="49904" y="0"/>
                </a:lnTo>
                <a:lnTo>
                  <a:pt x="59162" y="22859"/>
                </a:lnTo>
                <a:lnTo>
                  <a:pt x="72912" y="55879"/>
                </a:lnTo>
                <a:lnTo>
                  <a:pt x="106776" y="116839"/>
                </a:lnTo>
                <a:lnTo>
                  <a:pt x="148922" y="172719"/>
                </a:lnTo>
                <a:lnTo>
                  <a:pt x="198142" y="220979"/>
                </a:lnTo>
                <a:lnTo>
                  <a:pt x="253807" y="261619"/>
                </a:lnTo>
                <a:lnTo>
                  <a:pt x="314269" y="289559"/>
                </a:lnTo>
                <a:lnTo>
                  <a:pt x="378966" y="307339"/>
                </a:lnTo>
                <a:lnTo>
                  <a:pt x="445288" y="314959"/>
                </a:lnTo>
                <a:lnTo>
                  <a:pt x="687786" y="314959"/>
                </a:lnTo>
                <a:lnTo>
                  <a:pt x="684252" y="316229"/>
                </a:lnTo>
                <a:lnTo>
                  <a:pt x="690235" y="330199"/>
                </a:lnTo>
                <a:lnTo>
                  <a:pt x="640052" y="330199"/>
                </a:lnTo>
                <a:lnTo>
                  <a:pt x="593177" y="342899"/>
                </a:lnTo>
                <a:lnTo>
                  <a:pt x="545980" y="351789"/>
                </a:lnTo>
                <a:lnTo>
                  <a:pt x="498694" y="356869"/>
                </a:lnTo>
                <a:lnTo>
                  <a:pt x="451549" y="358139"/>
                </a:lnTo>
                <a:close/>
              </a:path>
              <a:path w="3285490" h="807720">
                <a:moveTo>
                  <a:pt x="687786" y="314959"/>
                </a:moveTo>
                <a:lnTo>
                  <a:pt x="478896" y="314959"/>
                </a:lnTo>
                <a:lnTo>
                  <a:pt x="515917" y="311149"/>
                </a:lnTo>
                <a:lnTo>
                  <a:pt x="552569" y="306069"/>
                </a:lnTo>
                <a:lnTo>
                  <a:pt x="588852" y="299719"/>
                </a:lnTo>
                <a:lnTo>
                  <a:pt x="624765" y="289559"/>
                </a:lnTo>
                <a:lnTo>
                  <a:pt x="618899" y="273049"/>
                </a:lnTo>
                <a:lnTo>
                  <a:pt x="613297" y="256539"/>
                </a:lnTo>
                <a:lnTo>
                  <a:pt x="607958" y="238759"/>
                </a:lnTo>
                <a:lnTo>
                  <a:pt x="602879" y="222249"/>
                </a:lnTo>
                <a:lnTo>
                  <a:pt x="587876" y="172719"/>
                </a:lnTo>
                <a:lnTo>
                  <a:pt x="575250" y="120649"/>
                </a:lnTo>
                <a:lnTo>
                  <a:pt x="565001" y="69849"/>
                </a:lnTo>
                <a:lnTo>
                  <a:pt x="557130" y="17779"/>
                </a:lnTo>
                <a:lnTo>
                  <a:pt x="555189" y="0"/>
                </a:lnTo>
                <a:lnTo>
                  <a:pt x="600320" y="0"/>
                </a:lnTo>
                <a:lnTo>
                  <a:pt x="605620" y="36829"/>
                </a:lnTo>
                <a:lnTo>
                  <a:pt x="613841" y="82549"/>
                </a:lnTo>
                <a:lnTo>
                  <a:pt x="623745" y="128269"/>
                </a:lnTo>
                <a:lnTo>
                  <a:pt x="635332" y="172719"/>
                </a:lnTo>
                <a:lnTo>
                  <a:pt x="648601" y="217169"/>
                </a:lnTo>
                <a:lnTo>
                  <a:pt x="663553" y="261619"/>
                </a:lnTo>
                <a:lnTo>
                  <a:pt x="665191" y="266699"/>
                </a:lnTo>
                <a:lnTo>
                  <a:pt x="667113" y="270509"/>
                </a:lnTo>
                <a:lnTo>
                  <a:pt x="668799" y="275589"/>
                </a:lnTo>
                <a:lnTo>
                  <a:pt x="784789" y="275589"/>
                </a:lnTo>
                <a:lnTo>
                  <a:pt x="782155" y="276859"/>
                </a:lnTo>
                <a:lnTo>
                  <a:pt x="733719" y="298449"/>
                </a:lnTo>
                <a:lnTo>
                  <a:pt x="687786" y="314959"/>
                </a:lnTo>
                <a:close/>
              </a:path>
              <a:path w="3285490" h="807720">
                <a:moveTo>
                  <a:pt x="784789" y="275589"/>
                </a:moveTo>
                <a:lnTo>
                  <a:pt x="668799" y="275589"/>
                </a:lnTo>
                <a:lnTo>
                  <a:pt x="704555" y="262889"/>
                </a:lnTo>
                <a:lnTo>
                  <a:pt x="774403" y="232409"/>
                </a:lnTo>
                <a:lnTo>
                  <a:pt x="808496" y="214629"/>
                </a:lnTo>
                <a:lnTo>
                  <a:pt x="853682" y="190499"/>
                </a:lnTo>
                <a:lnTo>
                  <a:pt x="897968" y="163829"/>
                </a:lnTo>
                <a:lnTo>
                  <a:pt x="941355" y="135889"/>
                </a:lnTo>
                <a:lnTo>
                  <a:pt x="983842" y="107949"/>
                </a:lnTo>
                <a:lnTo>
                  <a:pt x="1025430" y="77469"/>
                </a:lnTo>
                <a:lnTo>
                  <a:pt x="1066119" y="46989"/>
                </a:lnTo>
                <a:lnTo>
                  <a:pt x="1105908" y="13969"/>
                </a:lnTo>
                <a:lnTo>
                  <a:pt x="1122246" y="0"/>
                </a:lnTo>
                <a:lnTo>
                  <a:pt x="1188436" y="0"/>
                </a:lnTo>
                <a:lnTo>
                  <a:pt x="1129055" y="50799"/>
                </a:lnTo>
                <a:lnTo>
                  <a:pt x="1088936" y="83819"/>
                </a:lnTo>
                <a:lnTo>
                  <a:pt x="1047990" y="114299"/>
                </a:lnTo>
                <a:lnTo>
                  <a:pt x="1006218" y="144779"/>
                </a:lnTo>
                <a:lnTo>
                  <a:pt x="963617" y="173989"/>
                </a:lnTo>
                <a:lnTo>
                  <a:pt x="920190" y="201929"/>
                </a:lnTo>
                <a:lnTo>
                  <a:pt x="875936" y="228599"/>
                </a:lnTo>
                <a:lnTo>
                  <a:pt x="829561" y="253999"/>
                </a:lnTo>
                <a:lnTo>
                  <a:pt x="784789" y="275589"/>
                </a:lnTo>
                <a:close/>
              </a:path>
              <a:path w="3285490" h="807720">
                <a:moveTo>
                  <a:pt x="1244641" y="617219"/>
                </a:moveTo>
                <a:lnTo>
                  <a:pt x="1026814" y="617219"/>
                </a:lnTo>
                <a:lnTo>
                  <a:pt x="1077073" y="614679"/>
                </a:lnTo>
                <a:lnTo>
                  <a:pt x="1126640" y="607059"/>
                </a:lnTo>
                <a:lnTo>
                  <a:pt x="1175329" y="594359"/>
                </a:lnTo>
                <a:lnTo>
                  <a:pt x="1222950" y="576579"/>
                </a:lnTo>
                <a:lnTo>
                  <a:pt x="1269316" y="556259"/>
                </a:lnTo>
                <a:lnTo>
                  <a:pt x="1314239" y="533399"/>
                </a:lnTo>
                <a:lnTo>
                  <a:pt x="1357530" y="507999"/>
                </a:lnTo>
                <a:lnTo>
                  <a:pt x="1400810" y="480059"/>
                </a:lnTo>
                <a:lnTo>
                  <a:pt x="1443277" y="452119"/>
                </a:lnTo>
                <a:lnTo>
                  <a:pt x="1484930" y="421639"/>
                </a:lnTo>
                <a:lnTo>
                  <a:pt x="1525771" y="391159"/>
                </a:lnTo>
                <a:lnTo>
                  <a:pt x="1565798" y="358139"/>
                </a:lnTo>
                <a:lnTo>
                  <a:pt x="1605012" y="325119"/>
                </a:lnTo>
                <a:lnTo>
                  <a:pt x="1643413" y="292099"/>
                </a:lnTo>
                <a:lnTo>
                  <a:pt x="1681001" y="256539"/>
                </a:lnTo>
                <a:lnTo>
                  <a:pt x="1717776" y="220979"/>
                </a:lnTo>
                <a:lnTo>
                  <a:pt x="1747923" y="190499"/>
                </a:lnTo>
                <a:lnTo>
                  <a:pt x="1750380" y="137159"/>
                </a:lnTo>
                <a:lnTo>
                  <a:pt x="1755636" y="85089"/>
                </a:lnTo>
                <a:lnTo>
                  <a:pt x="1763689" y="33019"/>
                </a:lnTo>
                <a:lnTo>
                  <a:pt x="1770788" y="0"/>
                </a:lnTo>
                <a:lnTo>
                  <a:pt x="1818599" y="0"/>
                </a:lnTo>
                <a:lnTo>
                  <a:pt x="1813772" y="19049"/>
                </a:lnTo>
                <a:lnTo>
                  <a:pt x="1807634" y="49529"/>
                </a:lnTo>
                <a:lnTo>
                  <a:pt x="1802680" y="80009"/>
                </a:lnTo>
                <a:lnTo>
                  <a:pt x="1798910" y="110489"/>
                </a:lnTo>
                <a:lnTo>
                  <a:pt x="1796325" y="140969"/>
                </a:lnTo>
                <a:lnTo>
                  <a:pt x="1861460" y="140969"/>
                </a:lnTo>
                <a:lnTo>
                  <a:pt x="1830311" y="172719"/>
                </a:lnTo>
                <a:lnTo>
                  <a:pt x="1794948" y="209549"/>
                </a:lnTo>
                <a:lnTo>
                  <a:pt x="1797280" y="252729"/>
                </a:lnTo>
                <a:lnTo>
                  <a:pt x="1750487" y="252729"/>
                </a:lnTo>
                <a:lnTo>
                  <a:pt x="1732246" y="270509"/>
                </a:lnTo>
                <a:lnTo>
                  <a:pt x="1713925" y="287019"/>
                </a:lnTo>
                <a:lnTo>
                  <a:pt x="1695488" y="304799"/>
                </a:lnTo>
                <a:lnTo>
                  <a:pt x="1638431" y="355599"/>
                </a:lnTo>
                <a:lnTo>
                  <a:pt x="1599165" y="389889"/>
                </a:lnTo>
                <a:lnTo>
                  <a:pt x="1559061" y="422909"/>
                </a:lnTo>
                <a:lnTo>
                  <a:pt x="1518075" y="454659"/>
                </a:lnTo>
                <a:lnTo>
                  <a:pt x="1476163" y="486409"/>
                </a:lnTo>
                <a:lnTo>
                  <a:pt x="1433284" y="515619"/>
                </a:lnTo>
                <a:lnTo>
                  <a:pt x="1389394" y="543559"/>
                </a:lnTo>
                <a:lnTo>
                  <a:pt x="1344451" y="568959"/>
                </a:lnTo>
                <a:lnTo>
                  <a:pt x="1298411" y="593089"/>
                </a:lnTo>
                <a:lnTo>
                  <a:pt x="1251232" y="614679"/>
                </a:lnTo>
                <a:lnTo>
                  <a:pt x="1244641" y="617219"/>
                </a:lnTo>
                <a:close/>
              </a:path>
              <a:path w="3285490" h="807720">
                <a:moveTo>
                  <a:pt x="1861460" y="140969"/>
                </a:moveTo>
                <a:lnTo>
                  <a:pt x="1796325" y="140969"/>
                </a:lnTo>
                <a:lnTo>
                  <a:pt x="1832127" y="104139"/>
                </a:lnTo>
                <a:lnTo>
                  <a:pt x="1867474" y="66039"/>
                </a:lnTo>
                <a:lnTo>
                  <a:pt x="1902382" y="27939"/>
                </a:lnTo>
                <a:lnTo>
                  <a:pt x="1928366" y="0"/>
                </a:lnTo>
                <a:lnTo>
                  <a:pt x="1989644" y="0"/>
                </a:lnTo>
                <a:lnTo>
                  <a:pt x="1967208" y="25399"/>
                </a:lnTo>
                <a:lnTo>
                  <a:pt x="1933626" y="62229"/>
                </a:lnTo>
                <a:lnTo>
                  <a:pt x="1899629" y="100329"/>
                </a:lnTo>
                <a:lnTo>
                  <a:pt x="1865197" y="137159"/>
                </a:lnTo>
                <a:lnTo>
                  <a:pt x="1861460" y="140969"/>
                </a:lnTo>
                <a:close/>
              </a:path>
              <a:path w="3285490" h="807720">
                <a:moveTo>
                  <a:pt x="2303436" y="759459"/>
                </a:moveTo>
                <a:lnTo>
                  <a:pt x="2099031" y="759459"/>
                </a:lnTo>
                <a:lnTo>
                  <a:pt x="2149000" y="750569"/>
                </a:lnTo>
                <a:lnTo>
                  <a:pt x="2198536" y="739139"/>
                </a:lnTo>
                <a:lnTo>
                  <a:pt x="2247638" y="726439"/>
                </a:lnTo>
                <a:lnTo>
                  <a:pt x="2296305" y="712469"/>
                </a:lnTo>
                <a:lnTo>
                  <a:pt x="2344538" y="697229"/>
                </a:lnTo>
                <a:lnTo>
                  <a:pt x="2392337" y="679449"/>
                </a:lnTo>
                <a:lnTo>
                  <a:pt x="2486478" y="641349"/>
                </a:lnTo>
                <a:lnTo>
                  <a:pt x="2532511" y="619759"/>
                </a:lnTo>
                <a:lnTo>
                  <a:pt x="2577799" y="596899"/>
                </a:lnTo>
                <a:lnTo>
                  <a:pt x="2622343" y="572769"/>
                </a:lnTo>
                <a:lnTo>
                  <a:pt x="2666144" y="547369"/>
                </a:lnTo>
                <a:lnTo>
                  <a:pt x="2709201" y="520699"/>
                </a:lnTo>
                <a:lnTo>
                  <a:pt x="2751514" y="491489"/>
                </a:lnTo>
                <a:lnTo>
                  <a:pt x="2792211" y="462279"/>
                </a:lnTo>
                <a:lnTo>
                  <a:pt x="2831914" y="431799"/>
                </a:lnTo>
                <a:lnTo>
                  <a:pt x="2870634" y="401319"/>
                </a:lnTo>
                <a:lnTo>
                  <a:pt x="2908380" y="368299"/>
                </a:lnTo>
                <a:lnTo>
                  <a:pt x="2945162" y="335279"/>
                </a:lnTo>
                <a:lnTo>
                  <a:pt x="2980989" y="299719"/>
                </a:lnTo>
                <a:lnTo>
                  <a:pt x="3015872" y="264159"/>
                </a:lnTo>
                <a:lnTo>
                  <a:pt x="3049821" y="228599"/>
                </a:lnTo>
                <a:lnTo>
                  <a:pt x="3082845" y="191769"/>
                </a:lnTo>
                <a:lnTo>
                  <a:pt x="3114954" y="153669"/>
                </a:lnTo>
                <a:lnTo>
                  <a:pt x="3146159" y="114299"/>
                </a:lnTo>
                <a:lnTo>
                  <a:pt x="3176468" y="74929"/>
                </a:lnTo>
                <a:lnTo>
                  <a:pt x="3205893" y="34289"/>
                </a:lnTo>
                <a:lnTo>
                  <a:pt x="3230188" y="0"/>
                </a:lnTo>
                <a:lnTo>
                  <a:pt x="3285370" y="0"/>
                </a:lnTo>
                <a:lnTo>
                  <a:pt x="3256491" y="41909"/>
                </a:lnTo>
                <a:lnTo>
                  <a:pt x="3196499" y="124459"/>
                </a:lnTo>
                <a:lnTo>
                  <a:pt x="3165118" y="163829"/>
                </a:lnTo>
                <a:lnTo>
                  <a:pt x="3132810" y="203199"/>
                </a:lnTo>
                <a:lnTo>
                  <a:pt x="3099574" y="241299"/>
                </a:lnTo>
                <a:lnTo>
                  <a:pt x="3065410" y="279399"/>
                </a:lnTo>
                <a:lnTo>
                  <a:pt x="3030315" y="316229"/>
                </a:lnTo>
                <a:lnTo>
                  <a:pt x="2994289" y="351789"/>
                </a:lnTo>
                <a:lnTo>
                  <a:pt x="2957328" y="386079"/>
                </a:lnTo>
                <a:lnTo>
                  <a:pt x="2919433" y="420369"/>
                </a:lnTo>
                <a:lnTo>
                  <a:pt x="2880602" y="452119"/>
                </a:lnTo>
                <a:lnTo>
                  <a:pt x="2840833" y="483869"/>
                </a:lnTo>
                <a:lnTo>
                  <a:pt x="2800124" y="514349"/>
                </a:lnTo>
                <a:lnTo>
                  <a:pt x="2758475" y="543559"/>
                </a:lnTo>
                <a:lnTo>
                  <a:pt x="2715883" y="571499"/>
                </a:lnTo>
                <a:lnTo>
                  <a:pt x="2674189" y="596899"/>
                </a:lnTo>
                <a:lnTo>
                  <a:pt x="2631894" y="621029"/>
                </a:lnTo>
                <a:lnTo>
                  <a:pt x="2588999" y="643889"/>
                </a:lnTo>
                <a:lnTo>
                  <a:pt x="2545502" y="665479"/>
                </a:lnTo>
                <a:lnTo>
                  <a:pt x="2501405" y="685799"/>
                </a:lnTo>
                <a:lnTo>
                  <a:pt x="2456707" y="704849"/>
                </a:lnTo>
                <a:lnTo>
                  <a:pt x="2411409" y="722629"/>
                </a:lnTo>
                <a:lnTo>
                  <a:pt x="2365509" y="739139"/>
                </a:lnTo>
                <a:lnTo>
                  <a:pt x="2303436" y="759459"/>
                </a:lnTo>
                <a:close/>
              </a:path>
              <a:path w="3285490" h="807720">
                <a:moveTo>
                  <a:pt x="2096111" y="807719"/>
                </a:moveTo>
                <a:lnTo>
                  <a:pt x="2061097" y="789939"/>
                </a:lnTo>
                <a:lnTo>
                  <a:pt x="2039652" y="770889"/>
                </a:lnTo>
                <a:lnTo>
                  <a:pt x="2028416" y="761999"/>
                </a:lnTo>
                <a:lnTo>
                  <a:pt x="2017314" y="751839"/>
                </a:lnTo>
                <a:lnTo>
                  <a:pt x="2006358" y="742949"/>
                </a:lnTo>
                <a:lnTo>
                  <a:pt x="1984345" y="721359"/>
                </a:lnTo>
                <a:lnTo>
                  <a:pt x="1942424" y="678179"/>
                </a:lnTo>
                <a:lnTo>
                  <a:pt x="1889774" y="614679"/>
                </a:lnTo>
                <a:lnTo>
                  <a:pt x="1860206" y="572769"/>
                </a:lnTo>
                <a:lnTo>
                  <a:pt x="1833811" y="528319"/>
                </a:lnTo>
                <a:lnTo>
                  <a:pt x="1810589" y="481329"/>
                </a:lnTo>
                <a:lnTo>
                  <a:pt x="1790765" y="433069"/>
                </a:lnTo>
                <a:lnTo>
                  <a:pt x="1774563" y="383539"/>
                </a:lnTo>
                <a:lnTo>
                  <a:pt x="1761984" y="334009"/>
                </a:lnTo>
                <a:lnTo>
                  <a:pt x="1753027" y="281939"/>
                </a:lnTo>
                <a:lnTo>
                  <a:pt x="1751054" y="260349"/>
                </a:lnTo>
                <a:lnTo>
                  <a:pt x="1750487" y="252729"/>
                </a:lnTo>
                <a:lnTo>
                  <a:pt x="1797280" y="252729"/>
                </a:lnTo>
                <a:lnTo>
                  <a:pt x="1797349" y="253999"/>
                </a:lnTo>
                <a:lnTo>
                  <a:pt x="1802915" y="299719"/>
                </a:lnTo>
                <a:lnTo>
                  <a:pt x="1811646" y="344169"/>
                </a:lnTo>
                <a:lnTo>
                  <a:pt x="1823541" y="387349"/>
                </a:lnTo>
                <a:lnTo>
                  <a:pt x="1838602" y="430529"/>
                </a:lnTo>
                <a:lnTo>
                  <a:pt x="1860344" y="480059"/>
                </a:lnTo>
                <a:lnTo>
                  <a:pt x="1885920" y="525779"/>
                </a:lnTo>
                <a:lnTo>
                  <a:pt x="1914959" y="570229"/>
                </a:lnTo>
                <a:lnTo>
                  <a:pt x="1947087" y="612139"/>
                </a:lnTo>
                <a:lnTo>
                  <a:pt x="1981932" y="651509"/>
                </a:lnTo>
                <a:lnTo>
                  <a:pt x="2019119" y="689609"/>
                </a:lnTo>
                <a:lnTo>
                  <a:pt x="2058276" y="725169"/>
                </a:lnTo>
                <a:lnTo>
                  <a:pt x="2099031" y="759459"/>
                </a:lnTo>
                <a:lnTo>
                  <a:pt x="2303436" y="759459"/>
                </a:lnTo>
                <a:lnTo>
                  <a:pt x="2291755" y="763269"/>
                </a:lnTo>
                <a:lnTo>
                  <a:pt x="2264377" y="770889"/>
                </a:lnTo>
                <a:lnTo>
                  <a:pt x="2236873" y="777239"/>
                </a:lnTo>
                <a:lnTo>
                  <a:pt x="2181401" y="792479"/>
                </a:lnTo>
                <a:lnTo>
                  <a:pt x="2153264" y="798829"/>
                </a:lnTo>
                <a:lnTo>
                  <a:pt x="2124834" y="803909"/>
                </a:lnTo>
                <a:lnTo>
                  <a:pt x="2096111" y="807719"/>
                </a:lnTo>
                <a:close/>
              </a:path>
              <a:path w="3285490" h="807720">
                <a:moveTo>
                  <a:pt x="1060922" y="661669"/>
                </a:moveTo>
                <a:lnTo>
                  <a:pt x="1012337" y="661669"/>
                </a:lnTo>
                <a:lnTo>
                  <a:pt x="964188" y="655319"/>
                </a:lnTo>
                <a:lnTo>
                  <a:pt x="916896" y="642619"/>
                </a:lnTo>
                <a:lnTo>
                  <a:pt x="870880" y="622299"/>
                </a:lnTo>
                <a:lnTo>
                  <a:pt x="830380" y="598169"/>
                </a:lnTo>
                <a:lnTo>
                  <a:pt x="793667" y="568959"/>
                </a:lnTo>
                <a:lnTo>
                  <a:pt x="760511" y="535939"/>
                </a:lnTo>
                <a:lnTo>
                  <a:pt x="730684" y="499109"/>
                </a:lnTo>
                <a:lnTo>
                  <a:pt x="703954" y="459739"/>
                </a:lnTo>
                <a:lnTo>
                  <a:pt x="680091" y="417829"/>
                </a:lnTo>
                <a:lnTo>
                  <a:pt x="658868" y="374649"/>
                </a:lnTo>
                <a:lnTo>
                  <a:pt x="640052" y="330199"/>
                </a:lnTo>
                <a:lnTo>
                  <a:pt x="690235" y="330199"/>
                </a:lnTo>
                <a:lnTo>
                  <a:pt x="700568" y="354329"/>
                </a:lnTo>
                <a:lnTo>
                  <a:pt x="718971" y="391159"/>
                </a:lnTo>
                <a:lnTo>
                  <a:pt x="739462" y="427989"/>
                </a:lnTo>
                <a:lnTo>
                  <a:pt x="762042" y="462279"/>
                </a:lnTo>
                <a:lnTo>
                  <a:pt x="795666" y="504189"/>
                </a:lnTo>
                <a:lnTo>
                  <a:pt x="833872" y="541019"/>
                </a:lnTo>
                <a:lnTo>
                  <a:pt x="876375" y="571499"/>
                </a:lnTo>
                <a:lnTo>
                  <a:pt x="922889" y="594359"/>
                </a:lnTo>
                <a:lnTo>
                  <a:pt x="973131" y="610869"/>
                </a:lnTo>
                <a:lnTo>
                  <a:pt x="1026814" y="617219"/>
                </a:lnTo>
                <a:lnTo>
                  <a:pt x="1244641" y="617219"/>
                </a:lnTo>
                <a:lnTo>
                  <a:pt x="1205099" y="632459"/>
                </a:lnTo>
                <a:lnTo>
                  <a:pt x="1157723" y="646429"/>
                </a:lnTo>
                <a:lnTo>
                  <a:pt x="1109524" y="655319"/>
                </a:lnTo>
                <a:lnTo>
                  <a:pt x="1060922" y="661669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538415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9" y="7198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1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20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7"/>
                </a:lnTo>
                <a:lnTo>
                  <a:pt x="428187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4" y="521052"/>
                </a:lnTo>
                <a:lnTo>
                  <a:pt x="354340" y="540217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7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5"/>
                </a:lnTo>
                <a:lnTo>
                  <a:pt x="81082" y="163604"/>
                </a:lnTo>
                <a:lnTo>
                  <a:pt x="46452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1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266088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3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4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9194" y="410903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4418488"/>
            <a:ext cx="895985" cy="988694"/>
          </a:xfrm>
          <a:custGeom>
            <a:avLst/>
            <a:gdLst/>
            <a:ahLst/>
            <a:cxnLst/>
            <a:rect l="l" t="t" r="r" b="b"/>
            <a:pathLst>
              <a:path w="895985" h="988695">
                <a:moveTo>
                  <a:pt x="176409" y="91357"/>
                </a:moveTo>
                <a:lnTo>
                  <a:pt x="224508" y="120046"/>
                </a:lnTo>
                <a:lnTo>
                  <a:pt x="272102" y="149448"/>
                </a:lnTo>
                <a:lnTo>
                  <a:pt x="360565" y="204782"/>
                </a:lnTo>
                <a:lnTo>
                  <a:pt x="362662" y="206067"/>
                </a:lnTo>
                <a:lnTo>
                  <a:pt x="365724" y="206128"/>
                </a:lnTo>
                <a:lnTo>
                  <a:pt x="367369" y="207759"/>
                </a:lnTo>
                <a:lnTo>
                  <a:pt x="378561" y="220208"/>
                </a:lnTo>
                <a:lnTo>
                  <a:pt x="389517" y="233167"/>
                </a:lnTo>
                <a:lnTo>
                  <a:pt x="401051" y="244573"/>
                </a:lnTo>
                <a:lnTo>
                  <a:pt x="413977" y="252361"/>
                </a:lnTo>
                <a:lnTo>
                  <a:pt x="429426" y="258701"/>
                </a:lnTo>
                <a:lnTo>
                  <a:pt x="443915" y="266594"/>
                </a:lnTo>
                <a:lnTo>
                  <a:pt x="457441" y="276040"/>
                </a:lnTo>
                <a:lnTo>
                  <a:pt x="470007" y="287039"/>
                </a:lnTo>
                <a:lnTo>
                  <a:pt x="532736" y="351173"/>
                </a:lnTo>
                <a:lnTo>
                  <a:pt x="553839" y="372333"/>
                </a:lnTo>
                <a:lnTo>
                  <a:pt x="588373" y="400040"/>
                </a:lnTo>
                <a:lnTo>
                  <a:pt x="630179" y="428393"/>
                </a:lnTo>
                <a:lnTo>
                  <a:pt x="669985" y="459173"/>
                </a:lnTo>
                <a:lnTo>
                  <a:pt x="707790" y="492378"/>
                </a:lnTo>
                <a:lnTo>
                  <a:pt x="743596" y="528010"/>
                </a:lnTo>
                <a:lnTo>
                  <a:pt x="777134" y="565784"/>
                </a:lnTo>
                <a:lnTo>
                  <a:pt x="808135" y="605417"/>
                </a:lnTo>
                <a:lnTo>
                  <a:pt x="836601" y="646908"/>
                </a:lnTo>
                <a:lnTo>
                  <a:pt x="862532" y="690258"/>
                </a:lnTo>
                <a:lnTo>
                  <a:pt x="887641" y="752619"/>
                </a:lnTo>
                <a:lnTo>
                  <a:pt x="895325" y="819405"/>
                </a:lnTo>
                <a:lnTo>
                  <a:pt x="895400" y="828777"/>
                </a:lnTo>
                <a:lnTo>
                  <a:pt x="894823" y="838086"/>
                </a:lnTo>
                <a:lnTo>
                  <a:pt x="882347" y="882876"/>
                </a:lnTo>
                <a:lnTo>
                  <a:pt x="855272" y="920730"/>
                </a:lnTo>
                <a:lnTo>
                  <a:pt x="811876" y="949808"/>
                </a:lnTo>
                <a:lnTo>
                  <a:pt x="778586" y="776509"/>
                </a:lnTo>
                <a:lnTo>
                  <a:pt x="767173" y="741300"/>
                </a:lnTo>
                <a:lnTo>
                  <a:pt x="730646" y="676352"/>
                </a:lnTo>
                <a:lnTo>
                  <a:pt x="708577" y="643687"/>
                </a:lnTo>
                <a:lnTo>
                  <a:pt x="683720" y="613560"/>
                </a:lnTo>
                <a:lnTo>
                  <a:pt x="656073" y="585969"/>
                </a:lnTo>
                <a:lnTo>
                  <a:pt x="615519" y="552591"/>
                </a:lnTo>
                <a:lnTo>
                  <a:pt x="605808" y="543834"/>
                </a:lnTo>
                <a:lnTo>
                  <a:pt x="596507" y="534642"/>
                </a:lnTo>
                <a:lnTo>
                  <a:pt x="587616" y="525017"/>
                </a:lnTo>
                <a:lnTo>
                  <a:pt x="553254" y="491545"/>
                </a:lnTo>
                <a:lnTo>
                  <a:pt x="518256" y="459110"/>
                </a:lnTo>
                <a:lnTo>
                  <a:pt x="482394" y="427497"/>
                </a:lnTo>
                <a:lnTo>
                  <a:pt x="445743" y="396779"/>
                </a:lnTo>
                <a:lnTo>
                  <a:pt x="408304" y="366956"/>
                </a:lnTo>
                <a:lnTo>
                  <a:pt x="374316" y="340931"/>
                </a:lnTo>
                <a:lnTo>
                  <a:pt x="341518" y="313226"/>
                </a:lnTo>
                <a:lnTo>
                  <a:pt x="309154" y="284897"/>
                </a:lnTo>
                <a:lnTo>
                  <a:pt x="276468" y="256997"/>
                </a:lnTo>
                <a:lnTo>
                  <a:pt x="240773" y="230720"/>
                </a:lnTo>
                <a:lnTo>
                  <a:pt x="199178" y="203565"/>
                </a:lnTo>
                <a:lnTo>
                  <a:pt x="177811" y="92335"/>
                </a:lnTo>
                <a:lnTo>
                  <a:pt x="176409" y="91357"/>
                </a:lnTo>
                <a:close/>
              </a:path>
              <a:path w="895985" h="988695">
                <a:moveTo>
                  <a:pt x="398439" y="807691"/>
                </a:moveTo>
                <a:lnTo>
                  <a:pt x="398518" y="807535"/>
                </a:lnTo>
                <a:lnTo>
                  <a:pt x="499191" y="848174"/>
                </a:lnTo>
                <a:lnTo>
                  <a:pt x="549557" y="868334"/>
                </a:lnTo>
                <a:lnTo>
                  <a:pt x="600043" y="888105"/>
                </a:lnTo>
                <a:lnTo>
                  <a:pt x="631122" y="896580"/>
                </a:lnTo>
                <a:lnTo>
                  <a:pt x="662353" y="900777"/>
                </a:lnTo>
                <a:lnTo>
                  <a:pt x="694020" y="900710"/>
                </a:lnTo>
                <a:lnTo>
                  <a:pt x="725789" y="896407"/>
                </a:lnTo>
                <a:lnTo>
                  <a:pt x="758392" y="887335"/>
                </a:lnTo>
                <a:lnTo>
                  <a:pt x="778047" y="871661"/>
                </a:lnTo>
                <a:lnTo>
                  <a:pt x="786485" y="847644"/>
                </a:lnTo>
                <a:lnTo>
                  <a:pt x="785433" y="813543"/>
                </a:lnTo>
                <a:lnTo>
                  <a:pt x="778586" y="776509"/>
                </a:lnTo>
                <a:lnTo>
                  <a:pt x="811876" y="949808"/>
                </a:lnTo>
                <a:lnTo>
                  <a:pt x="769514" y="968662"/>
                </a:lnTo>
                <a:lnTo>
                  <a:pt x="709919" y="983953"/>
                </a:lnTo>
                <a:lnTo>
                  <a:pt x="648694" y="988379"/>
                </a:lnTo>
                <a:lnTo>
                  <a:pt x="618173" y="986415"/>
                </a:lnTo>
                <a:lnTo>
                  <a:pt x="535351" y="968616"/>
                </a:lnTo>
                <a:lnTo>
                  <a:pt x="484391" y="952410"/>
                </a:lnTo>
                <a:lnTo>
                  <a:pt x="434788" y="933038"/>
                </a:lnTo>
                <a:lnTo>
                  <a:pt x="399966" y="808652"/>
                </a:lnTo>
                <a:lnTo>
                  <a:pt x="398439" y="807691"/>
                </a:lnTo>
                <a:close/>
              </a:path>
              <a:path w="895985" h="988695">
                <a:moveTo>
                  <a:pt x="397467" y="809628"/>
                </a:moveTo>
                <a:lnTo>
                  <a:pt x="398439" y="807691"/>
                </a:lnTo>
                <a:lnTo>
                  <a:pt x="399966" y="808652"/>
                </a:lnTo>
                <a:lnTo>
                  <a:pt x="397467" y="809628"/>
                </a:lnTo>
                <a:close/>
              </a:path>
              <a:path w="895985" h="988695">
                <a:moveTo>
                  <a:pt x="406166" y="919668"/>
                </a:moveTo>
                <a:lnTo>
                  <a:pt x="387670" y="823380"/>
                </a:lnTo>
                <a:lnTo>
                  <a:pt x="389507" y="822246"/>
                </a:lnTo>
                <a:lnTo>
                  <a:pt x="391122" y="820854"/>
                </a:lnTo>
                <a:lnTo>
                  <a:pt x="392515" y="819204"/>
                </a:lnTo>
                <a:lnTo>
                  <a:pt x="394850" y="815477"/>
                </a:lnTo>
                <a:lnTo>
                  <a:pt x="396569" y="811415"/>
                </a:lnTo>
                <a:lnTo>
                  <a:pt x="397479" y="809623"/>
                </a:lnTo>
                <a:lnTo>
                  <a:pt x="399966" y="808652"/>
                </a:lnTo>
                <a:lnTo>
                  <a:pt x="422783" y="927430"/>
                </a:lnTo>
                <a:lnTo>
                  <a:pt x="406166" y="919668"/>
                </a:lnTo>
                <a:close/>
              </a:path>
              <a:path w="895985" h="988695">
                <a:moveTo>
                  <a:pt x="224694" y="819130"/>
                </a:moveTo>
                <a:lnTo>
                  <a:pt x="209352" y="739261"/>
                </a:lnTo>
                <a:lnTo>
                  <a:pt x="259590" y="749401"/>
                </a:lnTo>
                <a:lnTo>
                  <a:pt x="308855" y="762281"/>
                </a:lnTo>
                <a:lnTo>
                  <a:pt x="356022" y="780999"/>
                </a:lnTo>
                <a:lnTo>
                  <a:pt x="398439" y="807691"/>
                </a:lnTo>
                <a:lnTo>
                  <a:pt x="397467" y="809628"/>
                </a:lnTo>
                <a:lnTo>
                  <a:pt x="395902" y="810238"/>
                </a:lnTo>
                <a:lnTo>
                  <a:pt x="392117" y="812329"/>
                </a:lnTo>
                <a:lnTo>
                  <a:pt x="388610" y="814923"/>
                </a:lnTo>
                <a:lnTo>
                  <a:pt x="387010" y="816399"/>
                </a:lnTo>
                <a:lnTo>
                  <a:pt x="387864" y="820844"/>
                </a:lnTo>
                <a:lnTo>
                  <a:pt x="387670" y="823380"/>
                </a:lnTo>
                <a:lnTo>
                  <a:pt x="406166" y="919668"/>
                </a:lnTo>
                <a:lnTo>
                  <a:pt x="386541" y="910500"/>
                </a:lnTo>
                <a:lnTo>
                  <a:pt x="339650" y="884796"/>
                </a:lnTo>
                <a:lnTo>
                  <a:pt x="294114" y="855926"/>
                </a:lnTo>
                <a:lnTo>
                  <a:pt x="268301" y="841085"/>
                </a:lnTo>
                <a:lnTo>
                  <a:pt x="241557" y="827689"/>
                </a:lnTo>
                <a:lnTo>
                  <a:pt x="224694" y="819130"/>
                </a:lnTo>
                <a:close/>
              </a:path>
              <a:path w="895985" h="988695">
                <a:moveTo>
                  <a:pt x="387864" y="820844"/>
                </a:moveTo>
                <a:lnTo>
                  <a:pt x="387010" y="816399"/>
                </a:lnTo>
                <a:lnTo>
                  <a:pt x="387892" y="820482"/>
                </a:lnTo>
                <a:lnTo>
                  <a:pt x="387864" y="820844"/>
                </a:lnTo>
                <a:close/>
              </a:path>
              <a:path w="895985" h="988695">
                <a:moveTo>
                  <a:pt x="174737" y="92208"/>
                </a:moveTo>
                <a:lnTo>
                  <a:pt x="176409" y="91357"/>
                </a:lnTo>
                <a:lnTo>
                  <a:pt x="177811" y="92335"/>
                </a:lnTo>
                <a:lnTo>
                  <a:pt x="174737" y="92208"/>
                </a:lnTo>
                <a:close/>
              </a:path>
              <a:path w="895985" h="988695">
                <a:moveTo>
                  <a:pt x="142708" y="166766"/>
                </a:moveTo>
                <a:lnTo>
                  <a:pt x="129675" y="98920"/>
                </a:lnTo>
                <a:lnTo>
                  <a:pt x="131637" y="104905"/>
                </a:lnTo>
                <a:lnTo>
                  <a:pt x="138101" y="109830"/>
                </a:lnTo>
                <a:lnTo>
                  <a:pt x="140145" y="108983"/>
                </a:lnTo>
                <a:lnTo>
                  <a:pt x="149392" y="104908"/>
                </a:lnTo>
                <a:lnTo>
                  <a:pt x="158523" y="100466"/>
                </a:lnTo>
                <a:lnTo>
                  <a:pt x="174737" y="92208"/>
                </a:lnTo>
                <a:lnTo>
                  <a:pt x="177811" y="92335"/>
                </a:lnTo>
                <a:lnTo>
                  <a:pt x="199178" y="203565"/>
                </a:lnTo>
                <a:lnTo>
                  <a:pt x="175309" y="187994"/>
                </a:lnTo>
                <a:lnTo>
                  <a:pt x="142708" y="166766"/>
                </a:lnTo>
                <a:close/>
              </a:path>
              <a:path w="895985" h="988695">
                <a:moveTo>
                  <a:pt x="0" y="76872"/>
                </a:moveTo>
                <a:lnTo>
                  <a:pt x="0" y="0"/>
                </a:lnTo>
                <a:lnTo>
                  <a:pt x="3834" y="2470"/>
                </a:lnTo>
                <a:lnTo>
                  <a:pt x="10502" y="4906"/>
                </a:lnTo>
                <a:lnTo>
                  <a:pt x="17783" y="5936"/>
                </a:lnTo>
                <a:lnTo>
                  <a:pt x="36289" y="8369"/>
                </a:lnTo>
                <a:lnTo>
                  <a:pt x="54332" y="12470"/>
                </a:lnTo>
                <a:lnTo>
                  <a:pt x="105402" y="34641"/>
                </a:lnTo>
                <a:lnTo>
                  <a:pt x="148307" y="69862"/>
                </a:lnTo>
                <a:lnTo>
                  <a:pt x="155448" y="75789"/>
                </a:lnTo>
                <a:lnTo>
                  <a:pt x="162745" y="81511"/>
                </a:lnTo>
                <a:lnTo>
                  <a:pt x="170200" y="87026"/>
                </a:lnTo>
                <a:lnTo>
                  <a:pt x="176409" y="91357"/>
                </a:lnTo>
                <a:lnTo>
                  <a:pt x="174737" y="92208"/>
                </a:lnTo>
                <a:lnTo>
                  <a:pt x="167298" y="91902"/>
                </a:lnTo>
                <a:lnTo>
                  <a:pt x="156777" y="91525"/>
                </a:lnTo>
                <a:lnTo>
                  <a:pt x="146334" y="91352"/>
                </a:lnTo>
                <a:lnTo>
                  <a:pt x="135565" y="91540"/>
                </a:lnTo>
                <a:lnTo>
                  <a:pt x="133788" y="91606"/>
                </a:lnTo>
                <a:lnTo>
                  <a:pt x="129675" y="98920"/>
                </a:lnTo>
                <a:lnTo>
                  <a:pt x="142708" y="166766"/>
                </a:lnTo>
                <a:lnTo>
                  <a:pt x="112317" y="147053"/>
                </a:lnTo>
                <a:lnTo>
                  <a:pt x="73477" y="122084"/>
                </a:lnTo>
                <a:lnTo>
                  <a:pt x="34498" y="97339"/>
                </a:lnTo>
                <a:lnTo>
                  <a:pt x="10504" y="82853"/>
                </a:lnTo>
                <a:lnTo>
                  <a:pt x="0" y="76872"/>
                </a:lnTo>
                <a:close/>
              </a:path>
              <a:path w="895985" h="988695">
                <a:moveTo>
                  <a:pt x="0" y="699266"/>
                </a:moveTo>
                <a:lnTo>
                  <a:pt x="0" y="596317"/>
                </a:lnTo>
                <a:lnTo>
                  <a:pt x="72310" y="633970"/>
                </a:lnTo>
                <a:lnTo>
                  <a:pt x="105153" y="651302"/>
                </a:lnTo>
                <a:lnTo>
                  <a:pt x="138086" y="669072"/>
                </a:lnTo>
                <a:lnTo>
                  <a:pt x="205575" y="705744"/>
                </a:lnTo>
                <a:lnTo>
                  <a:pt x="209352" y="739261"/>
                </a:lnTo>
                <a:lnTo>
                  <a:pt x="224694" y="819130"/>
                </a:lnTo>
                <a:lnTo>
                  <a:pt x="214931" y="814174"/>
                </a:lnTo>
                <a:lnTo>
                  <a:pt x="189468" y="798973"/>
                </a:lnTo>
                <a:lnTo>
                  <a:pt x="145573" y="773243"/>
                </a:lnTo>
                <a:lnTo>
                  <a:pt x="101026" y="748785"/>
                </a:lnTo>
                <a:lnTo>
                  <a:pt x="55824" y="725601"/>
                </a:lnTo>
                <a:lnTo>
                  <a:pt x="9970" y="703690"/>
                </a:lnTo>
                <a:lnTo>
                  <a:pt x="0" y="699266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8" y="268830"/>
                </a:lnTo>
                <a:lnTo>
                  <a:pt x="299659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1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5"/>
                </a:lnTo>
                <a:lnTo>
                  <a:pt x="226908" y="192045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5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7"/>
                </a:lnTo>
                <a:lnTo>
                  <a:pt x="211115" y="379060"/>
                </a:lnTo>
                <a:lnTo>
                  <a:pt x="194147" y="340198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8" y="668804"/>
                </a:lnTo>
                <a:lnTo>
                  <a:pt x="2660" y="664809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5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6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5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3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5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29843" y="5926945"/>
            <a:ext cx="3458108" cy="436005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967022" y="0"/>
            <a:ext cx="2397125" cy="810260"/>
            <a:chOff x="4967022" y="0"/>
            <a:chExt cx="2397125" cy="810260"/>
          </a:xfrm>
        </p:grpSpPr>
        <p:sp>
          <p:nvSpPr>
            <p:cNvPr id="16" name="object 16"/>
            <p:cNvSpPr/>
            <p:nvPr/>
          </p:nvSpPr>
          <p:spPr>
            <a:xfrm>
              <a:off x="4967021" y="0"/>
              <a:ext cx="2364740" cy="798830"/>
            </a:xfrm>
            <a:custGeom>
              <a:avLst/>
              <a:gdLst/>
              <a:ahLst/>
              <a:cxnLst/>
              <a:rect l="l" t="t" r="r" b="b"/>
              <a:pathLst>
                <a:path w="2364740" h="798830">
                  <a:moveTo>
                    <a:pt x="4064" y="2324"/>
                  </a:moveTo>
                  <a:lnTo>
                    <a:pt x="0" y="2324"/>
                  </a:lnTo>
                  <a:lnTo>
                    <a:pt x="2908" y="2895"/>
                  </a:lnTo>
                  <a:lnTo>
                    <a:pt x="4064" y="2324"/>
                  </a:lnTo>
                  <a:close/>
                </a:path>
                <a:path w="2364740" h="798830">
                  <a:moveTo>
                    <a:pt x="23837" y="33718"/>
                  </a:moveTo>
                  <a:lnTo>
                    <a:pt x="22085" y="33718"/>
                  </a:lnTo>
                  <a:lnTo>
                    <a:pt x="20929" y="34302"/>
                  </a:lnTo>
                  <a:lnTo>
                    <a:pt x="23253" y="34302"/>
                  </a:lnTo>
                  <a:lnTo>
                    <a:pt x="23837" y="33718"/>
                  </a:lnTo>
                  <a:close/>
                </a:path>
                <a:path w="2364740" h="798830">
                  <a:moveTo>
                    <a:pt x="234302" y="0"/>
                  </a:moveTo>
                  <a:lnTo>
                    <a:pt x="226161" y="2895"/>
                  </a:lnTo>
                  <a:lnTo>
                    <a:pt x="230238" y="4648"/>
                  </a:lnTo>
                  <a:lnTo>
                    <a:pt x="234302" y="0"/>
                  </a:lnTo>
                  <a:close/>
                </a:path>
                <a:path w="2364740" h="798830">
                  <a:moveTo>
                    <a:pt x="239534" y="331393"/>
                  </a:moveTo>
                  <a:lnTo>
                    <a:pt x="237210" y="332562"/>
                  </a:lnTo>
                  <a:lnTo>
                    <a:pt x="237794" y="333730"/>
                  </a:lnTo>
                  <a:lnTo>
                    <a:pt x="239534" y="331393"/>
                  </a:lnTo>
                  <a:close/>
                </a:path>
                <a:path w="2364740" h="798830">
                  <a:moveTo>
                    <a:pt x="241858" y="36042"/>
                  </a:moveTo>
                  <a:lnTo>
                    <a:pt x="236042" y="38366"/>
                  </a:lnTo>
                  <a:lnTo>
                    <a:pt x="238379" y="38366"/>
                  </a:lnTo>
                  <a:lnTo>
                    <a:pt x="240703" y="37782"/>
                  </a:lnTo>
                  <a:lnTo>
                    <a:pt x="241858" y="38366"/>
                  </a:lnTo>
                  <a:lnTo>
                    <a:pt x="241858" y="36042"/>
                  </a:lnTo>
                  <a:close/>
                </a:path>
                <a:path w="2364740" h="798830">
                  <a:moveTo>
                    <a:pt x="244767" y="38950"/>
                  </a:moveTo>
                  <a:lnTo>
                    <a:pt x="244182" y="38366"/>
                  </a:lnTo>
                  <a:lnTo>
                    <a:pt x="241858" y="38366"/>
                  </a:lnTo>
                  <a:lnTo>
                    <a:pt x="241858" y="39535"/>
                  </a:lnTo>
                  <a:lnTo>
                    <a:pt x="241287" y="41275"/>
                  </a:lnTo>
                  <a:lnTo>
                    <a:pt x="243611" y="41275"/>
                  </a:lnTo>
                  <a:lnTo>
                    <a:pt x="244767" y="38950"/>
                  </a:lnTo>
                  <a:close/>
                </a:path>
                <a:path w="2364740" h="798830">
                  <a:moveTo>
                    <a:pt x="249999" y="336054"/>
                  </a:moveTo>
                  <a:lnTo>
                    <a:pt x="248259" y="336054"/>
                  </a:lnTo>
                  <a:lnTo>
                    <a:pt x="248259" y="336626"/>
                  </a:lnTo>
                  <a:lnTo>
                    <a:pt x="248843" y="336626"/>
                  </a:lnTo>
                  <a:lnTo>
                    <a:pt x="249999" y="336054"/>
                  </a:lnTo>
                  <a:close/>
                </a:path>
                <a:path w="2364740" h="798830">
                  <a:moveTo>
                    <a:pt x="356400" y="140690"/>
                  </a:moveTo>
                  <a:lnTo>
                    <a:pt x="355815" y="140119"/>
                  </a:lnTo>
                  <a:lnTo>
                    <a:pt x="355815" y="140690"/>
                  </a:lnTo>
                  <a:lnTo>
                    <a:pt x="356400" y="140690"/>
                  </a:lnTo>
                  <a:close/>
                </a:path>
                <a:path w="2364740" h="798830">
                  <a:moveTo>
                    <a:pt x="358140" y="143027"/>
                  </a:moveTo>
                  <a:lnTo>
                    <a:pt x="357568" y="141859"/>
                  </a:lnTo>
                  <a:lnTo>
                    <a:pt x="356400" y="140690"/>
                  </a:lnTo>
                  <a:lnTo>
                    <a:pt x="358140" y="144767"/>
                  </a:lnTo>
                  <a:lnTo>
                    <a:pt x="358140" y="143027"/>
                  </a:lnTo>
                  <a:close/>
                </a:path>
                <a:path w="2364740" h="798830">
                  <a:moveTo>
                    <a:pt x="360464" y="144767"/>
                  </a:moveTo>
                  <a:lnTo>
                    <a:pt x="358724" y="148259"/>
                  </a:lnTo>
                  <a:lnTo>
                    <a:pt x="357568" y="149999"/>
                  </a:lnTo>
                  <a:lnTo>
                    <a:pt x="356984" y="151739"/>
                  </a:lnTo>
                  <a:lnTo>
                    <a:pt x="357568" y="151155"/>
                  </a:lnTo>
                  <a:lnTo>
                    <a:pt x="358140" y="149999"/>
                  </a:lnTo>
                  <a:lnTo>
                    <a:pt x="358140" y="149415"/>
                  </a:lnTo>
                  <a:lnTo>
                    <a:pt x="359308" y="147675"/>
                  </a:lnTo>
                  <a:lnTo>
                    <a:pt x="359892" y="146507"/>
                  </a:lnTo>
                  <a:lnTo>
                    <a:pt x="360464" y="144767"/>
                  </a:lnTo>
                  <a:close/>
                </a:path>
                <a:path w="2364740" h="798830">
                  <a:moveTo>
                    <a:pt x="369189" y="29641"/>
                  </a:moveTo>
                  <a:lnTo>
                    <a:pt x="368033" y="29070"/>
                  </a:lnTo>
                  <a:lnTo>
                    <a:pt x="368604" y="29641"/>
                  </a:lnTo>
                  <a:lnTo>
                    <a:pt x="369189" y="29641"/>
                  </a:lnTo>
                  <a:close/>
                </a:path>
                <a:path w="2364740" h="798830">
                  <a:moveTo>
                    <a:pt x="370357" y="30226"/>
                  </a:moveTo>
                  <a:lnTo>
                    <a:pt x="369773" y="29641"/>
                  </a:lnTo>
                  <a:lnTo>
                    <a:pt x="369189" y="29641"/>
                  </a:lnTo>
                  <a:lnTo>
                    <a:pt x="370357" y="30226"/>
                  </a:lnTo>
                  <a:close/>
                </a:path>
                <a:path w="2364740" h="798830">
                  <a:moveTo>
                    <a:pt x="371513" y="3479"/>
                  </a:moveTo>
                  <a:lnTo>
                    <a:pt x="369189" y="2895"/>
                  </a:lnTo>
                  <a:lnTo>
                    <a:pt x="368604" y="3479"/>
                  </a:lnTo>
                  <a:lnTo>
                    <a:pt x="371513" y="3479"/>
                  </a:lnTo>
                  <a:close/>
                </a:path>
                <a:path w="2364740" h="798830">
                  <a:moveTo>
                    <a:pt x="373837" y="13944"/>
                  </a:moveTo>
                  <a:lnTo>
                    <a:pt x="372681" y="12788"/>
                  </a:lnTo>
                  <a:lnTo>
                    <a:pt x="372681" y="13944"/>
                  </a:lnTo>
                  <a:lnTo>
                    <a:pt x="373837" y="13944"/>
                  </a:lnTo>
                  <a:close/>
                </a:path>
                <a:path w="2364740" h="798830">
                  <a:moveTo>
                    <a:pt x="538378" y="521525"/>
                  </a:moveTo>
                  <a:lnTo>
                    <a:pt x="537794" y="522097"/>
                  </a:lnTo>
                  <a:lnTo>
                    <a:pt x="536638" y="522097"/>
                  </a:lnTo>
                  <a:lnTo>
                    <a:pt x="536054" y="522681"/>
                  </a:lnTo>
                  <a:lnTo>
                    <a:pt x="534314" y="528497"/>
                  </a:lnTo>
                  <a:lnTo>
                    <a:pt x="536638" y="525589"/>
                  </a:lnTo>
                  <a:lnTo>
                    <a:pt x="537794" y="523265"/>
                  </a:lnTo>
                  <a:lnTo>
                    <a:pt x="538378" y="521525"/>
                  </a:lnTo>
                  <a:close/>
                </a:path>
                <a:path w="2364740" h="798830">
                  <a:moveTo>
                    <a:pt x="547687" y="544195"/>
                  </a:moveTo>
                  <a:lnTo>
                    <a:pt x="545363" y="539546"/>
                  </a:lnTo>
                  <a:lnTo>
                    <a:pt x="546519" y="543026"/>
                  </a:lnTo>
                  <a:lnTo>
                    <a:pt x="547687" y="544195"/>
                  </a:lnTo>
                  <a:close/>
                </a:path>
                <a:path w="2364740" h="798830">
                  <a:moveTo>
                    <a:pt x="623265" y="601751"/>
                  </a:moveTo>
                  <a:lnTo>
                    <a:pt x="619785" y="601751"/>
                  </a:lnTo>
                  <a:lnTo>
                    <a:pt x="620941" y="602335"/>
                  </a:lnTo>
                  <a:lnTo>
                    <a:pt x="623265" y="601751"/>
                  </a:lnTo>
                  <a:close/>
                </a:path>
                <a:path w="2364740" h="798830">
                  <a:moveTo>
                    <a:pt x="683158" y="382562"/>
                  </a:moveTo>
                  <a:lnTo>
                    <a:pt x="681405" y="382562"/>
                  </a:lnTo>
                  <a:lnTo>
                    <a:pt x="679665" y="383146"/>
                  </a:lnTo>
                  <a:lnTo>
                    <a:pt x="681405" y="383146"/>
                  </a:lnTo>
                  <a:lnTo>
                    <a:pt x="681990" y="383730"/>
                  </a:lnTo>
                  <a:lnTo>
                    <a:pt x="683158" y="382562"/>
                  </a:lnTo>
                  <a:close/>
                </a:path>
                <a:path w="2364740" h="798830">
                  <a:moveTo>
                    <a:pt x="683729" y="385470"/>
                  </a:moveTo>
                  <a:lnTo>
                    <a:pt x="683158" y="384302"/>
                  </a:lnTo>
                  <a:lnTo>
                    <a:pt x="683158" y="384886"/>
                  </a:lnTo>
                  <a:lnTo>
                    <a:pt x="683729" y="385470"/>
                  </a:lnTo>
                  <a:close/>
                </a:path>
                <a:path w="2364740" h="798830">
                  <a:moveTo>
                    <a:pt x="697103" y="634314"/>
                  </a:moveTo>
                  <a:lnTo>
                    <a:pt x="696531" y="633145"/>
                  </a:lnTo>
                  <a:lnTo>
                    <a:pt x="695947" y="631405"/>
                  </a:lnTo>
                  <a:lnTo>
                    <a:pt x="694194" y="631990"/>
                  </a:lnTo>
                  <a:lnTo>
                    <a:pt x="694194" y="634314"/>
                  </a:lnTo>
                  <a:lnTo>
                    <a:pt x="695363" y="634898"/>
                  </a:lnTo>
                  <a:lnTo>
                    <a:pt x="697103" y="634314"/>
                  </a:lnTo>
                  <a:close/>
                </a:path>
                <a:path w="2364740" h="798830">
                  <a:moveTo>
                    <a:pt x="702335" y="631405"/>
                  </a:moveTo>
                  <a:lnTo>
                    <a:pt x="698855" y="633730"/>
                  </a:lnTo>
                  <a:lnTo>
                    <a:pt x="697103" y="634314"/>
                  </a:lnTo>
                  <a:lnTo>
                    <a:pt x="697687" y="635482"/>
                  </a:lnTo>
                  <a:lnTo>
                    <a:pt x="698855" y="636638"/>
                  </a:lnTo>
                  <a:lnTo>
                    <a:pt x="702335" y="631405"/>
                  </a:lnTo>
                  <a:close/>
                </a:path>
                <a:path w="2364740" h="798830">
                  <a:moveTo>
                    <a:pt x="730250" y="658152"/>
                  </a:moveTo>
                  <a:lnTo>
                    <a:pt x="726173" y="658736"/>
                  </a:lnTo>
                  <a:lnTo>
                    <a:pt x="725017" y="665124"/>
                  </a:lnTo>
                  <a:lnTo>
                    <a:pt x="730250" y="658152"/>
                  </a:lnTo>
                  <a:close/>
                </a:path>
                <a:path w="2364740" h="798830">
                  <a:moveTo>
                    <a:pt x="735482" y="455244"/>
                  </a:moveTo>
                  <a:lnTo>
                    <a:pt x="734898" y="455815"/>
                  </a:lnTo>
                  <a:lnTo>
                    <a:pt x="734314" y="456984"/>
                  </a:lnTo>
                  <a:lnTo>
                    <a:pt x="734898" y="456399"/>
                  </a:lnTo>
                  <a:lnTo>
                    <a:pt x="735482" y="455244"/>
                  </a:lnTo>
                  <a:close/>
                </a:path>
                <a:path w="2364740" h="798830">
                  <a:moveTo>
                    <a:pt x="830834" y="707567"/>
                  </a:moveTo>
                  <a:lnTo>
                    <a:pt x="830249" y="708736"/>
                  </a:lnTo>
                  <a:lnTo>
                    <a:pt x="830249" y="709320"/>
                  </a:lnTo>
                  <a:lnTo>
                    <a:pt x="830834" y="708736"/>
                  </a:lnTo>
                  <a:lnTo>
                    <a:pt x="830834" y="707567"/>
                  </a:lnTo>
                  <a:close/>
                </a:path>
                <a:path w="2364740" h="798830">
                  <a:moveTo>
                    <a:pt x="851763" y="722693"/>
                  </a:moveTo>
                  <a:lnTo>
                    <a:pt x="851179" y="720356"/>
                  </a:lnTo>
                  <a:lnTo>
                    <a:pt x="850023" y="718032"/>
                  </a:lnTo>
                  <a:lnTo>
                    <a:pt x="851763" y="722693"/>
                  </a:lnTo>
                  <a:close/>
                </a:path>
                <a:path w="2364740" h="798830">
                  <a:moveTo>
                    <a:pt x="865720" y="725017"/>
                  </a:moveTo>
                  <a:lnTo>
                    <a:pt x="864552" y="727341"/>
                  </a:lnTo>
                  <a:lnTo>
                    <a:pt x="863968" y="729081"/>
                  </a:lnTo>
                  <a:lnTo>
                    <a:pt x="865720" y="725017"/>
                  </a:lnTo>
                  <a:close/>
                </a:path>
                <a:path w="2364740" h="798830">
                  <a:moveTo>
                    <a:pt x="911644" y="748855"/>
                  </a:moveTo>
                  <a:lnTo>
                    <a:pt x="909675" y="749592"/>
                  </a:lnTo>
                  <a:lnTo>
                    <a:pt x="908519" y="746531"/>
                  </a:lnTo>
                  <a:lnTo>
                    <a:pt x="907478" y="743458"/>
                  </a:lnTo>
                  <a:lnTo>
                    <a:pt x="905827" y="744194"/>
                  </a:lnTo>
                  <a:lnTo>
                    <a:pt x="906995" y="745363"/>
                  </a:lnTo>
                  <a:lnTo>
                    <a:pt x="907580" y="753503"/>
                  </a:lnTo>
                  <a:lnTo>
                    <a:pt x="910488" y="751763"/>
                  </a:lnTo>
                  <a:lnTo>
                    <a:pt x="911644" y="748855"/>
                  </a:lnTo>
                  <a:close/>
                </a:path>
                <a:path w="2364740" h="798830">
                  <a:moveTo>
                    <a:pt x="911644" y="747102"/>
                  </a:moveTo>
                  <a:lnTo>
                    <a:pt x="911072" y="748855"/>
                  </a:lnTo>
                  <a:lnTo>
                    <a:pt x="911644" y="748271"/>
                  </a:lnTo>
                  <a:lnTo>
                    <a:pt x="911644" y="747102"/>
                  </a:lnTo>
                  <a:close/>
                </a:path>
                <a:path w="2364740" h="798830">
                  <a:moveTo>
                    <a:pt x="920369" y="745947"/>
                  </a:moveTo>
                  <a:lnTo>
                    <a:pt x="918629" y="749427"/>
                  </a:lnTo>
                  <a:lnTo>
                    <a:pt x="918044" y="750011"/>
                  </a:lnTo>
                  <a:lnTo>
                    <a:pt x="918629" y="750011"/>
                  </a:lnTo>
                  <a:lnTo>
                    <a:pt x="918629" y="750595"/>
                  </a:lnTo>
                  <a:lnTo>
                    <a:pt x="918044" y="751763"/>
                  </a:lnTo>
                  <a:lnTo>
                    <a:pt x="918629" y="751179"/>
                  </a:lnTo>
                  <a:lnTo>
                    <a:pt x="919784" y="750595"/>
                  </a:lnTo>
                  <a:lnTo>
                    <a:pt x="920369" y="748855"/>
                  </a:lnTo>
                  <a:lnTo>
                    <a:pt x="919784" y="749427"/>
                  </a:lnTo>
                  <a:lnTo>
                    <a:pt x="919391" y="749427"/>
                  </a:lnTo>
                  <a:lnTo>
                    <a:pt x="919784" y="748271"/>
                  </a:lnTo>
                  <a:lnTo>
                    <a:pt x="920369" y="747102"/>
                  </a:lnTo>
                  <a:lnTo>
                    <a:pt x="920369" y="745947"/>
                  </a:lnTo>
                  <a:close/>
                </a:path>
                <a:path w="2364740" h="798830">
                  <a:moveTo>
                    <a:pt x="933742" y="755243"/>
                  </a:moveTo>
                  <a:lnTo>
                    <a:pt x="932573" y="756412"/>
                  </a:lnTo>
                  <a:lnTo>
                    <a:pt x="933157" y="756996"/>
                  </a:lnTo>
                  <a:lnTo>
                    <a:pt x="933157" y="756412"/>
                  </a:lnTo>
                  <a:lnTo>
                    <a:pt x="933742" y="755827"/>
                  </a:lnTo>
                  <a:lnTo>
                    <a:pt x="933742" y="755243"/>
                  </a:lnTo>
                  <a:close/>
                </a:path>
                <a:path w="2364740" h="798830">
                  <a:moveTo>
                    <a:pt x="934897" y="754087"/>
                  </a:moveTo>
                  <a:lnTo>
                    <a:pt x="933742" y="755243"/>
                  </a:lnTo>
                  <a:lnTo>
                    <a:pt x="934326" y="754672"/>
                  </a:lnTo>
                  <a:lnTo>
                    <a:pt x="934897" y="754672"/>
                  </a:lnTo>
                  <a:lnTo>
                    <a:pt x="934897" y="754087"/>
                  </a:lnTo>
                  <a:close/>
                </a:path>
                <a:path w="2364740" h="798830">
                  <a:moveTo>
                    <a:pt x="937806" y="752335"/>
                  </a:moveTo>
                  <a:lnTo>
                    <a:pt x="935482" y="754672"/>
                  </a:lnTo>
                  <a:lnTo>
                    <a:pt x="936066" y="754672"/>
                  </a:lnTo>
                  <a:lnTo>
                    <a:pt x="936650" y="755243"/>
                  </a:lnTo>
                  <a:lnTo>
                    <a:pt x="937806" y="752335"/>
                  </a:lnTo>
                  <a:close/>
                </a:path>
                <a:path w="2364740" h="798830">
                  <a:moveTo>
                    <a:pt x="940142" y="733729"/>
                  </a:moveTo>
                  <a:lnTo>
                    <a:pt x="939558" y="733729"/>
                  </a:lnTo>
                  <a:lnTo>
                    <a:pt x="940142" y="734898"/>
                  </a:lnTo>
                  <a:lnTo>
                    <a:pt x="940142" y="733729"/>
                  </a:lnTo>
                  <a:close/>
                </a:path>
                <a:path w="2364740" h="798830">
                  <a:moveTo>
                    <a:pt x="946531" y="741299"/>
                  </a:moveTo>
                  <a:lnTo>
                    <a:pt x="944791" y="739546"/>
                  </a:lnTo>
                  <a:lnTo>
                    <a:pt x="944206" y="738390"/>
                  </a:lnTo>
                  <a:lnTo>
                    <a:pt x="941882" y="743038"/>
                  </a:lnTo>
                  <a:lnTo>
                    <a:pt x="940142" y="748855"/>
                  </a:lnTo>
                  <a:lnTo>
                    <a:pt x="938974" y="755243"/>
                  </a:lnTo>
                  <a:lnTo>
                    <a:pt x="943038" y="745947"/>
                  </a:lnTo>
                  <a:lnTo>
                    <a:pt x="943622" y="747687"/>
                  </a:lnTo>
                  <a:lnTo>
                    <a:pt x="946531" y="741299"/>
                  </a:lnTo>
                  <a:close/>
                </a:path>
                <a:path w="2364740" h="798830">
                  <a:moveTo>
                    <a:pt x="949439" y="728497"/>
                  </a:moveTo>
                  <a:lnTo>
                    <a:pt x="948855" y="729665"/>
                  </a:lnTo>
                  <a:lnTo>
                    <a:pt x="947699" y="730834"/>
                  </a:lnTo>
                  <a:lnTo>
                    <a:pt x="947115" y="732574"/>
                  </a:lnTo>
                  <a:lnTo>
                    <a:pt x="947699" y="733158"/>
                  </a:lnTo>
                  <a:lnTo>
                    <a:pt x="948270" y="731405"/>
                  </a:lnTo>
                  <a:lnTo>
                    <a:pt x="948855" y="730250"/>
                  </a:lnTo>
                  <a:lnTo>
                    <a:pt x="949439" y="728497"/>
                  </a:lnTo>
                  <a:close/>
                </a:path>
                <a:path w="2364740" h="798830">
                  <a:moveTo>
                    <a:pt x="950023" y="743915"/>
                  </a:moveTo>
                  <a:lnTo>
                    <a:pt x="949439" y="745363"/>
                  </a:lnTo>
                  <a:lnTo>
                    <a:pt x="950023" y="744778"/>
                  </a:lnTo>
                  <a:lnTo>
                    <a:pt x="950023" y="743915"/>
                  </a:lnTo>
                  <a:close/>
                </a:path>
                <a:path w="2364740" h="798830">
                  <a:moveTo>
                    <a:pt x="950798" y="744004"/>
                  </a:moveTo>
                  <a:lnTo>
                    <a:pt x="950607" y="742454"/>
                  </a:lnTo>
                  <a:lnTo>
                    <a:pt x="950112" y="743673"/>
                  </a:lnTo>
                  <a:lnTo>
                    <a:pt x="950798" y="744004"/>
                  </a:lnTo>
                  <a:close/>
                </a:path>
                <a:path w="2364740" h="798830">
                  <a:moveTo>
                    <a:pt x="953503" y="743038"/>
                  </a:moveTo>
                  <a:lnTo>
                    <a:pt x="951179" y="744194"/>
                  </a:lnTo>
                  <a:lnTo>
                    <a:pt x="950798" y="744004"/>
                  </a:lnTo>
                  <a:lnTo>
                    <a:pt x="951179" y="747102"/>
                  </a:lnTo>
                  <a:lnTo>
                    <a:pt x="952842" y="744194"/>
                  </a:lnTo>
                  <a:lnTo>
                    <a:pt x="953503" y="743038"/>
                  </a:lnTo>
                  <a:close/>
                </a:path>
                <a:path w="2364740" h="798830">
                  <a:moveTo>
                    <a:pt x="954671" y="732574"/>
                  </a:moveTo>
                  <a:lnTo>
                    <a:pt x="952931" y="730250"/>
                  </a:lnTo>
                  <a:lnTo>
                    <a:pt x="948855" y="734314"/>
                  </a:lnTo>
                  <a:lnTo>
                    <a:pt x="948855" y="734898"/>
                  </a:lnTo>
                  <a:lnTo>
                    <a:pt x="949439" y="734898"/>
                  </a:lnTo>
                  <a:lnTo>
                    <a:pt x="949439" y="735482"/>
                  </a:lnTo>
                  <a:lnTo>
                    <a:pt x="950023" y="735482"/>
                  </a:lnTo>
                  <a:lnTo>
                    <a:pt x="950023" y="736638"/>
                  </a:lnTo>
                  <a:lnTo>
                    <a:pt x="950607" y="737806"/>
                  </a:lnTo>
                  <a:lnTo>
                    <a:pt x="951179" y="739546"/>
                  </a:lnTo>
                  <a:lnTo>
                    <a:pt x="952347" y="741299"/>
                  </a:lnTo>
                  <a:lnTo>
                    <a:pt x="953503" y="742454"/>
                  </a:lnTo>
                  <a:lnTo>
                    <a:pt x="953503" y="741870"/>
                  </a:lnTo>
                  <a:lnTo>
                    <a:pt x="954087" y="741870"/>
                  </a:lnTo>
                  <a:lnTo>
                    <a:pt x="954087" y="741299"/>
                  </a:lnTo>
                  <a:lnTo>
                    <a:pt x="954671" y="732574"/>
                  </a:lnTo>
                  <a:close/>
                </a:path>
                <a:path w="2364740" h="798830">
                  <a:moveTo>
                    <a:pt x="957580" y="744194"/>
                  </a:moveTo>
                  <a:lnTo>
                    <a:pt x="955840" y="744778"/>
                  </a:lnTo>
                  <a:lnTo>
                    <a:pt x="951763" y="756412"/>
                  </a:lnTo>
                  <a:lnTo>
                    <a:pt x="955255" y="754087"/>
                  </a:lnTo>
                  <a:lnTo>
                    <a:pt x="956411" y="751179"/>
                  </a:lnTo>
                  <a:lnTo>
                    <a:pt x="957580" y="744194"/>
                  </a:lnTo>
                  <a:close/>
                </a:path>
                <a:path w="2364740" h="798830">
                  <a:moveTo>
                    <a:pt x="1101763" y="797687"/>
                  </a:moveTo>
                  <a:lnTo>
                    <a:pt x="1101191" y="794778"/>
                  </a:lnTo>
                  <a:lnTo>
                    <a:pt x="1101191" y="795947"/>
                  </a:lnTo>
                  <a:lnTo>
                    <a:pt x="1095959" y="798271"/>
                  </a:lnTo>
                  <a:lnTo>
                    <a:pt x="1101763" y="797687"/>
                  </a:lnTo>
                  <a:close/>
                </a:path>
                <a:path w="2364740" h="798830">
                  <a:moveTo>
                    <a:pt x="1331429" y="787222"/>
                  </a:moveTo>
                  <a:lnTo>
                    <a:pt x="1330845" y="789546"/>
                  </a:lnTo>
                  <a:lnTo>
                    <a:pt x="1331429" y="789546"/>
                  </a:lnTo>
                  <a:lnTo>
                    <a:pt x="1331429" y="787222"/>
                  </a:lnTo>
                  <a:close/>
                </a:path>
                <a:path w="2364740" h="798830">
                  <a:moveTo>
                    <a:pt x="1341894" y="782574"/>
                  </a:moveTo>
                  <a:lnTo>
                    <a:pt x="1340726" y="784313"/>
                  </a:lnTo>
                  <a:lnTo>
                    <a:pt x="1341310" y="783742"/>
                  </a:lnTo>
                  <a:lnTo>
                    <a:pt x="1341894" y="782574"/>
                  </a:lnTo>
                  <a:close/>
                </a:path>
                <a:path w="2364740" h="798830">
                  <a:moveTo>
                    <a:pt x="1359331" y="783158"/>
                  </a:moveTo>
                  <a:lnTo>
                    <a:pt x="1358747" y="783742"/>
                  </a:lnTo>
                  <a:lnTo>
                    <a:pt x="1358747" y="784313"/>
                  </a:lnTo>
                  <a:lnTo>
                    <a:pt x="1359331" y="783742"/>
                  </a:lnTo>
                  <a:lnTo>
                    <a:pt x="1359331" y="783158"/>
                  </a:lnTo>
                  <a:close/>
                </a:path>
                <a:path w="2364740" h="798830">
                  <a:moveTo>
                    <a:pt x="1730857" y="371513"/>
                  </a:moveTo>
                  <a:lnTo>
                    <a:pt x="1727949" y="371513"/>
                  </a:lnTo>
                  <a:lnTo>
                    <a:pt x="1727365" y="372681"/>
                  </a:lnTo>
                  <a:lnTo>
                    <a:pt x="1727949" y="375005"/>
                  </a:lnTo>
                  <a:lnTo>
                    <a:pt x="1729105" y="374421"/>
                  </a:lnTo>
                  <a:lnTo>
                    <a:pt x="1730857" y="373837"/>
                  </a:lnTo>
                  <a:lnTo>
                    <a:pt x="1730857" y="371513"/>
                  </a:lnTo>
                  <a:close/>
                </a:path>
                <a:path w="2364740" h="798830">
                  <a:moveTo>
                    <a:pt x="1733181" y="644194"/>
                  </a:moveTo>
                  <a:lnTo>
                    <a:pt x="1730273" y="641286"/>
                  </a:lnTo>
                  <a:lnTo>
                    <a:pt x="1728533" y="640130"/>
                  </a:lnTo>
                  <a:lnTo>
                    <a:pt x="1726780" y="639546"/>
                  </a:lnTo>
                  <a:lnTo>
                    <a:pt x="1726780" y="640130"/>
                  </a:lnTo>
                  <a:lnTo>
                    <a:pt x="1727365" y="641286"/>
                  </a:lnTo>
                  <a:lnTo>
                    <a:pt x="1727365" y="642454"/>
                  </a:lnTo>
                  <a:lnTo>
                    <a:pt x="1733181" y="644194"/>
                  </a:lnTo>
                  <a:close/>
                </a:path>
                <a:path w="2364740" h="798830">
                  <a:moveTo>
                    <a:pt x="1751203" y="633730"/>
                  </a:moveTo>
                  <a:lnTo>
                    <a:pt x="1745970" y="634898"/>
                  </a:lnTo>
                  <a:lnTo>
                    <a:pt x="1747139" y="634898"/>
                  </a:lnTo>
                  <a:lnTo>
                    <a:pt x="1749463" y="634314"/>
                  </a:lnTo>
                  <a:lnTo>
                    <a:pt x="1751203" y="633730"/>
                  </a:lnTo>
                  <a:close/>
                </a:path>
                <a:path w="2364740" h="798830">
                  <a:moveTo>
                    <a:pt x="1824456" y="572681"/>
                  </a:moveTo>
                  <a:lnTo>
                    <a:pt x="1823885" y="572681"/>
                  </a:lnTo>
                  <a:lnTo>
                    <a:pt x="1823885" y="575589"/>
                  </a:lnTo>
                  <a:lnTo>
                    <a:pt x="1824456" y="573849"/>
                  </a:lnTo>
                  <a:lnTo>
                    <a:pt x="1824456" y="572681"/>
                  </a:lnTo>
                  <a:close/>
                </a:path>
                <a:path w="2364740" h="798830">
                  <a:moveTo>
                    <a:pt x="1882025" y="508152"/>
                  </a:moveTo>
                  <a:lnTo>
                    <a:pt x="1878533" y="502920"/>
                  </a:lnTo>
                  <a:lnTo>
                    <a:pt x="1879117" y="505244"/>
                  </a:lnTo>
                  <a:lnTo>
                    <a:pt x="1879701" y="506984"/>
                  </a:lnTo>
                  <a:lnTo>
                    <a:pt x="1879117" y="508723"/>
                  </a:lnTo>
                  <a:lnTo>
                    <a:pt x="1876209" y="508723"/>
                  </a:lnTo>
                  <a:lnTo>
                    <a:pt x="1876209" y="511060"/>
                  </a:lnTo>
                  <a:lnTo>
                    <a:pt x="1878533" y="511632"/>
                  </a:lnTo>
                  <a:lnTo>
                    <a:pt x="1879117" y="511060"/>
                  </a:lnTo>
                  <a:lnTo>
                    <a:pt x="1879701" y="508723"/>
                  </a:lnTo>
                  <a:lnTo>
                    <a:pt x="1880857" y="508723"/>
                  </a:lnTo>
                  <a:lnTo>
                    <a:pt x="1882025" y="508152"/>
                  </a:lnTo>
                  <a:close/>
                </a:path>
                <a:path w="2364740" h="798830">
                  <a:moveTo>
                    <a:pt x="1918652" y="492455"/>
                  </a:moveTo>
                  <a:lnTo>
                    <a:pt x="1914004" y="484314"/>
                  </a:lnTo>
                  <a:lnTo>
                    <a:pt x="1912835" y="488962"/>
                  </a:lnTo>
                  <a:lnTo>
                    <a:pt x="1918652" y="492455"/>
                  </a:lnTo>
                  <a:close/>
                </a:path>
                <a:path w="2364740" h="798830">
                  <a:moveTo>
                    <a:pt x="2004123" y="410476"/>
                  </a:moveTo>
                  <a:lnTo>
                    <a:pt x="2003539" y="409308"/>
                  </a:lnTo>
                  <a:lnTo>
                    <a:pt x="2002955" y="409308"/>
                  </a:lnTo>
                  <a:lnTo>
                    <a:pt x="2001786" y="408724"/>
                  </a:lnTo>
                  <a:lnTo>
                    <a:pt x="2002370" y="409308"/>
                  </a:lnTo>
                  <a:lnTo>
                    <a:pt x="2003539" y="409892"/>
                  </a:lnTo>
                  <a:lnTo>
                    <a:pt x="2004123" y="410476"/>
                  </a:lnTo>
                  <a:close/>
                </a:path>
                <a:path w="2364740" h="798830">
                  <a:moveTo>
                    <a:pt x="2025624" y="395935"/>
                  </a:moveTo>
                  <a:lnTo>
                    <a:pt x="2023300" y="395351"/>
                  </a:lnTo>
                  <a:lnTo>
                    <a:pt x="2020976" y="395351"/>
                  </a:lnTo>
                  <a:lnTo>
                    <a:pt x="2025624" y="395935"/>
                  </a:lnTo>
                  <a:close/>
                </a:path>
                <a:path w="2364740" h="798830">
                  <a:moveTo>
                    <a:pt x="2037257" y="387210"/>
                  </a:moveTo>
                  <a:lnTo>
                    <a:pt x="2036102" y="385470"/>
                  </a:lnTo>
                  <a:lnTo>
                    <a:pt x="2034349" y="383730"/>
                  </a:lnTo>
                  <a:lnTo>
                    <a:pt x="2037257" y="387210"/>
                  </a:lnTo>
                  <a:close/>
                </a:path>
                <a:path w="2364740" h="798830">
                  <a:moveTo>
                    <a:pt x="2077783" y="353148"/>
                  </a:moveTo>
                  <a:lnTo>
                    <a:pt x="2077377" y="352323"/>
                  </a:lnTo>
                  <a:lnTo>
                    <a:pt x="2076208" y="351167"/>
                  </a:lnTo>
                  <a:lnTo>
                    <a:pt x="2077783" y="353148"/>
                  </a:lnTo>
                  <a:close/>
                </a:path>
                <a:path w="2364740" h="798830">
                  <a:moveTo>
                    <a:pt x="2080285" y="355815"/>
                  </a:moveTo>
                  <a:lnTo>
                    <a:pt x="2078545" y="353491"/>
                  </a:lnTo>
                  <a:lnTo>
                    <a:pt x="2078189" y="355333"/>
                  </a:lnTo>
                  <a:lnTo>
                    <a:pt x="2074837" y="354723"/>
                  </a:lnTo>
                  <a:lnTo>
                    <a:pt x="2071585" y="354228"/>
                  </a:lnTo>
                  <a:lnTo>
                    <a:pt x="2071560" y="356400"/>
                  </a:lnTo>
                  <a:lnTo>
                    <a:pt x="2073300" y="355815"/>
                  </a:lnTo>
                  <a:lnTo>
                    <a:pt x="2080285" y="359308"/>
                  </a:lnTo>
                  <a:lnTo>
                    <a:pt x="2080285" y="355815"/>
                  </a:lnTo>
                  <a:close/>
                </a:path>
                <a:path w="2364740" h="798830">
                  <a:moveTo>
                    <a:pt x="2080869" y="320929"/>
                  </a:moveTo>
                  <a:lnTo>
                    <a:pt x="2080285" y="320357"/>
                  </a:lnTo>
                  <a:lnTo>
                    <a:pt x="2080285" y="320929"/>
                  </a:lnTo>
                  <a:lnTo>
                    <a:pt x="2080869" y="320929"/>
                  </a:lnTo>
                  <a:close/>
                </a:path>
                <a:path w="2364740" h="798830">
                  <a:moveTo>
                    <a:pt x="2084349" y="347091"/>
                  </a:moveTo>
                  <a:lnTo>
                    <a:pt x="2083193" y="344766"/>
                  </a:lnTo>
                  <a:lnTo>
                    <a:pt x="2083193" y="347091"/>
                  </a:lnTo>
                  <a:lnTo>
                    <a:pt x="2080285" y="344195"/>
                  </a:lnTo>
                  <a:lnTo>
                    <a:pt x="2082025" y="346519"/>
                  </a:lnTo>
                  <a:lnTo>
                    <a:pt x="2082609" y="347675"/>
                  </a:lnTo>
                  <a:lnTo>
                    <a:pt x="2083193" y="347675"/>
                  </a:lnTo>
                  <a:lnTo>
                    <a:pt x="2083777" y="347675"/>
                  </a:lnTo>
                  <a:lnTo>
                    <a:pt x="2084349" y="348259"/>
                  </a:lnTo>
                  <a:lnTo>
                    <a:pt x="2084349" y="347091"/>
                  </a:lnTo>
                  <a:close/>
                </a:path>
                <a:path w="2364740" h="798830">
                  <a:moveTo>
                    <a:pt x="2097138" y="338378"/>
                  </a:moveTo>
                  <a:lnTo>
                    <a:pt x="2096566" y="337794"/>
                  </a:lnTo>
                  <a:lnTo>
                    <a:pt x="2096566" y="337210"/>
                  </a:lnTo>
                  <a:lnTo>
                    <a:pt x="2095982" y="337210"/>
                  </a:lnTo>
                  <a:lnTo>
                    <a:pt x="2095982" y="338378"/>
                  </a:lnTo>
                  <a:lnTo>
                    <a:pt x="2097138" y="338378"/>
                  </a:lnTo>
                  <a:close/>
                </a:path>
                <a:path w="2364740" h="798830">
                  <a:moveTo>
                    <a:pt x="2097138" y="334302"/>
                  </a:moveTo>
                  <a:lnTo>
                    <a:pt x="2095398" y="331978"/>
                  </a:lnTo>
                  <a:lnTo>
                    <a:pt x="2095893" y="334975"/>
                  </a:lnTo>
                  <a:lnTo>
                    <a:pt x="2095398" y="335470"/>
                  </a:lnTo>
                  <a:lnTo>
                    <a:pt x="2095982" y="336626"/>
                  </a:lnTo>
                  <a:lnTo>
                    <a:pt x="2095982" y="335470"/>
                  </a:lnTo>
                  <a:lnTo>
                    <a:pt x="2095982" y="334886"/>
                  </a:lnTo>
                  <a:lnTo>
                    <a:pt x="2095982" y="334302"/>
                  </a:lnTo>
                  <a:lnTo>
                    <a:pt x="2097138" y="334302"/>
                  </a:lnTo>
                  <a:close/>
                </a:path>
                <a:path w="2364740" h="798830">
                  <a:moveTo>
                    <a:pt x="2098890" y="317449"/>
                  </a:moveTo>
                  <a:lnTo>
                    <a:pt x="2093658" y="311048"/>
                  </a:lnTo>
                  <a:lnTo>
                    <a:pt x="2084933" y="305816"/>
                  </a:lnTo>
                  <a:lnTo>
                    <a:pt x="2082609" y="307555"/>
                  </a:lnTo>
                  <a:lnTo>
                    <a:pt x="2086102" y="315696"/>
                  </a:lnTo>
                  <a:lnTo>
                    <a:pt x="2083777" y="313956"/>
                  </a:lnTo>
                  <a:lnTo>
                    <a:pt x="2082025" y="311632"/>
                  </a:lnTo>
                  <a:lnTo>
                    <a:pt x="2080285" y="309892"/>
                  </a:lnTo>
                  <a:lnTo>
                    <a:pt x="2083003" y="314807"/>
                  </a:lnTo>
                  <a:lnTo>
                    <a:pt x="2086825" y="320497"/>
                  </a:lnTo>
                  <a:lnTo>
                    <a:pt x="2091728" y="326402"/>
                  </a:lnTo>
                  <a:lnTo>
                    <a:pt x="2097722" y="331978"/>
                  </a:lnTo>
                  <a:lnTo>
                    <a:pt x="2094191" y="326542"/>
                  </a:lnTo>
                  <a:lnTo>
                    <a:pt x="2092566" y="323329"/>
                  </a:lnTo>
                  <a:lnTo>
                    <a:pt x="2090610" y="319798"/>
                  </a:lnTo>
                  <a:lnTo>
                    <a:pt x="2086102" y="313372"/>
                  </a:lnTo>
                  <a:lnTo>
                    <a:pt x="2087257" y="311048"/>
                  </a:lnTo>
                  <a:lnTo>
                    <a:pt x="2091905" y="313956"/>
                  </a:lnTo>
                  <a:lnTo>
                    <a:pt x="2094814" y="317449"/>
                  </a:lnTo>
                  <a:lnTo>
                    <a:pt x="2093074" y="314540"/>
                  </a:lnTo>
                  <a:lnTo>
                    <a:pt x="2098890" y="317449"/>
                  </a:lnTo>
                  <a:close/>
                </a:path>
                <a:path w="2364740" h="798830">
                  <a:moveTo>
                    <a:pt x="2106447" y="321513"/>
                  </a:moveTo>
                  <a:lnTo>
                    <a:pt x="2105863" y="316865"/>
                  </a:lnTo>
                  <a:lnTo>
                    <a:pt x="2104123" y="314540"/>
                  </a:lnTo>
                  <a:lnTo>
                    <a:pt x="2098306" y="309308"/>
                  </a:lnTo>
                  <a:lnTo>
                    <a:pt x="2098306" y="311632"/>
                  </a:lnTo>
                  <a:lnTo>
                    <a:pt x="2106447" y="321513"/>
                  </a:lnTo>
                  <a:close/>
                </a:path>
                <a:path w="2364740" h="798830">
                  <a:moveTo>
                    <a:pt x="2157323" y="297675"/>
                  </a:moveTo>
                  <a:lnTo>
                    <a:pt x="2157031" y="297091"/>
                  </a:lnTo>
                  <a:lnTo>
                    <a:pt x="2157031" y="297675"/>
                  </a:lnTo>
                  <a:lnTo>
                    <a:pt x="2157323" y="297675"/>
                  </a:lnTo>
                  <a:close/>
                </a:path>
                <a:path w="2364740" h="798830">
                  <a:moveTo>
                    <a:pt x="2158187" y="298259"/>
                  </a:moveTo>
                  <a:lnTo>
                    <a:pt x="2157615" y="297675"/>
                  </a:lnTo>
                  <a:lnTo>
                    <a:pt x="2157323" y="297675"/>
                  </a:lnTo>
                  <a:lnTo>
                    <a:pt x="2157615" y="298259"/>
                  </a:lnTo>
                  <a:lnTo>
                    <a:pt x="2157615" y="298843"/>
                  </a:lnTo>
                  <a:lnTo>
                    <a:pt x="2158187" y="298259"/>
                  </a:lnTo>
                  <a:close/>
                </a:path>
                <a:path w="2364740" h="798830">
                  <a:moveTo>
                    <a:pt x="2221560" y="221513"/>
                  </a:moveTo>
                  <a:lnTo>
                    <a:pt x="2218664" y="220345"/>
                  </a:lnTo>
                  <a:lnTo>
                    <a:pt x="2216327" y="218020"/>
                  </a:lnTo>
                  <a:lnTo>
                    <a:pt x="2213432" y="216281"/>
                  </a:lnTo>
                  <a:lnTo>
                    <a:pt x="2219236" y="220929"/>
                  </a:lnTo>
                  <a:lnTo>
                    <a:pt x="2218080" y="226161"/>
                  </a:lnTo>
                  <a:lnTo>
                    <a:pt x="2221560" y="221513"/>
                  </a:lnTo>
                  <a:close/>
                </a:path>
                <a:path w="2364740" h="798830">
                  <a:moveTo>
                    <a:pt x="2362263" y="47675"/>
                  </a:moveTo>
                  <a:lnTo>
                    <a:pt x="2359939" y="46507"/>
                  </a:lnTo>
                  <a:lnTo>
                    <a:pt x="2361107" y="48247"/>
                  </a:lnTo>
                  <a:lnTo>
                    <a:pt x="2362263" y="47675"/>
                  </a:lnTo>
                  <a:close/>
                </a:path>
                <a:path w="2364740" h="798830">
                  <a:moveTo>
                    <a:pt x="2364587" y="37211"/>
                  </a:moveTo>
                  <a:lnTo>
                    <a:pt x="2364016" y="36042"/>
                  </a:lnTo>
                  <a:lnTo>
                    <a:pt x="2364587" y="37782"/>
                  </a:lnTo>
                  <a:lnTo>
                    <a:pt x="2364587" y="37211"/>
                  </a:lnTo>
                  <a:close/>
                </a:path>
              </a:pathLst>
            </a:custGeom>
            <a:solidFill>
              <a:srgbClr val="E28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67592" y="0"/>
              <a:ext cx="2396490" cy="810260"/>
            </a:xfrm>
            <a:custGeom>
              <a:avLst/>
              <a:gdLst/>
              <a:ahLst/>
              <a:cxnLst/>
              <a:rect l="l" t="t" r="r" b="b"/>
              <a:pathLst>
                <a:path w="2396490" h="810260">
                  <a:moveTo>
                    <a:pt x="21513" y="30175"/>
                  </a:moveTo>
                  <a:lnTo>
                    <a:pt x="20358" y="30175"/>
                  </a:lnTo>
                  <a:lnTo>
                    <a:pt x="20281" y="30340"/>
                  </a:lnTo>
                  <a:lnTo>
                    <a:pt x="21513" y="30175"/>
                  </a:lnTo>
                  <a:close/>
                </a:path>
                <a:path w="2396490" h="810260">
                  <a:moveTo>
                    <a:pt x="25590" y="22555"/>
                  </a:moveTo>
                  <a:lnTo>
                    <a:pt x="24841" y="22555"/>
                  </a:lnTo>
                  <a:lnTo>
                    <a:pt x="25387" y="22669"/>
                  </a:lnTo>
                  <a:lnTo>
                    <a:pt x="25590" y="22555"/>
                  </a:lnTo>
                  <a:close/>
                </a:path>
                <a:path w="2396490" h="810260">
                  <a:moveTo>
                    <a:pt x="41871" y="65735"/>
                  </a:moveTo>
                  <a:lnTo>
                    <a:pt x="36639" y="65735"/>
                  </a:lnTo>
                  <a:lnTo>
                    <a:pt x="39014" y="66255"/>
                  </a:lnTo>
                  <a:lnTo>
                    <a:pt x="41871" y="65735"/>
                  </a:lnTo>
                  <a:close/>
                </a:path>
                <a:path w="2396490" h="810260">
                  <a:moveTo>
                    <a:pt x="70777" y="140665"/>
                  </a:moveTo>
                  <a:lnTo>
                    <a:pt x="65125" y="140665"/>
                  </a:lnTo>
                  <a:lnTo>
                    <a:pt x="68224" y="141935"/>
                  </a:lnTo>
                  <a:lnTo>
                    <a:pt x="70777" y="140665"/>
                  </a:lnTo>
                  <a:close/>
                </a:path>
                <a:path w="2396490" h="810260">
                  <a:moveTo>
                    <a:pt x="75450" y="138074"/>
                  </a:moveTo>
                  <a:lnTo>
                    <a:pt x="73329" y="139395"/>
                  </a:lnTo>
                  <a:lnTo>
                    <a:pt x="70777" y="140665"/>
                  </a:lnTo>
                  <a:lnTo>
                    <a:pt x="72682" y="140665"/>
                  </a:lnTo>
                  <a:lnTo>
                    <a:pt x="75450" y="138074"/>
                  </a:lnTo>
                  <a:close/>
                </a:path>
                <a:path w="2396490" h="810260">
                  <a:moveTo>
                    <a:pt x="96520" y="162217"/>
                  </a:moveTo>
                  <a:lnTo>
                    <a:pt x="91287" y="159308"/>
                  </a:lnTo>
                  <a:lnTo>
                    <a:pt x="94780" y="163957"/>
                  </a:lnTo>
                  <a:lnTo>
                    <a:pt x="96520" y="162217"/>
                  </a:lnTo>
                  <a:close/>
                </a:path>
                <a:path w="2396490" h="810260">
                  <a:moveTo>
                    <a:pt x="99428" y="159893"/>
                  </a:moveTo>
                  <a:lnTo>
                    <a:pt x="97104" y="161632"/>
                  </a:lnTo>
                  <a:lnTo>
                    <a:pt x="96520" y="162217"/>
                  </a:lnTo>
                  <a:lnTo>
                    <a:pt x="99428" y="159893"/>
                  </a:lnTo>
                  <a:close/>
                </a:path>
                <a:path w="2396490" h="810260">
                  <a:moveTo>
                    <a:pt x="105613" y="155790"/>
                  </a:moveTo>
                  <a:lnTo>
                    <a:pt x="103492" y="157175"/>
                  </a:lnTo>
                  <a:lnTo>
                    <a:pt x="104660" y="157175"/>
                  </a:lnTo>
                  <a:lnTo>
                    <a:pt x="105613" y="155790"/>
                  </a:lnTo>
                  <a:close/>
                </a:path>
                <a:path w="2396490" h="810260">
                  <a:moveTo>
                    <a:pt x="133438" y="201841"/>
                  </a:moveTo>
                  <a:lnTo>
                    <a:pt x="129082" y="202895"/>
                  </a:lnTo>
                  <a:lnTo>
                    <a:pt x="127330" y="199085"/>
                  </a:lnTo>
                  <a:lnTo>
                    <a:pt x="126758" y="201625"/>
                  </a:lnTo>
                  <a:lnTo>
                    <a:pt x="125196" y="205435"/>
                  </a:lnTo>
                  <a:lnTo>
                    <a:pt x="128714" y="204165"/>
                  </a:lnTo>
                  <a:lnTo>
                    <a:pt x="131292" y="202895"/>
                  </a:lnTo>
                  <a:lnTo>
                    <a:pt x="133438" y="201841"/>
                  </a:lnTo>
                  <a:close/>
                </a:path>
                <a:path w="2396490" h="810260">
                  <a:moveTo>
                    <a:pt x="134315" y="201625"/>
                  </a:moveTo>
                  <a:lnTo>
                    <a:pt x="133870" y="201625"/>
                  </a:lnTo>
                  <a:lnTo>
                    <a:pt x="133438" y="201841"/>
                  </a:lnTo>
                  <a:lnTo>
                    <a:pt x="134315" y="201625"/>
                  </a:lnTo>
                  <a:close/>
                </a:path>
                <a:path w="2396490" h="810260">
                  <a:moveTo>
                    <a:pt x="165315" y="255397"/>
                  </a:moveTo>
                  <a:lnTo>
                    <a:pt x="163385" y="257505"/>
                  </a:lnTo>
                  <a:lnTo>
                    <a:pt x="161061" y="258775"/>
                  </a:lnTo>
                  <a:lnTo>
                    <a:pt x="160477" y="263855"/>
                  </a:lnTo>
                  <a:lnTo>
                    <a:pt x="165315" y="255397"/>
                  </a:lnTo>
                  <a:close/>
                </a:path>
                <a:path w="2396490" h="810260">
                  <a:moveTo>
                    <a:pt x="166865" y="253695"/>
                  </a:moveTo>
                  <a:lnTo>
                    <a:pt x="166293" y="253695"/>
                  </a:lnTo>
                  <a:lnTo>
                    <a:pt x="165315" y="255397"/>
                  </a:lnTo>
                  <a:lnTo>
                    <a:pt x="166865" y="253695"/>
                  </a:lnTo>
                  <a:close/>
                </a:path>
                <a:path w="2396490" h="810260">
                  <a:moveTo>
                    <a:pt x="260565" y="64465"/>
                  </a:moveTo>
                  <a:lnTo>
                    <a:pt x="257467" y="63195"/>
                  </a:lnTo>
                  <a:lnTo>
                    <a:pt x="257048" y="61925"/>
                  </a:lnTo>
                  <a:lnTo>
                    <a:pt x="39636" y="61925"/>
                  </a:lnTo>
                  <a:lnTo>
                    <a:pt x="31623" y="63195"/>
                  </a:lnTo>
                  <a:lnTo>
                    <a:pt x="25234" y="64465"/>
                  </a:lnTo>
                  <a:lnTo>
                    <a:pt x="37795" y="64465"/>
                  </a:lnTo>
                  <a:lnTo>
                    <a:pt x="260565" y="64465"/>
                  </a:lnTo>
                  <a:close/>
                </a:path>
                <a:path w="2396490" h="810260">
                  <a:moveTo>
                    <a:pt x="270941" y="45415"/>
                  </a:moveTo>
                  <a:lnTo>
                    <a:pt x="265125" y="44145"/>
                  </a:lnTo>
                  <a:lnTo>
                    <a:pt x="259892" y="49225"/>
                  </a:lnTo>
                  <a:lnTo>
                    <a:pt x="259308" y="47955"/>
                  </a:lnTo>
                  <a:lnTo>
                    <a:pt x="258152" y="45415"/>
                  </a:lnTo>
                  <a:lnTo>
                    <a:pt x="247688" y="47955"/>
                  </a:lnTo>
                  <a:lnTo>
                    <a:pt x="250012" y="42875"/>
                  </a:lnTo>
                  <a:lnTo>
                    <a:pt x="256413" y="41605"/>
                  </a:lnTo>
                  <a:lnTo>
                    <a:pt x="250596" y="36525"/>
                  </a:lnTo>
                  <a:lnTo>
                    <a:pt x="247688" y="42875"/>
                  </a:lnTo>
                  <a:lnTo>
                    <a:pt x="239547" y="42875"/>
                  </a:lnTo>
                  <a:lnTo>
                    <a:pt x="231990" y="51765"/>
                  </a:lnTo>
                  <a:lnTo>
                    <a:pt x="232689" y="47955"/>
                  </a:lnTo>
                  <a:lnTo>
                    <a:pt x="233146" y="45415"/>
                  </a:lnTo>
                  <a:lnTo>
                    <a:pt x="234899" y="45415"/>
                  </a:lnTo>
                  <a:lnTo>
                    <a:pt x="231406" y="42875"/>
                  </a:lnTo>
                  <a:lnTo>
                    <a:pt x="236524" y="37795"/>
                  </a:lnTo>
                  <a:lnTo>
                    <a:pt x="237807" y="36525"/>
                  </a:lnTo>
                  <a:lnTo>
                    <a:pt x="233146" y="36525"/>
                  </a:lnTo>
                  <a:lnTo>
                    <a:pt x="227914" y="37795"/>
                  </a:lnTo>
                  <a:lnTo>
                    <a:pt x="229666" y="33985"/>
                  </a:lnTo>
                  <a:lnTo>
                    <a:pt x="233146" y="30175"/>
                  </a:lnTo>
                  <a:lnTo>
                    <a:pt x="240131" y="27635"/>
                  </a:lnTo>
                  <a:lnTo>
                    <a:pt x="243611" y="26365"/>
                  </a:lnTo>
                  <a:lnTo>
                    <a:pt x="245948" y="25095"/>
                  </a:lnTo>
                  <a:lnTo>
                    <a:pt x="240004" y="25095"/>
                  </a:lnTo>
                  <a:lnTo>
                    <a:pt x="236791" y="23825"/>
                  </a:lnTo>
                  <a:lnTo>
                    <a:pt x="235064" y="22555"/>
                  </a:lnTo>
                  <a:lnTo>
                    <a:pt x="233349" y="21285"/>
                  </a:lnTo>
                  <a:lnTo>
                    <a:pt x="231051" y="21729"/>
                  </a:lnTo>
                  <a:lnTo>
                    <a:pt x="236054" y="18745"/>
                  </a:lnTo>
                  <a:lnTo>
                    <a:pt x="237807" y="17475"/>
                  </a:lnTo>
                  <a:lnTo>
                    <a:pt x="228498" y="21285"/>
                  </a:lnTo>
                  <a:lnTo>
                    <a:pt x="229666" y="18745"/>
                  </a:lnTo>
                  <a:lnTo>
                    <a:pt x="230238" y="17475"/>
                  </a:lnTo>
                  <a:lnTo>
                    <a:pt x="231406" y="16205"/>
                  </a:lnTo>
                  <a:lnTo>
                    <a:pt x="237223" y="14935"/>
                  </a:lnTo>
                  <a:lnTo>
                    <a:pt x="234683" y="13665"/>
                  </a:lnTo>
                  <a:lnTo>
                    <a:pt x="229958" y="16205"/>
                  </a:lnTo>
                  <a:lnTo>
                    <a:pt x="226098" y="17475"/>
                  </a:lnTo>
                  <a:lnTo>
                    <a:pt x="226174" y="14935"/>
                  </a:lnTo>
                  <a:lnTo>
                    <a:pt x="230238" y="14935"/>
                  </a:lnTo>
                  <a:lnTo>
                    <a:pt x="231406" y="7315"/>
                  </a:lnTo>
                  <a:lnTo>
                    <a:pt x="219202" y="6045"/>
                  </a:lnTo>
                  <a:lnTo>
                    <a:pt x="220776" y="2235"/>
                  </a:lnTo>
                  <a:lnTo>
                    <a:pt x="95935" y="2235"/>
                  </a:lnTo>
                  <a:lnTo>
                    <a:pt x="95935" y="47955"/>
                  </a:lnTo>
                  <a:lnTo>
                    <a:pt x="93091" y="55575"/>
                  </a:lnTo>
                  <a:lnTo>
                    <a:pt x="86194" y="56845"/>
                  </a:lnTo>
                  <a:lnTo>
                    <a:pt x="79095" y="53035"/>
                  </a:lnTo>
                  <a:lnTo>
                    <a:pt x="75590" y="45415"/>
                  </a:lnTo>
                  <a:lnTo>
                    <a:pt x="83731" y="44145"/>
                  </a:lnTo>
                  <a:lnTo>
                    <a:pt x="86639" y="49225"/>
                  </a:lnTo>
                  <a:lnTo>
                    <a:pt x="95935" y="47955"/>
                  </a:lnTo>
                  <a:lnTo>
                    <a:pt x="95935" y="2235"/>
                  </a:lnTo>
                  <a:lnTo>
                    <a:pt x="8826" y="2235"/>
                  </a:lnTo>
                  <a:lnTo>
                    <a:pt x="11125" y="4775"/>
                  </a:lnTo>
                  <a:lnTo>
                    <a:pt x="13970" y="6045"/>
                  </a:lnTo>
                  <a:lnTo>
                    <a:pt x="4660" y="7315"/>
                  </a:lnTo>
                  <a:lnTo>
                    <a:pt x="9893" y="7315"/>
                  </a:lnTo>
                  <a:lnTo>
                    <a:pt x="9893" y="8585"/>
                  </a:lnTo>
                  <a:lnTo>
                    <a:pt x="4076" y="8585"/>
                  </a:lnTo>
                  <a:lnTo>
                    <a:pt x="1168" y="9855"/>
                  </a:lnTo>
                  <a:lnTo>
                    <a:pt x="0" y="11125"/>
                  </a:lnTo>
                  <a:lnTo>
                    <a:pt x="2908" y="12395"/>
                  </a:lnTo>
                  <a:lnTo>
                    <a:pt x="26746" y="12395"/>
                  </a:lnTo>
                  <a:lnTo>
                    <a:pt x="11049" y="13665"/>
                  </a:lnTo>
                  <a:lnTo>
                    <a:pt x="9436" y="14935"/>
                  </a:lnTo>
                  <a:lnTo>
                    <a:pt x="6400" y="16205"/>
                  </a:lnTo>
                  <a:lnTo>
                    <a:pt x="5981" y="17475"/>
                  </a:lnTo>
                  <a:lnTo>
                    <a:pt x="9893" y="17475"/>
                  </a:lnTo>
                  <a:lnTo>
                    <a:pt x="5232" y="18745"/>
                  </a:lnTo>
                  <a:lnTo>
                    <a:pt x="4660" y="17475"/>
                  </a:lnTo>
                  <a:lnTo>
                    <a:pt x="3111" y="18745"/>
                  </a:lnTo>
                  <a:lnTo>
                    <a:pt x="1892" y="20015"/>
                  </a:lnTo>
                  <a:lnTo>
                    <a:pt x="9740" y="20015"/>
                  </a:lnTo>
                  <a:lnTo>
                    <a:pt x="10693" y="21285"/>
                  </a:lnTo>
                  <a:lnTo>
                    <a:pt x="20942" y="21285"/>
                  </a:lnTo>
                  <a:lnTo>
                    <a:pt x="10464" y="22555"/>
                  </a:lnTo>
                  <a:lnTo>
                    <a:pt x="23837" y="22555"/>
                  </a:lnTo>
                  <a:lnTo>
                    <a:pt x="27330" y="21285"/>
                  </a:lnTo>
                  <a:lnTo>
                    <a:pt x="31407" y="22555"/>
                  </a:lnTo>
                  <a:lnTo>
                    <a:pt x="30353" y="23698"/>
                  </a:lnTo>
                  <a:lnTo>
                    <a:pt x="30988" y="23825"/>
                  </a:lnTo>
                  <a:lnTo>
                    <a:pt x="30238" y="23825"/>
                  </a:lnTo>
                  <a:lnTo>
                    <a:pt x="30353" y="23698"/>
                  </a:lnTo>
                  <a:lnTo>
                    <a:pt x="25387" y="22669"/>
                  </a:lnTo>
                  <a:lnTo>
                    <a:pt x="23266" y="23825"/>
                  </a:lnTo>
                  <a:lnTo>
                    <a:pt x="20358" y="26365"/>
                  </a:lnTo>
                  <a:lnTo>
                    <a:pt x="36055" y="26365"/>
                  </a:lnTo>
                  <a:lnTo>
                    <a:pt x="33147" y="26949"/>
                  </a:lnTo>
                  <a:lnTo>
                    <a:pt x="33147" y="27635"/>
                  </a:lnTo>
                  <a:lnTo>
                    <a:pt x="30822" y="28905"/>
                  </a:lnTo>
                  <a:lnTo>
                    <a:pt x="25590" y="28905"/>
                  </a:lnTo>
                  <a:lnTo>
                    <a:pt x="33147" y="27635"/>
                  </a:lnTo>
                  <a:lnTo>
                    <a:pt x="33147" y="26949"/>
                  </a:lnTo>
                  <a:lnTo>
                    <a:pt x="29654" y="27635"/>
                  </a:lnTo>
                  <a:lnTo>
                    <a:pt x="19773" y="28905"/>
                  </a:lnTo>
                  <a:lnTo>
                    <a:pt x="23837" y="28905"/>
                  </a:lnTo>
                  <a:lnTo>
                    <a:pt x="22656" y="30175"/>
                  </a:lnTo>
                  <a:lnTo>
                    <a:pt x="26098" y="30175"/>
                  </a:lnTo>
                  <a:lnTo>
                    <a:pt x="28994" y="31445"/>
                  </a:lnTo>
                  <a:lnTo>
                    <a:pt x="22682" y="31445"/>
                  </a:lnTo>
                  <a:lnTo>
                    <a:pt x="20942" y="32715"/>
                  </a:lnTo>
                  <a:lnTo>
                    <a:pt x="19773" y="32715"/>
                  </a:lnTo>
                  <a:lnTo>
                    <a:pt x="19773" y="31445"/>
                  </a:lnTo>
                  <a:lnTo>
                    <a:pt x="20281" y="30340"/>
                  </a:lnTo>
                  <a:lnTo>
                    <a:pt x="11633" y="31445"/>
                  </a:lnTo>
                  <a:lnTo>
                    <a:pt x="9893" y="32715"/>
                  </a:lnTo>
                  <a:lnTo>
                    <a:pt x="10401" y="32715"/>
                  </a:lnTo>
                  <a:lnTo>
                    <a:pt x="15240" y="33985"/>
                  </a:lnTo>
                  <a:lnTo>
                    <a:pt x="13373" y="33985"/>
                  </a:lnTo>
                  <a:lnTo>
                    <a:pt x="11633" y="35255"/>
                  </a:lnTo>
                  <a:lnTo>
                    <a:pt x="12217" y="35255"/>
                  </a:lnTo>
                  <a:lnTo>
                    <a:pt x="10464" y="36525"/>
                  </a:lnTo>
                  <a:lnTo>
                    <a:pt x="5232" y="36525"/>
                  </a:lnTo>
                  <a:lnTo>
                    <a:pt x="4660" y="37795"/>
                  </a:lnTo>
                  <a:lnTo>
                    <a:pt x="15125" y="36525"/>
                  </a:lnTo>
                  <a:lnTo>
                    <a:pt x="13373" y="37795"/>
                  </a:lnTo>
                  <a:lnTo>
                    <a:pt x="22098" y="36525"/>
                  </a:lnTo>
                  <a:lnTo>
                    <a:pt x="19773" y="36525"/>
                  </a:lnTo>
                  <a:lnTo>
                    <a:pt x="19773" y="35255"/>
                  </a:lnTo>
                  <a:lnTo>
                    <a:pt x="29654" y="35255"/>
                  </a:lnTo>
                  <a:lnTo>
                    <a:pt x="23837" y="36525"/>
                  </a:lnTo>
                  <a:lnTo>
                    <a:pt x="40703" y="36525"/>
                  </a:lnTo>
                  <a:lnTo>
                    <a:pt x="22758" y="37795"/>
                  </a:lnTo>
                  <a:lnTo>
                    <a:pt x="15608" y="39065"/>
                  </a:lnTo>
                  <a:lnTo>
                    <a:pt x="8724" y="39065"/>
                  </a:lnTo>
                  <a:lnTo>
                    <a:pt x="15417" y="41605"/>
                  </a:lnTo>
                  <a:lnTo>
                    <a:pt x="34886" y="41605"/>
                  </a:lnTo>
                  <a:lnTo>
                    <a:pt x="26746" y="42875"/>
                  </a:lnTo>
                  <a:lnTo>
                    <a:pt x="19189" y="42875"/>
                  </a:lnTo>
                  <a:lnTo>
                    <a:pt x="24422" y="44145"/>
                  </a:lnTo>
                  <a:lnTo>
                    <a:pt x="34886" y="44145"/>
                  </a:lnTo>
                  <a:lnTo>
                    <a:pt x="28498" y="45415"/>
                  </a:lnTo>
                  <a:lnTo>
                    <a:pt x="22682" y="44145"/>
                  </a:lnTo>
                  <a:lnTo>
                    <a:pt x="24422" y="45415"/>
                  </a:lnTo>
                  <a:lnTo>
                    <a:pt x="20358" y="45415"/>
                  </a:lnTo>
                  <a:lnTo>
                    <a:pt x="15252" y="46685"/>
                  </a:lnTo>
                  <a:lnTo>
                    <a:pt x="19265" y="47955"/>
                  </a:lnTo>
                  <a:lnTo>
                    <a:pt x="27305" y="47955"/>
                  </a:lnTo>
                  <a:lnTo>
                    <a:pt x="34302" y="49225"/>
                  </a:lnTo>
                  <a:lnTo>
                    <a:pt x="33731" y="49225"/>
                  </a:lnTo>
                  <a:lnTo>
                    <a:pt x="34302" y="50495"/>
                  </a:lnTo>
                  <a:lnTo>
                    <a:pt x="32562" y="50495"/>
                  </a:lnTo>
                  <a:lnTo>
                    <a:pt x="29006" y="53035"/>
                  </a:lnTo>
                  <a:lnTo>
                    <a:pt x="31623" y="55575"/>
                  </a:lnTo>
                  <a:lnTo>
                    <a:pt x="32804" y="58115"/>
                  </a:lnTo>
                  <a:lnTo>
                    <a:pt x="25006" y="60655"/>
                  </a:lnTo>
                  <a:lnTo>
                    <a:pt x="29654" y="60655"/>
                  </a:lnTo>
                  <a:lnTo>
                    <a:pt x="39535" y="60655"/>
                  </a:lnTo>
                  <a:lnTo>
                    <a:pt x="256641" y="60655"/>
                  </a:lnTo>
                  <a:lnTo>
                    <a:pt x="255828" y="58115"/>
                  </a:lnTo>
                  <a:lnTo>
                    <a:pt x="258191" y="56845"/>
                  </a:lnTo>
                  <a:lnTo>
                    <a:pt x="262928" y="54305"/>
                  </a:lnTo>
                  <a:lnTo>
                    <a:pt x="264693" y="51765"/>
                  </a:lnTo>
                  <a:lnTo>
                    <a:pt x="265798" y="49225"/>
                  </a:lnTo>
                  <a:lnTo>
                    <a:pt x="270941" y="45415"/>
                  </a:lnTo>
                  <a:close/>
                </a:path>
                <a:path w="2396490" h="810260">
                  <a:moveTo>
                    <a:pt x="276758" y="68275"/>
                  </a:moveTo>
                  <a:lnTo>
                    <a:pt x="276174" y="67005"/>
                  </a:lnTo>
                  <a:lnTo>
                    <a:pt x="275653" y="67779"/>
                  </a:lnTo>
                  <a:lnTo>
                    <a:pt x="276758" y="68275"/>
                  </a:lnTo>
                  <a:close/>
                </a:path>
                <a:path w="2396490" h="810260">
                  <a:moveTo>
                    <a:pt x="309600" y="363550"/>
                  </a:moveTo>
                  <a:lnTo>
                    <a:pt x="305828" y="366725"/>
                  </a:lnTo>
                  <a:lnTo>
                    <a:pt x="308152" y="366725"/>
                  </a:lnTo>
                  <a:lnTo>
                    <a:pt x="309600" y="363550"/>
                  </a:lnTo>
                  <a:close/>
                </a:path>
                <a:path w="2396490" h="810260">
                  <a:moveTo>
                    <a:pt x="311061" y="366725"/>
                  </a:moveTo>
                  <a:lnTo>
                    <a:pt x="308152" y="366725"/>
                  </a:lnTo>
                  <a:lnTo>
                    <a:pt x="305828" y="371805"/>
                  </a:lnTo>
                  <a:lnTo>
                    <a:pt x="311061" y="366725"/>
                  </a:lnTo>
                  <a:close/>
                </a:path>
                <a:path w="2396490" h="810260">
                  <a:moveTo>
                    <a:pt x="365137" y="146380"/>
                  </a:moveTo>
                  <a:lnTo>
                    <a:pt x="364553" y="148285"/>
                  </a:lnTo>
                  <a:lnTo>
                    <a:pt x="365137" y="147015"/>
                  </a:lnTo>
                  <a:lnTo>
                    <a:pt x="365137" y="146380"/>
                  </a:lnTo>
                  <a:close/>
                </a:path>
                <a:path w="2396490" h="810260">
                  <a:moveTo>
                    <a:pt x="365709" y="144475"/>
                  </a:moveTo>
                  <a:lnTo>
                    <a:pt x="365137" y="145745"/>
                  </a:lnTo>
                  <a:lnTo>
                    <a:pt x="365137" y="146380"/>
                  </a:lnTo>
                  <a:lnTo>
                    <a:pt x="365709" y="144475"/>
                  </a:lnTo>
                  <a:close/>
                </a:path>
                <a:path w="2396490" h="810260">
                  <a:moveTo>
                    <a:pt x="379374" y="154000"/>
                  </a:moveTo>
                  <a:lnTo>
                    <a:pt x="379082" y="153365"/>
                  </a:lnTo>
                  <a:lnTo>
                    <a:pt x="376834" y="150291"/>
                  </a:lnTo>
                  <a:lnTo>
                    <a:pt x="372110" y="144475"/>
                  </a:lnTo>
                  <a:lnTo>
                    <a:pt x="379374" y="154000"/>
                  </a:lnTo>
                  <a:close/>
                </a:path>
                <a:path w="2396490" h="810260">
                  <a:moveTo>
                    <a:pt x="380834" y="155905"/>
                  </a:moveTo>
                  <a:lnTo>
                    <a:pt x="379374" y="154000"/>
                  </a:lnTo>
                  <a:lnTo>
                    <a:pt x="379666" y="154635"/>
                  </a:lnTo>
                  <a:lnTo>
                    <a:pt x="380834" y="155905"/>
                  </a:lnTo>
                  <a:close/>
                </a:path>
                <a:path w="2396490" h="810260">
                  <a:moveTo>
                    <a:pt x="383159" y="73355"/>
                  </a:moveTo>
                  <a:lnTo>
                    <a:pt x="381698" y="71450"/>
                  </a:lnTo>
                  <a:lnTo>
                    <a:pt x="375602" y="72085"/>
                  </a:lnTo>
                  <a:lnTo>
                    <a:pt x="383159" y="73355"/>
                  </a:lnTo>
                  <a:close/>
                </a:path>
                <a:path w="2396490" h="810260">
                  <a:moveTo>
                    <a:pt x="385699" y="71043"/>
                  </a:moveTo>
                  <a:lnTo>
                    <a:pt x="380250" y="69545"/>
                  </a:lnTo>
                  <a:lnTo>
                    <a:pt x="381698" y="71450"/>
                  </a:lnTo>
                  <a:lnTo>
                    <a:pt x="385699" y="71043"/>
                  </a:lnTo>
                  <a:close/>
                </a:path>
                <a:path w="2396490" h="810260">
                  <a:moveTo>
                    <a:pt x="386257" y="152946"/>
                  </a:moveTo>
                  <a:lnTo>
                    <a:pt x="383159" y="149555"/>
                  </a:lnTo>
                  <a:lnTo>
                    <a:pt x="379666" y="147015"/>
                  </a:lnTo>
                  <a:lnTo>
                    <a:pt x="386257" y="152946"/>
                  </a:lnTo>
                  <a:close/>
                </a:path>
                <a:path w="2396490" h="810260">
                  <a:moveTo>
                    <a:pt x="386943" y="153568"/>
                  </a:moveTo>
                  <a:lnTo>
                    <a:pt x="386257" y="152946"/>
                  </a:lnTo>
                  <a:lnTo>
                    <a:pt x="386638" y="153365"/>
                  </a:lnTo>
                  <a:lnTo>
                    <a:pt x="386943" y="153568"/>
                  </a:lnTo>
                  <a:close/>
                </a:path>
                <a:path w="2396490" h="810260">
                  <a:moveTo>
                    <a:pt x="390766" y="400862"/>
                  </a:moveTo>
                  <a:lnTo>
                    <a:pt x="390131" y="401015"/>
                  </a:lnTo>
                  <a:lnTo>
                    <a:pt x="390715" y="401015"/>
                  </a:lnTo>
                  <a:lnTo>
                    <a:pt x="390766" y="400862"/>
                  </a:lnTo>
                  <a:close/>
                </a:path>
                <a:path w="2396490" h="810260">
                  <a:moveTo>
                    <a:pt x="473278" y="430225"/>
                  </a:moveTo>
                  <a:lnTo>
                    <a:pt x="471525" y="434035"/>
                  </a:lnTo>
                  <a:lnTo>
                    <a:pt x="470954" y="436575"/>
                  </a:lnTo>
                  <a:lnTo>
                    <a:pt x="473278" y="430225"/>
                  </a:lnTo>
                  <a:close/>
                </a:path>
                <a:path w="2396490" h="810260">
                  <a:moveTo>
                    <a:pt x="579094" y="78435"/>
                  </a:moveTo>
                  <a:lnTo>
                    <a:pt x="578281" y="77736"/>
                  </a:lnTo>
                  <a:lnTo>
                    <a:pt x="575818" y="77990"/>
                  </a:lnTo>
                  <a:lnTo>
                    <a:pt x="579094" y="78435"/>
                  </a:lnTo>
                  <a:close/>
                </a:path>
                <a:path w="2396490" h="810260">
                  <a:moveTo>
                    <a:pt x="583742" y="77165"/>
                  </a:moveTo>
                  <a:lnTo>
                    <a:pt x="576186" y="75895"/>
                  </a:lnTo>
                  <a:lnTo>
                    <a:pt x="578281" y="77736"/>
                  </a:lnTo>
                  <a:lnTo>
                    <a:pt x="583742" y="77165"/>
                  </a:lnTo>
                  <a:close/>
                </a:path>
                <a:path w="2396490" h="810260">
                  <a:moveTo>
                    <a:pt x="594207" y="108140"/>
                  </a:moveTo>
                  <a:lnTo>
                    <a:pt x="593039" y="107569"/>
                  </a:lnTo>
                  <a:lnTo>
                    <a:pt x="591883" y="107569"/>
                  </a:lnTo>
                  <a:lnTo>
                    <a:pt x="592467" y="108140"/>
                  </a:lnTo>
                  <a:lnTo>
                    <a:pt x="594207" y="108140"/>
                  </a:lnTo>
                  <a:close/>
                </a:path>
                <a:path w="2396490" h="810260">
                  <a:moveTo>
                    <a:pt x="595376" y="125590"/>
                  </a:moveTo>
                  <a:lnTo>
                    <a:pt x="592467" y="125590"/>
                  </a:lnTo>
                  <a:lnTo>
                    <a:pt x="594791" y="126174"/>
                  </a:lnTo>
                  <a:lnTo>
                    <a:pt x="595376" y="125590"/>
                  </a:lnTo>
                  <a:close/>
                </a:path>
                <a:path w="2396490" h="810260">
                  <a:moveTo>
                    <a:pt x="612813" y="188925"/>
                  </a:moveTo>
                  <a:lnTo>
                    <a:pt x="602348" y="195275"/>
                  </a:lnTo>
                  <a:lnTo>
                    <a:pt x="606996" y="192735"/>
                  </a:lnTo>
                  <a:lnTo>
                    <a:pt x="609320" y="192735"/>
                  </a:lnTo>
                  <a:lnTo>
                    <a:pt x="612813" y="188925"/>
                  </a:lnTo>
                  <a:close/>
                </a:path>
                <a:path w="2396490" h="810260">
                  <a:moveTo>
                    <a:pt x="620369" y="270205"/>
                  </a:moveTo>
                  <a:lnTo>
                    <a:pt x="619785" y="270205"/>
                  </a:lnTo>
                  <a:lnTo>
                    <a:pt x="618236" y="271056"/>
                  </a:lnTo>
                  <a:lnTo>
                    <a:pt x="620369" y="270205"/>
                  </a:lnTo>
                  <a:close/>
                </a:path>
                <a:path w="2396490" h="810260">
                  <a:moveTo>
                    <a:pt x="624700" y="269036"/>
                  </a:moveTo>
                  <a:lnTo>
                    <a:pt x="621538" y="270357"/>
                  </a:lnTo>
                  <a:lnTo>
                    <a:pt x="624446" y="269201"/>
                  </a:lnTo>
                  <a:lnTo>
                    <a:pt x="624700" y="269036"/>
                  </a:lnTo>
                  <a:close/>
                </a:path>
                <a:path w="2396490" h="810260">
                  <a:moveTo>
                    <a:pt x="632002" y="269201"/>
                  </a:moveTo>
                  <a:lnTo>
                    <a:pt x="631126" y="267449"/>
                  </a:lnTo>
                  <a:lnTo>
                    <a:pt x="630250" y="265709"/>
                  </a:lnTo>
                  <a:lnTo>
                    <a:pt x="624700" y="269036"/>
                  </a:lnTo>
                  <a:lnTo>
                    <a:pt x="628510" y="267449"/>
                  </a:lnTo>
                  <a:lnTo>
                    <a:pt x="632002" y="269201"/>
                  </a:lnTo>
                  <a:close/>
                </a:path>
                <a:path w="2396490" h="810260">
                  <a:moveTo>
                    <a:pt x="651179" y="611835"/>
                  </a:moveTo>
                  <a:lnTo>
                    <a:pt x="649439" y="611835"/>
                  </a:lnTo>
                  <a:lnTo>
                    <a:pt x="645947" y="615645"/>
                  </a:lnTo>
                  <a:lnTo>
                    <a:pt x="651179" y="611835"/>
                  </a:lnTo>
                  <a:close/>
                </a:path>
                <a:path w="2396490" h="810260">
                  <a:moveTo>
                    <a:pt x="652348" y="279095"/>
                  </a:moveTo>
                  <a:lnTo>
                    <a:pt x="651179" y="276555"/>
                  </a:lnTo>
                  <a:lnTo>
                    <a:pt x="645375" y="280365"/>
                  </a:lnTo>
                  <a:lnTo>
                    <a:pt x="652348" y="279095"/>
                  </a:lnTo>
                  <a:close/>
                </a:path>
                <a:path w="2396490" h="810260">
                  <a:moveTo>
                    <a:pt x="654456" y="340842"/>
                  </a:moveTo>
                  <a:lnTo>
                    <a:pt x="653516" y="341452"/>
                  </a:lnTo>
                  <a:lnTo>
                    <a:pt x="654088" y="341325"/>
                  </a:lnTo>
                  <a:lnTo>
                    <a:pt x="654456" y="340842"/>
                  </a:lnTo>
                  <a:close/>
                </a:path>
                <a:path w="2396490" h="810260">
                  <a:moveTo>
                    <a:pt x="661936" y="320941"/>
                  </a:moveTo>
                  <a:lnTo>
                    <a:pt x="661644" y="320941"/>
                  </a:lnTo>
                  <a:lnTo>
                    <a:pt x="660488" y="321525"/>
                  </a:lnTo>
                  <a:lnTo>
                    <a:pt x="661644" y="321525"/>
                  </a:lnTo>
                  <a:lnTo>
                    <a:pt x="661936" y="320941"/>
                  </a:lnTo>
                  <a:close/>
                </a:path>
                <a:path w="2396490" h="810260">
                  <a:moveTo>
                    <a:pt x="662228" y="361645"/>
                  </a:moveTo>
                  <a:lnTo>
                    <a:pt x="658164" y="361061"/>
                  </a:lnTo>
                  <a:lnTo>
                    <a:pt x="655256" y="362216"/>
                  </a:lnTo>
                  <a:lnTo>
                    <a:pt x="648855" y="366877"/>
                  </a:lnTo>
                  <a:lnTo>
                    <a:pt x="651179" y="367449"/>
                  </a:lnTo>
                  <a:lnTo>
                    <a:pt x="662228" y="361645"/>
                  </a:lnTo>
                  <a:close/>
                </a:path>
                <a:path w="2396490" h="810260">
                  <a:moveTo>
                    <a:pt x="662228" y="332435"/>
                  </a:moveTo>
                  <a:lnTo>
                    <a:pt x="659904" y="332435"/>
                  </a:lnTo>
                  <a:lnTo>
                    <a:pt x="657580" y="333451"/>
                  </a:lnTo>
                  <a:lnTo>
                    <a:pt x="662228" y="332435"/>
                  </a:lnTo>
                  <a:close/>
                </a:path>
                <a:path w="2396490" h="810260">
                  <a:moveTo>
                    <a:pt x="662228" y="320357"/>
                  </a:moveTo>
                  <a:lnTo>
                    <a:pt x="661936" y="320941"/>
                  </a:lnTo>
                  <a:lnTo>
                    <a:pt x="662228" y="320941"/>
                  </a:lnTo>
                  <a:lnTo>
                    <a:pt x="662228" y="320357"/>
                  </a:lnTo>
                  <a:close/>
                </a:path>
                <a:path w="2396490" h="810260">
                  <a:moveTo>
                    <a:pt x="664298" y="395516"/>
                  </a:moveTo>
                  <a:lnTo>
                    <a:pt x="663168" y="395173"/>
                  </a:lnTo>
                  <a:lnTo>
                    <a:pt x="662228" y="397205"/>
                  </a:lnTo>
                  <a:lnTo>
                    <a:pt x="664298" y="395516"/>
                  </a:lnTo>
                  <a:close/>
                </a:path>
                <a:path w="2396490" h="810260">
                  <a:moveTo>
                    <a:pt x="664743" y="341604"/>
                  </a:moveTo>
                  <a:lnTo>
                    <a:pt x="664552" y="341325"/>
                  </a:lnTo>
                  <a:lnTo>
                    <a:pt x="664121" y="341769"/>
                  </a:lnTo>
                  <a:lnTo>
                    <a:pt x="664743" y="341604"/>
                  </a:lnTo>
                  <a:close/>
                </a:path>
                <a:path w="2396490" h="810260">
                  <a:moveTo>
                    <a:pt x="666305" y="332435"/>
                  </a:moveTo>
                  <a:lnTo>
                    <a:pt x="658749" y="334975"/>
                  </a:lnTo>
                  <a:lnTo>
                    <a:pt x="654456" y="340842"/>
                  </a:lnTo>
                  <a:lnTo>
                    <a:pt x="657580" y="338785"/>
                  </a:lnTo>
                  <a:lnTo>
                    <a:pt x="663981" y="336245"/>
                  </a:lnTo>
                  <a:lnTo>
                    <a:pt x="666305" y="332435"/>
                  </a:lnTo>
                  <a:close/>
                </a:path>
                <a:path w="2396490" h="810260">
                  <a:moveTo>
                    <a:pt x="667219" y="378053"/>
                  </a:moveTo>
                  <a:lnTo>
                    <a:pt x="664552" y="376885"/>
                  </a:lnTo>
                  <a:lnTo>
                    <a:pt x="655840" y="381965"/>
                  </a:lnTo>
                  <a:lnTo>
                    <a:pt x="654672" y="384505"/>
                  </a:lnTo>
                  <a:lnTo>
                    <a:pt x="656412" y="381965"/>
                  </a:lnTo>
                  <a:lnTo>
                    <a:pt x="661657" y="379425"/>
                  </a:lnTo>
                  <a:lnTo>
                    <a:pt x="662813" y="379425"/>
                  </a:lnTo>
                  <a:lnTo>
                    <a:pt x="667219" y="378053"/>
                  </a:lnTo>
                  <a:close/>
                </a:path>
                <a:path w="2396490" h="810260">
                  <a:moveTo>
                    <a:pt x="669213" y="343865"/>
                  </a:moveTo>
                  <a:lnTo>
                    <a:pt x="658164" y="347675"/>
                  </a:lnTo>
                  <a:lnTo>
                    <a:pt x="659447" y="346405"/>
                  </a:lnTo>
                  <a:lnTo>
                    <a:pt x="663282" y="342595"/>
                  </a:lnTo>
                  <a:lnTo>
                    <a:pt x="664121" y="341769"/>
                  </a:lnTo>
                  <a:lnTo>
                    <a:pt x="661073" y="342595"/>
                  </a:lnTo>
                  <a:lnTo>
                    <a:pt x="664552" y="340055"/>
                  </a:lnTo>
                  <a:lnTo>
                    <a:pt x="667461" y="338785"/>
                  </a:lnTo>
                  <a:lnTo>
                    <a:pt x="668045" y="336245"/>
                  </a:lnTo>
                  <a:lnTo>
                    <a:pt x="651764" y="342595"/>
                  </a:lnTo>
                  <a:lnTo>
                    <a:pt x="653516" y="341452"/>
                  </a:lnTo>
                  <a:lnTo>
                    <a:pt x="648284" y="342595"/>
                  </a:lnTo>
                  <a:lnTo>
                    <a:pt x="654088" y="336245"/>
                  </a:lnTo>
                  <a:lnTo>
                    <a:pt x="659904" y="333705"/>
                  </a:lnTo>
                  <a:lnTo>
                    <a:pt x="653516" y="336245"/>
                  </a:lnTo>
                  <a:lnTo>
                    <a:pt x="656996" y="333705"/>
                  </a:lnTo>
                  <a:lnTo>
                    <a:pt x="657580" y="333451"/>
                  </a:lnTo>
                  <a:lnTo>
                    <a:pt x="656412" y="333705"/>
                  </a:lnTo>
                  <a:lnTo>
                    <a:pt x="658164" y="328625"/>
                  </a:lnTo>
                  <a:lnTo>
                    <a:pt x="649439" y="333705"/>
                  </a:lnTo>
                  <a:lnTo>
                    <a:pt x="652043" y="329895"/>
                  </a:lnTo>
                  <a:lnTo>
                    <a:pt x="651471" y="327355"/>
                  </a:lnTo>
                  <a:lnTo>
                    <a:pt x="652221" y="326085"/>
                  </a:lnTo>
                  <a:lnTo>
                    <a:pt x="653846" y="324815"/>
                  </a:lnTo>
                  <a:lnTo>
                    <a:pt x="658749" y="321005"/>
                  </a:lnTo>
                  <a:lnTo>
                    <a:pt x="655256" y="323545"/>
                  </a:lnTo>
                  <a:lnTo>
                    <a:pt x="645947" y="324815"/>
                  </a:lnTo>
                  <a:lnTo>
                    <a:pt x="644791" y="324815"/>
                  </a:lnTo>
                  <a:lnTo>
                    <a:pt x="650036" y="322275"/>
                  </a:lnTo>
                  <a:lnTo>
                    <a:pt x="652665" y="321005"/>
                  </a:lnTo>
                  <a:lnTo>
                    <a:pt x="654024" y="314655"/>
                  </a:lnTo>
                  <a:lnTo>
                    <a:pt x="658126" y="312115"/>
                  </a:lnTo>
                  <a:lnTo>
                    <a:pt x="662228" y="309575"/>
                  </a:lnTo>
                  <a:lnTo>
                    <a:pt x="653326" y="312115"/>
                  </a:lnTo>
                  <a:lnTo>
                    <a:pt x="649363" y="310845"/>
                  </a:lnTo>
                  <a:lnTo>
                    <a:pt x="646620" y="308305"/>
                  </a:lnTo>
                  <a:lnTo>
                    <a:pt x="641299" y="307035"/>
                  </a:lnTo>
                  <a:lnTo>
                    <a:pt x="642467" y="307035"/>
                  </a:lnTo>
                  <a:lnTo>
                    <a:pt x="644791" y="305765"/>
                  </a:lnTo>
                  <a:lnTo>
                    <a:pt x="645375" y="304495"/>
                  </a:lnTo>
                  <a:lnTo>
                    <a:pt x="649439" y="300685"/>
                  </a:lnTo>
                  <a:lnTo>
                    <a:pt x="652348" y="298145"/>
                  </a:lnTo>
                  <a:lnTo>
                    <a:pt x="643750" y="301955"/>
                  </a:lnTo>
                  <a:lnTo>
                    <a:pt x="637235" y="303225"/>
                  </a:lnTo>
                  <a:lnTo>
                    <a:pt x="631583" y="304495"/>
                  </a:lnTo>
                  <a:lnTo>
                    <a:pt x="625602" y="305765"/>
                  </a:lnTo>
                  <a:lnTo>
                    <a:pt x="627519" y="304495"/>
                  </a:lnTo>
                  <a:lnTo>
                    <a:pt x="633247" y="300685"/>
                  </a:lnTo>
                  <a:lnTo>
                    <a:pt x="636435" y="299415"/>
                  </a:lnTo>
                  <a:lnTo>
                    <a:pt x="639635" y="298145"/>
                  </a:lnTo>
                  <a:lnTo>
                    <a:pt x="646125" y="296875"/>
                  </a:lnTo>
                  <a:lnTo>
                    <a:pt x="654088" y="293065"/>
                  </a:lnTo>
                  <a:lnTo>
                    <a:pt x="647547" y="295605"/>
                  </a:lnTo>
                  <a:lnTo>
                    <a:pt x="642683" y="295605"/>
                  </a:lnTo>
                  <a:lnTo>
                    <a:pt x="638149" y="296875"/>
                  </a:lnTo>
                  <a:lnTo>
                    <a:pt x="632587" y="299415"/>
                  </a:lnTo>
                  <a:lnTo>
                    <a:pt x="638035" y="294335"/>
                  </a:lnTo>
                  <a:lnTo>
                    <a:pt x="640676" y="293065"/>
                  </a:lnTo>
                  <a:lnTo>
                    <a:pt x="646531" y="289255"/>
                  </a:lnTo>
                  <a:lnTo>
                    <a:pt x="638708" y="293065"/>
                  </a:lnTo>
                  <a:lnTo>
                    <a:pt x="637082" y="293065"/>
                  </a:lnTo>
                  <a:lnTo>
                    <a:pt x="636562" y="291795"/>
                  </a:lnTo>
                  <a:lnTo>
                    <a:pt x="632002" y="291795"/>
                  </a:lnTo>
                  <a:lnTo>
                    <a:pt x="637578" y="286715"/>
                  </a:lnTo>
                  <a:lnTo>
                    <a:pt x="638975" y="285445"/>
                  </a:lnTo>
                  <a:lnTo>
                    <a:pt x="647700" y="284175"/>
                  </a:lnTo>
                  <a:lnTo>
                    <a:pt x="640715" y="284175"/>
                  </a:lnTo>
                  <a:lnTo>
                    <a:pt x="645375" y="280365"/>
                  </a:lnTo>
                  <a:lnTo>
                    <a:pt x="639559" y="284175"/>
                  </a:lnTo>
                  <a:lnTo>
                    <a:pt x="632002" y="286715"/>
                  </a:lnTo>
                  <a:lnTo>
                    <a:pt x="631240" y="285445"/>
                  </a:lnTo>
                  <a:lnTo>
                    <a:pt x="635127" y="282905"/>
                  </a:lnTo>
                  <a:lnTo>
                    <a:pt x="641070" y="279095"/>
                  </a:lnTo>
                  <a:lnTo>
                    <a:pt x="646531" y="276555"/>
                  </a:lnTo>
                  <a:lnTo>
                    <a:pt x="642467" y="276555"/>
                  </a:lnTo>
                  <a:lnTo>
                    <a:pt x="629678" y="279095"/>
                  </a:lnTo>
                  <a:lnTo>
                    <a:pt x="629678" y="277825"/>
                  </a:lnTo>
                  <a:lnTo>
                    <a:pt x="632002" y="276555"/>
                  </a:lnTo>
                  <a:lnTo>
                    <a:pt x="632587" y="276555"/>
                  </a:lnTo>
                  <a:lnTo>
                    <a:pt x="634911" y="275285"/>
                  </a:lnTo>
                  <a:lnTo>
                    <a:pt x="629488" y="275285"/>
                  </a:lnTo>
                  <a:lnTo>
                    <a:pt x="627278" y="274015"/>
                  </a:lnTo>
                  <a:lnTo>
                    <a:pt x="624522" y="271475"/>
                  </a:lnTo>
                  <a:lnTo>
                    <a:pt x="617461" y="271475"/>
                  </a:lnTo>
                  <a:lnTo>
                    <a:pt x="618236" y="271056"/>
                  </a:lnTo>
                  <a:lnTo>
                    <a:pt x="607580" y="275285"/>
                  </a:lnTo>
                  <a:lnTo>
                    <a:pt x="602932" y="277825"/>
                  </a:lnTo>
                  <a:lnTo>
                    <a:pt x="602348" y="276555"/>
                  </a:lnTo>
                  <a:lnTo>
                    <a:pt x="593623" y="277825"/>
                  </a:lnTo>
                  <a:lnTo>
                    <a:pt x="601764" y="274015"/>
                  </a:lnTo>
                  <a:lnTo>
                    <a:pt x="601764" y="275285"/>
                  </a:lnTo>
                  <a:lnTo>
                    <a:pt x="603504" y="274015"/>
                  </a:lnTo>
                  <a:lnTo>
                    <a:pt x="605256" y="272745"/>
                  </a:lnTo>
                  <a:lnTo>
                    <a:pt x="604088" y="272745"/>
                  </a:lnTo>
                  <a:lnTo>
                    <a:pt x="607021" y="271475"/>
                  </a:lnTo>
                  <a:lnTo>
                    <a:pt x="609955" y="270205"/>
                  </a:lnTo>
                  <a:lnTo>
                    <a:pt x="613816" y="270205"/>
                  </a:lnTo>
                  <a:lnTo>
                    <a:pt x="618045" y="268935"/>
                  </a:lnTo>
                  <a:lnTo>
                    <a:pt x="612813" y="267665"/>
                  </a:lnTo>
                  <a:lnTo>
                    <a:pt x="601764" y="268935"/>
                  </a:lnTo>
                  <a:lnTo>
                    <a:pt x="604088" y="265125"/>
                  </a:lnTo>
                  <a:lnTo>
                    <a:pt x="610057" y="263855"/>
                  </a:lnTo>
                  <a:lnTo>
                    <a:pt x="614807" y="263855"/>
                  </a:lnTo>
                  <a:lnTo>
                    <a:pt x="619785" y="261315"/>
                  </a:lnTo>
                  <a:lnTo>
                    <a:pt x="616305" y="266395"/>
                  </a:lnTo>
                  <a:lnTo>
                    <a:pt x="623874" y="262585"/>
                  </a:lnTo>
                  <a:lnTo>
                    <a:pt x="626364" y="262585"/>
                  </a:lnTo>
                  <a:lnTo>
                    <a:pt x="629208" y="261315"/>
                  </a:lnTo>
                  <a:lnTo>
                    <a:pt x="634911" y="258775"/>
                  </a:lnTo>
                  <a:lnTo>
                    <a:pt x="635342" y="257505"/>
                  </a:lnTo>
                  <a:lnTo>
                    <a:pt x="635774" y="256235"/>
                  </a:lnTo>
                  <a:lnTo>
                    <a:pt x="636651" y="253695"/>
                  </a:lnTo>
                  <a:lnTo>
                    <a:pt x="626770" y="256235"/>
                  </a:lnTo>
                  <a:lnTo>
                    <a:pt x="629094" y="251155"/>
                  </a:lnTo>
                  <a:lnTo>
                    <a:pt x="622109" y="252425"/>
                  </a:lnTo>
                  <a:lnTo>
                    <a:pt x="619213" y="254965"/>
                  </a:lnTo>
                  <a:lnTo>
                    <a:pt x="612228" y="257505"/>
                  </a:lnTo>
                  <a:lnTo>
                    <a:pt x="610273" y="253695"/>
                  </a:lnTo>
                  <a:lnTo>
                    <a:pt x="612394" y="252425"/>
                  </a:lnTo>
                  <a:lnTo>
                    <a:pt x="618769" y="248615"/>
                  </a:lnTo>
                  <a:lnTo>
                    <a:pt x="622693" y="246075"/>
                  </a:lnTo>
                  <a:lnTo>
                    <a:pt x="626618" y="243535"/>
                  </a:lnTo>
                  <a:lnTo>
                    <a:pt x="622693" y="242265"/>
                  </a:lnTo>
                  <a:lnTo>
                    <a:pt x="615403" y="243535"/>
                  </a:lnTo>
                  <a:lnTo>
                    <a:pt x="608380" y="246075"/>
                  </a:lnTo>
                  <a:lnTo>
                    <a:pt x="604304" y="246075"/>
                  </a:lnTo>
                  <a:lnTo>
                    <a:pt x="605840" y="243535"/>
                  </a:lnTo>
                  <a:lnTo>
                    <a:pt x="619785" y="239725"/>
                  </a:lnTo>
                  <a:lnTo>
                    <a:pt x="616724" y="238455"/>
                  </a:lnTo>
                  <a:lnTo>
                    <a:pt x="610565" y="239725"/>
                  </a:lnTo>
                  <a:lnTo>
                    <a:pt x="605802" y="239725"/>
                  </a:lnTo>
                  <a:lnTo>
                    <a:pt x="606996" y="237185"/>
                  </a:lnTo>
                  <a:lnTo>
                    <a:pt x="612813" y="235915"/>
                  </a:lnTo>
                  <a:lnTo>
                    <a:pt x="612813" y="238455"/>
                  </a:lnTo>
                  <a:lnTo>
                    <a:pt x="613981" y="237185"/>
                  </a:lnTo>
                  <a:lnTo>
                    <a:pt x="616775" y="234645"/>
                  </a:lnTo>
                  <a:lnTo>
                    <a:pt x="613244" y="234645"/>
                  </a:lnTo>
                  <a:lnTo>
                    <a:pt x="607758" y="235915"/>
                  </a:lnTo>
                  <a:lnTo>
                    <a:pt x="604672" y="235915"/>
                  </a:lnTo>
                  <a:lnTo>
                    <a:pt x="616877" y="230835"/>
                  </a:lnTo>
                  <a:lnTo>
                    <a:pt x="613397" y="227025"/>
                  </a:lnTo>
                  <a:lnTo>
                    <a:pt x="608164" y="225755"/>
                  </a:lnTo>
                  <a:lnTo>
                    <a:pt x="602932" y="224485"/>
                  </a:lnTo>
                  <a:lnTo>
                    <a:pt x="601764" y="223215"/>
                  </a:lnTo>
                  <a:lnTo>
                    <a:pt x="600608" y="221945"/>
                  </a:lnTo>
                  <a:lnTo>
                    <a:pt x="599440" y="220675"/>
                  </a:lnTo>
                  <a:lnTo>
                    <a:pt x="602932" y="219405"/>
                  </a:lnTo>
                  <a:lnTo>
                    <a:pt x="606996" y="219405"/>
                  </a:lnTo>
                  <a:lnTo>
                    <a:pt x="610489" y="216865"/>
                  </a:lnTo>
                  <a:lnTo>
                    <a:pt x="609244" y="215595"/>
                  </a:lnTo>
                  <a:lnTo>
                    <a:pt x="606767" y="213055"/>
                  </a:lnTo>
                  <a:lnTo>
                    <a:pt x="606920" y="206705"/>
                  </a:lnTo>
                  <a:lnTo>
                    <a:pt x="609587" y="200355"/>
                  </a:lnTo>
                  <a:lnTo>
                    <a:pt x="612444" y="196545"/>
                  </a:lnTo>
                  <a:lnTo>
                    <a:pt x="613397" y="195275"/>
                  </a:lnTo>
                  <a:lnTo>
                    <a:pt x="602348" y="195275"/>
                  </a:lnTo>
                  <a:lnTo>
                    <a:pt x="597700" y="195275"/>
                  </a:lnTo>
                  <a:lnTo>
                    <a:pt x="596531" y="194005"/>
                  </a:lnTo>
                  <a:lnTo>
                    <a:pt x="603504" y="191465"/>
                  </a:lnTo>
                  <a:lnTo>
                    <a:pt x="606996" y="191465"/>
                  </a:lnTo>
                  <a:lnTo>
                    <a:pt x="599198" y="188925"/>
                  </a:lnTo>
                  <a:lnTo>
                    <a:pt x="596125" y="187655"/>
                  </a:lnTo>
                  <a:lnTo>
                    <a:pt x="595376" y="187350"/>
                  </a:lnTo>
                  <a:lnTo>
                    <a:pt x="595376" y="218135"/>
                  </a:lnTo>
                  <a:lnTo>
                    <a:pt x="591883" y="219405"/>
                  </a:lnTo>
                  <a:lnTo>
                    <a:pt x="587806" y="220675"/>
                  </a:lnTo>
                  <a:lnTo>
                    <a:pt x="587806" y="219405"/>
                  </a:lnTo>
                  <a:lnTo>
                    <a:pt x="590143" y="219405"/>
                  </a:lnTo>
                  <a:lnTo>
                    <a:pt x="591883" y="216865"/>
                  </a:lnTo>
                  <a:lnTo>
                    <a:pt x="594791" y="215595"/>
                  </a:lnTo>
                  <a:lnTo>
                    <a:pt x="594791" y="216865"/>
                  </a:lnTo>
                  <a:lnTo>
                    <a:pt x="595376" y="218135"/>
                  </a:lnTo>
                  <a:lnTo>
                    <a:pt x="595376" y="187350"/>
                  </a:lnTo>
                  <a:lnTo>
                    <a:pt x="593039" y="186385"/>
                  </a:lnTo>
                  <a:lnTo>
                    <a:pt x="590804" y="181305"/>
                  </a:lnTo>
                  <a:lnTo>
                    <a:pt x="594791" y="176225"/>
                  </a:lnTo>
                  <a:lnTo>
                    <a:pt x="598271" y="176225"/>
                  </a:lnTo>
                  <a:lnTo>
                    <a:pt x="596265" y="174955"/>
                  </a:lnTo>
                  <a:lnTo>
                    <a:pt x="583069" y="174955"/>
                  </a:lnTo>
                  <a:lnTo>
                    <a:pt x="583692" y="173685"/>
                  </a:lnTo>
                  <a:lnTo>
                    <a:pt x="584327" y="172415"/>
                  </a:lnTo>
                  <a:lnTo>
                    <a:pt x="586651" y="172415"/>
                  </a:lnTo>
                  <a:lnTo>
                    <a:pt x="586689" y="169875"/>
                  </a:lnTo>
                  <a:lnTo>
                    <a:pt x="586752" y="166065"/>
                  </a:lnTo>
                  <a:lnTo>
                    <a:pt x="585901" y="162255"/>
                  </a:lnTo>
                  <a:lnTo>
                    <a:pt x="585343" y="159715"/>
                  </a:lnTo>
                  <a:lnTo>
                    <a:pt x="586320" y="153365"/>
                  </a:lnTo>
                  <a:lnTo>
                    <a:pt x="593623" y="147015"/>
                  </a:lnTo>
                  <a:lnTo>
                    <a:pt x="587565" y="147015"/>
                  </a:lnTo>
                  <a:lnTo>
                    <a:pt x="587883" y="143205"/>
                  </a:lnTo>
                  <a:lnTo>
                    <a:pt x="587006" y="140665"/>
                  </a:lnTo>
                  <a:lnTo>
                    <a:pt x="577342" y="140665"/>
                  </a:lnTo>
                  <a:lnTo>
                    <a:pt x="587235" y="134315"/>
                  </a:lnTo>
                  <a:lnTo>
                    <a:pt x="591299" y="135585"/>
                  </a:lnTo>
                  <a:lnTo>
                    <a:pt x="596633" y="129235"/>
                  </a:lnTo>
                  <a:lnTo>
                    <a:pt x="597700" y="127965"/>
                  </a:lnTo>
                  <a:lnTo>
                    <a:pt x="598271" y="126695"/>
                  </a:lnTo>
                  <a:lnTo>
                    <a:pt x="583742" y="127965"/>
                  </a:lnTo>
                  <a:lnTo>
                    <a:pt x="580834" y="126695"/>
                  </a:lnTo>
                  <a:lnTo>
                    <a:pt x="592467" y="124155"/>
                  </a:lnTo>
                  <a:lnTo>
                    <a:pt x="580250" y="122885"/>
                  </a:lnTo>
                  <a:lnTo>
                    <a:pt x="586943" y="121615"/>
                  </a:lnTo>
                  <a:lnTo>
                    <a:pt x="593623" y="120345"/>
                  </a:lnTo>
                  <a:lnTo>
                    <a:pt x="590638" y="119265"/>
                  </a:lnTo>
                  <a:lnTo>
                    <a:pt x="590448" y="119189"/>
                  </a:lnTo>
                  <a:lnTo>
                    <a:pt x="590143" y="119075"/>
                  </a:lnTo>
                  <a:lnTo>
                    <a:pt x="588975" y="119189"/>
                  </a:lnTo>
                  <a:lnTo>
                    <a:pt x="589876" y="119646"/>
                  </a:lnTo>
                  <a:lnTo>
                    <a:pt x="589559" y="120345"/>
                  </a:lnTo>
                  <a:lnTo>
                    <a:pt x="584898" y="121615"/>
                  </a:lnTo>
                  <a:lnTo>
                    <a:pt x="582002" y="121615"/>
                  </a:lnTo>
                  <a:lnTo>
                    <a:pt x="580720" y="119075"/>
                  </a:lnTo>
                  <a:lnTo>
                    <a:pt x="584034" y="116535"/>
                  </a:lnTo>
                  <a:lnTo>
                    <a:pt x="589521" y="113995"/>
                  </a:lnTo>
                  <a:lnTo>
                    <a:pt x="594791" y="112725"/>
                  </a:lnTo>
                  <a:lnTo>
                    <a:pt x="584327" y="106375"/>
                  </a:lnTo>
                  <a:lnTo>
                    <a:pt x="590867" y="106375"/>
                  </a:lnTo>
                  <a:lnTo>
                    <a:pt x="594639" y="105105"/>
                  </a:lnTo>
                  <a:lnTo>
                    <a:pt x="597763" y="103835"/>
                  </a:lnTo>
                  <a:lnTo>
                    <a:pt x="594791" y="102565"/>
                  </a:lnTo>
                  <a:lnTo>
                    <a:pt x="592467" y="103835"/>
                  </a:lnTo>
                  <a:lnTo>
                    <a:pt x="585482" y="103835"/>
                  </a:lnTo>
                  <a:lnTo>
                    <a:pt x="592467" y="100025"/>
                  </a:lnTo>
                  <a:lnTo>
                    <a:pt x="591883" y="97485"/>
                  </a:lnTo>
                  <a:lnTo>
                    <a:pt x="588391" y="93675"/>
                  </a:lnTo>
                  <a:lnTo>
                    <a:pt x="596531" y="93675"/>
                  </a:lnTo>
                  <a:lnTo>
                    <a:pt x="597700" y="88595"/>
                  </a:lnTo>
                  <a:lnTo>
                    <a:pt x="591299" y="83515"/>
                  </a:lnTo>
                  <a:lnTo>
                    <a:pt x="590956" y="79705"/>
                  </a:lnTo>
                  <a:lnTo>
                    <a:pt x="590715" y="77165"/>
                  </a:lnTo>
                  <a:lnTo>
                    <a:pt x="587235" y="78435"/>
                  </a:lnTo>
                  <a:lnTo>
                    <a:pt x="573278" y="79705"/>
                  </a:lnTo>
                  <a:lnTo>
                    <a:pt x="571538" y="78435"/>
                  </a:lnTo>
                  <a:lnTo>
                    <a:pt x="575818" y="77990"/>
                  </a:lnTo>
                  <a:lnTo>
                    <a:pt x="569785" y="77165"/>
                  </a:lnTo>
                  <a:lnTo>
                    <a:pt x="570369" y="75895"/>
                  </a:lnTo>
                  <a:lnTo>
                    <a:pt x="570953" y="74625"/>
                  </a:lnTo>
                  <a:lnTo>
                    <a:pt x="583742" y="74625"/>
                  </a:lnTo>
                  <a:lnTo>
                    <a:pt x="587806" y="75895"/>
                  </a:lnTo>
                  <a:lnTo>
                    <a:pt x="585482" y="74625"/>
                  </a:lnTo>
                  <a:lnTo>
                    <a:pt x="583158" y="73355"/>
                  </a:lnTo>
                  <a:lnTo>
                    <a:pt x="586651" y="72085"/>
                  </a:lnTo>
                  <a:lnTo>
                    <a:pt x="588975" y="73355"/>
                  </a:lnTo>
                  <a:lnTo>
                    <a:pt x="593623" y="72085"/>
                  </a:lnTo>
                  <a:lnTo>
                    <a:pt x="592137" y="72085"/>
                  </a:lnTo>
                  <a:lnTo>
                    <a:pt x="595223" y="69545"/>
                  </a:lnTo>
                  <a:lnTo>
                    <a:pt x="596226" y="68275"/>
                  </a:lnTo>
                  <a:lnTo>
                    <a:pt x="597217" y="67005"/>
                  </a:lnTo>
                  <a:lnTo>
                    <a:pt x="592467" y="65735"/>
                  </a:lnTo>
                  <a:lnTo>
                    <a:pt x="595947" y="65735"/>
                  </a:lnTo>
                  <a:lnTo>
                    <a:pt x="595376" y="59385"/>
                  </a:lnTo>
                  <a:lnTo>
                    <a:pt x="591299" y="58115"/>
                  </a:lnTo>
                  <a:lnTo>
                    <a:pt x="590372" y="53035"/>
                  </a:lnTo>
                  <a:lnTo>
                    <a:pt x="590143" y="51765"/>
                  </a:lnTo>
                  <a:lnTo>
                    <a:pt x="579666" y="53035"/>
                  </a:lnTo>
                  <a:lnTo>
                    <a:pt x="582002" y="50495"/>
                  </a:lnTo>
                  <a:lnTo>
                    <a:pt x="573278" y="50495"/>
                  </a:lnTo>
                  <a:lnTo>
                    <a:pt x="575462" y="46685"/>
                  </a:lnTo>
                  <a:lnTo>
                    <a:pt x="576186" y="45415"/>
                  </a:lnTo>
                  <a:lnTo>
                    <a:pt x="584327" y="41605"/>
                  </a:lnTo>
                  <a:lnTo>
                    <a:pt x="583158" y="36525"/>
                  </a:lnTo>
                  <a:lnTo>
                    <a:pt x="580542" y="35255"/>
                  </a:lnTo>
                  <a:lnTo>
                    <a:pt x="577926" y="33985"/>
                  </a:lnTo>
                  <a:lnTo>
                    <a:pt x="577672" y="34150"/>
                  </a:lnTo>
                  <a:lnTo>
                    <a:pt x="577342" y="32715"/>
                  </a:lnTo>
                  <a:lnTo>
                    <a:pt x="576770" y="30175"/>
                  </a:lnTo>
                  <a:lnTo>
                    <a:pt x="583742" y="32715"/>
                  </a:lnTo>
                  <a:lnTo>
                    <a:pt x="582002" y="27635"/>
                  </a:lnTo>
                  <a:lnTo>
                    <a:pt x="581418" y="26365"/>
                  </a:lnTo>
                  <a:lnTo>
                    <a:pt x="575995" y="21285"/>
                  </a:lnTo>
                  <a:lnTo>
                    <a:pt x="575894" y="35255"/>
                  </a:lnTo>
                  <a:lnTo>
                    <a:pt x="573862" y="36525"/>
                  </a:lnTo>
                  <a:lnTo>
                    <a:pt x="568045" y="35255"/>
                  </a:lnTo>
                  <a:lnTo>
                    <a:pt x="575894" y="35255"/>
                  </a:lnTo>
                  <a:lnTo>
                    <a:pt x="575894" y="21196"/>
                  </a:lnTo>
                  <a:lnTo>
                    <a:pt x="573278" y="18745"/>
                  </a:lnTo>
                  <a:lnTo>
                    <a:pt x="569201" y="20015"/>
                  </a:lnTo>
                  <a:lnTo>
                    <a:pt x="567461" y="21285"/>
                  </a:lnTo>
                  <a:lnTo>
                    <a:pt x="564553" y="20015"/>
                  </a:lnTo>
                  <a:lnTo>
                    <a:pt x="562813" y="18745"/>
                  </a:lnTo>
                  <a:lnTo>
                    <a:pt x="568629" y="17475"/>
                  </a:lnTo>
                  <a:lnTo>
                    <a:pt x="574433" y="17475"/>
                  </a:lnTo>
                  <a:lnTo>
                    <a:pt x="566877" y="14935"/>
                  </a:lnTo>
                  <a:lnTo>
                    <a:pt x="573862" y="9855"/>
                  </a:lnTo>
                  <a:lnTo>
                    <a:pt x="580250" y="6045"/>
                  </a:lnTo>
                  <a:lnTo>
                    <a:pt x="586193" y="2235"/>
                  </a:lnTo>
                  <a:lnTo>
                    <a:pt x="370941" y="2235"/>
                  </a:lnTo>
                  <a:lnTo>
                    <a:pt x="383159" y="6045"/>
                  </a:lnTo>
                  <a:lnTo>
                    <a:pt x="369201" y="8585"/>
                  </a:lnTo>
                  <a:lnTo>
                    <a:pt x="372110" y="11125"/>
                  </a:lnTo>
                  <a:lnTo>
                    <a:pt x="372694" y="9855"/>
                  </a:lnTo>
                  <a:lnTo>
                    <a:pt x="380834" y="9855"/>
                  </a:lnTo>
                  <a:lnTo>
                    <a:pt x="381673" y="12395"/>
                  </a:lnTo>
                  <a:lnTo>
                    <a:pt x="377990" y="16205"/>
                  </a:lnTo>
                  <a:lnTo>
                    <a:pt x="372249" y="18745"/>
                  </a:lnTo>
                  <a:lnTo>
                    <a:pt x="366877" y="20015"/>
                  </a:lnTo>
                  <a:lnTo>
                    <a:pt x="376758" y="30175"/>
                  </a:lnTo>
                  <a:lnTo>
                    <a:pt x="371525" y="30175"/>
                  </a:lnTo>
                  <a:lnTo>
                    <a:pt x="369201" y="28905"/>
                  </a:lnTo>
                  <a:lnTo>
                    <a:pt x="369963" y="30175"/>
                  </a:lnTo>
                  <a:lnTo>
                    <a:pt x="366153" y="31445"/>
                  </a:lnTo>
                  <a:lnTo>
                    <a:pt x="362991" y="31445"/>
                  </a:lnTo>
                  <a:lnTo>
                    <a:pt x="365709" y="33985"/>
                  </a:lnTo>
                  <a:lnTo>
                    <a:pt x="368617" y="32715"/>
                  </a:lnTo>
                  <a:lnTo>
                    <a:pt x="372694" y="33985"/>
                  </a:lnTo>
                  <a:lnTo>
                    <a:pt x="375018" y="33985"/>
                  </a:lnTo>
                  <a:lnTo>
                    <a:pt x="368033" y="36525"/>
                  </a:lnTo>
                  <a:lnTo>
                    <a:pt x="368033" y="42875"/>
                  </a:lnTo>
                  <a:lnTo>
                    <a:pt x="371525" y="46685"/>
                  </a:lnTo>
                  <a:lnTo>
                    <a:pt x="363385" y="45415"/>
                  </a:lnTo>
                  <a:lnTo>
                    <a:pt x="363385" y="51765"/>
                  </a:lnTo>
                  <a:lnTo>
                    <a:pt x="365137" y="58115"/>
                  </a:lnTo>
                  <a:lnTo>
                    <a:pt x="367309" y="64465"/>
                  </a:lnTo>
                  <a:lnTo>
                    <a:pt x="368617" y="72085"/>
                  </a:lnTo>
                  <a:lnTo>
                    <a:pt x="372110" y="68275"/>
                  </a:lnTo>
                  <a:lnTo>
                    <a:pt x="386067" y="68275"/>
                  </a:lnTo>
                  <a:lnTo>
                    <a:pt x="387807" y="70815"/>
                  </a:lnTo>
                  <a:lnTo>
                    <a:pt x="385699" y="71043"/>
                  </a:lnTo>
                  <a:lnTo>
                    <a:pt x="389547" y="72085"/>
                  </a:lnTo>
                  <a:lnTo>
                    <a:pt x="388391" y="75895"/>
                  </a:lnTo>
                  <a:lnTo>
                    <a:pt x="375602" y="74625"/>
                  </a:lnTo>
                  <a:lnTo>
                    <a:pt x="371525" y="73355"/>
                  </a:lnTo>
                  <a:lnTo>
                    <a:pt x="376174" y="77165"/>
                  </a:lnTo>
                  <a:lnTo>
                    <a:pt x="372694" y="78435"/>
                  </a:lnTo>
                  <a:lnTo>
                    <a:pt x="370370" y="77165"/>
                  </a:lnTo>
                  <a:lnTo>
                    <a:pt x="365709" y="77165"/>
                  </a:lnTo>
                  <a:lnTo>
                    <a:pt x="367296" y="78435"/>
                  </a:lnTo>
                  <a:lnTo>
                    <a:pt x="364401" y="82245"/>
                  </a:lnTo>
                  <a:lnTo>
                    <a:pt x="362610" y="84785"/>
                  </a:lnTo>
                  <a:lnTo>
                    <a:pt x="367461" y="86055"/>
                  </a:lnTo>
                  <a:lnTo>
                    <a:pt x="363969" y="87325"/>
                  </a:lnTo>
                  <a:lnTo>
                    <a:pt x="364553" y="96215"/>
                  </a:lnTo>
                  <a:lnTo>
                    <a:pt x="369201" y="100025"/>
                  </a:lnTo>
                  <a:lnTo>
                    <a:pt x="370370" y="106375"/>
                  </a:lnTo>
                  <a:lnTo>
                    <a:pt x="380834" y="106375"/>
                  </a:lnTo>
                  <a:lnTo>
                    <a:pt x="379082" y="108915"/>
                  </a:lnTo>
                  <a:lnTo>
                    <a:pt x="387807" y="110185"/>
                  </a:lnTo>
                  <a:lnTo>
                    <a:pt x="384898" y="116535"/>
                  </a:lnTo>
                  <a:lnTo>
                    <a:pt x="377342" y="122885"/>
                  </a:lnTo>
                  <a:lnTo>
                    <a:pt x="379082" y="129235"/>
                  </a:lnTo>
                  <a:lnTo>
                    <a:pt x="384898" y="133045"/>
                  </a:lnTo>
                  <a:lnTo>
                    <a:pt x="388391" y="129235"/>
                  </a:lnTo>
                  <a:lnTo>
                    <a:pt x="394779" y="130505"/>
                  </a:lnTo>
                  <a:lnTo>
                    <a:pt x="385483" y="133045"/>
                  </a:lnTo>
                  <a:lnTo>
                    <a:pt x="386638" y="134315"/>
                  </a:lnTo>
                  <a:lnTo>
                    <a:pt x="380834" y="134315"/>
                  </a:lnTo>
                  <a:lnTo>
                    <a:pt x="382574" y="136855"/>
                  </a:lnTo>
                  <a:lnTo>
                    <a:pt x="386067" y="138125"/>
                  </a:lnTo>
                  <a:lnTo>
                    <a:pt x="390715" y="140665"/>
                  </a:lnTo>
                  <a:lnTo>
                    <a:pt x="394779" y="141935"/>
                  </a:lnTo>
                  <a:lnTo>
                    <a:pt x="396532" y="140665"/>
                  </a:lnTo>
                  <a:lnTo>
                    <a:pt x="400011" y="141935"/>
                  </a:lnTo>
                  <a:lnTo>
                    <a:pt x="401764" y="143205"/>
                  </a:lnTo>
                  <a:lnTo>
                    <a:pt x="395947" y="143205"/>
                  </a:lnTo>
                  <a:lnTo>
                    <a:pt x="391299" y="141935"/>
                  </a:lnTo>
                  <a:lnTo>
                    <a:pt x="390131" y="141935"/>
                  </a:lnTo>
                  <a:lnTo>
                    <a:pt x="394208" y="143205"/>
                  </a:lnTo>
                  <a:lnTo>
                    <a:pt x="394208" y="145745"/>
                  </a:lnTo>
                  <a:lnTo>
                    <a:pt x="393039" y="145745"/>
                  </a:lnTo>
                  <a:lnTo>
                    <a:pt x="391299" y="147015"/>
                  </a:lnTo>
                  <a:lnTo>
                    <a:pt x="387807" y="147015"/>
                  </a:lnTo>
                  <a:lnTo>
                    <a:pt x="384898" y="145745"/>
                  </a:lnTo>
                  <a:lnTo>
                    <a:pt x="380453" y="144475"/>
                  </a:lnTo>
                  <a:lnTo>
                    <a:pt x="377634" y="143205"/>
                  </a:lnTo>
                  <a:lnTo>
                    <a:pt x="377863" y="144475"/>
                  </a:lnTo>
                  <a:lnTo>
                    <a:pt x="382574" y="147015"/>
                  </a:lnTo>
                  <a:lnTo>
                    <a:pt x="390715" y="154635"/>
                  </a:lnTo>
                  <a:lnTo>
                    <a:pt x="395363" y="159715"/>
                  </a:lnTo>
                  <a:lnTo>
                    <a:pt x="394779" y="159715"/>
                  </a:lnTo>
                  <a:lnTo>
                    <a:pt x="392455" y="157175"/>
                  </a:lnTo>
                  <a:lnTo>
                    <a:pt x="386943" y="153568"/>
                  </a:lnTo>
                  <a:lnTo>
                    <a:pt x="389547" y="155905"/>
                  </a:lnTo>
                  <a:lnTo>
                    <a:pt x="388975" y="157175"/>
                  </a:lnTo>
                  <a:lnTo>
                    <a:pt x="386638" y="157175"/>
                  </a:lnTo>
                  <a:lnTo>
                    <a:pt x="391299" y="162255"/>
                  </a:lnTo>
                  <a:lnTo>
                    <a:pt x="391299" y="169875"/>
                  </a:lnTo>
                  <a:lnTo>
                    <a:pt x="390715" y="169875"/>
                  </a:lnTo>
                  <a:lnTo>
                    <a:pt x="390715" y="168605"/>
                  </a:lnTo>
                  <a:lnTo>
                    <a:pt x="391299" y="169875"/>
                  </a:lnTo>
                  <a:lnTo>
                    <a:pt x="391299" y="162255"/>
                  </a:lnTo>
                  <a:lnTo>
                    <a:pt x="388531" y="159715"/>
                  </a:lnTo>
                  <a:lnTo>
                    <a:pt x="380250" y="152095"/>
                  </a:lnTo>
                  <a:lnTo>
                    <a:pt x="375018" y="147015"/>
                  </a:lnTo>
                  <a:lnTo>
                    <a:pt x="377342" y="149555"/>
                  </a:lnTo>
                  <a:lnTo>
                    <a:pt x="380834" y="154635"/>
                  </a:lnTo>
                  <a:lnTo>
                    <a:pt x="380834" y="155016"/>
                  </a:lnTo>
                  <a:lnTo>
                    <a:pt x="377571" y="150825"/>
                  </a:lnTo>
                  <a:lnTo>
                    <a:pt x="374434" y="147015"/>
                  </a:lnTo>
                  <a:lnTo>
                    <a:pt x="376834" y="150291"/>
                  </a:lnTo>
                  <a:lnTo>
                    <a:pt x="380834" y="155219"/>
                  </a:lnTo>
                  <a:lnTo>
                    <a:pt x="380834" y="155905"/>
                  </a:lnTo>
                  <a:lnTo>
                    <a:pt x="387807" y="163525"/>
                  </a:lnTo>
                  <a:lnTo>
                    <a:pt x="389547" y="166065"/>
                  </a:lnTo>
                  <a:lnTo>
                    <a:pt x="390131" y="168605"/>
                  </a:lnTo>
                  <a:lnTo>
                    <a:pt x="387807" y="167335"/>
                  </a:lnTo>
                  <a:lnTo>
                    <a:pt x="384898" y="163525"/>
                  </a:lnTo>
                  <a:lnTo>
                    <a:pt x="381406" y="159715"/>
                  </a:lnTo>
                  <a:lnTo>
                    <a:pt x="376682" y="153365"/>
                  </a:lnTo>
                  <a:lnTo>
                    <a:pt x="372402" y="147015"/>
                  </a:lnTo>
                  <a:lnTo>
                    <a:pt x="368985" y="140665"/>
                  </a:lnTo>
                  <a:lnTo>
                    <a:pt x="366877" y="135585"/>
                  </a:lnTo>
                  <a:lnTo>
                    <a:pt x="368325" y="139395"/>
                  </a:lnTo>
                  <a:lnTo>
                    <a:pt x="370649" y="144475"/>
                  </a:lnTo>
                  <a:lnTo>
                    <a:pt x="376174" y="159715"/>
                  </a:lnTo>
                  <a:lnTo>
                    <a:pt x="378802" y="167335"/>
                  </a:lnTo>
                  <a:lnTo>
                    <a:pt x="380174" y="172415"/>
                  </a:lnTo>
                  <a:lnTo>
                    <a:pt x="379691" y="172415"/>
                  </a:lnTo>
                  <a:lnTo>
                    <a:pt x="377342" y="167335"/>
                  </a:lnTo>
                  <a:lnTo>
                    <a:pt x="376758" y="166065"/>
                  </a:lnTo>
                  <a:lnTo>
                    <a:pt x="376415" y="164795"/>
                  </a:lnTo>
                  <a:lnTo>
                    <a:pt x="375018" y="159715"/>
                  </a:lnTo>
                  <a:lnTo>
                    <a:pt x="374243" y="157175"/>
                  </a:lnTo>
                  <a:lnTo>
                    <a:pt x="372694" y="152095"/>
                  </a:lnTo>
                  <a:lnTo>
                    <a:pt x="370370" y="145745"/>
                  </a:lnTo>
                  <a:lnTo>
                    <a:pt x="373849" y="157175"/>
                  </a:lnTo>
                  <a:lnTo>
                    <a:pt x="371525" y="155905"/>
                  </a:lnTo>
                  <a:lnTo>
                    <a:pt x="370370" y="154635"/>
                  </a:lnTo>
                  <a:lnTo>
                    <a:pt x="368617" y="154635"/>
                  </a:lnTo>
                  <a:lnTo>
                    <a:pt x="368033" y="152095"/>
                  </a:lnTo>
                  <a:lnTo>
                    <a:pt x="366877" y="159715"/>
                  </a:lnTo>
                  <a:lnTo>
                    <a:pt x="366877" y="158445"/>
                  </a:lnTo>
                  <a:lnTo>
                    <a:pt x="366877" y="152095"/>
                  </a:lnTo>
                  <a:lnTo>
                    <a:pt x="367461" y="152095"/>
                  </a:lnTo>
                  <a:lnTo>
                    <a:pt x="366877" y="145745"/>
                  </a:lnTo>
                  <a:lnTo>
                    <a:pt x="366877" y="147015"/>
                  </a:lnTo>
                  <a:lnTo>
                    <a:pt x="366293" y="149555"/>
                  </a:lnTo>
                  <a:lnTo>
                    <a:pt x="365709" y="154635"/>
                  </a:lnTo>
                  <a:lnTo>
                    <a:pt x="365137" y="158445"/>
                  </a:lnTo>
                  <a:lnTo>
                    <a:pt x="364553" y="157175"/>
                  </a:lnTo>
                  <a:lnTo>
                    <a:pt x="365010" y="154635"/>
                  </a:lnTo>
                  <a:lnTo>
                    <a:pt x="365252" y="153365"/>
                  </a:lnTo>
                  <a:lnTo>
                    <a:pt x="365709" y="150825"/>
                  </a:lnTo>
                  <a:lnTo>
                    <a:pt x="366217" y="146380"/>
                  </a:lnTo>
                  <a:lnTo>
                    <a:pt x="366293" y="141935"/>
                  </a:lnTo>
                  <a:lnTo>
                    <a:pt x="365709" y="145745"/>
                  </a:lnTo>
                  <a:lnTo>
                    <a:pt x="364553" y="152095"/>
                  </a:lnTo>
                  <a:lnTo>
                    <a:pt x="363385" y="153365"/>
                  </a:lnTo>
                  <a:lnTo>
                    <a:pt x="364553" y="148285"/>
                  </a:lnTo>
                  <a:lnTo>
                    <a:pt x="365137" y="141935"/>
                  </a:lnTo>
                  <a:lnTo>
                    <a:pt x="362229" y="153365"/>
                  </a:lnTo>
                  <a:lnTo>
                    <a:pt x="362800" y="150825"/>
                  </a:lnTo>
                  <a:lnTo>
                    <a:pt x="361645" y="150825"/>
                  </a:lnTo>
                  <a:lnTo>
                    <a:pt x="359321" y="153365"/>
                  </a:lnTo>
                  <a:lnTo>
                    <a:pt x="360476" y="149555"/>
                  </a:lnTo>
                  <a:lnTo>
                    <a:pt x="357568" y="154635"/>
                  </a:lnTo>
                  <a:lnTo>
                    <a:pt x="357568" y="149656"/>
                  </a:lnTo>
                  <a:lnTo>
                    <a:pt x="358076" y="148285"/>
                  </a:lnTo>
                  <a:lnTo>
                    <a:pt x="358952" y="145745"/>
                  </a:lnTo>
                  <a:lnTo>
                    <a:pt x="356679" y="147015"/>
                  </a:lnTo>
                  <a:lnTo>
                    <a:pt x="351180" y="148285"/>
                  </a:lnTo>
                  <a:lnTo>
                    <a:pt x="355244" y="145745"/>
                  </a:lnTo>
                  <a:lnTo>
                    <a:pt x="352920" y="143205"/>
                  </a:lnTo>
                  <a:lnTo>
                    <a:pt x="358736" y="138125"/>
                  </a:lnTo>
                  <a:lnTo>
                    <a:pt x="356412" y="136855"/>
                  </a:lnTo>
                  <a:lnTo>
                    <a:pt x="352336" y="136855"/>
                  </a:lnTo>
                  <a:lnTo>
                    <a:pt x="346532" y="143205"/>
                  </a:lnTo>
                  <a:lnTo>
                    <a:pt x="350456" y="135585"/>
                  </a:lnTo>
                  <a:lnTo>
                    <a:pt x="351764" y="133045"/>
                  </a:lnTo>
                  <a:lnTo>
                    <a:pt x="346532" y="134315"/>
                  </a:lnTo>
                  <a:lnTo>
                    <a:pt x="342455" y="134315"/>
                  </a:lnTo>
                  <a:lnTo>
                    <a:pt x="338391" y="135585"/>
                  </a:lnTo>
                  <a:lnTo>
                    <a:pt x="334899" y="135585"/>
                  </a:lnTo>
                  <a:lnTo>
                    <a:pt x="336931" y="133045"/>
                  </a:lnTo>
                  <a:lnTo>
                    <a:pt x="343039" y="125425"/>
                  </a:lnTo>
                  <a:lnTo>
                    <a:pt x="333794" y="124155"/>
                  </a:lnTo>
                  <a:lnTo>
                    <a:pt x="325310" y="122885"/>
                  </a:lnTo>
                  <a:lnTo>
                    <a:pt x="317690" y="120345"/>
                  </a:lnTo>
                  <a:lnTo>
                    <a:pt x="311061" y="117805"/>
                  </a:lnTo>
                  <a:lnTo>
                    <a:pt x="313397" y="116535"/>
                  </a:lnTo>
                  <a:lnTo>
                    <a:pt x="318096" y="113995"/>
                  </a:lnTo>
                  <a:lnTo>
                    <a:pt x="324954" y="116535"/>
                  </a:lnTo>
                  <a:lnTo>
                    <a:pt x="329641" y="113995"/>
                  </a:lnTo>
                  <a:lnTo>
                    <a:pt x="331990" y="112725"/>
                  </a:lnTo>
                  <a:lnTo>
                    <a:pt x="315353" y="112725"/>
                  </a:lnTo>
                  <a:lnTo>
                    <a:pt x="308686" y="111455"/>
                  </a:lnTo>
                  <a:lnTo>
                    <a:pt x="306400" y="108915"/>
                  </a:lnTo>
                  <a:lnTo>
                    <a:pt x="305244" y="107645"/>
                  </a:lnTo>
                  <a:lnTo>
                    <a:pt x="305828" y="105105"/>
                  </a:lnTo>
                  <a:lnTo>
                    <a:pt x="311645" y="103835"/>
                  </a:lnTo>
                  <a:lnTo>
                    <a:pt x="314553" y="102565"/>
                  </a:lnTo>
                  <a:lnTo>
                    <a:pt x="308686" y="100025"/>
                  </a:lnTo>
                  <a:lnTo>
                    <a:pt x="307784" y="98755"/>
                  </a:lnTo>
                  <a:lnTo>
                    <a:pt x="305104" y="94945"/>
                  </a:lnTo>
                  <a:lnTo>
                    <a:pt x="301307" y="91135"/>
                  </a:lnTo>
                  <a:lnTo>
                    <a:pt x="294779" y="88595"/>
                  </a:lnTo>
                  <a:lnTo>
                    <a:pt x="295948" y="87325"/>
                  </a:lnTo>
                  <a:lnTo>
                    <a:pt x="299427" y="87325"/>
                  </a:lnTo>
                  <a:lnTo>
                    <a:pt x="298272" y="86055"/>
                  </a:lnTo>
                  <a:lnTo>
                    <a:pt x="299427" y="83515"/>
                  </a:lnTo>
                  <a:lnTo>
                    <a:pt x="293039" y="87325"/>
                  </a:lnTo>
                  <a:lnTo>
                    <a:pt x="295363" y="87325"/>
                  </a:lnTo>
                  <a:lnTo>
                    <a:pt x="288302" y="92405"/>
                  </a:lnTo>
                  <a:lnTo>
                    <a:pt x="280314" y="94945"/>
                  </a:lnTo>
                  <a:lnTo>
                    <a:pt x="272872" y="97485"/>
                  </a:lnTo>
                  <a:lnTo>
                    <a:pt x="267449" y="98755"/>
                  </a:lnTo>
                  <a:lnTo>
                    <a:pt x="274078" y="94945"/>
                  </a:lnTo>
                  <a:lnTo>
                    <a:pt x="276288" y="93675"/>
                  </a:lnTo>
                  <a:lnTo>
                    <a:pt x="278358" y="89865"/>
                  </a:lnTo>
                  <a:lnTo>
                    <a:pt x="281520" y="84785"/>
                  </a:lnTo>
                  <a:lnTo>
                    <a:pt x="286359" y="82245"/>
                  </a:lnTo>
                  <a:lnTo>
                    <a:pt x="293624" y="78435"/>
                  </a:lnTo>
                  <a:lnTo>
                    <a:pt x="288391" y="78435"/>
                  </a:lnTo>
                  <a:lnTo>
                    <a:pt x="283730" y="82245"/>
                  </a:lnTo>
                  <a:lnTo>
                    <a:pt x="284314" y="79705"/>
                  </a:lnTo>
                  <a:lnTo>
                    <a:pt x="286639" y="78435"/>
                  </a:lnTo>
                  <a:lnTo>
                    <a:pt x="292455" y="75895"/>
                  </a:lnTo>
                  <a:lnTo>
                    <a:pt x="286054" y="73355"/>
                  </a:lnTo>
                  <a:lnTo>
                    <a:pt x="280250" y="79705"/>
                  </a:lnTo>
                  <a:lnTo>
                    <a:pt x="278701" y="77165"/>
                  </a:lnTo>
                  <a:lnTo>
                    <a:pt x="277914" y="75895"/>
                  </a:lnTo>
                  <a:lnTo>
                    <a:pt x="280822" y="73355"/>
                  </a:lnTo>
                  <a:lnTo>
                    <a:pt x="282575" y="73355"/>
                  </a:lnTo>
                  <a:lnTo>
                    <a:pt x="286639" y="72085"/>
                  </a:lnTo>
                  <a:lnTo>
                    <a:pt x="279082" y="73355"/>
                  </a:lnTo>
                  <a:lnTo>
                    <a:pt x="271526" y="75895"/>
                  </a:lnTo>
                  <a:lnTo>
                    <a:pt x="272110" y="70815"/>
                  </a:lnTo>
                  <a:lnTo>
                    <a:pt x="274434" y="69545"/>
                  </a:lnTo>
                  <a:lnTo>
                    <a:pt x="275653" y="67779"/>
                  </a:lnTo>
                  <a:lnTo>
                    <a:pt x="271195" y="65735"/>
                  </a:lnTo>
                  <a:lnTo>
                    <a:pt x="162217" y="65735"/>
                  </a:lnTo>
                  <a:lnTo>
                    <a:pt x="162217" y="219405"/>
                  </a:lnTo>
                  <a:lnTo>
                    <a:pt x="160185" y="219405"/>
                  </a:lnTo>
                  <a:lnTo>
                    <a:pt x="161632" y="218135"/>
                  </a:lnTo>
                  <a:lnTo>
                    <a:pt x="162217" y="219405"/>
                  </a:lnTo>
                  <a:lnTo>
                    <a:pt x="162217" y="65735"/>
                  </a:lnTo>
                  <a:lnTo>
                    <a:pt x="159893" y="65735"/>
                  </a:lnTo>
                  <a:lnTo>
                    <a:pt x="159893" y="219659"/>
                  </a:lnTo>
                  <a:lnTo>
                    <a:pt x="159893" y="223215"/>
                  </a:lnTo>
                  <a:lnTo>
                    <a:pt x="158153" y="225755"/>
                  </a:lnTo>
                  <a:lnTo>
                    <a:pt x="156984" y="223215"/>
                  </a:lnTo>
                  <a:lnTo>
                    <a:pt x="155829" y="223215"/>
                  </a:lnTo>
                  <a:lnTo>
                    <a:pt x="159893" y="219659"/>
                  </a:lnTo>
                  <a:lnTo>
                    <a:pt x="159893" y="65735"/>
                  </a:lnTo>
                  <a:lnTo>
                    <a:pt x="151752" y="65735"/>
                  </a:lnTo>
                  <a:lnTo>
                    <a:pt x="151752" y="218135"/>
                  </a:lnTo>
                  <a:lnTo>
                    <a:pt x="151168" y="218135"/>
                  </a:lnTo>
                  <a:lnTo>
                    <a:pt x="150012" y="216865"/>
                  </a:lnTo>
                  <a:lnTo>
                    <a:pt x="151752" y="218135"/>
                  </a:lnTo>
                  <a:lnTo>
                    <a:pt x="151752" y="65735"/>
                  </a:lnTo>
                  <a:lnTo>
                    <a:pt x="41871" y="65735"/>
                  </a:lnTo>
                  <a:lnTo>
                    <a:pt x="39712" y="66408"/>
                  </a:lnTo>
                  <a:lnTo>
                    <a:pt x="42443" y="67005"/>
                  </a:lnTo>
                  <a:lnTo>
                    <a:pt x="37795" y="67005"/>
                  </a:lnTo>
                  <a:lnTo>
                    <a:pt x="39712" y="66408"/>
                  </a:lnTo>
                  <a:lnTo>
                    <a:pt x="39014" y="66255"/>
                  </a:lnTo>
                  <a:lnTo>
                    <a:pt x="34886" y="67005"/>
                  </a:lnTo>
                  <a:lnTo>
                    <a:pt x="31978" y="67005"/>
                  </a:lnTo>
                  <a:lnTo>
                    <a:pt x="42443" y="68275"/>
                  </a:lnTo>
                  <a:lnTo>
                    <a:pt x="38379" y="69545"/>
                  </a:lnTo>
                  <a:lnTo>
                    <a:pt x="18605" y="69545"/>
                  </a:lnTo>
                  <a:lnTo>
                    <a:pt x="17449" y="70815"/>
                  </a:lnTo>
                  <a:lnTo>
                    <a:pt x="19773" y="72085"/>
                  </a:lnTo>
                  <a:lnTo>
                    <a:pt x="34886" y="72085"/>
                  </a:lnTo>
                  <a:lnTo>
                    <a:pt x="38963" y="70815"/>
                  </a:lnTo>
                  <a:lnTo>
                    <a:pt x="42443" y="70815"/>
                  </a:lnTo>
                  <a:lnTo>
                    <a:pt x="48844" y="69545"/>
                  </a:lnTo>
                  <a:lnTo>
                    <a:pt x="51752" y="70815"/>
                  </a:lnTo>
                  <a:lnTo>
                    <a:pt x="54076" y="70815"/>
                  </a:lnTo>
                  <a:lnTo>
                    <a:pt x="54660" y="73355"/>
                  </a:lnTo>
                  <a:lnTo>
                    <a:pt x="58140" y="74625"/>
                  </a:lnTo>
                  <a:lnTo>
                    <a:pt x="47675" y="78435"/>
                  </a:lnTo>
                  <a:lnTo>
                    <a:pt x="51752" y="78435"/>
                  </a:lnTo>
                  <a:lnTo>
                    <a:pt x="61633" y="77165"/>
                  </a:lnTo>
                  <a:lnTo>
                    <a:pt x="62801" y="78435"/>
                  </a:lnTo>
                  <a:lnTo>
                    <a:pt x="54597" y="82245"/>
                  </a:lnTo>
                  <a:lnTo>
                    <a:pt x="54127" y="89865"/>
                  </a:lnTo>
                  <a:lnTo>
                    <a:pt x="45935" y="96215"/>
                  </a:lnTo>
                  <a:lnTo>
                    <a:pt x="55384" y="94945"/>
                  </a:lnTo>
                  <a:lnTo>
                    <a:pt x="60032" y="97485"/>
                  </a:lnTo>
                  <a:lnTo>
                    <a:pt x="63601" y="101295"/>
                  </a:lnTo>
                  <a:lnTo>
                    <a:pt x="69773" y="103835"/>
                  </a:lnTo>
                  <a:lnTo>
                    <a:pt x="68618" y="103835"/>
                  </a:lnTo>
                  <a:lnTo>
                    <a:pt x="66281" y="105105"/>
                  </a:lnTo>
                  <a:lnTo>
                    <a:pt x="66281" y="107645"/>
                  </a:lnTo>
                  <a:lnTo>
                    <a:pt x="62217" y="110185"/>
                  </a:lnTo>
                  <a:lnTo>
                    <a:pt x="59893" y="113995"/>
                  </a:lnTo>
                  <a:lnTo>
                    <a:pt x="68580" y="110185"/>
                  </a:lnTo>
                  <a:lnTo>
                    <a:pt x="75374" y="108915"/>
                  </a:lnTo>
                  <a:lnTo>
                    <a:pt x="87795" y="108915"/>
                  </a:lnTo>
                  <a:lnTo>
                    <a:pt x="80416" y="113995"/>
                  </a:lnTo>
                  <a:lnTo>
                    <a:pt x="74066" y="116535"/>
                  </a:lnTo>
                  <a:lnTo>
                    <a:pt x="67602" y="117805"/>
                  </a:lnTo>
                  <a:lnTo>
                    <a:pt x="59893" y="121615"/>
                  </a:lnTo>
                  <a:lnTo>
                    <a:pt x="66611" y="119075"/>
                  </a:lnTo>
                  <a:lnTo>
                    <a:pt x="76568" y="119075"/>
                  </a:lnTo>
                  <a:lnTo>
                    <a:pt x="81978" y="116535"/>
                  </a:lnTo>
                  <a:lnTo>
                    <a:pt x="77114" y="122885"/>
                  </a:lnTo>
                  <a:lnTo>
                    <a:pt x="74701" y="124155"/>
                  </a:lnTo>
                  <a:lnTo>
                    <a:pt x="69189" y="127965"/>
                  </a:lnTo>
                  <a:lnTo>
                    <a:pt x="77114" y="125425"/>
                  </a:lnTo>
                  <a:lnTo>
                    <a:pt x="78930" y="125425"/>
                  </a:lnTo>
                  <a:lnTo>
                    <a:pt x="79654" y="126695"/>
                  </a:lnTo>
                  <a:lnTo>
                    <a:pt x="84315" y="126695"/>
                  </a:lnTo>
                  <a:lnTo>
                    <a:pt x="78498" y="134315"/>
                  </a:lnTo>
                  <a:lnTo>
                    <a:pt x="69773" y="135585"/>
                  </a:lnTo>
                  <a:lnTo>
                    <a:pt x="76746" y="136855"/>
                  </a:lnTo>
                  <a:lnTo>
                    <a:pt x="75450" y="138074"/>
                  </a:lnTo>
                  <a:lnTo>
                    <a:pt x="79425" y="135585"/>
                  </a:lnTo>
                  <a:lnTo>
                    <a:pt x="85471" y="133045"/>
                  </a:lnTo>
                  <a:lnTo>
                    <a:pt x="86906" y="135585"/>
                  </a:lnTo>
                  <a:lnTo>
                    <a:pt x="83502" y="138074"/>
                  </a:lnTo>
                  <a:lnTo>
                    <a:pt x="77787" y="141935"/>
                  </a:lnTo>
                  <a:lnTo>
                    <a:pt x="72682" y="145745"/>
                  </a:lnTo>
                  <a:lnTo>
                    <a:pt x="77914" y="147015"/>
                  </a:lnTo>
                  <a:lnTo>
                    <a:pt x="90119" y="143205"/>
                  </a:lnTo>
                  <a:lnTo>
                    <a:pt x="91287" y="145745"/>
                  </a:lnTo>
                  <a:lnTo>
                    <a:pt x="89547" y="147015"/>
                  </a:lnTo>
                  <a:lnTo>
                    <a:pt x="88963" y="148285"/>
                  </a:lnTo>
                  <a:lnTo>
                    <a:pt x="86055" y="148285"/>
                  </a:lnTo>
                  <a:lnTo>
                    <a:pt x="92176" y="149555"/>
                  </a:lnTo>
                  <a:lnTo>
                    <a:pt x="95351" y="152095"/>
                  </a:lnTo>
                  <a:lnTo>
                    <a:pt x="98971" y="154635"/>
                  </a:lnTo>
                  <a:lnTo>
                    <a:pt x="106400" y="154635"/>
                  </a:lnTo>
                  <a:lnTo>
                    <a:pt x="105613" y="155790"/>
                  </a:lnTo>
                  <a:lnTo>
                    <a:pt x="115125" y="149555"/>
                  </a:lnTo>
                  <a:lnTo>
                    <a:pt x="119773" y="147015"/>
                  </a:lnTo>
                  <a:lnTo>
                    <a:pt x="120942" y="148285"/>
                  </a:lnTo>
                  <a:lnTo>
                    <a:pt x="125006" y="147015"/>
                  </a:lnTo>
                  <a:lnTo>
                    <a:pt x="129082" y="145745"/>
                  </a:lnTo>
                  <a:lnTo>
                    <a:pt x="122097" y="150825"/>
                  </a:lnTo>
                  <a:lnTo>
                    <a:pt x="121526" y="149555"/>
                  </a:lnTo>
                  <a:lnTo>
                    <a:pt x="118618" y="152095"/>
                  </a:lnTo>
                  <a:lnTo>
                    <a:pt x="115709" y="153365"/>
                  </a:lnTo>
                  <a:lnTo>
                    <a:pt x="120357" y="153365"/>
                  </a:lnTo>
                  <a:lnTo>
                    <a:pt x="114985" y="157175"/>
                  </a:lnTo>
                  <a:lnTo>
                    <a:pt x="112725" y="157175"/>
                  </a:lnTo>
                  <a:lnTo>
                    <a:pt x="110794" y="155905"/>
                  </a:lnTo>
                  <a:lnTo>
                    <a:pt x="106400" y="157175"/>
                  </a:lnTo>
                  <a:lnTo>
                    <a:pt x="112217" y="159715"/>
                  </a:lnTo>
                  <a:lnTo>
                    <a:pt x="123850" y="157175"/>
                  </a:lnTo>
                  <a:lnTo>
                    <a:pt x="122682" y="162255"/>
                  </a:lnTo>
                  <a:lnTo>
                    <a:pt x="116967" y="164795"/>
                  </a:lnTo>
                  <a:lnTo>
                    <a:pt x="114033" y="163525"/>
                  </a:lnTo>
                  <a:lnTo>
                    <a:pt x="111645" y="163525"/>
                  </a:lnTo>
                  <a:lnTo>
                    <a:pt x="107569" y="167335"/>
                  </a:lnTo>
                  <a:lnTo>
                    <a:pt x="109308" y="160985"/>
                  </a:lnTo>
                  <a:lnTo>
                    <a:pt x="102590" y="166065"/>
                  </a:lnTo>
                  <a:lnTo>
                    <a:pt x="99822" y="166065"/>
                  </a:lnTo>
                  <a:lnTo>
                    <a:pt x="92456" y="171145"/>
                  </a:lnTo>
                  <a:lnTo>
                    <a:pt x="93027" y="180035"/>
                  </a:lnTo>
                  <a:lnTo>
                    <a:pt x="102336" y="174955"/>
                  </a:lnTo>
                  <a:lnTo>
                    <a:pt x="102920" y="182575"/>
                  </a:lnTo>
                  <a:lnTo>
                    <a:pt x="109893" y="180035"/>
                  </a:lnTo>
                  <a:lnTo>
                    <a:pt x="111633" y="176225"/>
                  </a:lnTo>
                  <a:lnTo>
                    <a:pt x="115125" y="174955"/>
                  </a:lnTo>
                  <a:lnTo>
                    <a:pt x="118618" y="173685"/>
                  </a:lnTo>
                  <a:lnTo>
                    <a:pt x="121970" y="177495"/>
                  </a:lnTo>
                  <a:lnTo>
                    <a:pt x="115417" y="186385"/>
                  </a:lnTo>
                  <a:lnTo>
                    <a:pt x="109296" y="192735"/>
                  </a:lnTo>
                  <a:lnTo>
                    <a:pt x="113957" y="195275"/>
                  </a:lnTo>
                  <a:lnTo>
                    <a:pt x="127546" y="188925"/>
                  </a:lnTo>
                  <a:lnTo>
                    <a:pt x="132029" y="187655"/>
                  </a:lnTo>
                  <a:lnTo>
                    <a:pt x="131991" y="191465"/>
                  </a:lnTo>
                  <a:lnTo>
                    <a:pt x="119189" y="199085"/>
                  </a:lnTo>
                  <a:lnTo>
                    <a:pt x="123355" y="200355"/>
                  </a:lnTo>
                  <a:lnTo>
                    <a:pt x="129374" y="197815"/>
                  </a:lnTo>
                  <a:lnTo>
                    <a:pt x="134073" y="196545"/>
                  </a:lnTo>
                  <a:lnTo>
                    <a:pt x="134315" y="201625"/>
                  </a:lnTo>
                  <a:lnTo>
                    <a:pt x="137223" y="201625"/>
                  </a:lnTo>
                  <a:lnTo>
                    <a:pt x="127330" y="209245"/>
                  </a:lnTo>
                  <a:lnTo>
                    <a:pt x="132702" y="213055"/>
                  </a:lnTo>
                  <a:lnTo>
                    <a:pt x="139331" y="215595"/>
                  </a:lnTo>
                  <a:lnTo>
                    <a:pt x="146062" y="216865"/>
                  </a:lnTo>
                  <a:lnTo>
                    <a:pt x="151752" y="220675"/>
                  </a:lnTo>
                  <a:lnTo>
                    <a:pt x="148259" y="221945"/>
                  </a:lnTo>
                  <a:lnTo>
                    <a:pt x="144195" y="223215"/>
                  </a:lnTo>
                  <a:lnTo>
                    <a:pt x="142455" y="227025"/>
                  </a:lnTo>
                  <a:lnTo>
                    <a:pt x="148945" y="232105"/>
                  </a:lnTo>
                  <a:lnTo>
                    <a:pt x="152552" y="239725"/>
                  </a:lnTo>
                  <a:lnTo>
                    <a:pt x="154305" y="248615"/>
                  </a:lnTo>
                  <a:lnTo>
                    <a:pt x="155244" y="257505"/>
                  </a:lnTo>
                  <a:lnTo>
                    <a:pt x="166293" y="253695"/>
                  </a:lnTo>
                  <a:lnTo>
                    <a:pt x="170942" y="252425"/>
                  </a:lnTo>
                  <a:lnTo>
                    <a:pt x="172681" y="253695"/>
                  </a:lnTo>
                  <a:lnTo>
                    <a:pt x="168033" y="258775"/>
                  </a:lnTo>
                  <a:lnTo>
                    <a:pt x="164541" y="260045"/>
                  </a:lnTo>
                  <a:lnTo>
                    <a:pt x="173748" y="260045"/>
                  </a:lnTo>
                  <a:lnTo>
                    <a:pt x="182346" y="262585"/>
                  </a:lnTo>
                  <a:lnTo>
                    <a:pt x="188010" y="266395"/>
                  </a:lnTo>
                  <a:lnTo>
                    <a:pt x="188379" y="274015"/>
                  </a:lnTo>
                  <a:lnTo>
                    <a:pt x="184899" y="275285"/>
                  </a:lnTo>
                  <a:lnTo>
                    <a:pt x="188341" y="276555"/>
                  </a:lnTo>
                  <a:lnTo>
                    <a:pt x="195072" y="274015"/>
                  </a:lnTo>
                  <a:lnTo>
                    <a:pt x="200914" y="271475"/>
                  </a:lnTo>
                  <a:lnTo>
                    <a:pt x="201752" y="275285"/>
                  </a:lnTo>
                  <a:lnTo>
                    <a:pt x="199428" y="275285"/>
                  </a:lnTo>
                  <a:lnTo>
                    <a:pt x="201752" y="281635"/>
                  </a:lnTo>
                  <a:lnTo>
                    <a:pt x="207568" y="285445"/>
                  </a:lnTo>
                  <a:lnTo>
                    <a:pt x="215709" y="293065"/>
                  </a:lnTo>
                  <a:lnTo>
                    <a:pt x="218617" y="298145"/>
                  </a:lnTo>
                  <a:lnTo>
                    <a:pt x="216293" y="307035"/>
                  </a:lnTo>
                  <a:lnTo>
                    <a:pt x="222402" y="304495"/>
                  </a:lnTo>
                  <a:lnTo>
                    <a:pt x="225082" y="308305"/>
                  </a:lnTo>
                  <a:lnTo>
                    <a:pt x="228307" y="310845"/>
                  </a:lnTo>
                  <a:lnTo>
                    <a:pt x="236054" y="304495"/>
                  </a:lnTo>
                  <a:lnTo>
                    <a:pt x="234454" y="312115"/>
                  </a:lnTo>
                  <a:lnTo>
                    <a:pt x="232791" y="318465"/>
                  </a:lnTo>
                  <a:lnTo>
                    <a:pt x="231889" y="323545"/>
                  </a:lnTo>
                  <a:lnTo>
                    <a:pt x="232575" y="331165"/>
                  </a:lnTo>
                  <a:lnTo>
                    <a:pt x="233730" y="333705"/>
                  </a:lnTo>
                  <a:lnTo>
                    <a:pt x="244195" y="322275"/>
                  </a:lnTo>
                  <a:lnTo>
                    <a:pt x="248272" y="323545"/>
                  </a:lnTo>
                  <a:lnTo>
                    <a:pt x="241287" y="332435"/>
                  </a:lnTo>
                  <a:lnTo>
                    <a:pt x="252336" y="326085"/>
                  </a:lnTo>
                  <a:lnTo>
                    <a:pt x="245948" y="337515"/>
                  </a:lnTo>
                  <a:lnTo>
                    <a:pt x="250012" y="337515"/>
                  </a:lnTo>
                  <a:lnTo>
                    <a:pt x="249428" y="336245"/>
                  </a:lnTo>
                  <a:lnTo>
                    <a:pt x="251180" y="331165"/>
                  </a:lnTo>
                  <a:lnTo>
                    <a:pt x="253504" y="328625"/>
                  </a:lnTo>
                  <a:lnTo>
                    <a:pt x="260477" y="327355"/>
                  </a:lnTo>
                  <a:lnTo>
                    <a:pt x="257568" y="342595"/>
                  </a:lnTo>
                  <a:lnTo>
                    <a:pt x="254660" y="347675"/>
                  </a:lnTo>
                  <a:lnTo>
                    <a:pt x="259308" y="347675"/>
                  </a:lnTo>
                  <a:lnTo>
                    <a:pt x="269786" y="346405"/>
                  </a:lnTo>
                  <a:lnTo>
                    <a:pt x="267449" y="348945"/>
                  </a:lnTo>
                  <a:lnTo>
                    <a:pt x="265709" y="348945"/>
                  </a:lnTo>
                  <a:lnTo>
                    <a:pt x="263385" y="350215"/>
                  </a:lnTo>
                  <a:lnTo>
                    <a:pt x="265315" y="351485"/>
                  </a:lnTo>
                  <a:lnTo>
                    <a:pt x="263525" y="354025"/>
                  </a:lnTo>
                  <a:lnTo>
                    <a:pt x="262407" y="357835"/>
                  </a:lnTo>
                  <a:lnTo>
                    <a:pt x="266293" y="356565"/>
                  </a:lnTo>
                  <a:lnTo>
                    <a:pt x="266877" y="354025"/>
                  </a:lnTo>
                  <a:lnTo>
                    <a:pt x="270357" y="351485"/>
                  </a:lnTo>
                  <a:lnTo>
                    <a:pt x="272110" y="348945"/>
                  </a:lnTo>
                  <a:lnTo>
                    <a:pt x="270357" y="356565"/>
                  </a:lnTo>
                  <a:lnTo>
                    <a:pt x="275590" y="360375"/>
                  </a:lnTo>
                  <a:lnTo>
                    <a:pt x="281406" y="360375"/>
                  </a:lnTo>
                  <a:lnTo>
                    <a:pt x="276174" y="366725"/>
                  </a:lnTo>
                  <a:lnTo>
                    <a:pt x="281482" y="370535"/>
                  </a:lnTo>
                  <a:lnTo>
                    <a:pt x="288099" y="371805"/>
                  </a:lnTo>
                  <a:lnTo>
                    <a:pt x="295148" y="374345"/>
                  </a:lnTo>
                  <a:lnTo>
                    <a:pt x="301752" y="376885"/>
                  </a:lnTo>
                  <a:lnTo>
                    <a:pt x="300596" y="371805"/>
                  </a:lnTo>
                  <a:lnTo>
                    <a:pt x="308152" y="360375"/>
                  </a:lnTo>
                  <a:lnTo>
                    <a:pt x="311061" y="360375"/>
                  </a:lnTo>
                  <a:lnTo>
                    <a:pt x="309600" y="363550"/>
                  </a:lnTo>
                  <a:lnTo>
                    <a:pt x="313385" y="360375"/>
                  </a:lnTo>
                  <a:lnTo>
                    <a:pt x="315709" y="362915"/>
                  </a:lnTo>
                  <a:lnTo>
                    <a:pt x="308737" y="374345"/>
                  </a:lnTo>
                  <a:lnTo>
                    <a:pt x="311061" y="374345"/>
                  </a:lnTo>
                  <a:lnTo>
                    <a:pt x="635787" y="374345"/>
                  </a:lnTo>
                  <a:lnTo>
                    <a:pt x="633158" y="370535"/>
                  </a:lnTo>
                  <a:lnTo>
                    <a:pt x="643623" y="364185"/>
                  </a:lnTo>
                  <a:lnTo>
                    <a:pt x="653580" y="357835"/>
                  </a:lnTo>
                  <a:lnTo>
                    <a:pt x="662355" y="351485"/>
                  </a:lnTo>
                  <a:lnTo>
                    <a:pt x="665784" y="347675"/>
                  </a:lnTo>
                  <a:lnTo>
                    <a:pt x="669213" y="343865"/>
                  </a:lnTo>
                  <a:close/>
                </a:path>
                <a:path w="2396490" h="810260">
                  <a:moveTo>
                    <a:pt x="669785" y="370357"/>
                  </a:moveTo>
                  <a:lnTo>
                    <a:pt x="663829" y="372935"/>
                  </a:lnTo>
                  <a:lnTo>
                    <a:pt x="660488" y="373989"/>
                  </a:lnTo>
                  <a:lnTo>
                    <a:pt x="656704" y="375272"/>
                  </a:lnTo>
                  <a:lnTo>
                    <a:pt x="649439" y="378498"/>
                  </a:lnTo>
                  <a:lnTo>
                    <a:pt x="647115" y="377913"/>
                  </a:lnTo>
                  <a:lnTo>
                    <a:pt x="651179" y="373849"/>
                  </a:lnTo>
                  <a:lnTo>
                    <a:pt x="655256" y="371525"/>
                  </a:lnTo>
                  <a:lnTo>
                    <a:pt x="652348" y="372681"/>
                  </a:lnTo>
                  <a:lnTo>
                    <a:pt x="655840" y="368033"/>
                  </a:lnTo>
                  <a:lnTo>
                    <a:pt x="648855" y="371525"/>
                  </a:lnTo>
                  <a:lnTo>
                    <a:pt x="641883" y="378498"/>
                  </a:lnTo>
                  <a:lnTo>
                    <a:pt x="643051" y="381406"/>
                  </a:lnTo>
                  <a:lnTo>
                    <a:pt x="651764" y="379082"/>
                  </a:lnTo>
                  <a:lnTo>
                    <a:pt x="650024" y="381406"/>
                  </a:lnTo>
                  <a:lnTo>
                    <a:pt x="646531" y="382574"/>
                  </a:lnTo>
                  <a:lnTo>
                    <a:pt x="644791" y="383730"/>
                  </a:lnTo>
                  <a:lnTo>
                    <a:pt x="650163" y="381977"/>
                  </a:lnTo>
                  <a:lnTo>
                    <a:pt x="656412" y="379222"/>
                  </a:lnTo>
                  <a:lnTo>
                    <a:pt x="663105" y="375399"/>
                  </a:lnTo>
                  <a:lnTo>
                    <a:pt x="669785" y="370357"/>
                  </a:lnTo>
                  <a:close/>
                </a:path>
                <a:path w="2396490" h="810260">
                  <a:moveTo>
                    <a:pt x="670953" y="376885"/>
                  </a:moveTo>
                  <a:lnTo>
                    <a:pt x="667219" y="378053"/>
                  </a:lnTo>
                  <a:lnTo>
                    <a:pt x="668820" y="378752"/>
                  </a:lnTo>
                  <a:lnTo>
                    <a:pt x="670953" y="376885"/>
                  </a:lnTo>
                  <a:close/>
                </a:path>
                <a:path w="2396490" h="810260">
                  <a:moveTo>
                    <a:pt x="672122" y="372681"/>
                  </a:moveTo>
                  <a:lnTo>
                    <a:pt x="671537" y="372110"/>
                  </a:lnTo>
                  <a:lnTo>
                    <a:pt x="671537" y="371525"/>
                  </a:lnTo>
                  <a:lnTo>
                    <a:pt x="668629" y="372681"/>
                  </a:lnTo>
                  <a:lnTo>
                    <a:pt x="672122" y="372681"/>
                  </a:lnTo>
                  <a:close/>
                </a:path>
                <a:path w="2396490" h="810260">
                  <a:moveTo>
                    <a:pt x="672122" y="338785"/>
                  </a:moveTo>
                  <a:lnTo>
                    <a:pt x="665721" y="341325"/>
                  </a:lnTo>
                  <a:lnTo>
                    <a:pt x="664743" y="341604"/>
                  </a:lnTo>
                  <a:lnTo>
                    <a:pt x="666305" y="343865"/>
                  </a:lnTo>
                  <a:lnTo>
                    <a:pt x="672122" y="338785"/>
                  </a:lnTo>
                  <a:close/>
                </a:path>
                <a:path w="2396490" h="810260">
                  <a:moveTo>
                    <a:pt x="673862" y="372681"/>
                  </a:moveTo>
                  <a:lnTo>
                    <a:pt x="672122" y="372681"/>
                  </a:lnTo>
                  <a:lnTo>
                    <a:pt x="672122" y="373265"/>
                  </a:lnTo>
                  <a:lnTo>
                    <a:pt x="672693" y="373265"/>
                  </a:lnTo>
                  <a:lnTo>
                    <a:pt x="673862" y="372681"/>
                  </a:lnTo>
                  <a:close/>
                </a:path>
                <a:path w="2396490" h="810260">
                  <a:moveTo>
                    <a:pt x="675601" y="372110"/>
                  </a:moveTo>
                  <a:lnTo>
                    <a:pt x="674446" y="372110"/>
                  </a:lnTo>
                  <a:lnTo>
                    <a:pt x="673862" y="372681"/>
                  </a:lnTo>
                  <a:lnTo>
                    <a:pt x="675601" y="372681"/>
                  </a:lnTo>
                  <a:lnTo>
                    <a:pt x="675601" y="372110"/>
                  </a:lnTo>
                  <a:close/>
                </a:path>
                <a:path w="2396490" h="810260">
                  <a:moveTo>
                    <a:pt x="677926" y="384505"/>
                  </a:moveTo>
                  <a:lnTo>
                    <a:pt x="673277" y="384505"/>
                  </a:lnTo>
                  <a:lnTo>
                    <a:pt x="666305" y="387045"/>
                  </a:lnTo>
                  <a:lnTo>
                    <a:pt x="661657" y="385775"/>
                  </a:lnTo>
                  <a:lnTo>
                    <a:pt x="666305" y="381965"/>
                  </a:lnTo>
                  <a:lnTo>
                    <a:pt x="670369" y="381965"/>
                  </a:lnTo>
                  <a:lnTo>
                    <a:pt x="674446" y="380695"/>
                  </a:lnTo>
                  <a:lnTo>
                    <a:pt x="670369" y="379425"/>
                  </a:lnTo>
                  <a:lnTo>
                    <a:pt x="668820" y="378752"/>
                  </a:lnTo>
                  <a:lnTo>
                    <a:pt x="659320" y="387045"/>
                  </a:lnTo>
                  <a:lnTo>
                    <a:pt x="656412" y="387045"/>
                  </a:lnTo>
                  <a:lnTo>
                    <a:pt x="650836" y="393395"/>
                  </a:lnTo>
                  <a:lnTo>
                    <a:pt x="654532" y="394665"/>
                  </a:lnTo>
                  <a:lnTo>
                    <a:pt x="661492" y="394665"/>
                  </a:lnTo>
                  <a:lnTo>
                    <a:pt x="663168" y="395173"/>
                  </a:lnTo>
                  <a:lnTo>
                    <a:pt x="664552" y="392125"/>
                  </a:lnTo>
                  <a:lnTo>
                    <a:pt x="668045" y="389585"/>
                  </a:lnTo>
                  <a:lnTo>
                    <a:pt x="673862" y="387045"/>
                  </a:lnTo>
                  <a:lnTo>
                    <a:pt x="677926" y="384505"/>
                  </a:lnTo>
                  <a:close/>
                </a:path>
                <a:path w="2396490" h="810260">
                  <a:moveTo>
                    <a:pt x="679678" y="386638"/>
                  </a:moveTo>
                  <a:lnTo>
                    <a:pt x="678510" y="387223"/>
                  </a:lnTo>
                  <a:lnTo>
                    <a:pt x="677926" y="387807"/>
                  </a:lnTo>
                  <a:lnTo>
                    <a:pt x="679678" y="386638"/>
                  </a:lnTo>
                  <a:close/>
                </a:path>
                <a:path w="2396490" h="810260">
                  <a:moveTo>
                    <a:pt x="679678" y="29070"/>
                  </a:moveTo>
                  <a:lnTo>
                    <a:pt x="676770" y="27914"/>
                  </a:lnTo>
                  <a:lnTo>
                    <a:pt x="677926" y="28486"/>
                  </a:lnTo>
                  <a:lnTo>
                    <a:pt x="679678" y="29070"/>
                  </a:lnTo>
                  <a:close/>
                </a:path>
                <a:path w="2396490" h="810260">
                  <a:moveTo>
                    <a:pt x="681418" y="385483"/>
                  </a:moveTo>
                  <a:lnTo>
                    <a:pt x="680834" y="385483"/>
                  </a:lnTo>
                  <a:lnTo>
                    <a:pt x="679678" y="386638"/>
                  </a:lnTo>
                  <a:lnTo>
                    <a:pt x="680834" y="386054"/>
                  </a:lnTo>
                  <a:lnTo>
                    <a:pt x="681418" y="386054"/>
                  </a:lnTo>
                  <a:lnTo>
                    <a:pt x="681418" y="385483"/>
                  </a:lnTo>
                  <a:close/>
                </a:path>
                <a:path w="2396490" h="810260">
                  <a:moveTo>
                    <a:pt x="682586" y="23825"/>
                  </a:moveTo>
                  <a:lnTo>
                    <a:pt x="682002" y="23825"/>
                  </a:lnTo>
                  <a:lnTo>
                    <a:pt x="681634" y="23622"/>
                  </a:lnTo>
                  <a:lnTo>
                    <a:pt x="680250" y="23825"/>
                  </a:lnTo>
                  <a:lnTo>
                    <a:pt x="677926" y="23825"/>
                  </a:lnTo>
                  <a:lnTo>
                    <a:pt x="675017" y="25095"/>
                  </a:lnTo>
                  <a:lnTo>
                    <a:pt x="682586" y="23825"/>
                  </a:lnTo>
                  <a:close/>
                </a:path>
                <a:path w="2396490" h="810260">
                  <a:moveTo>
                    <a:pt x="685673" y="390906"/>
                  </a:moveTo>
                  <a:lnTo>
                    <a:pt x="684911" y="391287"/>
                  </a:lnTo>
                  <a:lnTo>
                    <a:pt x="683742" y="392455"/>
                  </a:lnTo>
                  <a:lnTo>
                    <a:pt x="685673" y="390906"/>
                  </a:lnTo>
                  <a:close/>
                </a:path>
                <a:path w="2396490" h="810260">
                  <a:moveTo>
                    <a:pt x="686066" y="36525"/>
                  </a:moveTo>
                  <a:lnTo>
                    <a:pt x="684326" y="35255"/>
                  </a:lnTo>
                  <a:lnTo>
                    <a:pt x="679678" y="36525"/>
                  </a:lnTo>
                  <a:lnTo>
                    <a:pt x="686066" y="36525"/>
                  </a:lnTo>
                  <a:close/>
                </a:path>
                <a:path w="2396490" h="810260">
                  <a:moveTo>
                    <a:pt x="692467" y="388391"/>
                  </a:moveTo>
                  <a:lnTo>
                    <a:pt x="688975" y="388391"/>
                  </a:lnTo>
                  <a:lnTo>
                    <a:pt x="686650" y="390131"/>
                  </a:lnTo>
                  <a:lnTo>
                    <a:pt x="688238" y="390309"/>
                  </a:lnTo>
                  <a:lnTo>
                    <a:pt x="687082" y="393331"/>
                  </a:lnTo>
                  <a:lnTo>
                    <a:pt x="686155" y="396341"/>
                  </a:lnTo>
                  <a:lnTo>
                    <a:pt x="688390" y="396519"/>
                  </a:lnTo>
                  <a:lnTo>
                    <a:pt x="687819" y="394779"/>
                  </a:lnTo>
                  <a:lnTo>
                    <a:pt x="692467" y="388391"/>
                  </a:lnTo>
                  <a:close/>
                </a:path>
                <a:path w="2396490" h="810260">
                  <a:moveTo>
                    <a:pt x="706424" y="415188"/>
                  </a:moveTo>
                  <a:lnTo>
                    <a:pt x="702932" y="417525"/>
                  </a:lnTo>
                  <a:lnTo>
                    <a:pt x="705065" y="417525"/>
                  </a:lnTo>
                  <a:lnTo>
                    <a:pt x="706424" y="416255"/>
                  </a:lnTo>
                  <a:lnTo>
                    <a:pt x="706424" y="415188"/>
                  </a:lnTo>
                  <a:close/>
                </a:path>
                <a:path w="2396490" h="810260">
                  <a:moveTo>
                    <a:pt x="710488" y="412445"/>
                  </a:moveTo>
                  <a:lnTo>
                    <a:pt x="706424" y="411175"/>
                  </a:lnTo>
                  <a:lnTo>
                    <a:pt x="706424" y="415188"/>
                  </a:lnTo>
                  <a:lnTo>
                    <a:pt x="710488" y="412445"/>
                  </a:lnTo>
                  <a:close/>
                </a:path>
                <a:path w="2396490" h="810260">
                  <a:moveTo>
                    <a:pt x="711403" y="429590"/>
                  </a:moveTo>
                  <a:lnTo>
                    <a:pt x="709904" y="430834"/>
                  </a:lnTo>
                  <a:lnTo>
                    <a:pt x="711073" y="430250"/>
                  </a:lnTo>
                  <a:lnTo>
                    <a:pt x="711403" y="429590"/>
                  </a:lnTo>
                  <a:close/>
                </a:path>
                <a:path w="2396490" h="810260">
                  <a:moveTo>
                    <a:pt x="714514" y="183616"/>
                  </a:moveTo>
                  <a:lnTo>
                    <a:pt x="709333" y="185115"/>
                  </a:lnTo>
                  <a:lnTo>
                    <a:pt x="712812" y="186385"/>
                  </a:lnTo>
                  <a:lnTo>
                    <a:pt x="714514" y="183616"/>
                  </a:lnTo>
                  <a:close/>
                </a:path>
                <a:path w="2396490" h="810260">
                  <a:moveTo>
                    <a:pt x="716889" y="454355"/>
                  </a:moveTo>
                  <a:lnTo>
                    <a:pt x="715391" y="456133"/>
                  </a:lnTo>
                  <a:lnTo>
                    <a:pt x="716610" y="455853"/>
                  </a:lnTo>
                  <a:lnTo>
                    <a:pt x="716889" y="454355"/>
                  </a:lnTo>
                  <a:close/>
                </a:path>
                <a:path w="2396490" h="810260">
                  <a:moveTo>
                    <a:pt x="718045" y="182575"/>
                  </a:moveTo>
                  <a:lnTo>
                    <a:pt x="715137" y="182575"/>
                  </a:lnTo>
                  <a:lnTo>
                    <a:pt x="714514" y="183616"/>
                  </a:lnTo>
                  <a:lnTo>
                    <a:pt x="718045" y="182575"/>
                  </a:lnTo>
                  <a:close/>
                </a:path>
                <a:path w="2396490" h="810260">
                  <a:moveTo>
                    <a:pt x="720369" y="154660"/>
                  </a:moveTo>
                  <a:lnTo>
                    <a:pt x="719213" y="155244"/>
                  </a:lnTo>
                  <a:lnTo>
                    <a:pt x="719213" y="155816"/>
                  </a:lnTo>
                  <a:lnTo>
                    <a:pt x="720369" y="154660"/>
                  </a:lnTo>
                  <a:close/>
                </a:path>
                <a:path w="2396490" h="810260">
                  <a:moveTo>
                    <a:pt x="721537" y="454355"/>
                  </a:moveTo>
                  <a:lnTo>
                    <a:pt x="717575" y="455625"/>
                  </a:lnTo>
                  <a:lnTo>
                    <a:pt x="716610" y="455853"/>
                  </a:lnTo>
                  <a:lnTo>
                    <a:pt x="715721" y="460705"/>
                  </a:lnTo>
                  <a:lnTo>
                    <a:pt x="721537" y="454355"/>
                  </a:lnTo>
                  <a:close/>
                </a:path>
                <a:path w="2396490" h="810260">
                  <a:moveTo>
                    <a:pt x="723861" y="247345"/>
                  </a:moveTo>
                  <a:lnTo>
                    <a:pt x="722122" y="243535"/>
                  </a:lnTo>
                  <a:lnTo>
                    <a:pt x="715137" y="247345"/>
                  </a:lnTo>
                  <a:lnTo>
                    <a:pt x="723861" y="247345"/>
                  </a:lnTo>
                  <a:close/>
                </a:path>
                <a:path w="2396490" h="810260">
                  <a:moveTo>
                    <a:pt x="724420" y="205828"/>
                  </a:moveTo>
                  <a:lnTo>
                    <a:pt x="722693" y="206400"/>
                  </a:lnTo>
                  <a:lnTo>
                    <a:pt x="723277" y="206400"/>
                  </a:lnTo>
                  <a:lnTo>
                    <a:pt x="724420" y="205828"/>
                  </a:lnTo>
                  <a:close/>
                </a:path>
                <a:path w="2396490" h="810260">
                  <a:moveTo>
                    <a:pt x="725030" y="209892"/>
                  </a:moveTo>
                  <a:lnTo>
                    <a:pt x="724446" y="209308"/>
                  </a:lnTo>
                  <a:lnTo>
                    <a:pt x="724446" y="209892"/>
                  </a:lnTo>
                  <a:lnTo>
                    <a:pt x="725030" y="209892"/>
                  </a:lnTo>
                  <a:close/>
                </a:path>
                <a:path w="2396490" h="810260">
                  <a:moveTo>
                    <a:pt x="726046" y="202641"/>
                  </a:moveTo>
                  <a:lnTo>
                    <a:pt x="724446" y="202336"/>
                  </a:lnTo>
                  <a:lnTo>
                    <a:pt x="723861" y="203492"/>
                  </a:lnTo>
                  <a:lnTo>
                    <a:pt x="716889" y="206984"/>
                  </a:lnTo>
                  <a:lnTo>
                    <a:pt x="719797" y="207568"/>
                  </a:lnTo>
                  <a:lnTo>
                    <a:pt x="722693" y="206400"/>
                  </a:lnTo>
                  <a:lnTo>
                    <a:pt x="721423" y="206095"/>
                  </a:lnTo>
                  <a:lnTo>
                    <a:pt x="723785" y="204368"/>
                  </a:lnTo>
                  <a:lnTo>
                    <a:pt x="726046" y="202641"/>
                  </a:lnTo>
                  <a:close/>
                </a:path>
                <a:path w="2396490" h="810260">
                  <a:moveTo>
                    <a:pt x="726186" y="219189"/>
                  </a:moveTo>
                  <a:lnTo>
                    <a:pt x="725030" y="219189"/>
                  </a:lnTo>
                  <a:lnTo>
                    <a:pt x="725601" y="219773"/>
                  </a:lnTo>
                  <a:lnTo>
                    <a:pt x="726186" y="219189"/>
                  </a:lnTo>
                  <a:close/>
                </a:path>
                <a:path w="2396490" h="810260">
                  <a:moveTo>
                    <a:pt x="726186" y="211061"/>
                  </a:moveTo>
                  <a:lnTo>
                    <a:pt x="725601" y="210477"/>
                  </a:lnTo>
                  <a:lnTo>
                    <a:pt x="724446" y="210477"/>
                  </a:lnTo>
                  <a:lnTo>
                    <a:pt x="723861" y="211061"/>
                  </a:lnTo>
                  <a:lnTo>
                    <a:pt x="726186" y="211061"/>
                  </a:lnTo>
                  <a:close/>
                </a:path>
                <a:path w="2396490" h="810260">
                  <a:moveTo>
                    <a:pt x="727925" y="279082"/>
                  </a:moveTo>
                  <a:lnTo>
                    <a:pt x="727354" y="279082"/>
                  </a:lnTo>
                  <a:lnTo>
                    <a:pt x="726770" y="279666"/>
                  </a:lnTo>
                  <a:lnTo>
                    <a:pt x="727354" y="279666"/>
                  </a:lnTo>
                  <a:lnTo>
                    <a:pt x="727925" y="279082"/>
                  </a:lnTo>
                  <a:close/>
                </a:path>
                <a:path w="2396490" h="810260">
                  <a:moveTo>
                    <a:pt x="727925" y="219773"/>
                  </a:moveTo>
                  <a:lnTo>
                    <a:pt x="727354" y="219189"/>
                  </a:lnTo>
                  <a:lnTo>
                    <a:pt x="726186" y="219773"/>
                  </a:lnTo>
                  <a:lnTo>
                    <a:pt x="727925" y="219773"/>
                  </a:lnTo>
                  <a:close/>
                </a:path>
                <a:path w="2396490" h="810260">
                  <a:moveTo>
                    <a:pt x="728510" y="262077"/>
                  </a:moveTo>
                  <a:lnTo>
                    <a:pt x="725030" y="261315"/>
                  </a:lnTo>
                  <a:lnTo>
                    <a:pt x="727354" y="262585"/>
                  </a:lnTo>
                  <a:lnTo>
                    <a:pt x="728510" y="262077"/>
                  </a:lnTo>
                  <a:close/>
                </a:path>
                <a:path w="2396490" h="810260">
                  <a:moveTo>
                    <a:pt x="728814" y="157099"/>
                  </a:moveTo>
                  <a:lnTo>
                    <a:pt x="728510" y="157175"/>
                  </a:lnTo>
                  <a:lnTo>
                    <a:pt x="728814" y="157099"/>
                  </a:lnTo>
                  <a:close/>
                </a:path>
                <a:path w="2396490" h="810260">
                  <a:moveTo>
                    <a:pt x="729056" y="213880"/>
                  </a:moveTo>
                  <a:lnTo>
                    <a:pt x="728319" y="213347"/>
                  </a:lnTo>
                  <a:lnTo>
                    <a:pt x="726186" y="214325"/>
                  </a:lnTo>
                  <a:lnTo>
                    <a:pt x="729056" y="213880"/>
                  </a:lnTo>
                  <a:close/>
                </a:path>
                <a:path w="2396490" h="810260">
                  <a:moveTo>
                    <a:pt x="729678" y="209308"/>
                  </a:moveTo>
                  <a:lnTo>
                    <a:pt x="726770" y="209892"/>
                  </a:lnTo>
                  <a:lnTo>
                    <a:pt x="725030" y="209892"/>
                  </a:lnTo>
                  <a:lnTo>
                    <a:pt x="725601" y="210477"/>
                  </a:lnTo>
                  <a:lnTo>
                    <a:pt x="727354" y="209892"/>
                  </a:lnTo>
                  <a:lnTo>
                    <a:pt x="728510" y="209892"/>
                  </a:lnTo>
                  <a:lnTo>
                    <a:pt x="729678" y="209308"/>
                  </a:lnTo>
                  <a:close/>
                </a:path>
                <a:path w="2396490" h="810260">
                  <a:moveTo>
                    <a:pt x="730834" y="219773"/>
                  </a:moveTo>
                  <a:lnTo>
                    <a:pt x="727925" y="219189"/>
                  </a:lnTo>
                  <a:lnTo>
                    <a:pt x="727925" y="219773"/>
                  </a:lnTo>
                  <a:lnTo>
                    <a:pt x="727925" y="220357"/>
                  </a:lnTo>
                  <a:lnTo>
                    <a:pt x="730834" y="219773"/>
                  </a:lnTo>
                  <a:close/>
                </a:path>
                <a:path w="2396490" h="810260">
                  <a:moveTo>
                    <a:pt x="732066" y="211632"/>
                  </a:moveTo>
                  <a:lnTo>
                    <a:pt x="728510" y="210515"/>
                  </a:lnTo>
                  <a:lnTo>
                    <a:pt x="724446" y="211785"/>
                  </a:lnTo>
                  <a:lnTo>
                    <a:pt x="727925" y="213055"/>
                  </a:lnTo>
                  <a:lnTo>
                    <a:pt x="728319" y="213347"/>
                  </a:lnTo>
                  <a:lnTo>
                    <a:pt x="732066" y="211632"/>
                  </a:lnTo>
                  <a:close/>
                </a:path>
                <a:path w="2396490" h="810260">
                  <a:moveTo>
                    <a:pt x="732993" y="252615"/>
                  </a:moveTo>
                  <a:lnTo>
                    <a:pt x="730262" y="253695"/>
                  </a:lnTo>
                  <a:lnTo>
                    <a:pt x="722693" y="253695"/>
                  </a:lnTo>
                  <a:lnTo>
                    <a:pt x="720369" y="257505"/>
                  </a:lnTo>
                  <a:lnTo>
                    <a:pt x="728510" y="257505"/>
                  </a:lnTo>
                  <a:lnTo>
                    <a:pt x="732993" y="252615"/>
                  </a:lnTo>
                  <a:close/>
                </a:path>
                <a:path w="2396490" h="810260">
                  <a:moveTo>
                    <a:pt x="733742" y="154635"/>
                  </a:moveTo>
                  <a:lnTo>
                    <a:pt x="725601" y="155905"/>
                  </a:lnTo>
                  <a:lnTo>
                    <a:pt x="728738" y="157073"/>
                  </a:lnTo>
                  <a:lnTo>
                    <a:pt x="733742" y="154635"/>
                  </a:lnTo>
                  <a:close/>
                </a:path>
                <a:path w="2396490" h="810260">
                  <a:moveTo>
                    <a:pt x="734910" y="456996"/>
                  </a:moveTo>
                  <a:lnTo>
                    <a:pt x="734326" y="457568"/>
                  </a:lnTo>
                  <a:lnTo>
                    <a:pt x="733742" y="458736"/>
                  </a:lnTo>
                  <a:lnTo>
                    <a:pt x="734326" y="458152"/>
                  </a:lnTo>
                  <a:lnTo>
                    <a:pt x="734910" y="456996"/>
                  </a:lnTo>
                  <a:close/>
                </a:path>
                <a:path w="2396490" h="810260">
                  <a:moveTo>
                    <a:pt x="735825" y="251485"/>
                  </a:moveTo>
                  <a:lnTo>
                    <a:pt x="734326" y="251155"/>
                  </a:lnTo>
                  <a:lnTo>
                    <a:pt x="732993" y="252615"/>
                  </a:lnTo>
                  <a:lnTo>
                    <a:pt x="735825" y="251485"/>
                  </a:lnTo>
                  <a:close/>
                </a:path>
                <a:path w="2396490" h="810260">
                  <a:moveTo>
                    <a:pt x="743051" y="202895"/>
                  </a:moveTo>
                  <a:lnTo>
                    <a:pt x="741108" y="203504"/>
                  </a:lnTo>
                  <a:lnTo>
                    <a:pt x="741591" y="203695"/>
                  </a:lnTo>
                  <a:lnTo>
                    <a:pt x="743051" y="202895"/>
                  </a:lnTo>
                  <a:close/>
                </a:path>
                <a:path w="2396490" h="810260">
                  <a:moveTo>
                    <a:pt x="743610" y="319900"/>
                  </a:moveTo>
                  <a:lnTo>
                    <a:pt x="742962" y="319735"/>
                  </a:lnTo>
                  <a:lnTo>
                    <a:pt x="736066" y="322275"/>
                  </a:lnTo>
                  <a:lnTo>
                    <a:pt x="743610" y="319900"/>
                  </a:lnTo>
                  <a:close/>
                </a:path>
                <a:path w="2396490" h="810260">
                  <a:moveTo>
                    <a:pt x="743635" y="210515"/>
                  </a:moveTo>
                  <a:lnTo>
                    <a:pt x="741299" y="211785"/>
                  </a:lnTo>
                  <a:lnTo>
                    <a:pt x="735495" y="213055"/>
                  </a:lnTo>
                  <a:lnTo>
                    <a:pt x="734326" y="213055"/>
                  </a:lnTo>
                  <a:lnTo>
                    <a:pt x="729056" y="213880"/>
                  </a:lnTo>
                  <a:lnTo>
                    <a:pt x="731418" y="215595"/>
                  </a:lnTo>
                  <a:lnTo>
                    <a:pt x="741299" y="213055"/>
                  </a:lnTo>
                  <a:lnTo>
                    <a:pt x="743635" y="210515"/>
                  </a:lnTo>
                  <a:close/>
                </a:path>
                <a:path w="2396490" h="810260">
                  <a:moveTo>
                    <a:pt x="745794" y="341033"/>
                  </a:moveTo>
                  <a:lnTo>
                    <a:pt x="739559" y="340055"/>
                  </a:lnTo>
                  <a:lnTo>
                    <a:pt x="742505" y="342595"/>
                  </a:lnTo>
                  <a:lnTo>
                    <a:pt x="745794" y="341033"/>
                  </a:lnTo>
                  <a:close/>
                </a:path>
                <a:path w="2396490" h="810260">
                  <a:moveTo>
                    <a:pt x="749935" y="339229"/>
                  </a:moveTo>
                  <a:lnTo>
                    <a:pt x="747839" y="340055"/>
                  </a:lnTo>
                  <a:lnTo>
                    <a:pt x="745794" y="341033"/>
                  </a:lnTo>
                  <a:lnTo>
                    <a:pt x="747699" y="341325"/>
                  </a:lnTo>
                  <a:lnTo>
                    <a:pt x="749935" y="339229"/>
                  </a:lnTo>
                  <a:close/>
                </a:path>
                <a:path w="2396490" h="810260">
                  <a:moveTo>
                    <a:pt x="751497" y="205435"/>
                  </a:moveTo>
                  <a:lnTo>
                    <a:pt x="749007" y="204165"/>
                  </a:lnTo>
                  <a:lnTo>
                    <a:pt x="742810" y="204165"/>
                  </a:lnTo>
                  <a:lnTo>
                    <a:pt x="741591" y="203695"/>
                  </a:lnTo>
                  <a:lnTo>
                    <a:pt x="738403" y="205435"/>
                  </a:lnTo>
                  <a:lnTo>
                    <a:pt x="734326" y="206705"/>
                  </a:lnTo>
                  <a:lnTo>
                    <a:pt x="727925" y="207975"/>
                  </a:lnTo>
                  <a:lnTo>
                    <a:pt x="723861" y="207975"/>
                  </a:lnTo>
                  <a:lnTo>
                    <a:pt x="727354" y="209245"/>
                  </a:lnTo>
                  <a:lnTo>
                    <a:pt x="737235" y="209245"/>
                  </a:lnTo>
                  <a:lnTo>
                    <a:pt x="732066" y="211632"/>
                  </a:lnTo>
                  <a:lnTo>
                    <a:pt x="732586" y="211785"/>
                  </a:lnTo>
                  <a:lnTo>
                    <a:pt x="738403" y="209245"/>
                  </a:lnTo>
                  <a:lnTo>
                    <a:pt x="743635" y="209245"/>
                  </a:lnTo>
                  <a:lnTo>
                    <a:pt x="751497" y="205435"/>
                  </a:lnTo>
                  <a:close/>
                </a:path>
                <a:path w="2396490" h="810260">
                  <a:moveTo>
                    <a:pt x="753186" y="201815"/>
                  </a:moveTo>
                  <a:lnTo>
                    <a:pt x="752525" y="199656"/>
                  </a:lnTo>
                  <a:lnTo>
                    <a:pt x="750608" y="200355"/>
                  </a:lnTo>
                  <a:lnTo>
                    <a:pt x="746531" y="201625"/>
                  </a:lnTo>
                  <a:lnTo>
                    <a:pt x="744207" y="202895"/>
                  </a:lnTo>
                  <a:lnTo>
                    <a:pt x="753186" y="201815"/>
                  </a:lnTo>
                  <a:close/>
                </a:path>
                <a:path w="2396490" h="810260">
                  <a:moveTo>
                    <a:pt x="756424" y="215125"/>
                  </a:moveTo>
                  <a:lnTo>
                    <a:pt x="750925" y="215798"/>
                  </a:lnTo>
                  <a:lnTo>
                    <a:pt x="744283" y="217017"/>
                  </a:lnTo>
                  <a:lnTo>
                    <a:pt x="736879" y="218884"/>
                  </a:lnTo>
                  <a:lnTo>
                    <a:pt x="729094" y="221526"/>
                  </a:lnTo>
                  <a:lnTo>
                    <a:pt x="735304" y="220408"/>
                  </a:lnTo>
                  <a:lnTo>
                    <a:pt x="742505" y="219481"/>
                  </a:lnTo>
                  <a:lnTo>
                    <a:pt x="750023" y="218033"/>
                  </a:lnTo>
                  <a:lnTo>
                    <a:pt x="751763" y="218617"/>
                  </a:lnTo>
                  <a:lnTo>
                    <a:pt x="746531" y="220941"/>
                  </a:lnTo>
                  <a:lnTo>
                    <a:pt x="742467" y="222097"/>
                  </a:lnTo>
                  <a:lnTo>
                    <a:pt x="745375" y="221526"/>
                  </a:lnTo>
                  <a:lnTo>
                    <a:pt x="740143" y="224421"/>
                  </a:lnTo>
                  <a:lnTo>
                    <a:pt x="747699" y="222681"/>
                  </a:lnTo>
                  <a:lnTo>
                    <a:pt x="756424" y="218617"/>
                  </a:lnTo>
                  <a:lnTo>
                    <a:pt x="756424" y="216865"/>
                  </a:lnTo>
                  <a:lnTo>
                    <a:pt x="748284" y="217449"/>
                  </a:lnTo>
                  <a:lnTo>
                    <a:pt x="750608" y="216293"/>
                  </a:lnTo>
                  <a:lnTo>
                    <a:pt x="754100" y="215709"/>
                  </a:lnTo>
                  <a:lnTo>
                    <a:pt x="756424" y="215125"/>
                  </a:lnTo>
                  <a:close/>
                </a:path>
                <a:path w="2396490" h="810260">
                  <a:moveTo>
                    <a:pt x="762939" y="679234"/>
                  </a:moveTo>
                  <a:lnTo>
                    <a:pt x="762812" y="679145"/>
                  </a:lnTo>
                  <a:lnTo>
                    <a:pt x="761657" y="681685"/>
                  </a:lnTo>
                  <a:lnTo>
                    <a:pt x="762939" y="679234"/>
                  </a:lnTo>
                  <a:close/>
                </a:path>
                <a:path w="2396490" h="810260">
                  <a:moveTo>
                    <a:pt x="776770" y="361645"/>
                  </a:moveTo>
                  <a:lnTo>
                    <a:pt x="770369" y="365125"/>
                  </a:lnTo>
                  <a:lnTo>
                    <a:pt x="765721" y="362216"/>
                  </a:lnTo>
                  <a:lnTo>
                    <a:pt x="768629" y="366877"/>
                  </a:lnTo>
                  <a:lnTo>
                    <a:pt x="770953" y="365125"/>
                  </a:lnTo>
                  <a:lnTo>
                    <a:pt x="776770" y="361645"/>
                  </a:lnTo>
                  <a:close/>
                </a:path>
                <a:path w="2396490" h="810260">
                  <a:moveTo>
                    <a:pt x="777849" y="359295"/>
                  </a:moveTo>
                  <a:lnTo>
                    <a:pt x="776185" y="360375"/>
                  </a:lnTo>
                  <a:lnTo>
                    <a:pt x="777354" y="360375"/>
                  </a:lnTo>
                  <a:lnTo>
                    <a:pt x="777849" y="359295"/>
                  </a:lnTo>
                  <a:close/>
                </a:path>
                <a:path w="2396490" h="810260">
                  <a:moveTo>
                    <a:pt x="801382" y="407581"/>
                  </a:moveTo>
                  <a:lnTo>
                    <a:pt x="796544" y="408635"/>
                  </a:lnTo>
                  <a:lnTo>
                    <a:pt x="795375" y="404825"/>
                  </a:lnTo>
                  <a:lnTo>
                    <a:pt x="793000" y="409905"/>
                  </a:lnTo>
                  <a:lnTo>
                    <a:pt x="796544" y="409905"/>
                  </a:lnTo>
                  <a:lnTo>
                    <a:pt x="799185" y="408635"/>
                  </a:lnTo>
                  <a:lnTo>
                    <a:pt x="801382" y="407581"/>
                  </a:lnTo>
                  <a:close/>
                </a:path>
                <a:path w="2396490" h="810260">
                  <a:moveTo>
                    <a:pt x="802017" y="407441"/>
                  </a:moveTo>
                  <a:lnTo>
                    <a:pt x="801827" y="407365"/>
                  </a:lnTo>
                  <a:lnTo>
                    <a:pt x="801382" y="407581"/>
                  </a:lnTo>
                  <a:lnTo>
                    <a:pt x="802017" y="407441"/>
                  </a:lnTo>
                  <a:close/>
                </a:path>
                <a:path w="2396490" h="810260">
                  <a:moveTo>
                    <a:pt x="821537" y="508965"/>
                  </a:moveTo>
                  <a:lnTo>
                    <a:pt x="817473" y="507695"/>
                  </a:lnTo>
                  <a:lnTo>
                    <a:pt x="811657" y="508965"/>
                  </a:lnTo>
                  <a:lnTo>
                    <a:pt x="801192" y="510235"/>
                  </a:lnTo>
                  <a:lnTo>
                    <a:pt x="795959" y="510235"/>
                  </a:lnTo>
                  <a:lnTo>
                    <a:pt x="793635" y="506425"/>
                  </a:lnTo>
                  <a:lnTo>
                    <a:pt x="794207" y="508965"/>
                  </a:lnTo>
                  <a:lnTo>
                    <a:pt x="789012" y="514045"/>
                  </a:lnTo>
                  <a:lnTo>
                    <a:pt x="788924" y="508965"/>
                  </a:lnTo>
                  <a:lnTo>
                    <a:pt x="789305" y="503885"/>
                  </a:lnTo>
                  <a:lnTo>
                    <a:pt x="786079" y="503885"/>
                  </a:lnTo>
                  <a:lnTo>
                    <a:pt x="787819" y="502615"/>
                  </a:lnTo>
                  <a:lnTo>
                    <a:pt x="793635" y="494995"/>
                  </a:lnTo>
                  <a:lnTo>
                    <a:pt x="791883" y="496265"/>
                  </a:lnTo>
                  <a:lnTo>
                    <a:pt x="791311" y="494995"/>
                  </a:lnTo>
                  <a:lnTo>
                    <a:pt x="789559" y="491185"/>
                  </a:lnTo>
                  <a:lnTo>
                    <a:pt x="780262" y="493725"/>
                  </a:lnTo>
                  <a:lnTo>
                    <a:pt x="769797" y="494995"/>
                  </a:lnTo>
                  <a:lnTo>
                    <a:pt x="773861" y="491185"/>
                  </a:lnTo>
                  <a:lnTo>
                    <a:pt x="773861" y="488645"/>
                  </a:lnTo>
                  <a:lnTo>
                    <a:pt x="773861" y="486105"/>
                  </a:lnTo>
                  <a:lnTo>
                    <a:pt x="768629" y="484835"/>
                  </a:lnTo>
                  <a:lnTo>
                    <a:pt x="768337" y="483565"/>
                  </a:lnTo>
                  <a:lnTo>
                    <a:pt x="767473" y="479755"/>
                  </a:lnTo>
                  <a:lnTo>
                    <a:pt x="763397" y="483565"/>
                  </a:lnTo>
                  <a:lnTo>
                    <a:pt x="762241" y="482295"/>
                  </a:lnTo>
                  <a:lnTo>
                    <a:pt x="758748" y="488645"/>
                  </a:lnTo>
                  <a:lnTo>
                    <a:pt x="761365" y="481025"/>
                  </a:lnTo>
                  <a:lnTo>
                    <a:pt x="763549" y="474675"/>
                  </a:lnTo>
                  <a:lnTo>
                    <a:pt x="763981" y="473405"/>
                  </a:lnTo>
                  <a:lnTo>
                    <a:pt x="750608" y="473405"/>
                  </a:lnTo>
                  <a:lnTo>
                    <a:pt x="744207" y="474675"/>
                  </a:lnTo>
                  <a:lnTo>
                    <a:pt x="742467" y="474675"/>
                  </a:lnTo>
                  <a:lnTo>
                    <a:pt x="742467" y="481025"/>
                  </a:lnTo>
                  <a:lnTo>
                    <a:pt x="741299" y="483565"/>
                  </a:lnTo>
                  <a:lnTo>
                    <a:pt x="736650" y="488645"/>
                  </a:lnTo>
                  <a:lnTo>
                    <a:pt x="736066" y="487375"/>
                  </a:lnTo>
                  <a:lnTo>
                    <a:pt x="734910" y="487375"/>
                  </a:lnTo>
                  <a:lnTo>
                    <a:pt x="734326" y="486105"/>
                  </a:lnTo>
                  <a:lnTo>
                    <a:pt x="736650" y="483565"/>
                  </a:lnTo>
                  <a:lnTo>
                    <a:pt x="742467" y="481025"/>
                  </a:lnTo>
                  <a:lnTo>
                    <a:pt x="742467" y="474675"/>
                  </a:lnTo>
                  <a:lnTo>
                    <a:pt x="736650" y="474675"/>
                  </a:lnTo>
                  <a:lnTo>
                    <a:pt x="741299" y="463245"/>
                  </a:lnTo>
                  <a:lnTo>
                    <a:pt x="742467" y="463245"/>
                  </a:lnTo>
                  <a:lnTo>
                    <a:pt x="746531" y="460705"/>
                  </a:lnTo>
                  <a:lnTo>
                    <a:pt x="745375" y="460705"/>
                  </a:lnTo>
                  <a:lnTo>
                    <a:pt x="739559" y="459435"/>
                  </a:lnTo>
                  <a:lnTo>
                    <a:pt x="736066" y="458165"/>
                  </a:lnTo>
                  <a:lnTo>
                    <a:pt x="730834" y="465785"/>
                  </a:lnTo>
                  <a:lnTo>
                    <a:pt x="733158" y="463245"/>
                  </a:lnTo>
                  <a:lnTo>
                    <a:pt x="730262" y="469595"/>
                  </a:lnTo>
                  <a:lnTo>
                    <a:pt x="726186" y="472135"/>
                  </a:lnTo>
                  <a:lnTo>
                    <a:pt x="721537" y="474675"/>
                  </a:lnTo>
                  <a:lnTo>
                    <a:pt x="720369" y="473405"/>
                  </a:lnTo>
                  <a:lnTo>
                    <a:pt x="726770" y="470865"/>
                  </a:lnTo>
                  <a:lnTo>
                    <a:pt x="728218" y="467055"/>
                  </a:lnTo>
                  <a:lnTo>
                    <a:pt x="729195" y="464515"/>
                  </a:lnTo>
                  <a:lnTo>
                    <a:pt x="729678" y="463245"/>
                  </a:lnTo>
                  <a:lnTo>
                    <a:pt x="732002" y="458165"/>
                  </a:lnTo>
                  <a:lnTo>
                    <a:pt x="730262" y="460705"/>
                  </a:lnTo>
                  <a:lnTo>
                    <a:pt x="727925" y="461975"/>
                  </a:lnTo>
                  <a:lnTo>
                    <a:pt x="726186" y="464515"/>
                  </a:lnTo>
                  <a:lnTo>
                    <a:pt x="727519" y="459435"/>
                  </a:lnTo>
                  <a:lnTo>
                    <a:pt x="723315" y="463219"/>
                  </a:lnTo>
                  <a:lnTo>
                    <a:pt x="718172" y="467055"/>
                  </a:lnTo>
                  <a:lnTo>
                    <a:pt x="716889" y="464515"/>
                  </a:lnTo>
                  <a:lnTo>
                    <a:pt x="720369" y="461975"/>
                  </a:lnTo>
                  <a:lnTo>
                    <a:pt x="717461" y="461975"/>
                  </a:lnTo>
                  <a:lnTo>
                    <a:pt x="711657" y="464515"/>
                  </a:lnTo>
                  <a:lnTo>
                    <a:pt x="710488" y="461975"/>
                  </a:lnTo>
                  <a:lnTo>
                    <a:pt x="713689" y="458165"/>
                  </a:lnTo>
                  <a:lnTo>
                    <a:pt x="715391" y="456133"/>
                  </a:lnTo>
                  <a:lnTo>
                    <a:pt x="712089" y="456895"/>
                  </a:lnTo>
                  <a:lnTo>
                    <a:pt x="708126" y="458165"/>
                  </a:lnTo>
                  <a:lnTo>
                    <a:pt x="708748" y="454355"/>
                  </a:lnTo>
                  <a:lnTo>
                    <a:pt x="711657" y="453085"/>
                  </a:lnTo>
                  <a:lnTo>
                    <a:pt x="713397" y="455625"/>
                  </a:lnTo>
                  <a:lnTo>
                    <a:pt x="716305" y="454355"/>
                  </a:lnTo>
                  <a:lnTo>
                    <a:pt x="716953" y="453085"/>
                  </a:lnTo>
                  <a:lnTo>
                    <a:pt x="718883" y="449275"/>
                  </a:lnTo>
                  <a:lnTo>
                    <a:pt x="720826" y="445465"/>
                  </a:lnTo>
                  <a:lnTo>
                    <a:pt x="722122" y="442925"/>
                  </a:lnTo>
                  <a:lnTo>
                    <a:pt x="719797" y="445465"/>
                  </a:lnTo>
                  <a:lnTo>
                    <a:pt x="719797" y="442925"/>
                  </a:lnTo>
                  <a:lnTo>
                    <a:pt x="720369" y="437845"/>
                  </a:lnTo>
                  <a:lnTo>
                    <a:pt x="719797" y="439115"/>
                  </a:lnTo>
                  <a:lnTo>
                    <a:pt x="719797" y="435305"/>
                  </a:lnTo>
                  <a:lnTo>
                    <a:pt x="718629" y="439115"/>
                  </a:lnTo>
                  <a:lnTo>
                    <a:pt x="707847" y="445465"/>
                  </a:lnTo>
                  <a:lnTo>
                    <a:pt x="703872" y="444195"/>
                  </a:lnTo>
                  <a:lnTo>
                    <a:pt x="700887" y="442925"/>
                  </a:lnTo>
                  <a:lnTo>
                    <a:pt x="693051" y="444195"/>
                  </a:lnTo>
                  <a:lnTo>
                    <a:pt x="700989" y="440385"/>
                  </a:lnTo>
                  <a:lnTo>
                    <a:pt x="703808" y="437845"/>
                  </a:lnTo>
                  <a:lnTo>
                    <a:pt x="705307" y="435330"/>
                  </a:lnTo>
                  <a:lnTo>
                    <a:pt x="709320" y="430225"/>
                  </a:lnTo>
                  <a:lnTo>
                    <a:pt x="710488" y="427685"/>
                  </a:lnTo>
                  <a:lnTo>
                    <a:pt x="711657" y="423875"/>
                  </a:lnTo>
                  <a:lnTo>
                    <a:pt x="714565" y="422605"/>
                  </a:lnTo>
                  <a:lnTo>
                    <a:pt x="711047" y="422605"/>
                  </a:lnTo>
                  <a:lnTo>
                    <a:pt x="710920" y="420065"/>
                  </a:lnTo>
                  <a:lnTo>
                    <a:pt x="710145" y="418795"/>
                  </a:lnTo>
                  <a:lnTo>
                    <a:pt x="704672" y="420065"/>
                  </a:lnTo>
                  <a:lnTo>
                    <a:pt x="707580" y="417525"/>
                  </a:lnTo>
                  <a:lnTo>
                    <a:pt x="705065" y="417525"/>
                  </a:lnTo>
                  <a:lnTo>
                    <a:pt x="702348" y="420065"/>
                  </a:lnTo>
                  <a:lnTo>
                    <a:pt x="695960" y="422605"/>
                  </a:lnTo>
                  <a:lnTo>
                    <a:pt x="697115" y="417525"/>
                  </a:lnTo>
                  <a:lnTo>
                    <a:pt x="697115" y="416255"/>
                  </a:lnTo>
                  <a:lnTo>
                    <a:pt x="697115" y="412445"/>
                  </a:lnTo>
                  <a:lnTo>
                    <a:pt x="697306" y="411175"/>
                  </a:lnTo>
                  <a:lnTo>
                    <a:pt x="697699" y="408635"/>
                  </a:lnTo>
                  <a:lnTo>
                    <a:pt x="697115" y="403555"/>
                  </a:lnTo>
                  <a:lnTo>
                    <a:pt x="688390" y="406095"/>
                  </a:lnTo>
                  <a:lnTo>
                    <a:pt x="679678" y="407771"/>
                  </a:lnTo>
                  <a:lnTo>
                    <a:pt x="679678" y="417525"/>
                  </a:lnTo>
                  <a:lnTo>
                    <a:pt x="673862" y="425145"/>
                  </a:lnTo>
                  <a:lnTo>
                    <a:pt x="673277" y="423875"/>
                  </a:lnTo>
                  <a:lnTo>
                    <a:pt x="672122" y="422605"/>
                  </a:lnTo>
                  <a:lnTo>
                    <a:pt x="671537" y="422605"/>
                  </a:lnTo>
                  <a:lnTo>
                    <a:pt x="673862" y="421335"/>
                  </a:lnTo>
                  <a:lnTo>
                    <a:pt x="675017" y="420065"/>
                  </a:lnTo>
                  <a:lnTo>
                    <a:pt x="676186" y="418795"/>
                  </a:lnTo>
                  <a:lnTo>
                    <a:pt x="679678" y="417525"/>
                  </a:lnTo>
                  <a:lnTo>
                    <a:pt x="679678" y="407771"/>
                  </a:lnTo>
                  <a:lnTo>
                    <a:pt x="675093" y="408635"/>
                  </a:lnTo>
                  <a:lnTo>
                    <a:pt x="668528" y="411175"/>
                  </a:lnTo>
                  <a:lnTo>
                    <a:pt x="661657" y="411175"/>
                  </a:lnTo>
                  <a:lnTo>
                    <a:pt x="661657" y="409905"/>
                  </a:lnTo>
                  <a:lnTo>
                    <a:pt x="661073" y="409905"/>
                  </a:lnTo>
                  <a:lnTo>
                    <a:pt x="665137" y="406095"/>
                  </a:lnTo>
                  <a:lnTo>
                    <a:pt x="671537" y="404825"/>
                  </a:lnTo>
                  <a:lnTo>
                    <a:pt x="673392" y="399745"/>
                  </a:lnTo>
                  <a:lnTo>
                    <a:pt x="673862" y="398475"/>
                  </a:lnTo>
                  <a:lnTo>
                    <a:pt x="671537" y="397205"/>
                  </a:lnTo>
                  <a:lnTo>
                    <a:pt x="666305" y="397205"/>
                  </a:lnTo>
                  <a:lnTo>
                    <a:pt x="666305" y="399745"/>
                  </a:lnTo>
                  <a:lnTo>
                    <a:pt x="661644" y="403555"/>
                  </a:lnTo>
                  <a:lnTo>
                    <a:pt x="658749" y="406095"/>
                  </a:lnTo>
                  <a:lnTo>
                    <a:pt x="657580" y="403555"/>
                  </a:lnTo>
                  <a:lnTo>
                    <a:pt x="656412" y="402285"/>
                  </a:lnTo>
                  <a:lnTo>
                    <a:pt x="666305" y="399745"/>
                  </a:lnTo>
                  <a:lnTo>
                    <a:pt x="666305" y="397205"/>
                  </a:lnTo>
                  <a:lnTo>
                    <a:pt x="669213" y="395935"/>
                  </a:lnTo>
                  <a:lnTo>
                    <a:pt x="670953" y="394665"/>
                  </a:lnTo>
                  <a:lnTo>
                    <a:pt x="673862" y="390855"/>
                  </a:lnTo>
                  <a:lnTo>
                    <a:pt x="671537" y="389585"/>
                  </a:lnTo>
                  <a:lnTo>
                    <a:pt x="664298" y="395516"/>
                  </a:lnTo>
                  <a:lnTo>
                    <a:pt x="665721" y="395935"/>
                  </a:lnTo>
                  <a:lnTo>
                    <a:pt x="654672" y="402285"/>
                  </a:lnTo>
                  <a:lnTo>
                    <a:pt x="652818" y="399745"/>
                  </a:lnTo>
                  <a:lnTo>
                    <a:pt x="649109" y="394665"/>
                  </a:lnTo>
                  <a:lnTo>
                    <a:pt x="645502" y="389585"/>
                  </a:lnTo>
                  <a:lnTo>
                    <a:pt x="643699" y="387045"/>
                  </a:lnTo>
                  <a:lnTo>
                    <a:pt x="638403" y="378155"/>
                  </a:lnTo>
                  <a:lnTo>
                    <a:pt x="636651" y="375615"/>
                  </a:lnTo>
                  <a:lnTo>
                    <a:pt x="310476" y="375615"/>
                  </a:lnTo>
                  <a:lnTo>
                    <a:pt x="309321" y="378155"/>
                  </a:lnTo>
                  <a:lnTo>
                    <a:pt x="307568" y="379425"/>
                  </a:lnTo>
                  <a:lnTo>
                    <a:pt x="305244" y="383235"/>
                  </a:lnTo>
                  <a:lnTo>
                    <a:pt x="307682" y="383235"/>
                  </a:lnTo>
                  <a:lnTo>
                    <a:pt x="308584" y="387045"/>
                  </a:lnTo>
                  <a:lnTo>
                    <a:pt x="310146" y="389585"/>
                  </a:lnTo>
                  <a:lnTo>
                    <a:pt x="314553" y="387045"/>
                  </a:lnTo>
                  <a:lnTo>
                    <a:pt x="313385" y="390855"/>
                  </a:lnTo>
                  <a:lnTo>
                    <a:pt x="322110" y="394665"/>
                  </a:lnTo>
                  <a:lnTo>
                    <a:pt x="327926" y="393395"/>
                  </a:lnTo>
                  <a:lnTo>
                    <a:pt x="334899" y="395935"/>
                  </a:lnTo>
                  <a:lnTo>
                    <a:pt x="336054" y="393395"/>
                  </a:lnTo>
                  <a:lnTo>
                    <a:pt x="338963" y="387045"/>
                  </a:lnTo>
                  <a:lnTo>
                    <a:pt x="339547" y="385775"/>
                  </a:lnTo>
                  <a:lnTo>
                    <a:pt x="341299" y="389585"/>
                  </a:lnTo>
                  <a:lnTo>
                    <a:pt x="344436" y="385775"/>
                  </a:lnTo>
                  <a:lnTo>
                    <a:pt x="346532" y="383235"/>
                  </a:lnTo>
                  <a:lnTo>
                    <a:pt x="350012" y="388315"/>
                  </a:lnTo>
                  <a:lnTo>
                    <a:pt x="352920" y="398475"/>
                  </a:lnTo>
                  <a:lnTo>
                    <a:pt x="359321" y="399745"/>
                  </a:lnTo>
                  <a:lnTo>
                    <a:pt x="365709" y="397205"/>
                  </a:lnTo>
                  <a:lnTo>
                    <a:pt x="365290" y="395973"/>
                  </a:lnTo>
                  <a:lnTo>
                    <a:pt x="365137" y="395935"/>
                  </a:lnTo>
                  <a:lnTo>
                    <a:pt x="365125" y="395516"/>
                  </a:lnTo>
                  <a:lnTo>
                    <a:pt x="363969" y="392125"/>
                  </a:lnTo>
                  <a:lnTo>
                    <a:pt x="368033" y="387045"/>
                  </a:lnTo>
                  <a:lnTo>
                    <a:pt x="365264" y="395516"/>
                  </a:lnTo>
                  <a:lnTo>
                    <a:pt x="365290" y="395973"/>
                  </a:lnTo>
                  <a:lnTo>
                    <a:pt x="371525" y="397205"/>
                  </a:lnTo>
                  <a:lnTo>
                    <a:pt x="365709" y="402285"/>
                  </a:lnTo>
                  <a:lnTo>
                    <a:pt x="373849" y="403555"/>
                  </a:lnTo>
                  <a:lnTo>
                    <a:pt x="376174" y="404825"/>
                  </a:lnTo>
                  <a:lnTo>
                    <a:pt x="388391" y="401015"/>
                  </a:lnTo>
                  <a:lnTo>
                    <a:pt x="388289" y="395719"/>
                  </a:lnTo>
                  <a:lnTo>
                    <a:pt x="387807" y="394665"/>
                  </a:lnTo>
                  <a:lnTo>
                    <a:pt x="389547" y="390855"/>
                  </a:lnTo>
                  <a:lnTo>
                    <a:pt x="391871" y="389585"/>
                  </a:lnTo>
                  <a:lnTo>
                    <a:pt x="392442" y="395973"/>
                  </a:lnTo>
                  <a:lnTo>
                    <a:pt x="390766" y="400862"/>
                  </a:lnTo>
                  <a:lnTo>
                    <a:pt x="395211" y="399745"/>
                  </a:lnTo>
                  <a:lnTo>
                    <a:pt x="399364" y="402285"/>
                  </a:lnTo>
                  <a:lnTo>
                    <a:pt x="402971" y="406095"/>
                  </a:lnTo>
                  <a:lnTo>
                    <a:pt x="406412" y="412445"/>
                  </a:lnTo>
                  <a:lnTo>
                    <a:pt x="409930" y="417525"/>
                  </a:lnTo>
                  <a:lnTo>
                    <a:pt x="413677" y="421335"/>
                  </a:lnTo>
                  <a:lnTo>
                    <a:pt x="417855" y="421335"/>
                  </a:lnTo>
                  <a:lnTo>
                    <a:pt x="422694" y="417525"/>
                  </a:lnTo>
                  <a:lnTo>
                    <a:pt x="422109" y="418795"/>
                  </a:lnTo>
                  <a:lnTo>
                    <a:pt x="424141" y="417525"/>
                  </a:lnTo>
                  <a:lnTo>
                    <a:pt x="426173" y="416255"/>
                  </a:lnTo>
                  <a:lnTo>
                    <a:pt x="429666" y="413715"/>
                  </a:lnTo>
                  <a:lnTo>
                    <a:pt x="433743" y="409905"/>
                  </a:lnTo>
                  <a:lnTo>
                    <a:pt x="437807" y="412445"/>
                  </a:lnTo>
                  <a:lnTo>
                    <a:pt x="429666" y="416255"/>
                  </a:lnTo>
                  <a:lnTo>
                    <a:pt x="431990" y="423875"/>
                  </a:lnTo>
                  <a:lnTo>
                    <a:pt x="438975" y="416255"/>
                  </a:lnTo>
                  <a:lnTo>
                    <a:pt x="442455" y="417525"/>
                  </a:lnTo>
                  <a:lnTo>
                    <a:pt x="446532" y="420065"/>
                  </a:lnTo>
                  <a:lnTo>
                    <a:pt x="453504" y="425145"/>
                  </a:lnTo>
                  <a:lnTo>
                    <a:pt x="458736" y="420065"/>
                  </a:lnTo>
                  <a:lnTo>
                    <a:pt x="459320" y="427685"/>
                  </a:lnTo>
                  <a:lnTo>
                    <a:pt x="461060" y="430225"/>
                  </a:lnTo>
                  <a:lnTo>
                    <a:pt x="463969" y="432765"/>
                  </a:lnTo>
                  <a:lnTo>
                    <a:pt x="465137" y="432765"/>
                  </a:lnTo>
                  <a:lnTo>
                    <a:pt x="466877" y="434035"/>
                  </a:lnTo>
                  <a:lnTo>
                    <a:pt x="468617" y="434035"/>
                  </a:lnTo>
                  <a:lnTo>
                    <a:pt x="469201" y="432765"/>
                  </a:lnTo>
                  <a:lnTo>
                    <a:pt x="470369" y="431495"/>
                  </a:lnTo>
                  <a:lnTo>
                    <a:pt x="473278" y="428955"/>
                  </a:lnTo>
                  <a:lnTo>
                    <a:pt x="472706" y="430212"/>
                  </a:lnTo>
                  <a:lnTo>
                    <a:pt x="473392" y="428955"/>
                  </a:lnTo>
                  <a:lnTo>
                    <a:pt x="476186" y="423875"/>
                  </a:lnTo>
                  <a:lnTo>
                    <a:pt x="473278" y="430225"/>
                  </a:lnTo>
                  <a:lnTo>
                    <a:pt x="475602" y="426415"/>
                  </a:lnTo>
                  <a:lnTo>
                    <a:pt x="476758" y="425145"/>
                  </a:lnTo>
                  <a:lnTo>
                    <a:pt x="479082" y="425145"/>
                  </a:lnTo>
                  <a:lnTo>
                    <a:pt x="480834" y="426415"/>
                  </a:lnTo>
                  <a:lnTo>
                    <a:pt x="480250" y="432765"/>
                  </a:lnTo>
                  <a:lnTo>
                    <a:pt x="476186" y="441655"/>
                  </a:lnTo>
                  <a:lnTo>
                    <a:pt x="473849" y="444195"/>
                  </a:lnTo>
                  <a:lnTo>
                    <a:pt x="473849" y="448005"/>
                  </a:lnTo>
                  <a:lnTo>
                    <a:pt x="474433" y="450545"/>
                  </a:lnTo>
                  <a:lnTo>
                    <a:pt x="474433" y="451815"/>
                  </a:lnTo>
                  <a:lnTo>
                    <a:pt x="475018" y="454355"/>
                  </a:lnTo>
                  <a:lnTo>
                    <a:pt x="480847" y="454355"/>
                  </a:lnTo>
                  <a:lnTo>
                    <a:pt x="490715" y="451815"/>
                  </a:lnTo>
                  <a:lnTo>
                    <a:pt x="498398" y="449275"/>
                  </a:lnTo>
                  <a:lnTo>
                    <a:pt x="497687" y="455625"/>
                  </a:lnTo>
                  <a:lnTo>
                    <a:pt x="486067" y="459435"/>
                  </a:lnTo>
                  <a:lnTo>
                    <a:pt x="496531" y="461975"/>
                  </a:lnTo>
                  <a:lnTo>
                    <a:pt x="503504" y="474675"/>
                  </a:lnTo>
                  <a:lnTo>
                    <a:pt x="507580" y="481025"/>
                  </a:lnTo>
                  <a:lnTo>
                    <a:pt x="511060" y="487375"/>
                  </a:lnTo>
                  <a:lnTo>
                    <a:pt x="520369" y="488645"/>
                  </a:lnTo>
                  <a:lnTo>
                    <a:pt x="514553" y="491185"/>
                  </a:lnTo>
                  <a:lnTo>
                    <a:pt x="513969" y="491185"/>
                  </a:lnTo>
                  <a:lnTo>
                    <a:pt x="512533" y="496265"/>
                  </a:lnTo>
                  <a:lnTo>
                    <a:pt x="515493" y="497535"/>
                  </a:lnTo>
                  <a:lnTo>
                    <a:pt x="520763" y="498805"/>
                  </a:lnTo>
                  <a:lnTo>
                    <a:pt x="526186" y="496265"/>
                  </a:lnTo>
                  <a:lnTo>
                    <a:pt x="526757" y="498805"/>
                  </a:lnTo>
                  <a:lnTo>
                    <a:pt x="520954" y="500075"/>
                  </a:lnTo>
                  <a:lnTo>
                    <a:pt x="518629" y="503885"/>
                  </a:lnTo>
                  <a:lnTo>
                    <a:pt x="519722" y="506425"/>
                  </a:lnTo>
                  <a:lnTo>
                    <a:pt x="527367" y="506425"/>
                  </a:lnTo>
                  <a:lnTo>
                    <a:pt x="525602" y="510235"/>
                  </a:lnTo>
                  <a:lnTo>
                    <a:pt x="523862" y="510235"/>
                  </a:lnTo>
                  <a:lnTo>
                    <a:pt x="527342" y="511505"/>
                  </a:lnTo>
                  <a:lnTo>
                    <a:pt x="527926" y="517855"/>
                  </a:lnTo>
                  <a:lnTo>
                    <a:pt x="534327" y="510235"/>
                  </a:lnTo>
                  <a:lnTo>
                    <a:pt x="533933" y="515315"/>
                  </a:lnTo>
                  <a:lnTo>
                    <a:pt x="544207" y="515315"/>
                  </a:lnTo>
                  <a:lnTo>
                    <a:pt x="813816" y="515315"/>
                  </a:lnTo>
                  <a:lnTo>
                    <a:pt x="814501" y="514045"/>
                  </a:lnTo>
                  <a:lnTo>
                    <a:pt x="816737" y="514045"/>
                  </a:lnTo>
                  <a:lnTo>
                    <a:pt x="818756" y="512775"/>
                  </a:lnTo>
                  <a:lnTo>
                    <a:pt x="820610" y="510235"/>
                  </a:lnTo>
                  <a:lnTo>
                    <a:pt x="821537" y="508965"/>
                  </a:lnTo>
                  <a:close/>
                </a:path>
                <a:path w="2396490" h="810260">
                  <a:moveTo>
                    <a:pt x="823861" y="512229"/>
                  </a:moveTo>
                  <a:lnTo>
                    <a:pt x="818629" y="519201"/>
                  </a:lnTo>
                  <a:lnTo>
                    <a:pt x="822706" y="518617"/>
                  </a:lnTo>
                  <a:lnTo>
                    <a:pt x="823861" y="512229"/>
                  </a:lnTo>
                  <a:close/>
                </a:path>
                <a:path w="2396490" h="810260">
                  <a:moveTo>
                    <a:pt x="825741" y="465302"/>
                  </a:moveTo>
                  <a:lnTo>
                    <a:pt x="823861" y="467055"/>
                  </a:lnTo>
                  <a:lnTo>
                    <a:pt x="821537" y="467055"/>
                  </a:lnTo>
                  <a:lnTo>
                    <a:pt x="820381" y="472135"/>
                  </a:lnTo>
                  <a:lnTo>
                    <a:pt x="825741" y="465302"/>
                  </a:lnTo>
                  <a:close/>
                </a:path>
                <a:path w="2396490" h="810260">
                  <a:moveTo>
                    <a:pt x="834910" y="526745"/>
                  </a:moveTo>
                  <a:lnTo>
                    <a:pt x="834326" y="526745"/>
                  </a:lnTo>
                  <a:lnTo>
                    <a:pt x="833462" y="528332"/>
                  </a:lnTo>
                  <a:lnTo>
                    <a:pt x="834910" y="526745"/>
                  </a:lnTo>
                  <a:close/>
                </a:path>
                <a:path w="2396490" h="810260">
                  <a:moveTo>
                    <a:pt x="849668" y="702614"/>
                  </a:moveTo>
                  <a:lnTo>
                    <a:pt x="848868" y="698195"/>
                  </a:lnTo>
                  <a:lnTo>
                    <a:pt x="845375" y="705815"/>
                  </a:lnTo>
                  <a:lnTo>
                    <a:pt x="848918" y="703275"/>
                  </a:lnTo>
                  <a:lnTo>
                    <a:pt x="849668" y="702614"/>
                  </a:lnTo>
                  <a:close/>
                </a:path>
                <a:path w="2396490" h="810260">
                  <a:moveTo>
                    <a:pt x="850887" y="701535"/>
                  </a:moveTo>
                  <a:lnTo>
                    <a:pt x="849668" y="702614"/>
                  </a:lnTo>
                  <a:lnTo>
                    <a:pt x="850023" y="704545"/>
                  </a:lnTo>
                  <a:lnTo>
                    <a:pt x="850887" y="701535"/>
                  </a:lnTo>
                  <a:close/>
                </a:path>
                <a:path w="2396490" h="810260">
                  <a:moveTo>
                    <a:pt x="853516" y="538975"/>
                  </a:moveTo>
                  <a:lnTo>
                    <a:pt x="852347" y="538975"/>
                  </a:lnTo>
                  <a:lnTo>
                    <a:pt x="851039" y="539407"/>
                  </a:lnTo>
                  <a:lnTo>
                    <a:pt x="850023" y="538391"/>
                  </a:lnTo>
                  <a:lnTo>
                    <a:pt x="848868" y="537806"/>
                  </a:lnTo>
                  <a:lnTo>
                    <a:pt x="846543" y="543039"/>
                  </a:lnTo>
                  <a:lnTo>
                    <a:pt x="848283" y="541883"/>
                  </a:lnTo>
                  <a:lnTo>
                    <a:pt x="849452" y="540131"/>
                  </a:lnTo>
                  <a:lnTo>
                    <a:pt x="850684" y="539724"/>
                  </a:lnTo>
                  <a:lnTo>
                    <a:pt x="851192" y="540715"/>
                  </a:lnTo>
                  <a:lnTo>
                    <a:pt x="852347" y="542455"/>
                  </a:lnTo>
                  <a:lnTo>
                    <a:pt x="853516" y="541299"/>
                  </a:lnTo>
                  <a:lnTo>
                    <a:pt x="853516" y="538975"/>
                  </a:lnTo>
                  <a:close/>
                </a:path>
                <a:path w="2396490" h="810260">
                  <a:moveTo>
                    <a:pt x="881418" y="738835"/>
                  </a:moveTo>
                  <a:lnTo>
                    <a:pt x="879665" y="735774"/>
                  </a:lnTo>
                  <a:lnTo>
                    <a:pt x="877354" y="740105"/>
                  </a:lnTo>
                  <a:lnTo>
                    <a:pt x="881418" y="738835"/>
                  </a:lnTo>
                  <a:close/>
                </a:path>
                <a:path w="2396490" h="810260">
                  <a:moveTo>
                    <a:pt x="881418" y="732485"/>
                  </a:moveTo>
                  <a:lnTo>
                    <a:pt x="878713" y="733336"/>
                  </a:lnTo>
                  <a:lnTo>
                    <a:pt x="878522" y="733755"/>
                  </a:lnTo>
                  <a:lnTo>
                    <a:pt x="879665" y="735774"/>
                  </a:lnTo>
                  <a:lnTo>
                    <a:pt x="881418" y="732485"/>
                  </a:lnTo>
                  <a:close/>
                </a:path>
                <a:path w="2396490" h="810260">
                  <a:moveTo>
                    <a:pt x="894892" y="547065"/>
                  </a:moveTo>
                  <a:lnTo>
                    <a:pt x="894664" y="547217"/>
                  </a:lnTo>
                  <a:lnTo>
                    <a:pt x="894892" y="547065"/>
                  </a:lnTo>
                  <a:close/>
                </a:path>
                <a:path w="2396490" h="810260">
                  <a:moveTo>
                    <a:pt x="929487" y="730250"/>
                  </a:moveTo>
                  <a:lnTo>
                    <a:pt x="928522" y="727405"/>
                  </a:lnTo>
                  <a:lnTo>
                    <a:pt x="927912" y="730707"/>
                  </a:lnTo>
                  <a:lnTo>
                    <a:pt x="929487" y="730250"/>
                  </a:lnTo>
                  <a:close/>
                </a:path>
                <a:path w="2396490" h="810260">
                  <a:moveTo>
                    <a:pt x="934618" y="743280"/>
                  </a:moveTo>
                  <a:lnTo>
                    <a:pt x="932002" y="745185"/>
                  </a:lnTo>
                  <a:lnTo>
                    <a:pt x="929678" y="748995"/>
                  </a:lnTo>
                  <a:lnTo>
                    <a:pt x="933754" y="746455"/>
                  </a:lnTo>
                  <a:lnTo>
                    <a:pt x="934135" y="746455"/>
                  </a:lnTo>
                  <a:lnTo>
                    <a:pt x="934618" y="743280"/>
                  </a:lnTo>
                  <a:close/>
                </a:path>
                <a:path w="2396490" h="810260">
                  <a:moveTo>
                    <a:pt x="935850" y="746455"/>
                  </a:moveTo>
                  <a:lnTo>
                    <a:pt x="934135" y="746455"/>
                  </a:lnTo>
                  <a:lnTo>
                    <a:pt x="933754" y="748995"/>
                  </a:lnTo>
                  <a:lnTo>
                    <a:pt x="935850" y="746455"/>
                  </a:lnTo>
                  <a:close/>
                </a:path>
                <a:path w="2396490" h="810260">
                  <a:moveTo>
                    <a:pt x="936663" y="736295"/>
                  </a:moveTo>
                  <a:lnTo>
                    <a:pt x="935697" y="736904"/>
                  </a:lnTo>
                  <a:lnTo>
                    <a:pt x="935494" y="737565"/>
                  </a:lnTo>
                  <a:lnTo>
                    <a:pt x="934618" y="743280"/>
                  </a:lnTo>
                  <a:lnTo>
                    <a:pt x="935494" y="742645"/>
                  </a:lnTo>
                  <a:lnTo>
                    <a:pt x="936663" y="736295"/>
                  </a:lnTo>
                  <a:close/>
                </a:path>
                <a:path w="2396490" h="810260">
                  <a:moveTo>
                    <a:pt x="939571" y="732485"/>
                  </a:moveTo>
                  <a:lnTo>
                    <a:pt x="939520" y="723595"/>
                  </a:lnTo>
                  <a:lnTo>
                    <a:pt x="935710" y="724865"/>
                  </a:lnTo>
                  <a:lnTo>
                    <a:pt x="930490" y="729945"/>
                  </a:lnTo>
                  <a:lnTo>
                    <a:pt x="929487" y="730250"/>
                  </a:lnTo>
                  <a:lnTo>
                    <a:pt x="930262" y="732485"/>
                  </a:lnTo>
                  <a:lnTo>
                    <a:pt x="928522" y="737565"/>
                  </a:lnTo>
                  <a:lnTo>
                    <a:pt x="926198" y="742645"/>
                  </a:lnTo>
                  <a:lnTo>
                    <a:pt x="923861" y="746455"/>
                  </a:lnTo>
                  <a:lnTo>
                    <a:pt x="927938" y="743915"/>
                  </a:lnTo>
                  <a:lnTo>
                    <a:pt x="932586" y="738835"/>
                  </a:lnTo>
                  <a:lnTo>
                    <a:pt x="935697" y="736904"/>
                  </a:lnTo>
                  <a:lnTo>
                    <a:pt x="936663" y="733755"/>
                  </a:lnTo>
                  <a:lnTo>
                    <a:pt x="939571" y="732485"/>
                  </a:lnTo>
                  <a:close/>
                </a:path>
                <a:path w="2396490" h="810260">
                  <a:moveTo>
                    <a:pt x="943635" y="736295"/>
                  </a:moveTo>
                  <a:lnTo>
                    <a:pt x="942467" y="732485"/>
                  </a:lnTo>
                  <a:lnTo>
                    <a:pt x="942467" y="735025"/>
                  </a:lnTo>
                  <a:lnTo>
                    <a:pt x="940142" y="741375"/>
                  </a:lnTo>
                  <a:lnTo>
                    <a:pt x="938987" y="742645"/>
                  </a:lnTo>
                  <a:lnTo>
                    <a:pt x="935850" y="746455"/>
                  </a:lnTo>
                  <a:lnTo>
                    <a:pt x="940142" y="746455"/>
                  </a:lnTo>
                  <a:lnTo>
                    <a:pt x="943635" y="736295"/>
                  </a:lnTo>
                  <a:close/>
                </a:path>
                <a:path w="2396490" h="810260">
                  <a:moveTo>
                    <a:pt x="965708" y="144792"/>
                  </a:moveTo>
                  <a:lnTo>
                    <a:pt x="964565" y="145351"/>
                  </a:lnTo>
                  <a:lnTo>
                    <a:pt x="963980" y="145935"/>
                  </a:lnTo>
                  <a:lnTo>
                    <a:pt x="965149" y="145351"/>
                  </a:lnTo>
                  <a:lnTo>
                    <a:pt x="965708" y="144792"/>
                  </a:lnTo>
                  <a:close/>
                </a:path>
                <a:path w="2396490" h="810260">
                  <a:moveTo>
                    <a:pt x="971067" y="774268"/>
                  </a:moveTo>
                  <a:lnTo>
                    <a:pt x="966889" y="773125"/>
                  </a:lnTo>
                  <a:lnTo>
                    <a:pt x="967473" y="780745"/>
                  </a:lnTo>
                  <a:lnTo>
                    <a:pt x="970965" y="774395"/>
                  </a:lnTo>
                  <a:lnTo>
                    <a:pt x="971067" y="774268"/>
                  </a:lnTo>
                  <a:close/>
                </a:path>
                <a:path w="2396490" h="810260">
                  <a:moveTo>
                    <a:pt x="971537" y="773633"/>
                  </a:moveTo>
                  <a:lnTo>
                    <a:pt x="971067" y="774268"/>
                  </a:lnTo>
                  <a:lnTo>
                    <a:pt x="971537" y="774395"/>
                  </a:lnTo>
                  <a:lnTo>
                    <a:pt x="971537" y="773633"/>
                  </a:lnTo>
                  <a:close/>
                </a:path>
                <a:path w="2396490" h="810260">
                  <a:moveTo>
                    <a:pt x="977938" y="152095"/>
                  </a:moveTo>
                  <a:lnTo>
                    <a:pt x="975321" y="154635"/>
                  </a:lnTo>
                  <a:lnTo>
                    <a:pt x="975614" y="154635"/>
                  </a:lnTo>
                  <a:lnTo>
                    <a:pt x="977938" y="152095"/>
                  </a:lnTo>
                  <a:close/>
                </a:path>
                <a:path w="2396490" h="810260">
                  <a:moveTo>
                    <a:pt x="979093" y="149555"/>
                  </a:moveTo>
                  <a:lnTo>
                    <a:pt x="977938" y="149555"/>
                  </a:lnTo>
                  <a:lnTo>
                    <a:pt x="977353" y="150825"/>
                  </a:lnTo>
                  <a:lnTo>
                    <a:pt x="979093" y="149555"/>
                  </a:lnTo>
                  <a:close/>
                </a:path>
                <a:path w="2396490" h="810260">
                  <a:moveTo>
                    <a:pt x="982560" y="765848"/>
                  </a:moveTo>
                  <a:lnTo>
                    <a:pt x="982243" y="766114"/>
                  </a:lnTo>
                  <a:lnTo>
                    <a:pt x="981583" y="767270"/>
                  </a:lnTo>
                  <a:lnTo>
                    <a:pt x="982294" y="769429"/>
                  </a:lnTo>
                  <a:lnTo>
                    <a:pt x="982560" y="765848"/>
                  </a:lnTo>
                  <a:close/>
                </a:path>
                <a:path w="2396490" h="810260">
                  <a:moveTo>
                    <a:pt x="984338" y="775665"/>
                  </a:moveTo>
                  <a:lnTo>
                    <a:pt x="982294" y="769429"/>
                  </a:lnTo>
                  <a:lnTo>
                    <a:pt x="982002" y="773125"/>
                  </a:lnTo>
                  <a:lnTo>
                    <a:pt x="977353" y="778205"/>
                  </a:lnTo>
                  <a:lnTo>
                    <a:pt x="980262" y="783285"/>
                  </a:lnTo>
                  <a:lnTo>
                    <a:pt x="984338" y="775665"/>
                  </a:lnTo>
                  <a:close/>
                </a:path>
                <a:path w="2396490" h="810260">
                  <a:moveTo>
                    <a:pt x="988466" y="776427"/>
                  </a:moveTo>
                  <a:lnTo>
                    <a:pt x="985494" y="780745"/>
                  </a:lnTo>
                  <a:lnTo>
                    <a:pt x="987247" y="779475"/>
                  </a:lnTo>
                  <a:lnTo>
                    <a:pt x="988402" y="776935"/>
                  </a:lnTo>
                  <a:lnTo>
                    <a:pt x="988466" y="776427"/>
                  </a:lnTo>
                  <a:close/>
                </a:path>
                <a:path w="2396490" h="810260">
                  <a:moveTo>
                    <a:pt x="994295" y="776427"/>
                  </a:moveTo>
                  <a:lnTo>
                    <a:pt x="989596" y="776427"/>
                  </a:lnTo>
                  <a:lnTo>
                    <a:pt x="993051" y="780745"/>
                  </a:lnTo>
                  <a:lnTo>
                    <a:pt x="994295" y="776427"/>
                  </a:lnTo>
                  <a:close/>
                </a:path>
                <a:path w="2396490" h="810260">
                  <a:moveTo>
                    <a:pt x="1004684" y="242265"/>
                  </a:moveTo>
                  <a:lnTo>
                    <a:pt x="1002195" y="242951"/>
                  </a:lnTo>
                  <a:lnTo>
                    <a:pt x="1002360" y="243535"/>
                  </a:lnTo>
                  <a:lnTo>
                    <a:pt x="1004684" y="242265"/>
                  </a:lnTo>
                  <a:close/>
                </a:path>
                <a:path w="2396490" h="810260">
                  <a:moveTo>
                    <a:pt x="1027938" y="286054"/>
                  </a:moveTo>
                  <a:lnTo>
                    <a:pt x="1019213" y="288963"/>
                  </a:lnTo>
                  <a:lnTo>
                    <a:pt x="1023874" y="291871"/>
                  </a:lnTo>
                  <a:lnTo>
                    <a:pt x="1027938" y="286054"/>
                  </a:lnTo>
                  <a:close/>
                </a:path>
                <a:path w="2396490" h="810260">
                  <a:moveTo>
                    <a:pt x="1043051" y="336638"/>
                  </a:moveTo>
                  <a:lnTo>
                    <a:pt x="1042479" y="334899"/>
                  </a:lnTo>
                  <a:lnTo>
                    <a:pt x="1037247" y="337807"/>
                  </a:lnTo>
                  <a:lnTo>
                    <a:pt x="1041895" y="337807"/>
                  </a:lnTo>
                  <a:lnTo>
                    <a:pt x="1043051" y="338378"/>
                  </a:lnTo>
                  <a:lnTo>
                    <a:pt x="1043051" y="336638"/>
                  </a:lnTo>
                  <a:close/>
                </a:path>
                <a:path w="2396490" h="810260">
                  <a:moveTo>
                    <a:pt x="1046543" y="340131"/>
                  </a:moveTo>
                  <a:lnTo>
                    <a:pt x="1045387" y="338963"/>
                  </a:lnTo>
                  <a:lnTo>
                    <a:pt x="1043635" y="338378"/>
                  </a:lnTo>
                  <a:lnTo>
                    <a:pt x="1043635" y="342455"/>
                  </a:lnTo>
                  <a:lnTo>
                    <a:pt x="1045959" y="343039"/>
                  </a:lnTo>
                  <a:lnTo>
                    <a:pt x="1046543" y="340131"/>
                  </a:lnTo>
                  <a:close/>
                </a:path>
                <a:path w="2396490" h="810260">
                  <a:moveTo>
                    <a:pt x="1049045" y="791044"/>
                  </a:moveTo>
                  <a:lnTo>
                    <a:pt x="1048283" y="790905"/>
                  </a:lnTo>
                  <a:lnTo>
                    <a:pt x="1046543" y="802335"/>
                  </a:lnTo>
                  <a:lnTo>
                    <a:pt x="1047940" y="794715"/>
                  </a:lnTo>
                  <a:lnTo>
                    <a:pt x="1049045" y="791044"/>
                  </a:lnTo>
                  <a:close/>
                </a:path>
                <a:path w="2396490" h="810260">
                  <a:moveTo>
                    <a:pt x="1068641" y="282905"/>
                  </a:moveTo>
                  <a:lnTo>
                    <a:pt x="1065733" y="286715"/>
                  </a:lnTo>
                  <a:lnTo>
                    <a:pt x="1063409" y="287985"/>
                  </a:lnTo>
                  <a:lnTo>
                    <a:pt x="1063993" y="294335"/>
                  </a:lnTo>
                  <a:lnTo>
                    <a:pt x="1068641" y="282905"/>
                  </a:lnTo>
                  <a:close/>
                </a:path>
                <a:path w="2396490" h="810260">
                  <a:moveTo>
                    <a:pt x="1070800" y="800163"/>
                  </a:moveTo>
                  <a:lnTo>
                    <a:pt x="1070673" y="798525"/>
                  </a:lnTo>
                  <a:lnTo>
                    <a:pt x="1070229" y="798525"/>
                  </a:lnTo>
                  <a:lnTo>
                    <a:pt x="1070800" y="800163"/>
                  </a:lnTo>
                  <a:close/>
                </a:path>
                <a:path w="2396490" h="810260">
                  <a:moveTo>
                    <a:pt x="1071549" y="809955"/>
                  </a:moveTo>
                  <a:lnTo>
                    <a:pt x="1071016" y="802982"/>
                  </a:lnTo>
                  <a:lnTo>
                    <a:pt x="1066317" y="808685"/>
                  </a:lnTo>
                  <a:lnTo>
                    <a:pt x="1071549" y="809955"/>
                  </a:lnTo>
                  <a:close/>
                </a:path>
                <a:path w="2396490" h="810260">
                  <a:moveTo>
                    <a:pt x="1071549" y="802335"/>
                  </a:moveTo>
                  <a:lnTo>
                    <a:pt x="1070800" y="800163"/>
                  </a:lnTo>
                  <a:lnTo>
                    <a:pt x="1071016" y="802982"/>
                  </a:lnTo>
                  <a:lnTo>
                    <a:pt x="1071549" y="802335"/>
                  </a:lnTo>
                  <a:close/>
                </a:path>
                <a:path w="2396490" h="810260">
                  <a:moveTo>
                    <a:pt x="1118641" y="411175"/>
                  </a:moveTo>
                  <a:lnTo>
                    <a:pt x="1116901" y="409905"/>
                  </a:lnTo>
                  <a:lnTo>
                    <a:pt x="1117473" y="406095"/>
                  </a:lnTo>
                  <a:lnTo>
                    <a:pt x="1111669" y="411175"/>
                  </a:lnTo>
                  <a:lnTo>
                    <a:pt x="1114564" y="411175"/>
                  </a:lnTo>
                  <a:lnTo>
                    <a:pt x="1118641" y="411175"/>
                  </a:lnTo>
                  <a:close/>
                </a:path>
                <a:path w="2396490" h="810260">
                  <a:moveTo>
                    <a:pt x="1122705" y="410476"/>
                  </a:moveTo>
                  <a:lnTo>
                    <a:pt x="1119225" y="410476"/>
                  </a:lnTo>
                  <a:lnTo>
                    <a:pt x="1119797" y="411060"/>
                  </a:lnTo>
                  <a:lnTo>
                    <a:pt x="1120381" y="411060"/>
                  </a:lnTo>
                  <a:lnTo>
                    <a:pt x="1122705" y="410476"/>
                  </a:lnTo>
                  <a:close/>
                </a:path>
                <a:path w="2396490" h="810260">
                  <a:moveTo>
                    <a:pt x="1190739" y="385483"/>
                  </a:moveTo>
                  <a:lnTo>
                    <a:pt x="1188415" y="387223"/>
                  </a:lnTo>
                  <a:lnTo>
                    <a:pt x="1189570" y="387807"/>
                  </a:lnTo>
                  <a:lnTo>
                    <a:pt x="1190739" y="385483"/>
                  </a:lnTo>
                  <a:close/>
                </a:path>
                <a:path w="2396490" h="810260">
                  <a:moveTo>
                    <a:pt x="1200619" y="466293"/>
                  </a:moveTo>
                  <a:lnTo>
                    <a:pt x="1200035" y="465709"/>
                  </a:lnTo>
                  <a:lnTo>
                    <a:pt x="1200035" y="466293"/>
                  </a:lnTo>
                  <a:lnTo>
                    <a:pt x="1200619" y="466877"/>
                  </a:lnTo>
                  <a:lnTo>
                    <a:pt x="1200619" y="466293"/>
                  </a:lnTo>
                  <a:close/>
                </a:path>
                <a:path w="2396490" h="810260">
                  <a:moveTo>
                    <a:pt x="1207008" y="390715"/>
                  </a:moveTo>
                  <a:lnTo>
                    <a:pt x="1204683" y="391287"/>
                  </a:lnTo>
                  <a:lnTo>
                    <a:pt x="1205268" y="391871"/>
                  </a:lnTo>
                  <a:lnTo>
                    <a:pt x="1205852" y="391871"/>
                  </a:lnTo>
                  <a:lnTo>
                    <a:pt x="1207008" y="390715"/>
                  </a:lnTo>
                  <a:close/>
                </a:path>
                <a:path w="2396490" h="810260">
                  <a:moveTo>
                    <a:pt x="1216317" y="470941"/>
                  </a:moveTo>
                  <a:lnTo>
                    <a:pt x="1212253" y="466293"/>
                  </a:lnTo>
                  <a:lnTo>
                    <a:pt x="1213408" y="469785"/>
                  </a:lnTo>
                  <a:lnTo>
                    <a:pt x="1214577" y="472109"/>
                  </a:lnTo>
                  <a:lnTo>
                    <a:pt x="1215732" y="473849"/>
                  </a:lnTo>
                  <a:lnTo>
                    <a:pt x="1215732" y="473265"/>
                  </a:lnTo>
                  <a:lnTo>
                    <a:pt x="1216317" y="472109"/>
                  </a:lnTo>
                  <a:lnTo>
                    <a:pt x="1216317" y="470941"/>
                  </a:lnTo>
                  <a:close/>
                </a:path>
                <a:path w="2396490" h="810260">
                  <a:moveTo>
                    <a:pt x="1226781" y="806145"/>
                  </a:moveTo>
                  <a:lnTo>
                    <a:pt x="1222717" y="794715"/>
                  </a:lnTo>
                  <a:lnTo>
                    <a:pt x="1223289" y="799795"/>
                  </a:lnTo>
                  <a:lnTo>
                    <a:pt x="1222717" y="802335"/>
                  </a:lnTo>
                  <a:lnTo>
                    <a:pt x="1226781" y="806145"/>
                  </a:lnTo>
                  <a:close/>
                </a:path>
                <a:path w="2396490" h="810260">
                  <a:moveTo>
                    <a:pt x="1237246" y="465785"/>
                  </a:moveTo>
                  <a:lnTo>
                    <a:pt x="1236091" y="467055"/>
                  </a:lnTo>
                  <a:lnTo>
                    <a:pt x="1236662" y="467055"/>
                  </a:lnTo>
                  <a:lnTo>
                    <a:pt x="1237246" y="465785"/>
                  </a:lnTo>
                  <a:close/>
                </a:path>
                <a:path w="2396490" h="810260">
                  <a:moveTo>
                    <a:pt x="1255268" y="12395"/>
                  </a:moveTo>
                  <a:lnTo>
                    <a:pt x="1254683" y="11125"/>
                  </a:lnTo>
                  <a:lnTo>
                    <a:pt x="1254023" y="11493"/>
                  </a:lnTo>
                  <a:lnTo>
                    <a:pt x="1255268" y="12395"/>
                  </a:lnTo>
                  <a:close/>
                </a:path>
                <a:path w="2396490" h="810260">
                  <a:moveTo>
                    <a:pt x="1261719" y="470001"/>
                  </a:moveTo>
                  <a:lnTo>
                    <a:pt x="1260373" y="468757"/>
                  </a:lnTo>
                  <a:lnTo>
                    <a:pt x="1260500" y="469595"/>
                  </a:lnTo>
                  <a:lnTo>
                    <a:pt x="1260068" y="471525"/>
                  </a:lnTo>
                  <a:lnTo>
                    <a:pt x="1260398" y="471576"/>
                  </a:lnTo>
                  <a:lnTo>
                    <a:pt x="1261719" y="470001"/>
                  </a:lnTo>
                  <a:close/>
                </a:path>
                <a:path w="2396490" h="810260">
                  <a:moveTo>
                    <a:pt x="1270393" y="35255"/>
                  </a:moveTo>
                  <a:lnTo>
                    <a:pt x="1269809" y="35255"/>
                  </a:lnTo>
                  <a:lnTo>
                    <a:pt x="1270076" y="35420"/>
                  </a:lnTo>
                  <a:lnTo>
                    <a:pt x="1270393" y="35255"/>
                  </a:lnTo>
                  <a:close/>
                </a:path>
                <a:path w="2396490" h="810260">
                  <a:moveTo>
                    <a:pt x="1275041" y="30175"/>
                  </a:moveTo>
                  <a:lnTo>
                    <a:pt x="1268056" y="33985"/>
                  </a:lnTo>
                  <a:lnTo>
                    <a:pt x="1270393" y="35255"/>
                  </a:lnTo>
                  <a:lnTo>
                    <a:pt x="1274457" y="35255"/>
                  </a:lnTo>
                  <a:lnTo>
                    <a:pt x="1273289" y="33985"/>
                  </a:lnTo>
                  <a:lnTo>
                    <a:pt x="1275041" y="30175"/>
                  </a:lnTo>
                  <a:close/>
                </a:path>
                <a:path w="2396490" h="810260">
                  <a:moveTo>
                    <a:pt x="1280858" y="36626"/>
                  </a:moveTo>
                  <a:lnTo>
                    <a:pt x="1279690" y="36055"/>
                  </a:lnTo>
                  <a:lnTo>
                    <a:pt x="1277950" y="36055"/>
                  </a:lnTo>
                  <a:lnTo>
                    <a:pt x="1277950" y="36626"/>
                  </a:lnTo>
                  <a:lnTo>
                    <a:pt x="1280858" y="36626"/>
                  </a:lnTo>
                  <a:close/>
                </a:path>
                <a:path w="2396490" h="810260">
                  <a:moveTo>
                    <a:pt x="1295387" y="426415"/>
                  </a:moveTo>
                  <a:lnTo>
                    <a:pt x="1290739" y="421335"/>
                  </a:lnTo>
                  <a:lnTo>
                    <a:pt x="1292186" y="414985"/>
                  </a:lnTo>
                  <a:lnTo>
                    <a:pt x="1255268" y="414985"/>
                  </a:lnTo>
                  <a:lnTo>
                    <a:pt x="1252359" y="421335"/>
                  </a:lnTo>
                  <a:lnTo>
                    <a:pt x="1258760" y="423875"/>
                  </a:lnTo>
                  <a:lnTo>
                    <a:pt x="1265732" y="423875"/>
                  </a:lnTo>
                  <a:lnTo>
                    <a:pt x="1280858" y="425145"/>
                  </a:lnTo>
                  <a:lnTo>
                    <a:pt x="1288415" y="425145"/>
                  </a:lnTo>
                  <a:lnTo>
                    <a:pt x="1295387" y="426415"/>
                  </a:lnTo>
                  <a:close/>
                </a:path>
                <a:path w="2396490" h="810260">
                  <a:moveTo>
                    <a:pt x="1297711" y="410146"/>
                  </a:moveTo>
                  <a:lnTo>
                    <a:pt x="1294231" y="414985"/>
                  </a:lnTo>
                  <a:lnTo>
                    <a:pt x="1297711" y="413715"/>
                  </a:lnTo>
                  <a:lnTo>
                    <a:pt x="1297711" y="410146"/>
                  </a:lnTo>
                  <a:close/>
                </a:path>
                <a:path w="2396490" h="810260">
                  <a:moveTo>
                    <a:pt x="1301203" y="412445"/>
                  </a:moveTo>
                  <a:lnTo>
                    <a:pt x="1297711" y="413715"/>
                  </a:lnTo>
                  <a:lnTo>
                    <a:pt x="1297711" y="420065"/>
                  </a:lnTo>
                  <a:lnTo>
                    <a:pt x="1301203" y="412445"/>
                  </a:lnTo>
                  <a:close/>
                </a:path>
                <a:path w="2396490" h="810260">
                  <a:moveTo>
                    <a:pt x="1331429" y="101752"/>
                  </a:moveTo>
                  <a:lnTo>
                    <a:pt x="1330858" y="99999"/>
                  </a:lnTo>
                  <a:lnTo>
                    <a:pt x="1329690" y="98844"/>
                  </a:lnTo>
                  <a:lnTo>
                    <a:pt x="1330858" y="103492"/>
                  </a:lnTo>
                  <a:lnTo>
                    <a:pt x="1331429" y="101752"/>
                  </a:lnTo>
                  <a:close/>
                </a:path>
                <a:path w="2396490" h="810260">
                  <a:moveTo>
                    <a:pt x="1340154" y="112801"/>
                  </a:moveTo>
                  <a:lnTo>
                    <a:pt x="1337830" y="115709"/>
                  </a:lnTo>
                  <a:lnTo>
                    <a:pt x="1335506" y="119189"/>
                  </a:lnTo>
                  <a:lnTo>
                    <a:pt x="1336090" y="118605"/>
                  </a:lnTo>
                  <a:lnTo>
                    <a:pt x="1336675" y="118605"/>
                  </a:lnTo>
                  <a:lnTo>
                    <a:pt x="1337830" y="118033"/>
                  </a:lnTo>
                  <a:lnTo>
                    <a:pt x="1340154" y="112801"/>
                  </a:lnTo>
                  <a:close/>
                </a:path>
                <a:path w="2396490" h="810260">
                  <a:moveTo>
                    <a:pt x="1377530" y="148107"/>
                  </a:moveTo>
                  <a:lnTo>
                    <a:pt x="1377365" y="148285"/>
                  </a:lnTo>
                  <a:lnTo>
                    <a:pt x="1377327" y="148653"/>
                  </a:lnTo>
                  <a:lnTo>
                    <a:pt x="1377530" y="148107"/>
                  </a:lnTo>
                  <a:close/>
                </a:path>
                <a:path w="2396490" h="810260">
                  <a:moveTo>
                    <a:pt x="1378534" y="147015"/>
                  </a:moveTo>
                  <a:lnTo>
                    <a:pt x="1377950" y="147015"/>
                  </a:lnTo>
                  <a:lnTo>
                    <a:pt x="1377530" y="148107"/>
                  </a:lnTo>
                  <a:lnTo>
                    <a:pt x="1378534" y="147015"/>
                  </a:lnTo>
                  <a:close/>
                </a:path>
                <a:path w="2396490" h="810260">
                  <a:moveTo>
                    <a:pt x="1383372" y="164338"/>
                  </a:moveTo>
                  <a:lnTo>
                    <a:pt x="1383182" y="163525"/>
                  </a:lnTo>
                  <a:lnTo>
                    <a:pt x="1382598" y="162267"/>
                  </a:lnTo>
                  <a:lnTo>
                    <a:pt x="1382890" y="163525"/>
                  </a:lnTo>
                  <a:lnTo>
                    <a:pt x="1383372" y="164338"/>
                  </a:lnTo>
                  <a:close/>
                </a:path>
                <a:path w="2396490" h="810260">
                  <a:moveTo>
                    <a:pt x="1383766" y="154635"/>
                  </a:moveTo>
                  <a:lnTo>
                    <a:pt x="1383182" y="154635"/>
                  </a:lnTo>
                  <a:lnTo>
                    <a:pt x="1383766" y="155384"/>
                  </a:lnTo>
                  <a:lnTo>
                    <a:pt x="1383766" y="154635"/>
                  </a:lnTo>
                  <a:close/>
                </a:path>
                <a:path w="2396490" h="810260">
                  <a:moveTo>
                    <a:pt x="1402842" y="761580"/>
                  </a:moveTo>
                  <a:lnTo>
                    <a:pt x="1401356" y="757402"/>
                  </a:lnTo>
                  <a:lnTo>
                    <a:pt x="1400619" y="762965"/>
                  </a:lnTo>
                  <a:lnTo>
                    <a:pt x="1402842" y="761580"/>
                  </a:lnTo>
                  <a:close/>
                </a:path>
                <a:path w="2396490" h="810260">
                  <a:moveTo>
                    <a:pt x="1403527" y="3492"/>
                  </a:moveTo>
                  <a:lnTo>
                    <a:pt x="1401203" y="2908"/>
                  </a:lnTo>
                  <a:lnTo>
                    <a:pt x="1400619" y="3492"/>
                  </a:lnTo>
                  <a:lnTo>
                    <a:pt x="1403527" y="3492"/>
                  </a:lnTo>
                  <a:close/>
                </a:path>
                <a:path w="2396490" h="810260">
                  <a:moveTo>
                    <a:pt x="1404696" y="760425"/>
                  </a:moveTo>
                  <a:lnTo>
                    <a:pt x="1402842" y="761580"/>
                  </a:lnTo>
                  <a:lnTo>
                    <a:pt x="1404696" y="766775"/>
                  </a:lnTo>
                  <a:lnTo>
                    <a:pt x="1404696" y="760425"/>
                  </a:lnTo>
                  <a:close/>
                </a:path>
                <a:path w="2396490" h="810260">
                  <a:moveTo>
                    <a:pt x="1410512" y="64465"/>
                  </a:moveTo>
                  <a:lnTo>
                    <a:pt x="1409534" y="63195"/>
                  </a:lnTo>
                  <a:lnTo>
                    <a:pt x="1402956" y="63195"/>
                  </a:lnTo>
                  <a:lnTo>
                    <a:pt x="1410512" y="64465"/>
                  </a:lnTo>
                  <a:close/>
                </a:path>
                <a:path w="2396490" h="810260">
                  <a:moveTo>
                    <a:pt x="1413802" y="63195"/>
                  </a:moveTo>
                  <a:lnTo>
                    <a:pt x="1407604" y="60655"/>
                  </a:lnTo>
                  <a:lnTo>
                    <a:pt x="1409534" y="63195"/>
                  </a:lnTo>
                  <a:lnTo>
                    <a:pt x="1413802" y="63195"/>
                  </a:lnTo>
                  <a:close/>
                </a:path>
                <a:path w="2396490" h="810260">
                  <a:moveTo>
                    <a:pt x="1419910" y="775665"/>
                  </a:moveTo>
                  <a:lnTo>
                    <a:pt x="1414437" y="775665"/>
                  </a:lnTo>
                  <a:lnTo>
                    <a:pt x="1416177" y="776935"/>
                  </a:lnTo>
                  <a:lnTo>
                    <a:pt x="1419428" y="778205"/>
                  </a:lnTo>
                  <a:lnTo>
                    <a:pt x="1419910" y="775665"/>
                  </a:lnTo>
                  <a:close/>
                </a:path>
                <a:path w="2396490" h="810260">
                  <a:moveTo>
                    <a:pt x="1589328" y="710895"/>
                  </a:moveTo>
                  <a:lnTo>
                    <a:pt x="1588998" y="710260"/>
                  </a:lnTo>
                  <a:lnTo>
                    <a:pt x="1588998" y="710895"/>
                  </a:lnTo>
                  <a:lnTo>
                    <a:pt x="1589328" y="710895"/>
                  </a:lnTo>
                  <a:close/>
                </a:path>
                <a:path w="2396490" h="810260">
                  <a:moveTo>
                    <a:pt x="1593646" y="714705"/>
                  </a:moveTo>
                  <a:lnTo>
                    <a:pt x="1591322" y="710895"/>
                  </a:lnTo>
                  <a:lnTo>
                    <a:pt x="1589328" y="710895"/>
                  </a:lnTo>
                  <a:lnTo>
                    <a:pt x="1591322" y="714705"/>
                  </a:lnTo>
                  <a:lnTo>
                    <a:pt x="1593646" y="714705"/>
                  </a:lnTo>
                  <a:close/>
                </a:path>
                <a:path w="2396490" h="810260">
                  <a:moveTo>
                    <a:pt x="1619237" y="0"/>
                  </a:moveTo>
                  <a:lnTo>
                    <a:pt x="1616329" y="0"/>
                  </a:lnTo>
                  <a:lnTo>
                    <a:pt x="1619237" y="584"/>
                  </a:lnTo>
                  <a:lnTo>
                    <a:pt x="1619237" y="0"/>
                  </a:lnTo>
                  <a:close/>
                </a:path>
                <a:path w="2396490" h="810260">
                  <a:moveTo>
                    <a:pt x="1658188" y="436575"/>
                  </a:moveTo>
                  <a:lnTo>
                    <a:pt x="1656461" y="435330"/>
                  </a:lnTo>
                  <a:lnTo>
                    <a:pt x="1657807" y="436930"/>
                  </a:lnTo>
                  <a:lnTo>
                    <a:pt x="1658188" y="436575"/>
                  </a:lnTo>
                  <a:close/>
                </a:path>
                <a:path w="2396490" h="810260">
                  <a:moveTo>
                    <a:pt x="1686166" y="398157"/>
                  </a:moveTo>
                  <a:lnTo>
                    <a:pt x="1685518" y="397205"/>
                  </a:lnTo>
                  <a:lnTo>
                    <a:pt x="1685277" y="397471"/>
                  </a:lnTo>
                  <a:lnTo>
                    <a:pt x="1686166" y="398157"/>
                  </a:lnTo>
                  <a:close/>
                </a:path>
                <a:path w="2396490" h="810260">
                  <a:moveTo>
                    <a:pt x="1693075" y="406412"/>
                  </a:moveTo>
                  <a:lnTo>
                    <a:pt x="1687258" y="404088"/>
                  </a:lnTo>
                  <a:lnTo>
                    <a:pt x="1692490" y="411645"/>
                  </a:lnTo>
                  <a:lnTo>
                    <a:pt x="1693075" y="406412"/>
                  </a:lnTo>
                  <a:close/>
                </a:path>
                <a:path w="2396490" h="810260">
                  <a:moveTo>
                    <a:pt x="1694815" y="404825"/>
                  </a:moveTo>
                  <a:lnTo>
                    <a:pt x="1686166" y="398157"/>
                  </a:lnTo>
                  <a:lnTo>
                    <a:pt x="1688998" y="402285"/>
                  </a:lnTo>
                  <a:lnTo>
                    <a:pt x="1688426" y="403555"/>
                  </a:lnTo>
                  <a:lnTo>
                    <a:pt x="1694815" y="404825"/>
                  </a:lnTo>
                  <a:close/>
                </a:path>
                <a:path w="2396490" h="810260">
                  <a:moveTo>
                    <a:pt x="1729117" y="382574"/>
                  </a:moveTo>
                  <a:lnTo>
                    <a:pt x="1728533" y="380250"/>
                  </a:lnTo>
                  <a:lnTo>
                    <a:pt x="1727377" y="378498"/>
                  </a:lnTo>
                  <a:lnTo>
                    <a:pt x="1727377" y="376758"/>
                  </a:lnTo>
                  <a:lnTo>
                    <a:pt x="1725637" y="377342"/>
                  </a:lnTo>
                  <a:lnTo>
                    <a:pt x="1724469" y="378498"/>
                  </a:lnTo>
                  <a:lnTo>
                    <a:pt x="1729117" y="382574"/>
                  </a:lnTo>
                  <a:close/>
                </a:path>
                <a:path w="2396490" h="810260">
                  <a:moveTo>
                    <a:pt x="1846567" y="544525"/>
                  </a:moveTo>
                  <a:lnTo>
                    <a:pt x="1845983" y="545795"/>
                  </a:lnTo>
                  <a:lnTo>
                    <a:pt x="1846567" y="544525"/>
                  </a:lnTo>
                  <a:close/>
                </a:path>
                <a:path w="2396490" h="810260">
                  <a:moveTo>
                    <a:pt x="1945411" y="464515"/>
                  </a:moveTo>
                  <a:lnTo>
                    <a:pt x="1944408" y="463219"/>
                  </a:lnTo>
                  <a:lnTo>
                    <a:pt x="1944243" y="463245"/>
                  </a:lnTo>
                  <a:lnTo>
                    <a:pt x="1945411" y="464515"/>
                  </a:lnTo>
                  <a:close/>
                </a:path>
                <a:path w="2396490" h="810260">
                  <a:moveTo>
                    <a:pt x="2005876" y="395935"/>
                  </a:moveTo>
                  <a:lnTo>
                    <a:pt x="2005812" y="392125"/>
                  </a:lnTo>
                  <a:lnTo>
                    <a:pt x="2005393" y="390537"/>
                  </a:lnTo>
                  <a:lnTo>
                    <a:pt x="2000643" y="389585"/>
                  </a:lnTo>
                  <a:lnTo>
                    <a:pt x="2005876" y="395935"/>
                  </a:lnTo>
                  <a:close/>
                </a:path>
                <a:path w="2396490" h="810260">
                  <a:moveTo>
                    <a:pt x="2007031" y="390855"/>
                  </a:moveTo>
                  <a:lnTo>
                    <a:pt x="2005037" y="389178"/>
                  </a:lnTo>
                  <a:lnTo>
                    <a:pt x="2005393" y="390537"/>
                  </a:lnTo>
                  <a:lnTo>
                    <a:pt x="2007031" y="390855"/>
                  </a:lnTo>
                  <a:close/>
                </a:path>
                <a:path w="2396490" h="810260">
                  <a:moveTo>
                    <a:pt x="2049475" y="378155"/>
                  </a:moveTo>
                  <a:lnTo>
                    <a:pt x="2047151" y="375615"/>
                  </a:lnTo>
                  <a:lnTo>
                    <a:pt x="2047494" y="377837"/>
                  </a:lnTo>
                  <a:lnTo>
                    <a:pt x="2047735" y="378155"/>
                  </a:lnTo>
                  <a:lnTo>
                    <a:pt x="2049475" y="378155"/>
                  </a:lnTo>
                  <a:close/>
                </a:path>
                <a:path w="2396490" h="810260">
                  <a:moveTo>
                    <a:pt x="2053551" y="378155"/>
                  </a:moveTo>
                  <a:lnTo>
                    <a:pt x="2049475" y="378155"/>
                  </a:lnTo>
                  <a:lnTo>
                    <a:pt x="2052967" y="381965"/>
                  </a:lnTo>
                  <a:lnTo>
                    <a:pt x="2053551" y="378155"/>
                  </a:lnTo>
                  <a:close/>
                </a:path>
                <a:path w="2396490" h="810260">
                  <a:moveTo>
                    <a:pt x="2069274" y="330479"/>
                  </a:moveTo>
                  <a:lnTo>
                    <a:pt x="2066340" y="329895"/>
                  </a:lnTo>
                  <a:lnTo>
                    <a:pt x="2068918" y="332359"/>
                  </a:lnTo>
                  <a:lnTo>
                    <a:pt x="2069274" y="330479"/>
                  </a:lnTo>
                  <a:close/>
                </a:path>
                <a:path w="2396490" h="810260">
                  <a:moveTo>
                    <a:pt x="2087359" y="333146"/>
                  </a:moveTo>
                  <a:lnTo>
                    <a:pt x="2080298" y="327355"/>
                  </a:lnTo>
                  <a:lnTo>
                    <a:pt x="2077389" y="326085"/>
                  </a:lnTo>
                  <a:lnTo>
                    <a:pt x="2077389" y="322275"/>
                  </a:lnTo>
                  <a:lnTo>
                    <a:pt x="2069566" y="317195"/>
                  </a:lnTo>
                  <a:lnTo>
                    <a:pt x="2068449" y="322275"/>
                  </a:lnTo>
                  <a:lnTo>
                    <a:pt x="2069617" y="328625"/>
                  </a:lnTo>
                  <a:lnTo>
                    <a:pt x="2069274" y="330479"/>
                  </a:lnTo>
                  <a:lnTo>
                    <a:pt x="2072741" y="331165"/>
                  </a:lnTo>
                  <a:lnTo>
                    <a:pt x="2075065" y="334975"/>
                  </a:lnTo>
                  <a:lnTo>
                    <a:pt x="2079129" y="340055"/>
                  </a:lnTo>
                  <a:lnTo>
                    <a:pt x="2080869" y="343865"/>
                  </a:lnTo>
                  <a:lnTo>
                    <a:pt x="2080869" y="338785"/>
                  </a:lnTo>
                  <a:lnTo>
                    <a:pt x="2077974" y="332435"/>
                  </a:lnTo>
                  <a:lnTo>
                    <a:pt x="2078545" y="327355"/>
                  </a:lnTo>
                  <a:lnTo>
                    <a:pt x="2083777" y="331165"/>
                  </a:lnTo>
                  <a:lnTo>
                    <a:pt x="2083777" y="334975"/>
                  </a:lnTo>
                  <a:lnTo>
                    <a:pt x="2086102" y="340055"/>
                  </a:lnTo>
                  <a:lnTo>
                    <a:pt x="2086686" y="334975"/>
                  </a:lnTo>
                  <a:lnTo>
                    <a:pt x="2087359" y="333146"/>
                  </a:lnTo>
                  <a:close/>
                </a:path>
                <a:path w="2396490" h="810260">
                  <a:moveTo>
                    <a:pt x="2089010" y="328625"/>
                  </a:moveTo>
                  <a:lnTo>
                    <a:pt x="2082622" y="319735"/>
                  </a:lnTo>
                  <a:lnTo>
                    <a:pt x="2079713" y="319735"/>
                  </a:lnTo>
                  <a:lnTo>
                    <a:pt x="2081453" y="321005"/>
                  </a:lnTo>
                  <a:lnTo>
                    <a:pt x="2085530" y="326085"/>
                  </a:lnTo>
                  <a:lnTo>
                    <a:pt x="2087981" y="331457"/>
                  </a:lnTo>
                  <a:lnTo>
                    <a:pt x="2089010" y="328625"/>
                  </a:lnTo>
                  <a:close/>
                </a:path>
                <a:path w="2396490" h="810260">
                  <a:moveTo>
                    <a:pt x="2089594" y="334975"/>
                  </a:moveTo>
                  <a:lnTo>
                    <a:pt x="2087981" y="331457"/>
                  </a:lnTo>
                  <a:lnTo>
                    <a:pt x="2087359" y="333146"/>
                  </a:lnTo>
                  <a:lnTo>
                    <a:pt x="2089594" y="334975"/>
                  </a:lnTo>
                  <a:close/>
                </a:path>
                <a:path w="2396490" h="810260">
                  <a:moveTo>
                    <a:pt x="2094826" y="97485"/>
                  </a:moveTo>
                  <a:lnTo>
                    <a:pt x="2092502" y="97485"/>
                  </a:lnTo>
                  <a:lnTo>
                    <a:pt x="2093544" y="98247"/>
                  </a:lnTo>
                  <a:lnTo>
                    <a:pt x="2094826" y="98755"/>
                  </a:lnTo>
                  <a:lnTo>
                    <a:pt x="2094826" y="97485"/>
                  </a:lnTo>
                  <a:close/>
                </a:path>
                <a:path w="2396490" h="810260">
                  <a:moveTo>
                    <a:pt x="2096960" y="83096"/>
                  </a:moveTo>
                  <a:lnTo>
                    <a:pt x="2094242" y="84785"/>
                  </a:lnTo>
                  <a:lnTo>
                    <a:pt x="2096566" y="87325"/>
                  </a:lnTo>
                  <a:lnTo>
                    <a:pt x="2096960" y="83096"/>
                  </a:lnTo>
                  <a:close/>
                </a:path>
                <a:path w="2396490" h="810260">
                  <a:moveTo>
                    <a:pt x="2098319" y="82245"/>
                  </a:moveTo>
                  <a:lnTo>
                    <a:pt x="2097087" y="81749"/>
                  </a:lnTo>
                  <a:lnTo>
                    <a:pt x="2096960" y="83096"/>
                  </a:lnTo>
                  <a:lnTo>
                    <a:pt x="2098319" y="82245"/>
                  </a:lnTo>
                  <a:close/>
                </a:path>
                <a:path w="2396490" h="810260">
                  <a:moveTo>
                    <a:pt x="2118753" y="45237"/>
                  </a:moveTo>
                  <a:lnTo>
                    <a:pt x="2117509" y="44145"/>
                  </a:lnTo>
                  <a:lnTo>
                    <a:pt x="2116671" y="44488"/>
                  </a:lnTo>
                  <a:lnTo>
                    <a:pt x="2118753" y="45237"/>
                  </a:lnTo>
                  <a:close/>
                </a:path>
                <a:path w="2396490" h="810260">
                  <a:moveTo>
                    <a:pt x="2131491" y="304596"/>
                  </a:moveTo>
                  <a:lnTo>
                    <a:pt x="2126602" y="300964"/>
                  </a:lnTo>
                  <a:lnTo>
                    <a:pt x="2126640" y="301421"/>
                  </a:lnTo>
                  <a:lnTo>
                    <a:pt x="2127859" y="303530"/>
                  </a:lnTo>
                  <a:lnTo>
                    <a:pt x="2131491" y="304596"/>
                  </a:lnTo>
                  <a:close/>
                </a:path>
                <a:path w="2396490" h="810260">
                  <a:moveTo>
                    <a:pt x="2133206" y="322275"/>
                  </a:moveTo>
                  <a:lnTo>
                    <a:pt x="2129129" y="315925"/>
                  </a:lnTo>
                  <a:lnTo>
                    <a:pt x="2128545" y="314655"/>
                  </a:lnTo>
                  <a:lnTo>
                    <a:pt x="2125649" y="318465"/>
                  </a:lnTo>
                  <a:lnTo>
                    <a:pt x="2133206" y="322275"/>
                  </a:lnTo>
                  <a:close/>
                </a:path>
                <a:path w="2396490" h="810260">
                  <a:moveTo>
                    <a:pt x="2139594" y="312115"/>
                  </a:moveTo>
                  <a:lnTo>
                    <a:pt x="2135530" y="305765"/>
                  </a:lnTo>
                  <a:lnTo>
                    <a:pt x="2131491" y="304596"/>
                  </a:lnTo>
                  <a:lnTo>
                    <a:pt x="2134362" y="312115"/>
                  </a:lnTo>
                  <a:lnTo>
                    <a:pt x="2139594" y="312115"/>
                  </a:lnTo>
                  <a:close/>
                </a:path>
                <a:path w="2396490" h="810260">
                  <a:moveTo>
                    <a:pt x="2140762" y="305765"/>
                  </a:moveTo>
                  <a:lnTo>
                    <a:pt x="2140178" y="303225"/>
                  </a:lnTo>
                  <a:lnTo>
                    <a:pt x="2139429" y="302145"/>
                  </a:lnTo>
                  <a:lnTo>
                    <a:pt x="2140762" y="305765"/>
                  </a:lnTo>
                  <a:close/>
                </a:path>
                <a:path w="2396490" h="810260">
                  <a:moveTo>
                    <a:pt x="2172157" y="268935"/>
                  </a:moveTo>
                  <a:lnTo>
                    <a:pt x="2172043" y="268770"/>
                  </a:lnTo>
                  <a:lnTo>
                    <a:pt x="2171573" y="268935"/>
                  </a:lnTo>
                  <a:lnTo>
                    <a:pt x="2172157" y="268935"/>
                  </a:lnTo>
                  <a:close/>
                </a:path>
                <a:path w="2396490" h="810260">
                  <a:moveTo>
                    <a:pt x="2205317" y="252501"/>
                  </a:moveTo>
                  <a:lnTo>
                    <a:pt x="2204720" y="249885"/>
                  </a:lnTo>
                  <a:lnTo>
                    <a:pt x="2201075" y="248297"/>
                  </a:lnTo>
                  <a:lnTo>
                    <a:pt x="2202751" y="249885"/>
                  </a:lnTo>
                  <a:lnTo>
                    <a:pt x="2205317" y="252501"/>
                  </a:lnTo>
                  <a:close/>
                </a:path>
                <a:path w="2396490" h="810260">
                  <a:moveTo>
                    <a:pt x="2206485" y="253695"/>
                  </a:moveTo>
                  <a:lnTo>
                    <a:pt x="2205317" y="252501"/>
                  </a:lnTo>
                  <a:lnTo>
                    <a:pt x="2206460" y="257505"/>
                  </a:lnTo>
                  <a:lnTo>
                    <a:pt x="2206485" y="253695"/>
                  </a:lnTo>
                  <a:close/>
                </a:path>
                <a:path w="2396490" h="810260">
                  <a:moveTo>
                    <a:pt x="2301227" y="133045"/>
                  </a:moveTo>
                  <a:lnTo>
                    <a:pt x="2290178" y="129235"/>
                  </a:lnTo>
                  <a:lnTo>
                    <a:pt x="2294255" y="131775"/>
                  </a:lnTo>
                  <a:lnTo>
                    <a:pt x="2295410" y="133045"/>
                  </a:lnTo>
                  <a:lnTo>
                    <a:pt x="2301227" y="133045"/>
                  </a:lnTo>
                  <a:close/>
                </a:path>
                <a:path w="2396490" h="810260">
                  <a:moveTo>
                    <a:pt x="2396045" y="2235"/>
                  </a:moveTo>
                  <a:lnTo>
                    <a:pt x="2265184" y="2235"/>
                  </a:lnTo>
                  <a:lnTo>
                    <a:pt x="2265184" y="143205"/>
                  </a:lnTo>
                  <a:lnTo>
                    <a:pt x="2262860" y="145745"/>
                  </a:lnTo>
                  <a:lnTo>
                    <a:pt x="2262276" y="147015"/>
                  </a:lnTo>
                  <a:lnTo>
                    <a:pt x="2258784" y="143967"/>
                  </a:lnTo>
                  <a:lnTo>
                    <a:pt x="2258784" y="152095"/>
                  </a:lnTo>
                  <a:lnTo>
                    <a:pt x="2258784" y="153365"/>
                  </a:lnTo>
                  <a:lnTo>
                    <a:pt x="2258199" y="153365"/>
                  </a:lnTo>
                  <a:lnTo>
                    <a:pt x="2258784" y="152095"/>
                  </a:lnTo>
                  <a:lnTo>
                    <a:pt x="2258784" y="143967"/>
                  </a:lnTo>
                  <a:lnTo>
                    <a:pt x="2256459" y="141935"/>
                  </a:lnTo>
                  <a:lnTo>
                    <a:pt x="2257044" y="140665"/>
                  </a:lnTo>
                  <a:lnTo>
                    <a:pt x="2258784" y="143205"/>
                  </a:lnTo>
                  <a:lnTo>
                    <a:pt x="2265184" y="143205"/>
                  </a:lnTo>
                  <a:lnTo>
                    <a:pt x="2265184" y="2235"/>
                  </a:lnTo>
                  <a:lnTo>
                    <a:pt x="2162899" y="2235"/>
                  </a:lnTo>
                  <a:lnTo>
                    <a:pt x="2163432" y="8585"/>
                  </a:lnTo>
                  <a:lnTo>
                    <a:pt x="2157615" y="9855"/>
                  </a:lnTo>
                  <a:lnTo>
                    <a:pt x="2155875" y="9855"/>
                  </a:lnTo>
                  <a:lnTo>
                    <a:pt x="2154136" y="7315"/>
                  </a:lnTo>
                  <a:lnTo>
                    <a:pt x="2154720" y="6045"/>
                  </a:lnTo>
                  <a:lnTo>
                    <a:pt x="2157044" y="2235"/>
                  </a:lnTo>
                  <a:lnTo>
                    <a:pt x="2147963" y="2235"/>
                  </a:lnTo>
                  <a:lnTo>
                    <a:pt x="2147963" y="32715"/>
                  </a:lnTo>
                  <a:lnTo>
                    <a:pt x="2143595" y="33985"/>
                  </a:lnTo>
                  <a:lnTo>
                    <a:pt x="2140762" y="33413"/>
                  </a:lnTo>
                  <a:lnTo>
                    <a:pt x="2140762" y="254965"/>
                  </a:lnTo>
                  <a:lnTo>
                    <a:pt x="2137270" y="260045"/>
                  </a:lnTo>
                  <a:lnTo>
                    <a:pt x="2133206" y="260045"/>
                  </a:lnTo>
                  <a:lnTo>
                    <a:pt x="2133498" y="258775"/>
                  </a:lnTo>
                  <a:lnTo>
                    <a:pt x="2133777" y="257505"/>
                  </a:lnTo>
                  <a:lnTo>
                    <a:pt x="2130882" y="257505"/>
                  </a:lnTo>
                  <a:lnTo>
                    <a:pt x="2130298" y="253695"/>
                  </a:lnTo>
                  <a:lnTo>
                    <a:pt x="2140762" y="254965"/>
                  </a:lnTo>
                  <a:lnTo>
                    <a:pt x="2140762" y="33413"/>
                  </a:lnTo>
                  <a:lnTo>
                    <a:pt x="2140178" y="33299"/>
                  </a:lnTo>
                  <a:lnTo>
                    <a:pt x="2140178" y="155905"/>
                  </a:lnTo>
                  <a:lnTo>
                    <a:pt x="2139594" y="160985"/>
                  </a:lnTo>
                  <a:lnTo>
                    <a:pt x="2129713" y="160985"/>
                  </a:lnTo>
                  <a:lnTo>
                    <a:pt x="2127389" y="158445"/>
                  </a:lnTo>
                  <a:lnTo>
                    <a:pt x="2127237" y="162255"/>
                  </a:lnTo>
                  <a:lnTo>
                    <a:pt x="2125789" y="168605"/>
                  </a:lnTo>
                  <a:lnTo>
                    <a:pt x="2126729" y="173685"/>
                  </a:lnTo>
                  <a:lnTo>
                    <a:pt x="2133777" y="178765"/>
                  </a:lnTo>
                  <a:lnTo>
                    <a:pt x="2121700" y="176225"/>
                  </a:lnTo>
                  <a:lnTo>
                    <a:pt x="2121217" y="173685"/>
                  </a:lnTo>
                  <a:lnTo>
                    <a:pt x="2120735" y="171145"/>
                  </a:lnTo>
                  <a:lnTo>
                    <a:pt x="2120023" y="167335"/>
                  </a:lnTo>
                  <a:lnTo>
                    <a:pt x="2119541" y="164795"/>
                  </a:lnTo>
                  <a:lnTo>
                    <a:pt x="2120354" y="163525"/>
                  </a:lnTo>
                  <a:lnTo>
                    <a:pt x="2126094" y="154635"/>
                  </a:lnTo>
                  <a:lnTo>
                    <a:pt x="2140178" y="155905"/>
                  </a:lnTo>
                  <a:lnTo>
                    <a:pt x="2140178" y="33299"/>
                  </a:lnTo>
                  <a:lnTo>
                    <a:pt x="2137372" y="32715"/>
                  </a:lnTo>
                  <a:lnTo>
                    <a:pt x="2136114" y="36525"/>
                  </a:lnTo>
                  <a:lnTo>
                    <a:pt x="2135530" y="35255"/>
                  </a:lnTo>
                  <a:lnTo>
                    <a:pt x="2132736" y="32715"/>
                  </a:lnTo>
                  <a:lnTo>
                    <a:pt x="2128545" y="28905"/>
                  </a:lnTo>
                  <a:lnTo>
                    <a:pt x="2129713" y="30175"/>
                  </a:lnTo>
                  <a:lnTo>
                    <a:pt x="2128545" y="30175"/>
                  </a:lnTo>
                  <a:lnTo>
                    <a:pt x="2127389" y="32715"/>
                  </a:lnTo>
                  <a:lnTo>
                    <a:pt x="2127389" y="30175"/>
                  </a:lnTo>
                  <a:lnTo>
                    <a:pt x="2126805" y="30175"/>
                  </a:lnTo>
                  <a:lnTo>
                    <a:pt x="2126221" y="28905"/>
                  </a:lnTo>
                  <a:lnTo>
                    <a:pt x="2125637" y="28270"/>
                  </a:lnTo>
                  <a:lnTo>
                    <a:pt x="2125637" y="44145"/>
                  </a:lnTo>
                  <a:lnTo>
                    <a:pt x="2125637" y="49225"/>
                  </a:lnTo>
                  <a:lnTo>
                    <a:pt x="2125065" y="48729"/>
                  </a:lnTo>
                  <a:lnTo>
                    <a:pt x="2125065" y="50495"/>
                  </a:lnTo>
                  <a:lnTo>
                    <a:pt x="2125065" y="54305"/>
                  </a:lnTo>
                  <a:lnTo>
                    <a:pt x="2123897" y="53035"/>
                  </a:lnTo>
                  <a:lnTo>
                    <a:pt x="2122741" y="51765"/>
                  </a:lnTo>
                  <a:lnTo>
                    <a:pt x="2123897" y="50495"/>
                  </a:lnTo>
                  <a:lnTo>
                    <a:pt x="2125065" y="50495"/>
                  </a:lnTo>
                  <a:lnTo>
                    <a:pt x="2125065" y="48729"/>
                  </a:lnTo>
                  <a:lnTo>
                    <a:pt x="2122741" y="46685"/>
                  </a:lnTo>
                  <a:lnTo>
                    <a:pt x="2118753" y="45237"/>
                  </a:lnTo>
                  <a:lnTo>
                    <a:pt x="2120404" y="46685"/>
                  </a:lnTo>
                  <a:lnTo>
                    <a:pt x="2120404" y="49225"/>
                  </a:lnTo>
                  <a:lnTo>
                    <a:pt x="2120989" y="50495"/>
                  </a:lnTo>
                  <a:lnTo>
                    <a:pt x="2117509" y="50495"/>
                  </a:lnTo>
                  <a:lnTo>
                    <a:pt x="2114016" y="49225"/>
                  </a:lnTo>
                  <a:lnTo>
                    <a:pt x="2113432" y="48717"/>
                  </a:lnTo>
                  <a:lnTo>
                    <a:pt x="2113432" y="54305"/>
                  </a:lnTo>
                  <a:lnTo>
                    <a:pt x="2112276" y="55575"/>
                  </a:lnTo>
                  <a:lnTo>
                    <a:pt x="2112276" y="91135"/>
                  </a:lnTo>
                  <a:lnTo>
                    <a:pt x="2100059" y="93675"/>
                  </a:lnTo>
                  <a:lnTo>
                    <a:pt x="2100059" y="106375"/>
                  </a:lnTo>
                  <a:lnTo>
                    <a:pt x="2098319" y="107645"/>
                  </a:lnTo>
                  <a:lnTo>
                    <a:pt x="2098319" y="106375"/>
                  </a:lnTo>
                  <a:lnTo>
                    <a:pt x="2097735" y="106375"/>
                  </a:lnTo>
                  <a:lnTo>
                    <a:pt x="2097151" y="105105"/>
                  </a:lnTo>
                  <a:lnTo>
                    <a:pt x="2097151" y="126695"/>
                  </a:lnTo>
                  <a:lnTo>
                    <a:pt x="2094826" y="134315"/>
                  </a:lnTo>
                  <a:lnTo>
                    <a:pt x="2094242" y="141935"/>
                  </a:lnTo>
                  <a:lnTo>
                    <a:pt x="2084362" y="140665"/>
                  </a:lnTo>
                  <a:lnTo>
                    <a:pt x="2082812" y="139395"/>
                  </a:lnTo>
                  <a:lnTo>
                    <a:pt x="2079713" y="136855"/>
                  </a:lnTo>
                  <a:lnTo>
                    <a:pt x="2084946" y="129235"/>
                  </a:lnTo>
                  <a:lnTo>
                    <a:pt x="2086686" y="125425"/>
                  </a:lnTo>
                  <a:lnTo>
                    <a:pt x="2092502" y="122885"/>
                  </a:lnTo>
                  <a:lnTo>
                    <a:pt x="2091918" y="127965"/>
                  </a:lnTo>
                  <a:lnTo>
                    <a:pt x="2097151" y="126695"/>
                  </a:lnTo>
                  <a:lnTo>
                    <a:pt x="2097151" y="105105"/>
                  </a:lnTo>
                  <a:lnTo>
                    <a:pt x="2097151" y="102565"/>
                  </a:lnTo>
                  <a:lnTo>
                    <a:pt x="2095995" y="100025"/>
                  </a:lnTo>
                  <a:lnTo>
                    <a:pt x="2094242" y="98755"/>
                  </a:lnTo>
                  <a:lnTo>
                    <a:pt x="2093544" y="98247"/>
                  </a:lnTo>
                  <a:lnTo>
                    <a:pt x="2091626" y="97485"/>
                  </a:lnTo>
                  <a:lnTo>
                    <a:pt x="2090254" y="96951"/>
                  </a:lnTo>
                  <a:lnTo>
                    <a:pt x="2089708" y="96354"/>
                  </a:lnTo>
                  <a:lnTo>
                    <a:pt x="2089708" y="96723"/>
                  </a:lnTo>
                  <a:lnTo>
                    <a:pt x="2088438" y="96215"/>
                  </a:lnTo>
                  <a:lnTo>
                    <a:pt x="2081453" y="93675"/>
                  </a:lnTo>
                  <a:lnTo>
                    <a:pt x="2077389" y="91135"/>
                  </a:lnTo>
                  <a:lnTo>
                    <a:pt x="2078545" y="88595"/>
                  </a:lnTo>
                  <a:lnTo>
                    <a:pt x="2071573" y="83515"/>
                  </a:lnTo>
                  <a:lnTo>
                    <a:pt x="2080298" y="86055"/>
                  </a:lnTo>
                  <a:lnTo>
                    <a:pt x="2079713" y="87325"/>
                  </a:lnTo>
                  <a:lnTo>
                    <a:pt x="2082038" y="88595"/>
                  </a:lnTo>
                  <a:lnTo>
                    <a:pt x="2084362" y="91135"/>
                  </a:lnTo>
                  <a:lnTo>
                    <a:pt x="2082038" y="87325"/>
                  </a:lnTo>
                  <a:lnTo>
                    <a:pt x="2084362" y="87325"/>
                  </a:lnTo>
                  <a:lnTo>
                    <a:pt x="2084946" y="88595"/>
                  </a:lnTo>
                  <a:lnTo>
                    <a:pt x="2084362" y="91135"/>
                  </a:lnTo>
                  <a:lnTo>
                    <a:pt x="2083777" y="92405"/>
                  </a:lnTo>
                  <a:lnTo>
                    <a:pt x="2089708" y="96723"/>
                  </a:lnTo>
                  <a:lnTo>
                    <a:pt x="2089708" y="96354"/>
                  </a:lnTo>
                  <a:lnTo>
                    <a:pt x="2088438" y="94945"/>
                  </a:lnTo>
                  <a:lnTo>
                    <a:pt x="2094826" y="97485"/>
                  </a:lnTo>
                  <a:lnTo>
                    <a:pt x="2095995" y="97485"/>
                  </a:lnTo>
                  <a:lnTo>
                    <a:pt x="2098903" y="102565"/>
                  </a:lnTo>
                  <a:lnTo>
                    <a:pt x="2100059" y="106375"/>
                  </a:lnTo>
                  <a:lnTo>
                    <a:pt x="2100059" y="93675"/>
                  </a:lnTo>
                  <a:lnTo>
                    <a:pt x="2096566" y="88595"/>
                  </a:lnTo>
                  <a:lnTo>
                    <a:pt x="2096566" y="87325"/>
                  </a:lnTo>
                  <a:lnTo>
                    <a:pt x="2092502" y="87325"/>
                  </a:lnTo>
                  <a:lnTo>
                    <a:pt x="2089594" y="86055"/>
                  </a:lnTo>
                  <a:lnTo>
                    <a:pt x="2088438" y="83515"/>
                  </a:lnTo>
                  <a:lnTo>
                    <a:pt x="2086102" y="78435"/>
                  </a:lnTo>
                  <a:lnTo>
                    <a:pt x="2089010" y="78435"/>
                  </a:lnTo>
                  <a:lnTo>
                    <a:pt x="2097087" y="81749"/>
                  </a:lnTo>
                  <a:lnTo>
                    <a:pt x="2097151" y="80975"/>
                  </a:lnTo>
                  <a:lnTo>
                    <a:pt x="2107031" y="80975"/>
                  </a:lnTo>
                  <a:lnTo>
                    <a:pt x="2110524" y="84785"/>
                  </a:lnTo>
                  <a:lnTo>
                    <a:pt x="2112276" y="91135"/>
                  </a:lnTo>
                  <a:lnTo>
                    <a:pt x="2112276" y="55575"/>
                  </a:lnTo>
                  <a:lnTo>
                    <a:pt x="2111832" y="56057"/>
                  </a:lnTo>
                  <a:lnTo>
                    <a:pt x="2111832" y="78435"/>
                  </a:lnTo>
                  <a:lnTo>
                    <a:pt x="2111400" y="80975"/>
                  </a:lnTo>
                  <a:lnTo>
                    <a:pt x="2108784" y="78435"/>
                  </a:lnTo>
                  <a:lnTo>
                    <a:pt x="2110740" y="77165"/>
                  </a:lnTo>
                  <a:lnTo>
                    <a:pt x="2111832" y="78435"/>
                  </a:lnTo>
                  <a:lnTo>
                    <a:pt x="2111832" y="56057"/>
                  </a:lnTo>
                  <a:lnTo>
                    <a:pt x="2111108" y="56845"/>
                  </a:lnTo>
                  <a:lnTo>
                    <a:pt x="2109368" y="58115"/>
                  </a:lnTo>
                  <a:lnTo>
                    <a:pt x="2108200" y="56845"/>
                  </a:lnTo>
                  <a:lnTo>
                    <a:pt x="2107044" y="55575"/>
                  </a:lnTo>
                  <a:lnTo>
                    <a:pt x="2105876" y="53035"/>
                  </a:lnTo>
                  <a:lnTo>
                    <a:pt x="2110524" y="53035"/>
                  </a:lnTo>
                  <a:lnTo>
                    <a:pt x="2113432" y="54305"/>
                  </a:lnTo>
                  <a:lnTo>
                    <a:pt x="2113432" y="48717"/>
                  </a:lnTo>
                  <a:lnTo>
                    <a:pt x="2111108" y="46685"/>
                  </a:lnTo>
                  <a:lnTo>
                    <a:pt x="2116671" y="44488"/>
                  </a:lnTo>
                  <a:lnTo>
                    <a:pt x="2115756" y="44145"/>
                  </a:lnTo>
                  <a:lnTo>
                    <a:pt x="2116340" y="42875"/>
                  </a:lnTo>
                  <a:lnTo>
                    <a:pt x="2116925" y="41605"/>
                  </a:lnTo>
                  <a:lnTo>
                    <a:pt x="2125637" y="44145"/>
                  </a:lnTo>
                  <a:lnTo>
                    <a:pt x="2125637" y="28270"/>
                  </a:lnTo>
                  <a:lnTo>
                    <a:pt x="2125065" y="27635"/>
                  </a:lnTo>
                  <a:lnTo>
                    <a:pt x="2125065" y="26365"/>
                  </a:lnTo>
                  <a:lnTo>
                    <a:pt x="2123897" y="23825"/>
                  </a:lnTo>
                  <a:lnTo>
                    <a:pt x="2123313" y="22555"/>
                  </a:lnTo>
                  <a:lnTo>
                    <a:pt x="2126805" y="25095"/>
                  </a:lnTo>
                  <a:lnTo>
                    <a:pt x="2129713" y="27635"/>
                  </a:lnTo>
                  <a:lnTo>
                    <a:pt x="2133777" y="28905"/>
                  </a:lnTo>
                  <a:lnTo>
                    <a:pt x="2132622" y="27635"/>
                  </a:lnTo>
                  <a:lnTo>
                    <a:pt x="2132622" y="25095"/>
                  </a:lnTo>
                  <a:lnTo>
                    <a:pt x="2139010" y="25095"/>
                  </a:lnTo>
                  <a:lnTo>
                    <a:pt x="2141347" y="26365"/>
                  </a:lnTo>
                  <a:lnTo>
                    <a:pt x="2143087" y="26365"/>
                  </a:lnTo>
                  <a:lnTo>
                    <a:pt x="2141918" y="27635"/>
                  </a:lnTo>
                  <a:lnTo>
                    <a:pt x="2143671" y="27635"/>
                  </a:lnTo>
                  <a:lnTo>
                    <a:pt x="2147963" y="32715"/>
                  </a:lnTo>
                  <a:lnTo>
                    <a:pt x="2147963" y="2235"/>
                  </a:lnTo>
                  <a:lnTo>
                    <a:pt x="2145995" y="2235"/>
                  </a:lnTo>
                  <a:lnTo>
                    <a:pt x="2145995" y="13665"/>
                  </a:lnTo>
                  <a:lnTo>
                    <a:pt x="2145995" y="17475"/>
                  </a:lnTo>
                  <a:lnTo>
                    <a:pt x="2145411" y="16205"/>
                  </a:lnTo>
                  <a:lnTo>
                    <a:pt x="2145411" y="20015"/>
                  </a:lnTo>
                  <a:lnTo>
                    <a:pt x="2145411" y="21285"/>
                  </a:lnTo>
                  <a:lnTo>
                    <a:pt x="2144826" y="22555"/>
                  </a:lnTo>
                  <a:lnTo>
                    <a:pt x="2144826" y="23825"/>
                  </a:lnTo>
                  <a:lnTo>
                    <a:pt x="2144242" y="22555"/>
                  </a:lnTo>
                  <a:lnTo>
                    <a:pt x="2144242" y="20015"/>
                  </a:lnTo>
                  <a:lnTo>
                    <a:pt x="2143671" y="18745"/>
                  </a:lnTo>
                  <a:lnTo>
                    <a:pt x="2144242" y="18745"/>
                  </a:lnTo>
                  <a:lnTo>
                    <a:pt x="2145411" y="20015"/>
                  </a:lnTo>
                  <a:lnTo>
                    <a:pt x="2145411" y="16205"/>
                  </a:lnTo>
                  <a:lnTo>
                    <a:pt x="2144242" y="14935"/>
                  </a:lnTo>
                  <a:lnTo>
                    <a:pt x="2144242" y="13665"/>
                  </a:lnTo>
                  <a:lnTo>
                    <a:pt x="2144826" y="12395"/>
                  </a:lnTo>
                  <a:lnTo>
                    <a:pt x="2145411" y="12395"/>
                  </a:lnTo>
                  <a:lnTo>
                    <a:pt x="2145995" y="13665"/>
                  </a:lnTo>
                  <a:lnTo>
                    <a:pt x="2145995" y="2235"/>
                  </a:lnTo>
                  <a:lnTo>
                    <a:pt x="2121573" y="2235"/>
                  </a:lnTo>
                  <a:lnTo>
                    <a:pt x="2121573" y="16205"/>
                  </a:lnTo>
                  <a:lnTo>
                    <a:pt x="2120989" y="16205"/>
                  </a:lnTo>
                  <a:lnTo>
                    <a:pt x="2120989" y="17475"/>
                  </a:lnTo>
                  <a:lnTo>
                    <a:pt x="2120404" y="17475"/>
                  </a:lnTo>
                  <a:lnTo>
                    <a:pt x="2117509" y="16205"/>
                  </a:lnTo>
                  <a:lnTo>
                    <a:pt x="2115756" y="14935"/>
                  </a:lnTo>
                  <a:lnTo>
                    <a:pt x="2114016" y="13665"/>
                  </a:lnTo>
                  <a:lnTo>
                    <a:pt x="2114600" y="12395"/>
                  </a:lnTo>
                  <a:lnTo>
                    <a:pt x="2116340" y="14935"/>
                  </a:lnTo>
                  <a:lnTo>
                    <a:pt x="2118664" y="14935"/>
                  </a:lnTo>
                  <a:lnTo>
                    <a:pt x="2121573" y="16205"/>
                  </a:lnTo>
                  <a:lnTo>
                    <a:pt x="2121573" y="2235"/>
                  </a:lnTo>
                  <a:lnTo>
                    <a:pt x="2090762" y="2235"/>
                  </a:lnTo>
                  <a:lnTo>
                    <a:pt x="2090762" y="59385"/>
                  </a:lnTo>
                  <a:lnTo>
                    <a:pt x="2090762" y="64465"/>
                  </a:lnTo>
                  <a:lnTo>
                    <a:pt x="2086686" y="64465"/>
                  </a:lnTo>
                  <a:lnTo>
                    <a:pt x="2086686" y="59385"/>
                  </a:lnTo>
                  <a:lnTo>
                    <a:pt x="2090762" y="59385"/>
                  </a:lnTo>
                  <a:lnTo>
                    <a:pt x="2090762" y="2235"/>
                  </a:lnTo>
                  <a:lnTo>
                    <a:pt x="2059940" y="2235"/>
                  </a:lnTo>
                  <a:lnTo>
                    <a:pt x="2059940" y="112725"/>
                  </a:lnTo>
                  <a:lnTo>
                    <a:pt x="2054428" y="119075"/>
                  </a:lnTo>
                  <a:lnTo>
                    <a:pt x="2049411" y="126695"/>
                  </a:lnTo>
                  <a:lnTo>
                    <a:pt x="2049068" y="133045"/>
                  </a:lnTo>
                  <a:lnTo>
                    <a:pt x="2057615" y="136855"/>
                  </a:lnTo>
                  <a:lnTo>
                    <a:pt x="2046566" y="139217"/>
                  </a:lnTo>
                  <a:lnTo>
                    <a:pt x="2046566" y="352755"/>
                  </a:lnTo>
                  <a:lnTo>
                    <a:pt x="2039594" y="347675"/>
                  </a:lnTo>
                  <a:lnTo>
                    <a:pt x="2040763" y="346405"/>
                  </a:lnTo>
                  <a:lnTo>
                    <a:pt x="2041334" y="345135"/>
                  </a:lnTo>
                  <a:lnTo>
                    <a:pt x="2042502" y="345135"/>
                  </a:lnTo>
                  <a:lnTo>
                    <a:pt x="2044242" y="347675"/>
                  </a:lnTo>
                  <a:lnTo>
                    <a:pt x="2045411" y="348945"/>
                  </a:lnTo>
                  <a:lnTo>
                    <a:pt x="2046566" y="352755"/>
                  </a:lnTo>
                  <a:lnTo>
                    <a:pt x="2046566" y="139217"/>
                  </a:lnTo>
                  <a:lnTo>
                    <a:pt x="2045716" y="139395"/>
                  </a:lnTo>
                  <a:lnTo>
                    <a:pt x="2043036" y="133045"/>
                  </a:lnTo>
                  <a:lnTo>
                    <a:pt x="2041969" y="130505"/>
                  </a:lnTo>
                  <a:lnTo>
                    <a:pt x="2040902" y="127965"/>
                  </a:lnTo>
                  <a:lnTo>
                    <a:pt x="2041283" y="126695"/>
                  </a:lnTo>
                  <a:lnTo>
                    <a:pt x="2042033" y="124155"/>
                  </a:lnTo>
                  <a:lnTo>
                    <a:pt x="2043531" y="119075"/>
                  </a:lnTo>
                  <a:lnTo>
                    <a:pt x="2044649" y="115265"/>
                  </a:lnTo>
                  <a:lnTo>
                    <a:pt x="2045030" y="113995"/>
                  </a:lnTo>
                  <a:lnTo>
                    <a:pt x="2059940" y="112725"/>
                  </a:lnTo>
                  <a:lnTo>
                    <a:pt x="2059940" y="2235"/>
                  </a:lnTo>
                  <a:lnTo>
                    <a:pt x="2015172" y="2235"/>
                  </a:lnTo>
                  <a:lnTo>
                    <a:pt x="2015172" y="271475"/>
                  </a:lnTo>
                  <a:lnTo>
                    <a:pt x="2013432" y="277825"/>
                  </a:lnTo>
                  <a:lnTo>
                    <a:pt x="2009241" y="272745"/>
                  </a:lnTo>
                  <a:lnTo>
                    <a:pt x="2008200" y="271475"/>
                  </a:lnTo>
                  <a:lnTo>
                    <a:pt x="2004707" y="271475"/>
                  </a:lnTo>
                  <a:lnTo>
                    <a:pt x="2006104" y="266395"/>
                  </a:lnTo>
                  <a:lnTo>
                    <a:pt x="2006460" y="265125"/>
                  </a:lnTo>
                  <a:lnTo>
                    <a:pt x="2011692" y="270205"/>
                  </a:lnTo>
                  <a:lnTo>
                    <a:pt x="2015172" y="271475"/>
                  </a:lnTo>
                  <a:lnTo>
                    <a:pt x="2015172" y="2235"/>
                  </a:lnTo>
                  <a:lnTo>
                    <a:pt x="1981885" y="2235"/>
                  </a:lnTo>
                  <a:lnTo>
                    <a:pt x="1981885" y="61925"/>
                  </a:lnTo>
                  <a:lnTo>
                    <a:pt x="1980196" y="65735"/>
                  </a:lnTo>
                  <a:lnTo>
                    <a:pt x="1975637" y="65735"/>
                  </a:lnTo>
                  <a:lnTo>
                    <a:pt x="1975637" y="413715"/>
                  </a:lnTo>
                  <a:lnTo>
                    <a:pt x="1975637" y="416255"/>
                  </a:lnTo>
                  <a:lnTo>
                    <a:pt x="1973897" y="414985"/>
                  </a:lnTo>
                  <a:lnTo>
                    <a:pt x="1971573" y="412445"/>
                  </a:lnTo>
                  <a:lnTo>
                    <a:pt x="1969820" y="409905"/>
                  </a:lnTo>
                  <a:lnTo>
                    <a:pt x="1970405" y="408635"/>
                  </a:lnTo>
                  <a:lnTo>
                    <a:pt x="1971573" y="408635"/>
                  </a:lnTo>
                  <a:lnTo>
                    <a:pt x="1972144" y="407365"/>
                  </a:lnTo>
                  <a:lnTo>
                    <a:pt x="1974481" y="409905"/>
                  </a:lnTo>
                  <a:lnTo>
                    <a:pt x="1975637" y="413715"/>
                  </a:lnTo>
                  <a:lnTo>
                    <a:pt x="1975637" y="65735"/>
                  </a:lnTo>
                  <a:lnTo>
                    <a:pt x="1974481" y="65735"/>
                  </a:lnTo>
                  <a:lnTo>
                    <a:pt x="1974481" y="58115"/>
                  </a:lnTo>
                  <a:lnTo>
                    <a:pt x="1979866" y="58115"/>
                  </a:lnTo>
                  <a:lnTo>
                    <a:pt x="1981885" y="61925"/>
                  </a:lnTo>
                  <a:lnTo>
                    <a:pt x="1981885" y="2235"/>
                  </a:lnTo>
                  <a:lnTo>
                    <a:pt x="1972729" y="2235"/>
                  </a:lnTo>
                  <a:lnTo>
                    <a:pt x="1972729" y="83515"/>
                  </a:lnTo>
                  <a:lnTo>
                    <a:pt x="1971573" y="86055"/>
                  </a:lnTo>
                  <a:lnTo>
                    <a:pt x="1969820" y="88595"/>
                  </a:lnTo>
                  <a:lnTo>
                    <a:pt x="1959940" y="84785"/>
                  </a:lnTo>
                  <a:lnTo>
                    <a:pt x="1962264" y="89865"/>
                  </a:lnTo>
                  <a:lnTo>
                    <a:pt x="1955876" y="92405"/>
                  </a:lnTo>
                  <a:lnTo>
                    <a:pt x="1957031" y="94945"/>
                  </a:lnTo>
                  <a:lnTo>
                    <a:pt x="1960524" y="94945"/>
                  </a:lnTo>
                  <a:lnTo>
                    <a:pt x="1959940" y="98755"/>
                  </a:lnTo>
                  <a:lnTo>
                    <a:pt x="1950643" y="96215"/>
                  </a:lnTo>
                  <a:lnTo>
                    <a:pt x="1948307" y="105105"/>
                  </a:lnTo>
                  <a:lnTo>
                    <a:pt x="1946757" y="103835"/>
                  </a:lnTo>
                  <a:lnTo>
                    <a:pt x="1943658" y="101295"/>
                  </a:lnTo>
                  <a:lnTo>
                    <a:pt x="1944154" y="98755"/>
                  </a:lnTo>
                  <a:lnTo>
                    <a:pt x="1944408" y="97485"/>
                  </a:lnTo>
                  <a:lnTo>
                    <a:pt x="1944903" y="94945"/>
                  </a:lnTo>
                  <a:lnTo>
                    <a:pt x="1945157" y="93675"/>
                  </a:lnTo>
                  <a:lnTo>
                    <a:pt x="1945411" y="92405"/>
                  </a:lnTo>
                  <a:lnTo>
                    <a:pt x="1944243" y="93675"/>
                  </a:lnTo>
                  <a:lnTo>
                    <a:pt x="1943989" y="89865"/>
                  </a:lnTo>
                  <a:lnTo>
                    <a:pt x="1943912" y="88595"/>
                  </a:lnTo>
                  <a:lnTo>
                    <a:pt x="1943823" y="87325"/>
                  </a:lnTo>
                  <a:lnTo>
                    <a:pt x="1943658" y="84785"/>
                  </a:lnTo>
                  <a:lnTo>
                    <a:pt x="1951710" y="83515"/>
                  </a:lnTo>
                  <a:lnTo>
                    <a:pt x="1964753" y="80975"/>
                  </a:lnTo>
                  <a:lnTo>
                    <a:pt x="1972144" y="78435"/>
                  </a:lnTo>
                  <a:lnTo>
                    <a:pt x="1972729" y="83515"/>
                  </a:lnTo>
                  <a:lnTo>
                    <a:pt x="1972729" y="2235"/>
                  </a:lnTo>
                  <a:lnTo>
                    <a:pt x="1928761" y="2235"/>
                  </a:lnTo>
                  <a:lnTo>
                    <a:pt x="1928761" y="12395"/>
                  </a:lnTo>
                  <a:lnTo>
                    <a:pt x="1928241" y="14935"/>
                  </a:lnTo>
                  <a:lnTo>
                    <a:pt x="1925053" y="12395"/>
                  </a:lnTo>
                  <a:lnTo>
                    <a:pt x="1925053" y="321005"/>
                  </a:lnTo>
                  <a:lnTo>
                    <a:pt x="1923478" y="328625"/>
                  </a:lnTo>
                  <a:lnTo>
                    <a:pt x="1920265" y="333705"/>
                  </a:lnTo>
                  <a:lnTo>
                    <a:pt x="1916391" y="338785"/>
                  </a:lnTo>
                  <a:lnTo>
                    <a:pt x="1912848" y="343865"/>
                  </a:lnTo>
                  <a:lnTo>
                    <a:pt x="1914004" y="351485"/>
                  </a:lnTo>
                  <a:lnTo>
                    <a:pt x="1919820" y="354025"/>
                  </a:lnTo>
                  <a:lnTo>
                    <a:pt x="1925053" y="357835"/>
                  </a:lnTo>
                  <a:lnTo>
                    <a:pt x="1918665" y="356793"/>
                  </a:lnTo>
                  <a:lnTo>
                    <a:pt x="1918665" y="454355"/>
                  </a:lnTo>
                  <a:lnTo>
                    <a:pt x="1916341" y="459435"/>
                  </a:lnTo>
                  <a:lnTo>
                    <a:pt x="1916912" y="464515"/>
                  </a:lnTo>
                  <a:lnTo>
                    <a:pt x="1905876" y="464515"/>
                  </a:lnTo>
                  <a:lnTo>
                    <a:pt x="1907501" y="461975"/>
                  </a:lnTo>
                  <a:lnTo>
                    <a:pt x="1909940" y="458165"/>
                  </a:lnTo>
                  <a:lnTo>
                    <a:pt x="1910524" y="451815"/>
                  </a:lnTo>
                  <a:lnTo>
                    <a:pt x="1914004" y="451815"/>
                  </a:lnTo>
                  <a:lnTo>
                    <a:pt x="1914588" y="454355"/>
                  </a:lnTo>
                  <a:lnTo>
                    <a:pt x="1918665" y="454355"/>
                  </a:lnTo>
                  <a:lnTo>
                    <a:pt x="1918665" y="356793"/>
                  </a:lnTo>
                  <a:lnTo>
                    <a:pt x="1909610" y="355295"/>
                  </a:lnTo>
                  <a:lnTo>
                    <a:pt x="1904784" y="340055"/>
                  </a:lnTo>
                  <a:lnTo>
                    <a:pt x="1906993" y="333705"/>
                  </a:lnTo>
                  <a:lnTo>
                    <a:pt x="1909648" y="326085"/>
                  </a:lnTo>
                  <a:lnTo>
                    <a:pt x="1910092" y="324815"/>
                  </a:lnTo>
                  <a:lnTo>
                    <a:pt x="1925053" y="321005"/>
                  </a:lnTo>
                  <a:lnTo>
                    <a:pt x="1925053" y="12395"/>
                  </a:lnTo>
                  <a:lnTo>
                    <a:pt x="1927428" y="11125"/>
                  </a:lnTo>
                  <a:lnTo>
                    <a:pt x="1928761" y="12395"/>
                  </a:lnTo>
                  <a:lnTo>
                    <a:pt x="1928761" y="2235"/>
                  </a:lnTo>
                  <a:lnTo>
                    <a:pt x="1804416" y="2235"/>
                  </a:lnTo>
                  <a:lnTo>
                    <a:pt x="1804416" y="18745"/>
                  </a:lnTo>
                  <a:lnTo>
                    <a:pt x="1801139" y="21285"/>
                  </a:lnTo>
                  <a:lnTo>
                    <a:pt x="1798091" y="17056"/>
                  </a:lnTo>
                  <a:lnTo>
                    <a:pt x="1798091" y="182575"/>
                  </a:lnTo>
                  <a:lnTo>
                    <a:pt x="1797685" y="183845"/>
                  </a:lnTo>
                  <a:lnTo>
                    <a:pt x="1794814" y="182575"/>
                  </a:lnTo>
                  <a:lnTo>
                    <a:pt x="1796859" y="180035"/>
                  </a:lnTo>
                  <a:lnTo>
                    <a:pt x="1798091" y="182575"/>
                  </a:lnTo>
                  <a:lnTo>
                    <a:pt x="1798091" y="17056"/>
                  </a:lnTo>
                  <a:lnTo>
                    <a:pt x="1797481" y="16205"/>
                  </a:lnTo>
                  <a:lnTo>
                    <a:pt x="1796567" y="14935"/>
                  </a:lnTo>
                  <a:lnTo>
                    <a:pt x="1803755" y="13665"/>
                  </a:lnTo>
                  <a:lnTo>
                    <a:pt x="1804416" y="18745"/>
                  </a:lnTo>
                  <a:lnTo>
                    <a:pt x="1804416" y="2235"/>
                  </a:lnTo>
                  <a:lnTo>
                    <a:pt x="1781441" y="2235"/>
                  </a:lnTo>
                  <a:lnTo>
                    <a:pt x="1788426" y="4775"/>
                  </a:lnTo>
                  <a:lnTo>
                    <a:pt x="1787258" y="6045"/>
                  </a:lnTo>
                  <a:lnTo>
                    <a:pt x="1774469" y="7315"/>
                  </a:lnTo>
                  <a:lnTo>
                    <a:pt x="1774291" y="4775"/>
                  </a:lnTo>
                  <a:lnTo>
                    <a:pt x="1774101" y="2235"/>
                  </a:lnTo>
                  <a:lnTo>
                    <a:pt x="1769427" y="2235"/>
                  </a:lnTo>
                  <a:lnTo>
                    <a:pt x="1769427" y="107645"/>
                  </a:lnTo>
                  <a:lnTo>
                    <a:pt x="1769021" y="110185"/>
                  </a:lnTo>
                  <a:lnTo>
                    <a:pt x="1766976" y="110185"/>
                  </a:lnTo>
                  <a:lnTo>
                    <a:pt x="1765744" y="105105"/>
                  </a:lnTo>
                  <a:lnTo>
                    <a:pt x="1769427" y="107645"/>
                  </a:lnTo>
                  <a:lnTo>
                    <a:pt x="1769427" y="2235"/>
                  </a:lnTo>
                  <a:lnTo>
                    <a:pt x="1752955" y="2235"/>
                  </a:lnTo>
                  <a:lnTo>
                    <a:pt x="1752955" y="341325"/>
                  </a:lnTo>
                  <a:lnTo>
                    <a:pt x="1752955" y="347675"/>
                  </a:lnTo>
                  <a:lnTo>
                    <a:pt x="1752371" y="351485"/>
                  </a:lnTo>
                  <a:lnTo>
                    <a:pt x="1747139" y="352755"/>
                  </a:lnTo>
                  <a:lnTo>
                    <a:pt x="1747139" y="379425"/>
                  </a:lnTo>
                  <a:lnTo>
                    <a:pt x="1740166" y="381965"/>
                  </a:lnTo>
                  <a:lnTo>
                    <a:pt x="1740166" y="380695"/>
                  </a:lnTo>
                  <a:lnTo>
                    <a:pt x="1736674" y="385775"/>
                  </a:lnTo>
                  <a:lnTo>
                    <a:pt x="1729117" y="381965"/>
                  </a:lnTo>
                  <a:lnTo>
                    <a:pt x="1732610" y="392125"/>
                  </a:lnTo>
                  <a:lnTo>
                    <a:pt x="1727962" y="392125"/>
                  </a:lnTo>
                  <a:lnTo>
                    <a:pt x="1723885" y="389585"/>
                  </a:lnTo>
                  <a:lnTo>
                    <a:pt x="1719961" y="384594"/>
                  </a:lnTo>
                  <a:lnTo>
                    <a:pt x="1719961" y="450545"/>
                  </a:lnTo>
                  <a:lnTo>
                    <a:pt x="1719910" y="451815"/>
                  </a:lnTo>
                  <a:lnTo>
                    <a:pt x="1715173" y="451815"/>
                  </a:lnTo>
                  <a:lnTo>
                    <a:pt x="1717624" y="449275"/>
                  </a:lnTo>
                  <a:lnTo>
                    <a:pt x="1719961" y="450545"/>
                  </a:lnTo>
                  <a:lnTo>
                    <a:pt x="1719961" y="384594"/>
                  </a:lnTo>
                  <a:lnTo>
                    <a:pt x="1716913" y="380695"/>
                  </a:lnTo>
                  <a:lnTo>
                    <a:pt x="1714004" y="379425"/>
                  </a:lnTo>
                  <a:lnTo>
                    <a:pt x="1716252" y="385775"/>
                  </a:lnTo>
                  <a:lnTo>
                    <a:pt x="1714944" y="389585"/>
                  </a:lnTo>
                  <a:lnTo>
                    <a:pt x="1713763" y="394665"/>
                  </a:lnTo>
                  <a:lnTo>
                    <a:pt x="1716328" y="401015"/>
                  </a:lnTo>
                  <a:lnTo>
                    <a:pt x="1715744" y="399745"/>
                  </a:lnTo>
                  <a:lnTo>
                    <a:pt x="1714588" y="397205"/>
                  </a:lnTo>
                  <a:lnTo>
                    <a:pt x="1709356" y="393395"/>
                  </a:lnTo>
                  <a:lnTo>
                    <a:pt x="1708188" y="392125"/>
                  </a:lnTo>
                  <a:lnTo>
                    <a:pt x="1714004" y="399745"/>
                  </a:lnTo>
                  <a:lnTo>
                    <a:pt x="1710512" y="399745"/>
                  </a:lnTo>
                  <a:lnTo>
                    <a:pt x="1708772" y="398475"/>
                  </a:lnTo>
                  <a:lnTo>
                    <a:pt x="1704695" y="394665"/>
                  </a:lnTo>
                  <a:lnTo>
                    <a:pt x="1704352" y="397205"/>
                  </a:lnTo>
                  <a:lnTo>
                    <a:pt x="1708404" y="401015"/>
                  </a:lnTo>
                  <a:lnTo>
                    <a:pt x="1711490" y="404825"/>
                  </a:lnTo>
                  <a:lnTo>
                    <a:pt x="1708188" y="406095"/>
                  </a:lnTo>
                  <a:lnTo>
                    <a:pt x="1708188" y="404825"/>
                  </a:lnTo>
                  <a:lnTo>
                    <a:pt x="1707032" y="403555"/>
                  </a:lnTo>
                  <a:lnTo>
                    <a:pt x="1706448" y="402285"/>
                  </a:lnTo>
                  <a:lnTo>
                    <a:pt x="1698307" y="404825"/>
                  </a:lnTo>
                  <a:lnTo>
                    <a:pt x="1700047" y="417525"/>
                  </a:lnTo>
                  <a:lnTo>
                    <a:pt x="1691906" y="418795"/>
                  </a:lnTo>
                  <a:lnTo>
                    <a:pt x="1687220" y="414985"/>
                  </a:lnTo>
                  <a:lnTo>
                    <a:pt x="1687118" y="412445"/>
                  </a:lnTo>
                  <a:lnTo>
                    <a:pt x="1687664" y="409905"/>
                  </a:lnTo>
                  <a:lnTo>
                    <a:pt x="1684934" y="406095"/>
                  </a:lnTo>
                  <a:lnTo>
                    <a:pt x="1684451" y="399745"/>
                  </a:lnTo>
                  <a:lnTo>
                    <a:pt x="1684350" y="398475"/>
                  </a:lnTo>
                  <a:lnTo>
                    <a:pt x="1685277" y="397471"/>
                  </a:lnTo>
                  <a:lnTo>
                    <a:pt x="1684934" y="397205"/>
                  </a:lnTo>
                  <a:lnTo>
                    <a:pt x="1684934" y="395935"/>
                  </a:lnTo>
                  <a:lnTo>
                    <a:pt x="1684934" y="394665"/>
                  </a:lnTo>
                  <a:lnTo>
                    <a:pt x="1684934" y="393395"/>
                  </a:lnTo>
                  <a:lnTo>
                    <a:pt x="1687258" y="390855"/>
                  </a:lnTo>
                  <a:lnTo>
                    <a:pt x="1691335" y="395935"/>
                  </a:lnTo>
                  <a:lnTo>
                    <a:pt x="1691335" y="401015"/>
                  </a:lnTo>
                  <a:lnTo>
                    <a:pt x="1694408" y="390855"/>
                  </a:lnTo>
                  <a:lnTo>
                    <a:pt x="1698777" y="381965"/>
                  </a:lnTo>
                  <a:lnTo>
                    <a:pt x="1699399" y="380695"/>
                  </a:lnTo>
                  <a:lnTo>
                    <a:pt x="1702219" y="378155"/>
                  </a:lnTo>
                  <a:lnTo>
                    <a:pt x="1706460" y="374345"/>
                  </a:lnTo>
                  <a:lnTo>
                    <a:pt x="1715744" y="374345"/>
                  </a:lnTo>
                  <a:lnTo>
                    <a:pt x="1716328" y="378155"/>
                  </a:lnTo>
                  <a:lnTo>
                    <a:pt x="1719186" y="374345"/>
                  </a:lnTo>
                  <a:lnTo>
                    <a:pt x="1717789" y="366725"/>
                  </a:lnTo>
                  <a:lnTo>
                    <a:pt x="1717586" y="365455"/>
                  </a:lnTo>
                  <a:lnTo>
                    <a:pt x="1716824" y="360375"/>
                  </a:lnTo>
                  <a:lnTo>
                    <a:pt x="1720977" y="359105"/>
                  </a:lnTo>
                  <a:lnTo>
                    <a:pt x="1720977" y="361645"/>
                  </a:lnTo>
                  <a:lnTo>
                    <a:pt x="1726209" y="360375"/>
                  </a:lnTo>
                  <a:lnTo>
                    <a:pt x="1727568" y="359105"/>
                  </a:lnTo>
                  <a:lnTo>
                    <a:pt x="1732991" y="354025"/>
                  </a:lnTo>
                  <a:lnTo>
                    <a:pt x="1734350" y="352755"/>
                  </a:lnTo>
                  <a:lnTo>
                    <a:pt x="1734934" y="354025"/>
                  </a:lnTo>
                  <a:lnTo>
                    <a:pt x="1732026" y="356565"/>
                  </a:lnTo>
                  <a:lnTo>
                    <a:pt x="1736674" y="366725"/>
                  </a:lnTo>
                  <a:lnTo>
                    <a:pt x="1730870" y="366725"/>
                  </a:lnTo>
                  <a:lnTo>
                    <a:pt x="1728533" y="360375"/>
                  </a:lnTo>
                  <a:lnTo>
                    <a:pt x="1725053" y="369265"/>
                  </a:lnTo>
                  <a:lnTo>
                    <a:pt x="1732610" y="367995"/>
                  </a:lnTo>
                  <a:lnTo>
                    <a:pt x="1735518" y="376885"/>
                  </a:lnTo>
                  <a:lnTo>
                    <a:pt x="1747139" y="379425"/>
                  </a:lnTo>
                  <a:lnTo>
                    <a:pt x="1747139" y="352755"/>
                  </a:lnTo>
                  <a:lnTo>
                    <a:pt x="1744814" y="350215"/>
                  </a:lnTo>
                  <a:lnTo>
                    <a:pt x="1743951" y="348945"/>
                  </a:lnTo>
                  <a:lnTo>
                    <a:pt x="1743075" y="347675"/>
                  </a:lnTo>
                  <a:lnTo>
                    <a:pt x="1741906" y="347675"/>
                  </a:lnTo>
                  <a:lnTo>
                    <a:pt x="1748891" y="342595"/>
                  </a:lnTo>
                  <a:lnTo>
                    <a:pt x="1752955" y="341325"/>
                  </a:lnTo>
                  <a:lnTo>
                    <a:pt x="1752955" y="2235"/>
                  </a:lnTo>
                  <a:lnTo>
                    <a:pt x="1743659" y="2235"/>
                  </a:lnTo>
                  <a:lnTo>
                    <a:pt x="1743659" y="18745"/>
                  </a:lnTo>
                  <a:lnTo>
                    <a:pt x="1743659" y="22555"/>
                  </a:lnTo>
                  <a:lnTo>
                    <a:pt x="1737842" y="21285"/>
                  </a:lnTo>
                  <a:lnTo>
                    <a:pt x="1739582" y="26365"/>
                  </a:lnTo>
                  <a:lnTo>
                    <a:pt x="1736102" y="27635"/>
                  </a:lnTo>
                  <a:lnTo>
                    <a:pt x="1736102" y="25095"/>
                  </a:lnTo>
                  <a:lnTo>
                    <a:pt x="1733194" y="23825"/>
                  </a:lnTo>
                  <a:lnTo>
                    <a:pt x="1734350" y="20015"/>
                  </a:lnTo>
                  <a:lnTo>
                    <a:pt x="1736674" y="17475"/>
                  </a:lnTo>
                  <a:lnTo>
                    <a:pt x="1741335" y="16205"/>
                  </a:lnTo>
                  <a:lnTo>
                    <a:pt x="1740750" y="18745"/>
                  </a:lnTo>
                  <a:lnTo>
                    <a:pt x="1743659" y="18745"/>
                  </a:lnTo>
                  <a:lnTo>
                    <a:pt x="1743659" y="2235"/>
                  </a:lnTo>
                  <a:lnTo>
                    <a:pt x="1695983" y="2235"/>
                  </a:lnTo>
                  <a:lnTo>
                    <a:pt x="1695983" y="126695"/>
                  </a:lnTo>
                  <a:lnTo>
                    <a:pt x="1694815" y="125857"/>
                  </a:lnTo>
                  <a:lnTo>
                    <a:pt x="1694815" y="219405"/>
                  </a:lnTo>
                  <a:lnTo>
                    <a:pt x="1694230" y="224485"/>
                  </a:lnTo>
                  <a:lnTo>
                    <a:pt x="1687258" y="227025"/>
                  </a:lnTo>
                  <a:lnTo>
                    <a:pt x="1687258" y="221945"/>
                  </a:lnTo>
                  <a:lnTo>
                    <a:pt x="1687842" y="216865"/>
                  </a:lnTo>
                  <a:lnTo>
                    <a:pt x="1693659" y="215595"/>
                  </a:lnTo>
                  <a:lnTo>
                    <a:pt x="1694815" y="219405"/>
                  </a:lnTo>
                  <a:lnTo>
                    <a:pt x="1694815" y="125857"/>
                  </a:lnTo>
                  <a:lnTo>
                    <a:pt x="1694230" y="125425"/>
                  </a:lnTo>
                  <a:lnTo>
                    <a:pt x="1693659" y="124155"/>
                  </a:lnTo>
                  <a:lnTo>
                    <a:pt x="1695983" y="126695"/>
                  </a:lnTo>
                  <a:lnTo>
                    <a:pt x="1695983" y="2235"/>
                  </a:lnTo>
                  <a:lnTo>
                    <a:pt x="1682610" y="2235"/>
                  </a:lnTo>
                  <a:lnTo>
                    <a:pt x="1682610" y="408635"/>
                  </a:lnTo>
                  <a:lnTo>
                    <a:pt x="1680286" y="413715"/>
                  </a:lnTo>
                  <a:lnTo>
                    <a:pt x="1679702" y="417525"/>
                  </a:lnTo>
                  <a:lnTo>
                    <a:pt x="1678533" y="422605"/>
                  </a:lnTo>
                  <a:lnTo>
                    <a:pt x="1677377" y="428955"/>
                  </a:lnTo>
                  <a:lnTo>
                    <a:pt x="1676793" y="430555"/>
                  </a:lnTo>
                  <a:lnTo>
                    <a:pt x="1676793" y="599135"/>
                  </a:lnTo>
                  <a:lnTo>
                    <a:pt x="1670977" y="600405"/>
                  </a:lnTo>
                  <a:lnTo>
                    <a:pt x="1672145" y="606755"/>
                  </a:lnTo>
                  <a:lnTo>
                    <a:pt x="1666913" y="608025"/>
                  </a:lnTo>
                  <a:lnTo>
                    <a:pt x="1666913" y="606755"/>
                  </a:lnTo>
                  <a:lnTo>
                    <a:pt x="1666913" y="602945"/>
                  </a:lnTo>
                  <a:lnTo>
                    <a:pt x="1665744" y="599135"/>
                  </a:lnTo>
                  <a:lnTo>
                    <a:pt x="1668068" y="599135"/>
                  </a:lnTo>
                  <a:lnTo>
                    <a:pt x="1669237" y="597865"/>
                  </a:lnTo>
                  <a:lnTo>
                    <a:pt x="1669821" y="596595"/>
                  </a:lnTo>
                  <a:lnTo>
                    <a:pt x="1676793" y="599135"/>
                  </a:lnTo>
                  <a:lnTo>
                    <a:pt x="1676793" y="430555"/>
                  </a:lnTo>
                  <a:lnTo>
                    <a:pt x="1675053" y="435305"/>
                  </a:lnTo>
                  <a:lnTo>
                    <a:pt x="1670392" y="436575"/>
                  </a:lnTo>
                  <a:lnTo>
                    <a:pt x="1672729" y="436575"/>
                  </a:lnTo>
                  <a:lnTo>
                    <a:pt x="1676006" y="442925"/>
                  </a:lnTo>
                  <a:lnTo>
                    <a:pt x="1671485" y="442925"/>
                  </a:lnTo>
                  <a:lnTo>
                    <a:pt x="1665122" y="441655"/>
                  </a:lnTo>
                  <a:lnTo>
                    <a:pt x="1662836" y="444195"/>
                  </a:lnTo>
                  <a:lnTo>
                    <a:pt x="1662836" y="442925"/>
                  </a:lnTo>
                  <a:lnTo>
                    <a:pt x="1657807" y="436930"/>
                  </a:lnTo>
                  <a:lnTo>
                    <a:pt x="1654086" y="440385"/>
                  </a:lnTo>
                  <a:lnTo>
                    <a:pt x="1651508" y="445465"/>
                  </a:lnTo>
                  <a:lnTo>
                    <a:pt x="1649361" y="453085"/>
                  </a:lnTo>
                  <a:lnTo>
                    <a:pt x="1646555" y="461975"/>
                  </a:lnTo>
                  <a:lnTo>
                    <a:pt x="1644230" y="456895"/>
                  </a:lnTo>
                  <a:lnTo>
                    <a:pt x="1638998" y="456895"/>
                  </a:lnTo>
                  <a:lnTo>
                    <a:pt x="1635518" y="453021"/>
                  </a:lnTo>
                  <a:lnTo>
                    <a:pt x="1635518" y="472135"/>
                  </a:lnTo>
                  <a:lnTo>
                    <a:pt x="1628533" y="469595"/>
                  </a:lnTo>
                  <a:lnTo>
                    <a:pt x="1624469" y="468325"/>
                  </a:lnTo>
                  <a:lnTo>
                    <a:pt x="1624469" y="497535"/>
                  </a:lnTo>
                  <a:lnTo>
                    <a:pt x="1623885" y="498805"/>
                  </a:lnTo>
                  <a:lnTo>
                    <a:pt x="1621561" y="500075"/>
                  </a:lnTo>
                  <a:lnTo>
                    <a:pt x="1620393" y="497535"/>
                  </a:lnTo>
                  <a:lnTo>
                    <a:pt x="1619821" y="496265"/>
                  </a:lnTo>
                  <a:lnTo>
                    <a:pt x="1619237" y="493725"/>
                  </a:lnTo>
                  <a:lnTo>
                    <a:pt x="1620977" y="493725"/>
                  </a:lnTo>
                  <a:lnTo>
                    <a:pt x="1621561" y="492455"/>
                  </a:lnTo>
                  <a:lnTo>
                    <a:pt x="1622717" y="494995"/>
                  </a:lnTo>
                  <a:lnTo>
                    <a:pt x="1623885" y="496265"/>
                  </a:lnTo>
                  <a:lnTo>
                    <a:pt x="1624469" y="497535"/>
                  </a:lnTo>
                  <a:lnTo>
                    <a:pt x="1624469" y="468325"/>
                  </a:lnTo>
                  <a:lnTo>
                    <a:pt x="1621561" y="469595"/>
                  </a:lnTo>
                  <a:lnTo>
                    <a:pt x="1620393" y="468325"/>
                  </a:lnTo>
                  <a:lnTo>
                    <a:pt x="1618653" y="467055"/>
                  </a:lnTo>
                  <a:lnTo>
                    <a:pt x="1617484" y="465785"/>
                  </a:lnTo>
                  <a:lnTo>
                    <a:pt x="1616824" y="460705"/>
                  </a:lnTo>
                  <a:lnTo>
                    <a:pt x="1616329" y="456895"/>
                  </a:lnTo>
                  <a:lnTo>
                    <a:pt x="1630286" y="461975"/>
                  </a:lnTo>
                  <a:lnTo>
                    <a:pt x="1632026" y="467055"/>
                  </a:lnTo>
                  <a:lnTo>
                    <a:pt x="1629702" y="467055"/>
                  </a:lnTo>
                  <a:lnTo>
                    <a:pt x="1635518" y="472135"/>
                  </a:lnTo>
                  <a:lnTo>
                    <a:pt x="1635518" y="453021"/>
                  </a:lnTo>
                  <a:lnTo>
                    <a:pt x="1634439" y="451815"/>
                  </a:lnTo>
                  <a:lnTo>
                    <a:pt x="1630794" y="446735"/>
                  </a:lnTo>
                  <a:lnTo>
                    <a:pt x="1630095" y="444195"/>
                  </a:lnTo>
                  <a:lnTo>
                    <a:pt x="1634350" y="442925"/>
                  </a:lnTo>
                  <a:lnTo>
                    <a:pt x="1644815" y="453085"/>
                  </a:lnTo>
                  <a:lnTo>
                    <a:pt x="1645539" y="448005"/>
                  </a:lnTo>
                  <a:lnTo>
                    <a:pt x="1642630" y="442925"/>
                  </a:lnTo>
                  <a:lnTo>
                    <a:pt x="1641906" y="441655"/>
                  </a:lnTo>
                  <a:lnTo>
                    <a:pt x="1639582" y="437845"/>
                  </a:lnTo>
                  <a:lnTo>
                    <a:pt x="1644230" y="435305"/>
                  </a:lnTo>
                  <a:lnTo>
                    <a:pt x="1647723" y="439115"/>
                  </a:lnTo>
                  <a:lnTo>
                    <a:pt x="1644230" y="442925"/>
                  </a:lnTo>
                  <a:lnTo>
                    <a:pt x="1651355" y="442925"/>
                  </a:lnTo>
                  <a:lnTo>
                    <a:pt x="1649615" y="439115"/>
                  </a:lnTo>
                  <a:lnTo>
                    <a:pt x="1645907" y="435305"/>
                  </a:lnTo>
                  <a:lnTo>
                    <a:pt x="1644815" y="431495"/>
                  </a:lnTo>
                  <a:lnTo>
                    <a:pt x="1655864" y="437845"/>
                  </a:lnTo>
                  <a:lnTo>
                    <a:pt x="1656461" y="435330"/>
                  </a:lnTo>
                  <a:lnTo>
                    <a:pt x="1657362" y="431495"/>
                  </a:lnTo>
                  <a:lnTo>
                    <a:pt x="1657667" y="430225"/>
                  </a:lnTo>
                  <a:lnTo>
                    <a:pt x="1659166" y="414985"/>
                  </a:lnTo>
                  <a:lnTo>
                    <a:pt x="1659293" y="413715"/>
                  </a:lnTo>
                  <a:lnTo>
                    <a:pt x="1660791" y="407365"/>
                  </a:lnTo>
                  <a:lnTo>
                    <a:pt x="1661096" y="406095"/>
                  </a:lnTo>
                  <a:lnTo>
                    <a:pt x="1664004" y="408635"/>
                  </a:lnTo>
                  <a:lnTo>
                    <a:pt x="1666328" y="412445"/>
                  </a:lnTo>
                  <a:lnTo>
                    <a:pt x="1670977" y="412445"/>
                  </a:lnTo>
                  <a:lnTo>
                    <a:pt x="1670977" y="411175"/>
                  </a:lnTo>
                  <a:lnTo>
                    <a:pt x="1671459" y="410146"/>
                  </a:lnTo>
                  <a:lnTo>
                    <a:pt x="1671561" y="407365"/>
                  </a:lnTo>
                  <a:lnTo>
                    <a:pt x="1672145" y="407365"/>
                  </a:lnTo>
                  <a:lnTo>
                    <a:pt x="1672729" y="406095"/>
                  </a:lnTo>
                  <a:lnTo>
                    <a:pt x="1673885" y="404825"/>
                  </a:lnTo>
                  <a:lnTo>
                    <a:pt x="1677377" y="404825"/>
                  </a:lnTo>
                  <a:lnTo>
                    <a:pt x="1679117" y="406095"/>
                  </a:lnTo>
                  <a:lnTo>
                    <a:pt x="1680870" y="408635"/>
                  </a:lnTo>
                  <a:lnTo>
                    <a:pt x="1682610" y="408635"/>
                  </a:lnTo>
                  <a:lnTo>
                    <a:pt x="1682610" y="2235"/>
                  </a:lnTo>
                  <a:lnTo>
                    <a:pt x="1661096" y="2235"/>
                  </a:lnTo>
                  <a:lnTo>
                    <a:pt x="1661096" y="397205"/>
                  </a:lnTo>
                  <a:lnTo>
                    <a:pt x="1659928" y="398475"/>
                  </a:lnTo>
                  <a:lnTo>
                    <a:pt x="1659356" y="399745"/>
                  </a:lnTo>
                  <a:lnTo>
                    <a:pt x="1657032" y="398741"/>
                  </a:lnTo>
                  <a:lnTo>
                    <a:pt x="1657032" y="406095"/>
                  </a:lnTo>
                  <a:lnTo>
                    <a:pt x="1657032" y="407365"/>
                  </a:lnTo>
                  <a:lnTo>
                    <a:pt x="1656448" y="407365"/>
                  </a:lnTo>
                  <a:lnTo>
                    <a:pt x="1656448" y="406095"/>
                  </a:lnTo>
                  <a:lnTo>
                    <a:pt x="1657032" y="406095"/>
                  </a:lnTo>
                  <a:lnTo>
                    <a:pt x="1657032" y="398741"/>
                  </a:lnTo>
                  <a:lnTo>
                    <a:pt x="1656448" y="398475"/>
                  </a:lnTo>
                  <a:lnTo>
                    <a:pt x="1653540" y="395935"/>
                  </a:lnTo>
                  <a:lnTo>
                    <a:pt x="1654124" y="394665"/>
                  </a:lnTo>
                  <a:lnTo>
                    <a:pt x="1655864" y="397205"/>
                  </a:lnTo>
                  <a:lnTo>
                    <a:pt x="1658188" y="395935"/>
                  </a:lnTo>
                  <a:lnTo>
                    <a:pt x="1661096" y="397205"/>
                  </a:lnTo>
                  <a:lnTo>
                    <a:pt x="1661096" y="2235"/>
                  </a:lnTo>
                  <a:lnTo>
                    <a:pt x="1637842" y="2235"/>
                  </a:lnTo>
                  <a:lnTo>
                    <a:pt x="1637842" y="42875"/>
                  </a:lnTo>
                  <a:lnTo>
                    <a:pt x="1632635" y="41605"/>
                  </a:lnTo>
                  <a:lnTo>
                    <a:pt x="1629117" y="40754"/>
                  </a:lnTo>
                  <a:lnTo>
                    <a:pt x="1629117" y="92405"/>
                  </a:lnTo>
                  <a:lnTo>
                    <a:pt x="1629117" y="204165"/>
                  </a:lnTo>
                  <a:lnTo>
                    <a:pt x="1629117" y="209245"/>
                  </a:lnTo>
                  <a:lnTo>
                    <a:pt x="1627378" y="208775"/>
                  </a:lnTo>
                  <a:lnTo>
                    <a:pt x="1627378" y="361645"/>
                  </a:lnTo>
                  <a:lnTo>
                    <a:pt x="1619237" y="360375"/>
                  </a:lnTo>
                  <a:lnTo>
                    <a:pt x="1619237" y="354025"/>
                  </a:lnTo>
                  <a:lnTo>
                    <a:pt x="1627378" y="361645"/>
                  </a:lnTo>
                  <a:lnTo>
                    <a:pt x="1627378" y="208775"/>
                  </a:lnTo>
                  <a:lnTo>
                    <a:pt x="1624457" y="207975"/>
                  </a:lnTo>
                  <a:lnTo>
                    <a:pt x="1624101" y="205435"/>
                  </a:lnTo>
                  <a:lnTo>
                    <a:pt x="1626260" y="202895"/>
                  </a:lnTo>
                  <a:lnTo>
                    <a:pt x="1629117" y="204165"/>
                  </a:lnTo>
                  <a:lnTo>
                    <a:pt x="1629117" y="92405"/>
                  </a:lnTo>
                  <a:lnTo>
                    <a:pt x="1625053" y="94945"/>
                  </a:lnTo>
                  <a:lnTo>
                    <a:pt x="1624469" y="93675"/>
                  </a:lnTo>
                  <a:lnTo>
                    <a:pt x="1623885" y="96215"/>
                  </a:lnTo>
                  <a:lnTo>
                    <a:pt x="1622145" y="96977"/>
                  </a:lnTo>
                  <a:lnTo>
                    <a:pt x="1622145" y="103835"/>
                  </a:lnTo>
                  <a:lnTo>
                    <a:pt x="1620977" y="103835"/>
                  </a:lnTo>
                  <a:lnTo>
                    <a:pt x="1620977" y="247345"/>
                  </a:lnTo>
                  <a:lnTo>
                    <a:pt x="1620393" y="253695"/>
                  </a:lnTo>
                  <a:lnTo>
                    <a:pt x="1612252" y="252590"/>
                  </a:lnTo>
                  <a:lnTo>
                    <a:pt x="1612252" y="478485"/>
                  </a:lnTo>
                  <a:lnTo>
                    <a:pt x="1609356" y="479755"/>
                  </a:lnTo>
                  <a:lnTo>
                    <a:pt x="1607019" y="479755"/>
                  </a:lnTo>
                  <a:lnTo>
                    <a:pt x="1604111" y="481025"/>
                  </a:lnTo>
                  <a:lnTo>
                    <a:pt x="1611096" y="484835"/>
                  </a:lnTo>
                  <a:lnTo>
                    <a:pt x="1612252" y="486105"/>
                  </a:lnTo>
                  <a:lnTo>
                    <a:pt x="1609928" y="489915"/>
                  </a:lnTo>
                  <a:lnTo>
                    <a:pt x="1606448" y="491185"/>
                  </a:lnTo>
                  <a:lnTo>
                    <a:pt x="1604111" y="489496"/>
                  </a:lnTo>
                  <a:lnTo>
                    <a:pt x="1604111" y="505155"/>
                  </a:lnTo>
                  <a:lnTo>
                    <a:pt x="1603540" y="510235"/>
                  </a:lnTo>
                  <a:lnTo>
                    <a:pt x="1601216" y="511505"/>
                  </a:lnTo>
                  <a:lnTo>
                    <a:pt x="1601647" y="507695"/>
                  </a:lnTo>
                  <a:lnTo>
                    <a:pt x="1601787" y="506425"/>
                  </a:lnTo>
                  <a:lnTo>
                    <a:pt x="1597139" y="501345"/>
                  </a:lnTo>
                  <a:lnTo>
                    <a:pt x="1598307" y="500075"/>
                  </a:lnTo>
                  <a:lnTo>
                    <a:pt x="1599463" y="497535"/>
                  </a:lnTo>
                  <a:lnTo>
                    <a:pt x="1600047" y="498805"/>
                  </a:lnTo>
                  <a:lnTo>
                    <a:pt x="1602371" y="498805"/>
                  </a:lnTo>
                  <a:lnTo>
                    <a:pt x="1604111" y="505155"/>
                  </a:lnTo>
                  <a:lnTo>
                    <a:pt x="1604111" y="489496"/>
                  </a:lnTo>
                  <a:lnTo>
                    <a:pt x="1599463" y="486105"/>
                  </a:lnTo>
                  <a:lnTo>
                    <a:pt x="1600047" y="486105"/>
                  </a:lnTo>
                  <a:lnTo>
                    <a:pt x="1600047" y="484835"/>
                  </a:lnTo>
                  <a:lnTo>
                    <a:pt x="1601216" y="484835"/>
                  </a:lnTo>
                  <a:lnTo>
                    <a:pt x="1601787" y="478485"/>
                  </a:lnTo>
                  <a:lnTo>
                    <a:pt x="1601216" y="476707"/>
                  </a:lnTo>
                  <a:lnTo>
                    <a:pt x="1601216" y="478485"/>
                  </a:lnTo>
                  <a:lnTo>
                    <a:pt x="1597139" y="479755"/>
                  </a:lnTo>
                  <a:lnTo>
                    <a:pt x="1597723" y="482295"/>
                  </a:lnTo>
                  <a:lnTo>
                    <a:pt x="1595983" y="484835"/>
                  </a:lnTo>
                  <a:lnTo>
                    <a:pt x="1594815" y="483819"/>
                  </a:lnTo>
                  <a:lnTo>
                    <a:pt x="1594815" y="515315"/>
                  </a:lnTo>
                  <a:lnTo>
                    <a:pt x="1591322" y="514045"/>
                  </a:lnTo>
                  <a:lnTo>
                    <a:pt x="1590167" y="511505"/>
                  </a:lnTo>
                  <a:lnTo>
                    <a:pt x="1590167" y="508965"/>
                  </a:lnTo>
                  <a:lnTo>
                    <a:pt x="1591322" y="507695"/>
                  </a:lnTo>
                  <a:lnTo>
                    <a:pt x="1592491" y="507695"/>
                  </a:lnTo>
                  <a:lnTo>
                    <a:pt x="1593075" y="508965"/>
                  </a:lnTo>
                  <a:lnTo>
                    <a:pt x="1594231" y="512775"/>
                  </a:lnTo>
                  <a:lnTo>
                    <a:pt x="1594815" y="515315"/>
                  </a:lnTo>
                  <a:lnTo>
                    <a:pt x="1594815" y="483819"/>
                  </a:lnTo>
                  <a:lnTo>
                    <a:pt x="1593075" y="482295"/>
                  </a:lnTo>
                  <a:lnTo>
                    <a:pt x="1589582" y="479755"/>
                  </a:lnTo>
                  <a:lnTo>
                    <a:pt x="1586674" y="477215"/>
                  </a:lnTo>
                  <a:lnTo>
                    <a:pt x="1587550" y="475945"/>
                  </a:lnTo>
                  <a:lnTo>
                    <a:pt x="1588414" y="474675"/>
                  </a:lnTo>
                  <a:lnTo>
                    <a:pt x="1586674" y="472135"/>
                  </a:lnTo>
                  <a:lnTo>
                    <a:pt x="1583182" y="467055"/>
                  </a:lnTo>
                  <a:lnTo>
                    <a:pt x="1590751" y="472135"/>
                  </a:lnTo>
                  <a:lnTo>
                    <a:pt x="1589582" y="473405"/>
                  </a:lnTo>
                  <a:lnTo>
                    <a:pt x="1591906" y="475945"/>
                  </a:lnTo>
                  <a:lnTo>
                    <a:pt x="1593646" y="478485"/>
                  </a:lnTo>
                  <a:lnTo>
                    <a:pt x="1592491" y="473405"/>
                  </a:lnTo>
                  <a:lnTo>
                    <a:pt x="1601216" y="478485"/>
                  </a:lnTo>
                  <a:lnTo>
                    <a:pt x="1601216" y="476707"/>
                  </a:lnTo>
                  <a:lnTo>
                    <a:pt x="1600161" y="473405"/>
                  </a:lnTo>
                  <a:lnTo>
                    <a:pt x="1598129" y="467055"/>
                  </a:lnTo>
                  <a:lnTo>
                    <a:pt x="1597723" y="465785"/>
                  </a:lnTo>
                  <a:lnTo>
                    <a:pt x="1602955" y="465785"/>
                  </a:lnTo>
                  <a:lnTo>
                    <a:pt x="1607108" y="470865"/>
                  </a:lnTo>
                  <a:lnTo>
                    <a:pt x="1607007" y="473405"/>
                  </a:lnTo>
                  <a:lnTo>
                    <a:pt x="1607121" y="477215"/>
                  </a:lnTo>
                  <a:lnTo>
                    <a:pt x="1612252" y="478485"/>
                  </a:lnTo>
                  <a:lnTo>
                    <a:pt x="1612252" y="252590"/>
                  </a:lnTo>
                  <a:lnTo>
                    <a:pt x="1611096" y="252425"/>
                  </a:lnTo>
                  <a:lnTo>
                    <a:pt x="1612544" y="246075"/>
                  </a:lnTo>
                  <a:lnTo>
                    <a:pt x="1612836" y="244805"/>
                  </a:lnTo>
                  <a:lnTo>
                    <a:pt x="1616913" y="244805"/>
                  </a:lnTo>
                  <a:lnTo>
                    <a:pt x="1618068" y="246075"/>
                  </a:lnTo>
                  <a:lnTo>
                    <a:pt x="1620977" y="247345"/>
                  </a:lnTo>
                  <a:lnTo>
                    <a:pt x="1620977" y="103835"/>
                  </a:lnTo>
                  <a:lnTo>
                    <a:pt x="1616913" y="103835"/>
                  </a:lnTo>
                  <a:lnTo>
                    <a:pt x="1615160" y="102565"/>
                  </a:lnTo>
                  <a:lnTo>
                    <a:pt x="1616329" y="101295"/>
                  </a:lnTo>
                  <a:lnTo>
                    <a:pt x="1616913" y="100025"/>
                  </a:lnTo>
                  <a:lnTo>
                    <a:pt x="1618068" y="98755"/>
                  </a:lnTo>
                  <a:lnTo>
                    <a:pt x="1620977" y="101295"/>
                  </a:lnTo>
                  <a:lnTo>
                    <a:pt x="1622145" y="103835"/>
                  </a:lnTo>
                  <a:lnTo>
                    <a:pt x="1622145" y="96977"/>
                  </a:lnTo>
                  <a:lnTo>
                    <a:pt x="1620977" y="97485"/>
                  </a:lnTo>
                  <a:lnTo>
                    <a:pt x="1623885" y="93675"/>
                  </a:lnTo>
                  <a:lnTo>
                    <a:pt x="1614004" y="90271"/>
                  </a:lnTo>
                  <a:lnTo>
                    <a:pt x="1614004" y="112725"/>
                  </a:lnTo>
                  <a:lnTo>
                    <a:pt x="1613420" y="112725"/>
                  </a:lnTo>
                  <a:lnTo>
                    <a:pt x="1612836" y="112407"/>
                  </a:lnTo>
                  <a:lnTo>
                    <a:pt x="1612836" y="116535"/>
                  </a:lnTo>
                  <a:lnTo>
                    <a:pt x="1611096" y="117805"/>
                  </a:lnTo>
                  <a:lnTo>
                    <a:pt x="1611096" y="115265"/>
                  </a:lnTo>
                  <a:lnTo>
                    <a:pt x="1612252" y="116535"/>
                  </a:lnTo>
                  <a:lnTo>
                    <a:pt x="1612836" y="116535"/>
                  </a:lnTo>
                  <a:lnTo>
                    <a:pt x="1612836" y="112407"/>
                  </a:lnTo>
                  <a:lnTo>
                    <a:pt x="1611096" y="111455"/>
                  </a:lnTo>
                  <a:lnTo>
                    <a:pt x="1611680" y="111455"/>
                  </a:lnTo>
                  <a:lnTo>
                    <a:pt x="1614004" y="112725"/>
                  </a:lnTo>
                  <a:lnTo>
                    <a:pt x="1614004" y="90271"/>
                  </a:lnTo>
                  <a:lnTo>
                    <a:pt x="1612836" y="89865"/>
                  </a:lnTo>
                  <a:lnTo>
                    <a:pt x="1616329" y="89865"/>
                  </a:lnTo>
                  <a:lnTo>
                    <a:pt x="1622145" y="92405"/>
                  </a:lnTo>
                  <a:lnTo>
                    <a:pt x="1629117" y="92405"/>
                  </a:lnTo>
                  <a:lnTo>
                    <a:pt x="1629117" y="40754"/>
                  </a:lnTo>
                  <a:lnTo>
                    <a:pt x="1627441" y="40335"/>
                  </a:lnTo>
                  <a:lnTo>
                    <a:pt x="1623085" y="41605"/>
                  </a:lnTo>
                  <a:lnTo>
                    <a:pt x="1618830" y="41605"/>
                  </a:lnTo>
                  <a:lnTo>
                    <a:pt x="1618830" y="69545"/>
                  </a:lnTo>
                  <a:lnTo>
                    <a:pt x="1616329" y="73355"/>
                  </a:lnTo>
                  <a:lnTo>
                    <a:pt x="1614589" y="72644"/>
                  </a:lnTo>
                  <a:lnTo>
                    <a:pt x="1614589" y="88595"/>
                  </a:lnTo>
                  <a:lnTo>
                    <a:pt x="1611680" y="88595"/>
                  </a:lnTo>
                  <a:lnTo>
                    <a:pt x="1610512" y="87325"/>
                  </a:lnTo>
                  <a:lnTo>
                    <a:pt x="1614004" y="87325"/>
                  </a:lnTo>
                  <a:lnTo>
                    <a:pt x="1614589" y="88595"/>
                  </a:lnTo>
                  <a:lnTo>
                    <a:pt x="1614589" y="72644"/>
                  </a:lnTo>
                  <a:lnTo>
                    <a:pt x="1613230" y="72085"/>
                  </a:lnTo>
                  <a:lnTo>
                    <a:pt x="1607019" y="69545"/>
                  </a:lnTo>
                  <a:lnTo>
                    <a:pt x="1607019" y="72085"/>
                  </a:lnTo>
                  <a:lnTo>
                    <a:pt x="1606448" y="72085"/>
                  </a:lnTo>
                  <a:lnTo>
                    <a:pt x="1606448" y="126695"/>
                  </a:lnTo>
                  <a:lnTo>
                    <a:pt x="1605280" y="127965"/>
                  </a:lnTo>
                  <a:lnTo>
                    <a:pt x="1602955" y="125425"/>
                  </a:lnTo>
                  <a:lnTo>
                    <a:pt x="1602371" y="124155"/>
                  </a:lnTo>
                  <a:lnTo>
                    <a:pt x="1602371" y="150825"/>
                  </a:lnTo>
                  <a:lnTo>
                    <a:pt x="1600631" y="152095"/>
                  </a:lnTo>
                  <a:lnTo>
                    <a:pt x="1595983" y="150825"/>
                  </a:lnTo>
                  <a:lnTo>
                    <a:pt x="1593646" y="152095"/>
                  </a:lnTo>
                  <a:lnTo>
                    <a:pt x="1592491" y="150825"/>
                  </a:lnTo>
                  <a:lnTo>
                    <a:pt x="1592491" y="149555"/>
                  </a:lnTo>
                  <a:lnTo>
                    <a:pt x="1595399" y="149555"/>
                  </a:lnTo>
                  <a:lnTo>
                    <a:pt x="1602371" y="150825"/>
                  </a:lnTo>
                  <a:lnTo>
                    <a:pt x="1602371" y="124155"/>
                  </a:lnTo>
                  <a:lnTo>
                    <a:pt x="1601216" y="121615"/>
                  </a:lnTo>
                  <a:lnTo>
                    <a:pt x="1600923" y="120345"/>
                  </a:lnTo>
                  <a:lnTo>
                    <a:pt x="1600631" y="119075"/>
                  </a:lnTo>
                  <a:lnTo>
                    <a:pt x="1601787" y="119075"/>
                  </a:lnTo>
                  <a:lnTo>
                    <a:pt x="1603540" y="120345"/>
                  </a:lnTo>
                  <a:lnTo>
                    <a:pt x="1604695" y="120345"/>
                  </a:lnTo>
                  <a:lnTo>
                    <a:pt x="1604695" y="122885"/>
                  </a:lnTo>
                  <a:lnTo>
                    <a:pt x="1606448" y="126695"/>
                  </a:lnTo>
                  <a:lnTo>
                    <a:pt x="1606448" y="72085"/>
                  </a:lnTo>
                  <a:lnTo>
                    <a:pt x="1605280" y="72085"/>
                  </a:lnTo>
                  <a:lnTo>
                    <a:pt x="1604695" y="69545"/>
                  </a:lnTo>
                  <a:lnTo>
                    <a:pt x="1605864" y="65735"/>
                  </a:lnTo>
                  <a:lnTo>
                    <a:pt x="1610512" y="64465"/>
                  </a:lnTo>
                  <a:lnTo>
                    <a:pt x="1614004" y="64465"/>
                  </a:lnTo>
                  <a:lnTo>
                    <a:pt x="1612912" y="61925"/>
                  </a:lnTo>
                  <a:lnTo>
                    <a:pt x="1606156" y="60655"/>
                  </a:lnTo>
                  <a:lnTo>
                    <a:pt x="1603209" y="59385"/>
                  </a:lnTo>
                  <a:lnTo>
                    <a:pt x="1600263" y="58115"/>
                  </a:lnTo>
                  <a:lnTo>
                    <a:pt x="1601787" y="55575"/>
                  </a:lnTo>
                  <a:lnTo>
                    <a:pt x="1603540" y="56845"/>
                  </a:lnTo>
                  <a:lnTo>
                    <a:pt x="1604111" y="55575"/>
                  </a:lnTo>
                  <a:lnTo>
                    <a:pt x="1605280" y="53035"/>
                  </a:lnTo>
                  <a:lnTo>
                    <a:pt x="1605280" y="49225"/>
                  </a:lnTo>
                  <a:lnTo>
                    <a:pt x="1604695" y="46685"/>
                  </a:lnTo>
                  <a:lnTo>
                    <a:pt x="1617484" y="54305"/>
                  </a:lnTo>
                  <a:lnTo>
                    <a:pt x="1613420" y="56845"/>
                  </a:lnTo>
                  <a:lnTo>
                    <a:pt x="1611680" y="55575"/>
                  </a:lnTo>
                  <a:lnTo>
                    <a:pt x="1609369" y="55575"/>
                  </a:lnTo>
                  <a:lnTo>
                    <a:pt x="1611172" y="59385"/>
                  </a:lnTo>
                  <a:lnTo>
                    <a:pt x="1615821" y="64465"/>
                  </a:lnTo>
                  <a:lnTo>
                    <a:pt x="1618830" y="69545"/>
                  </a:lnTo>
                  <a:lnTo>
                    <a:pt x="1618830" y="41605"/>
                  </a:lnTo>
                  <a:lnTo>
                    <a:pt x="1617967" y="41605"/>
                  </a:lnTo>
                  <a:lnTo>
                    <a:pt x="1615160" y="40767"/>
                  </a:lnTo>
                  <a:lnTo>
                    <a:pt x="1615160" y="46685"/>
                  </a:lnTo>
                  <a:lnTo>
                    <a:pt x="1614004" y="50495"/>
                  </a:lnTo>
                  <a:lnTo>
                    <a:pt x="1610512" y="49225"/>
                  </a:lnTo>
                  <a:lnTo>
                    <a:pt x="1609356" y="47955"/>
                  </a:lnTo>
                  <a:lnTo>
                    <a:pt x="1605280" y="46685"/>
                  </a:lnTo>
                  <a:lnTo>
                    <a:pt x="1605280" y="41605"/>
                  </a:lnTo>
                  <a:lnTo>
                    <a:pt x="1608772" y="45415"/>
                  </a:lnTo>
                  <a:lnTo>
                    <a:pt x="1615160" y="46685"/>
                  </a:lnTo>
                  <a:lnTo>
                    <a:pt x="1615160" y="40767"/>
                  </a:lnTo>
                  <a:lnTo>
                    <a:pt x="1614004" y="40424"/>
                  </a:lnTo>
                  <a:lnTo>
                    <a:pt x="1614004" y="42875"/>
                  </a:lnTo>
                  <a:lnTo>
                    <a:pt x="1609928" y="42875"/>
                  </a:lnTo>
                  <a:lnTo>
                    <a:pt x="1607604" y="41605"/>
                  </a:lnTo>
                  <a:lnTo>
                    <a:pt x="1605280" y="40335"/>
                  </a:lnTo>
                  <a:lnTo>
                    <a:pt x="1605280" y="39065"/>
                  </a:lnTo>
                  <a:lnTo>
                    <a:pt x="1607019" y="40335"/>
                  </a:lnTo>
                  <a:lnTo>
                    <a:pt x="1609928" y="41605"/>
                  </a:lnTo>
                  <a:lnTo>
                    <a:pt x="1614004" y="42875"/>
                  </a:lnTo>
                  <a:lnTo>
                    <a:pt x="1614004" y="40424"/>
                  </a:lnTo>
                  <a:lnTo>
                    <a:pt x="1609509" y="39065"/>
                  </a:lnTo>
                  <a:lnTo>
                    <a:pt x="1605280" y="37795"/>
                  </a:lnTo>
                  <a:lnTo>
                    <a:pt x="1607019" y="33985"/>
                  </a:lnTo>
                  <a:lnTo>
                    <a:pt x="1609356" y="31445"/>
                  </a:lnTo>
                  <a:lnTo>
                    <a:pt x="1609928" y="31445"/>
                  </a:lnTo>
                  <a:lnTo>
                    <a:pt x="1611096" y="32715"/>
                  </a:lnTo>
                  <a:lnTo>
                    <a:pt x="1612252" y="32715"/>
                  </a:lnTo>
                  <a:lnTo>
                    <a:pt x="1611388" y="31445"/>
                  </a:lnTo>
                  <a:lnTo>
                    <a:pt x="1610512" y="30175"/>
                  </a:lnTo>
                  <a:lnTo>
                    <a:pt x="1618869" y="32715"/>
                  </a:lnTo>
                  <a:lnTo>
                    <a:pt x="1626362" y="36525"/>
                  </a:lnTo>
                  <a:lnTo>
                    <a:pt x="1632750" y="40335"/>
                  </a:lnTo>
                  <a:lnTo>
                    <a:pt x="1637842" y="42875"/>
                  </a:lnTo>
                  <a:lnTo>
                    <a:pt x="1637842" y="2235"/>
                  </a:lnTo>
                  <a:lnTo>
                    <a:pt x="1619821" y="2235"/>
                  </a:lnTo>
                  <a:lnTo>
                    <a:pt x="1619821" y="9855"/>
                  </a:lnTo>
                  <a:lnTo>
                    <a:pt x="1619821" y="11125"/>
                  </a:lnTo>
                  <a:lnTo>
                    <a:pt x="1618068" y="12395"/>
                  </a:lnTo>
                  <a:lnTo>
                    <a:pt x="1616913" y="13665"/>
                  </a:lnTo>
                  <a:lnTo>
                    <a:pt x="1613420" y="12395"/>
                  </a:lnTo>
                  <a:lnTo>
                    <a:pt x="1615160" y="11125"/>
                  </a:lnTo>
                  <a:lnTo>
                    <a:pt x="1617484" y="9855"/>
                  </a:lnTo>
                  <a:lnTo>
                    <a:pt x="1619237" y="7315"/>
                  </a:lnTo>
                  <a:lnTo>
                    <a:pt x="1619821" y="9855"/>
                  </a:lnTo>
                  <a:lnTo>
                    <a:pt x="1619821" y="2235"/>
                  </a:lnTo>
                  <a:lnTo>
                    <a:pt x="1610512" y="2235"/>
                  </a:lnTo>
                  <a:lnTo>
                    <a:pt x="1610512" y="16205"/>
                  </a:lnTo>
                  <a:lnTo>
                    <a:pt x="1609928" y="17475"/>
                  </a:lnTo>
                  <a:lnTo>
                    <a:pt x="1609356" y="20015"/>
                  </a:lnTo>
                  <a:lnTo>
                    <a:pt x="1608188" y="18745"/>
                  </a:lnTo>
                  <a:lnTo>
                    <a:pt x="1605864" y="17475"/>
                  </a:lnTo>
                  <a:lnTo>
                    <a:pt x="1599463" y="17475"/>
                  </a:lnTo>
                  <a:lnTo>
                    <a:pt x="1604111" y="16205"/>
                  </a:lnTo>
                  <a:lnTo>
                    <a:pt x="1609928" y="13665"/>
                  </a:lnTo>
                  <a:lnTo>
                    <a:pt x="1610512" y="16205"/>
                  </a:lnTo>
                  <a:lnTo>
                    <a:pt x="1610512" y="2235"/>
                  </a:lnTo>
                  <a:lnTo>
                    <a:pt x="1597723" y="2235"/>
                  </a:lnTo>
                  <a:lnTo>
                    <a:pt x="1597723" y="111455"/>
                  </a:lnTo>
                  <a:lnTo>
                    <a:pt x="1597139" y="112725"/>
                  </a:lnTo>
                  <a:lnTo>
                    <a:pt x="1597139" y="113995"/>
                  </a:lnTo>
                  <a:lnTo>
                    <a:pt x="1589582" y="113995"/>
                  </a:lnTo>
                  <a:lnTo>
                    <a:pt x="1590167" y="112725"/>
                  </a:lnTo>
                  <a:lnTo>
                    <a:pt x="1592491" y="112725"/>
                  </a:lnTo>
                  <a:lnTo>
                    <a:pt x="1594815" y="111455"/>
                  </a:lnTo>
                  <a:lnTo>
                    <a:pt x="1597723" y="111455"/>
                  </a:lnTo>
                  <a:lnTo>
                    <a:pt x="1597723" y="2235"/>
                  </a:lnTo>
                  <a:lnTo>
                    <a:pt x="1587842" y="2235"/>
                  </a:lnTo>
                  <a:lnTo>
                    <a:pt x="1587842" y="181305"/>
                  </a:lnTo>
                  <a:lnTo>
                    <a:pt x="1585518" y="181305"/>
                  </a:lnTo>
                  <a:lnTo>
                    <a:pt x="1584350" y="180035"/>
                  </a:lnTo>
                  <a:lnTo>
                    <a:pt x="1586674" y="180035"/>
                  </a:lnTo>
                  <a:lnTo>
                    <a:pt x="1587842" y="181305"/>
                  </a:lnTo>
                  <a:lnTo>
                    <a:pt x="1587842" y="2235"/>
                  </a:lnTo>
                  <a:lnTo>
                    <a:pt x="1579702" y="2235"/>
                  </a:lnTo>
                  <a:lnTo>
                    <a:pt x="1579702" y="232105"/>
                  </a:lnTo>
                  <a:lnTo>
                    <a:pt x="1579702" y="517855"/>
                  </a:lnTo>
                  <a:lnTo>
                    <a:pt x="1579702" y="520395"/>
                  </a:lnTo>
                  <a:lnTo>
                    <a:pt x="1579118" y="521665"/>
                  </a:lnTo>
                  <a:lnTo>
                    <a:pt x="1577949" y="520395"/>
                  </a:lnTo>
                  <a:lnTo>
                    <a:pt x="1577949" y="519125"/>
                  </a:lnTo>
                  <a:lnTo>
                    <a:pt x="1578533" y="517855"/>
                  </a:lnTo>
                  <a:lnTo>
                    <a:pt x="1579702" y="517855"/>
                  </a:lnTo>
                  <a:lnTo>
                    <a:pt x="1579702" y="232105"/>
                  </a:lnTo>
                  <a:lnTo>
                    <a:pt x="1575041" y="232105"/>
                  </a:lnTo>
                  <a:lnTo>
                    <a:pt x="1573885" y="229565"/>
                  </a:lnTo>
                  <a:lnTo>
                    <a:pt x="1572717" y="228295"/>
                  </a:lnTo>
                  <a:lnTo>
                    <a:pt x="1574469" y="228295"/>
                  </a:lnTo>
                  <a:lnTo>
                    <a:pt x="1579118" y="230835"/>
                  </a:lnTo>
                  <a:lnTo>
                    <a:pt x="1579702" y="232105"/>
                  </a:lnTo>
                  <a:lnTo>
                    <a:pt x="1579702" y="2235"/>
                  </a:lnTo>
                  <a:lnTo>
                    <a:pt x="1579118" y="2235"/>
                  </a:lnTo>
                  <a:lnTo>
                    <a:pt x="1579118" y="181305"/>
                  </a:lnTo>
                  <a:lnTo>
                    <a:pt x="1578533" y="181305"/>
                  </a:lnTo>
                  <a:lnTo>
                    <a:pt x="1577949" y="180987"/>
                  </a:lnTo>
                  <a:lnTo>
                    <a:pt x="1577949" y="181305"/>
                  </a:lnTo>
                  <a:lnTo>
                    <a:pt x="1576793" y="182575"/>
                  </a:lnTo>
                  <a:lnTo>
                    <a:pt x="1576209" y="182575"/>
                  </a:lnTo>
                  <a:lnTo>
                    <a:pt x="1575625" y="183845"/>
                  </a:lnTo>
                  <a:lnTo>
                    <a:pt x="1572717" y="183845"/>
                  </a:lnTo>
                  <a:lnTo>
                    <a:pt x="1573301" y="181305"/>
                  </a:lnTo>
                  <a:lnTo>
                    <a:pt x="1565160" y="178765"/>
                  </a:lnTo>
                  <a:lnTo>
                    <a:pt x="1574469" y="180035"/>
                  </a:lnTo>
                  <a:lnTo>
                    <a:pt x="1573885" y="180035"/>
                  </a:lnTo>
                  <a:lnTo>
                    <a:pt x="1576209" y="181305"/>
                  </a:lnTo>
                  <a:lnTo>
                    <a:pt x="1577949" y="181305"/>
                  </a:lnTo>
                  <a:lnTo>
                    <a:pt x="1577949" y="180987"/>
                  </a:lnTo>
                  <a:lnTo>
                    <a:pt x="1576209" y="180035"/>
                  </a:lnTo>
                  <a:lnTo>
                    <a:pt x="1579118" y="181305"/>
                  </a:lnTo>
                  <a:lnTo>
                    <a:pt x="1579118" y="2235"/>
                  </a:lnTo>
                  <a:lnTo>
                    <a:pt x="1560512" y="2235"/>
                  </a:lnTo>
                  <a:lnTo>
                    <a:pt x="1560512" y="202895"/>
                  </a:lnTo>
                  <a:lnTo>
                    <a:pt x="1553540" y="202895"/>
                  </a:lnTo>
                  <a:lnTo>
                    <a:pt x="1554695" y="200355"/>
                  </a:lnTo>
                  <a:lnTo>
                    <a:pt x="1555864" y="199085"/>
                  </a:lnTo>
                  <a:lnTo>
                    <a:pt x="1559928" y="199085"/>
                  </a:lnTo>
                  <a:lnTo>
                    <a:pt x="1560512" y="202895"/>
                  </a:lnTo>
                  <a:lnTo>
                    <a:pt x="1560512" y="2235"/>
                  </a:lnTo>
                  <a:lnTo>
                    <a:pt x="1533766" y="2235"/>
                  </a:lnTo>
                  <a:lnTo>
                    <a:pt x="1533766" y="404825"/>
                  </a:lnTo>
                  <a:lnTo>
                    <a:pt x="1525041" y="402285"/>
                  </a:lnTo>
                  <a:lnTo>
                    <a:pt x="1525282" y="399745"/>
                  </a:lnTo>
                  <a:lnTo>
                    <a:pt x="1525625" y="395935"/>
                  </a:lnTo>
                  <a:lnTo>
                    <a:pt x="1533766" y="404825"/>
                  </a:lnTo>
                  <a:lnTo>
                    <a:pt x="1533766" y="2235"/>
                  </a:lnTo>
                  <a:lnTo>
                    <a:pt x="1529118" y="2235"/>
                  </a:lnTo>
                  <a:lnTo>
                    <a:pt x="1529118" y="271475"/>
                  </a:lnTo>
                  <a:lnTo>
                    <a:pt x="1529118" y="272745"/>
                  </a:lnTo>
                  <a:lnTo>
                    <a:pt x="1528533" y="271475"/>
                  </a:lnTo>
                  <a:lnTo>
                    <a:pt x="1529118" y="271475"/>
                  </a:lnTo>
                  <a:lnTo>
                    <a:pt x="1529118" y="2235"/>
                  </a:lnTo>
                  <a:lnTo>
                    <a:pt x="1521777" y="2235"/>
                  </a:lnTo>
                  <a:lnTo>
                    <a:pt x="1521777" y="463245"/>
                  </a:lnTo>
                  <a:lnTo>
                    <a:pt x="1519567" y="465785"/>
                  </a:lnTo>
                  <a:lnTo>
                    <a:pt x="1514576" y="461975"/>
                  </a:lnTo>
                  <a:lnTo>
                    <a:pt x="1520380" y="460705"/>
                  </a:lnTo>
                  <a:lnTo>
                    <a:pt x="1521777" y="463245"/>
                  </a:lnTo>
                  <a:lnTo>
                    <a:pt x="1521777" y="2235"/>
                  </a:lnTo>
                  <a:lnTo>
                    <a:pt x="1515160" y="2235"/>
                  </a:lnTo>
                  <a:lnTo>
                    <a:pt x="1515160" y="282905"/>
                  </a:lnTo>
                  <a:lnTo>
                    <a:pt x="1514576" y="282905"/>
                  </a:lnTo>
                  <a:lnTo>
                    <a:pt x="1514576" y="281635"/>
                  </a:lnTo>
                  <a:lnTo>
                    <a:pt x="1515160" y="282905"/>
                  </a:lnTo>
                  <a:lnTo>
                    <a:pt x="1515160" y="2235"/>
                  </a:lnTo>
                  <a:lnTo>
                    <a:pt x="1512252" y="2235"/>
                  </a:lnTo>
                  <a:lnTo>
                    <a:pt x="1512252" y="308305"/>
                  </a:lnTo>
                  <a:lnTo>
                    <a:pt x="1511096" y="314655"/>
                  </a:lnTo>
                  <a:lnTo>
                    <a:pt x="1506435" y="318465"/>
                  </a:lnTo>
                  <a:lnTo>
                    <a:pt x="1510512" y="324815"/>
                  </a:lnTo>
                  <a:lnTo>
                    <a:pt x="1502308" y="326085"/>
                  </a:lnTo>
                  <a:lnTo>
                    <a:pt x="1495463" y="322275"/>
                  </a:lnTo>
                  <a:lnTo>
                    <a:pt x="1490484" y="315925"/>
                  </a:lnTo>
                  <a:lnTo>
                    <a:pt x="1488274" y="309575"/>
                  </a:lnTo>
                  <a:lnTo>
                    <a:pt x="1487830" y="308305"/>
                  </a:lnTo>
                  <a:lnTo>
                    <a:pt x="1493774" y="307035"/>
                  </a:lnTo>
                  <a:lnTo>
                    <a:pt x="1506969" y="307035"/>
                  </a:lnTo>
                  <a:lnTo>
                    <a:pt x="1512252" y="308305"/>
                  </a:lnTo>
                  <a:lnTo>
                    <a:pt x="1512252" y="2235"/>
                  </a:lnTo>
                  <a:lnTo>
                    <a:pt x="1486674" y="2235"/>
                  </a:lnTo>
                  <a:lnTo>
                    <a:pt x="1486674" y="233375"/>
                  </a:lnTo>
                  <a:lnTo>
                    <a:pt x="1470977" y="227850"/>
                  </a:lnTo>
                  <a:lnTo>
                    <a:pt x="1470977" y="702005"/>
                  </a:lnTo>
                  <a:lnTo>
                    <a:pt x="1469809" y="708355"/>
                  </a:lnTo>
                  <a:lnTo>
                    <a:pt x="1469809" y="714705"/>
                  </a:lnTo>
                  <a:lnTo>
                    <a:pt x="1464284" y="715721"/>
                  </a:lnTo>
                  <a:lnTo>
                    <a:pt x="1464284" y="745553"/>
                  </a:lnTo>
                  <a:lnTo>
                    <a:pt x="1461668" y="743915"/>
                  </a:lnTo>
                  <a:lnTo>
                    <a:pt x="1461668" y="737565"/>
                  </a:lnTo>
                  <a:lnTo>
                    <a:pt x="1464284" y="745553"/>
                  </a:lnTo>
                  <a:lnTo>
                    <a:pt x="1464284" y="715721"/>
                  </a:lnTo>
                  <a:lnTo>
                    <a:pt x="1462836" y="715975"/>
                  </a:lnTo>
                  <a:lnTo>
                    <a:pt x="1462417" y="714705"/>
                  </a:lnTo>
                  <a:lnTo>
                    <a:pt x="1460754" y="709625"/>
                  </a:lnTo>
                  <a:lnTo>
                    <a:pt x="1459928" y="707085"/>
                  </a:lnTo>
                  <a:lnTo>
                    <a:pt x="1462252" y="704545"/>
                  </a:lnTo>
                  <a:lnTo>
                    <a:pt x="1463421" y="703275"/>
                  </a:lnTo>
                  <a:lnTo>
                    <a:pt x="1470977" y="702005"/>
                  </a:lnTo>
                  <a:lnTo>
                    <a:pt x="1470977" y="227850"/>
                  </a:lnTo>
                  <a:lnTo>
                    <a:pt x="1468653" y="227025"/>
                  </a:lnTo>
                  <a:lnTo>
                    <a:pt x="1462760" y="221348"/>
                  </a:lnTo>
                  <a:lnTo>
                    <a:pt x="1462760" y="362915"/>
                  </a:lnTo>
                  <a:lnTo>
                    <a:pt x="1461808" y="365455"/>
                  </a:lnTo>
                  <a:lnTo>
                    <a:pt x="1459928" y="364185"/>
                  </a:lnTo>
                  <a:lnTo>
                    <a:pt x="1462303" y="361645"/>
                  </a:lnTo>
                  <a:lnTo>
                    <a:pt x="1462760" y="362915"/>
                  </a:lnTo>
                  <a:lnTo>
                    <a:pt x="1462760" y="221348"/>
                  </a:lnTo>
                  <a:lnTo>
                    <a:pt x="1456804" y="215595"/>
                  </a:lnTo>
                  <a:lnTo>
                    <a:pt x="1455686" y="211785"/>
                  </a:lnTo>
                  <a:lnTo>
                    <a:pt x="1453832" y="205435"/>
                  </a:lnTo>
                  <a:lnTo>
                    <a:pt x="1451597" y="197815"/>
                  </a:lnTo>
                  <a:lnTo>
                    <a:pt x="1452054" y="192735"/>
                  </a:lnTo>
                  <a:lnTo>
                    <a:pt x="1453527" y="176225"/>
                  </a:lnTo>
                  <a:lnTo>
                    <a:pt x="1459928" y="171145"/>
                  </a:lnTo>
                  <a:lnTo>
                    <a:pt x="1461668" y="174955"/>
                  </a:lnTo>
                  <a:lnTo>
                    <a:pt x="1472133" y="173685"/>
                  </a:lnTo>
                  <a:lnTo>
                    <a:pt x="1468907" y="186385"/>
                  </a:lnTo>
                  <a:lnTo>
                    <a:pt x="1469885" y="196545"/>
                  </a:lnTo>
                  <a:lnTo>
                    <a:pt x="1474012" y="205435"/>
                  </a:lnTo>
                  <a:lnTo>
                    <a:pt x="1480273" y="214325"/>
                  </a:lnTo>
                  <a:lnTo>
                    <a:pt x="1476209" y="214325"/>
                  </a:lnTo>
                  <a:lnTo>
                    <a:pt x="1473301" y="213055"/>
                  </a:lnTo>
                  <a:lnTo>
                    <a:pt x="1472133" y="210515"/>
                  </a:lnTo>
                  <a:lnTo>
                    <a:pt x="1472933" y="215595"/>
                  </a:lnTo>
                  <a:lnTo>
                    <a:pt x="1477657" y="220675"/>
                  </a:lnTo>
                  <a:lnTo>
                    <a:pt x="1483258" y="225755"/>
                  </a:lnTo>
                  <a:lnTo>
                    <a:pt x="1486674" y="233375"/>
                  </a:lnTo>
                  <a:lnTo>
                    <a:pt x="1486674" y="2235"/>
                  </a:lnTo>
                  <a:lnTo>
                    <a:pt x="1472133" y="2235"/>
                  </a:lnTo>
                  <a:lnTo>
                    <a:pt x="1472133" y="125425"/>
                  </a:lnTo>
                  <a:lnTo>
                    <a:pt x="1461096" y="149555"/>
                  </a:lnTo>
                  <a:lnTo>
                    <a:pt x="1447939" y="143205"/>
                  </a:lnTo>
                  <a:lnTo>
                    <a:pt x="1447850" y="141935"/>
                  </a:lnTo>
                  <a:lnTo>
                    <a:pt x="1447584" y="138125"/>
                  </a:lnTo>
                  <a:lnTo>
                    <a:pt x="1447139" y="131775"/>
                  </a:lnTo>
                  <a:lnTo>
                    <a:pt x="1447139" y="653745"/>
                  </a:lnTo>
                  <a:lnTo>
                    <a:pt x="1447139" y="665175"/>
                  </a:lnTo>
                  <a:lnTo>
                    <a:pt x="1439583" y="663905"/>
                  </a:lnTo>
                  <a:lnTo>
                    <a:pt x="1439583" y="661365"/>
                  </a:lnTo>
                  <a:lnTo>
                    <a:pt x="1439583" y="660095"/>
                  </a:lnTo>
                  <a:lnTo>
                    <a:pt x="1439583" y="657555"/>
                  </a:lnTo>
                  <a:lnTo>
                    <a:pt x="1436090" y="660095"/>
                  </a:lnTo>
                  <a:lnTo>
                    <a:pt x="1439583" y="656285"/>
                  </a:lnTo>
                  <a:lnTo>
                    <a:pt x="1447139" y="653745"/>
                  </a:lnTo>
                  <a:lnTo>
                    <a:pt x="1447139" y="131775"/>
                  </a:lnTo>
                  <a:lnTo>
                    <a:pt x="1446872" y="127965"/>
                  </a:lnTo>
                  <a:lnTo>
                    <a:pt x="1472133" y="125425"/>
                  </a:lnTo>
                  <a:lnTo>
                    <a:pt x="1472133" y="2235"/>
                  </a:lnTo>
                  <a:lnTo>
                    <a:pt x="1432598" y="2235"/>
                  </a:lnTo>
                  <a:lnTo>
                    <a:pt x="1432598" y="524205"/>
                  </a:lnTo>
                  <a:lnTo>
                    <a:pt x="1430274" y="522935"/>
                  </a:lnTo>
                  <a:lnTo>
                    <a:pt x="1431442" y="522935"/>
                  </a:lnTo>
                  <a:lnTo>
                    <a:pt x="1432598" y="524205"/>
                  </a:lnTo>
                  <a:lnTo>
                    <a:pt x="1432598" y="2235"/>
                  </a:lnTo>
                  <a:lnTo>
                    <a:pt x="1411084" y="2235"/>
                  </a:lnTo>
                  <a:lnTo>
                    <a:pt x="1397139" y="4775"/>
                  </a:lnTo>
                  <a:lnTo>
                    <a:pt x="1400048" y="7315"/>
                  </a:lnTo>
                  <a:lnTo>
                    <a:pt x="1400619" y="6045"/>
                  </a:lnTo>
                  <a:lnTo>
                    <a:pt x="1405280" y="4775"/>
                  </a:lnTo>
                  <a:lnTo>
                    <a:pt x="1408760" y="4775"/>
                  </a:lnTo>
                  <a:lnTo>
                    <a:pt x="1409700" y="8585"/>
                  </a:lnTo>
                  <a:lnTo>
                    <a:pt x="1406220" y="12395"/>
                  </a:lnTo>
                  <a:lnTo>
                    <a:pt x="1406093" y="12458"/>
                  </a:lnTo>
                  <a:lnTo>
                    <a:pt x="1405280" y="11633"/>
                  </a:lnTo>
                  <a:lnTo>
                    <a:pt x="1404696" y="12217"/>
                  </a:lnTo>
                  <a:lnTo>
                    <a:pt x="1405280" y="12788"/>
                  </a:lnTo>
                  <a:lnTo>
                    <a:pt x="1400670" y="14935"/>
                  </a:lnTo>
                  <a:lnTo>
                    <a:pt x="1395387" y="16205"/>
                  </a:lnTo>
                  <a:lnTo>
                    <a:pt x="1405851" y="25095"/>
                  </a:lnTo>
                  <a:lnTo>
                    <a:pt x="1402372" y="25095"/>
                  </a:lnTo>
                  <a:lnTo>
                    <a:pt x="1400619" y="23825"/>
                  </a:lnTo>
                  <a:lnTo>
                    <a:pt x="1398295" y="23825"/>
                  </a:lnTo>
                  <a:lnTo>
                    <a:pt x="1399311" y="25095"/>
                  </a:lnTo>
                  <a:lnTo>
                    <a:pt x="1395539" y="26365"/>
                  </a:lnTo>
                  <a:lnTo>
                    <a:pt x="1392415" y="26365"/>
                  </a:lnTo>
                  <a:lnTo>
                    <a:pt x="1395387" y="28905"/>
                  </a:lnTo>
                  <a:lnTo>
                    <a:pt x="1398295" y="27635"/>
                  </a:lnTo>
                  <a:lnTo>
                    <a:pt x="1402372" y="28905"/>
                  </a:lnTo>
                  <a:lnTo>
                    <a:pt x="1404696" y="28905"/>
                  </a:lnTo>
                  <a:lnTo>
                    <a:pt x="1397711" y="31445"/>
                  </a:lnTo>
                  <a:lnTo>
                    <a:pt x="1397711" y="36525"/>
                  </a:lnTo>
                  <a:lnTo>
                    <a:pt x="1400619" y="40335"/>
                  </a:lnTo>
                  <a:lnTo>
                    <a:pt x="1392478" y="39065"/>
                  </a:lnTo>
                  <a:lnTo>
                    <a:pt x="1390738" y="46685"/>
                  </a:lnTo>
                  <a:lnTo>
                    <a:pt x="1396555" y="54305"/>
                  </a:lnTo>
                  <a:lnTo>
                    <a:pt x="1395971" y="61925"/>
                  </a:lnTo>
                  <a:lnTo>
                    <a:pt x="1399463" y="59385"/>
                  </a:lnTo>
                  <a:lnTo>
                    <a:pt x="1413421" y="60655"/>
                  </a:lnTo>
                  <a:lnTo>
                    <a:pt x="1415161" y="63195"/>
                  </a:lnTo>
                  <a:lnTo>
                    <a:pt x="1413802" y="63195"/>
                  </a:lnTo>
                  <a:lnTo>
                    <a:pt x="1416900" y="64465"/>
                  </a:lnTo>
                  <a:lnTo>
                    <a:pt x="1419809" y="72085"/>
                  </a:lnTo>
                  <a:lnTo>
                    <a:pt x="1416316" y="71361"/>
                  </a:lnTo>
                  <a:lnTo>
                    <a:pt x="1416316" y="120345"/>
                  </a:lnTo>
                  <a:lnTo>
                    <a:pt x="1408125" y="119303"/>
                  </a:lnTo>
                  <a:lnTo>
                    <a:pt x="1408468" y="119075"/>
                  </a:lnTo>
                  <a:lnTo>
                    <a:pt x="1410512" y="117805"/>
                  </a:lnTo>
                  <a:lnTo>
                    <a:pt x="1416316" y="120345"/>
                  </a:lnTo>
                  <a:lnTo>
                    <a:pt x="1416316" y="71361"/>
                  </a:lnTo>
                  <a:lnTo>
                    <a:pt x="1407604" y="69545"/>
                  </a:lnTo>
                  <a:lnTo>
                    <a:pt x="1403527" y="68275"/>
                  </a:lnTo>
                  <a:lnTo>
                    <a:pt x="1407604" y="72085"/>
                  </a:lnTo>
                  <a:lnTo>
                    <a:pt x="1404112" y="72085"/>
                  </a:lnTo>
                  <a:lnTo>
                    <a:pt x="1401787" y="70815"/>
                  </a:lnTo>
                  <a:lnTo>
                    <a:pt x="1397139" y="70815"/>
                  </a:lnTo>
                  <a:lnTo>
                    <a:pt x="1398536" y="72085"/>
                  </a:lnTo>
                  <a:lnTo>
                    <a:pt x="1395247" y="74625"/>
                  </a:lnTo>
                  <a:lnTo>
                    <a:pt x="1393050" y="75895"/>
                  </a:lnTo>
                  <a:lnTo>
                    <a:pt x="1397711" y="78435"/>
                  </a:lnTo>
                  <a:lnTo>
                    <a:pt x="1394231" y="78435"/>
                  </a:lnTo>
                  <a:lnTo>
                    <a:pt x="1393647" y="86055"/>
                  </a:lnTo>
                  <a:lnTo>
                    <a:pt x="1397711" y="89865"/>
                  </a:lnTo>
                  <a:lnTo>
                    <a:pt x="1397711" y="96215"/>
                  </a:lnTo>
                  <a:lnTo>
                    <a:pt x="1408188" y="97485"/>
                  </a:lnTo>
                  <a:lnTo>
                    <a:pt x="1405851" y="98755"/>
                  </a:lnTo>
                  <a:lnTo>
                    <a:pt x="1413992" y="101295"/>
                  </a:lnTo>
                  <a:lnTo>
                    <a:pt x="1409928" y="106375"/>
                  </a:lnTo>
                  <a:lnTo>
                    <a:pt x="1401787" y="110185"/>
                  </a:lnTo>
                  <a:lnTo>
                    <a:pt x="1401787" y="115265"/>
                  </a:lnTo>
                  <a:lnTo>
                    <a:pt x="1406436" y="120345"/>
                  </a:lnTo>
                  <a:lnTo>
                    <a:pt x="1406436" y="119075"/>
                  </a:lnTo>
                  <a:lnTo>
                    <a:pt x="1406550" y="120281"/>
                  </a:lnTo>
                  <a:lnTo>
                    <a:pt x="1407020" y="125425"/>
                  </a:lnTo>
                  <a:lnTo>
                    <a:pt x="1400619" y="120345"/>
                  </a:lnTo>
                  <a:lnTo>
                    <a:pt x="1401114" y="126695"/>
                  </a:lnTo>
                  <a:lnTo>
                    <a:pt x="1401203" y="129235"/>
                  </a:lnTo>
                  <a:lnTo>
                    <a:pt x="1407604" y="139395"/>
                  </a:lnTo>
                  <a:lnTo>
                    <a:pt x="1411668" y="139395"/>
                  </a:lnTo>
                  <a:lnTo>
                    <a:pt x="1413421" y="138125"/>
                  </a:lnTo>
                  <a:lnTo>
                    <a:pt x="1416900" y="139395"/>
                  </a:lnTo>
                  <a:lnTo>
                    <a:pt x="1418069" y="140665"/>
                  </a:lnTo>
                  <a:lnTo>
                    <a:pt x="1412252" y="141935"/>
                  </a:lnTo>
                  <a:lnTo>
                    <a:pt x="1407604" y="140665"/>
                  </a:lnTo>
                  <a:lnTo>
                    <a:pt x="1406436" y="140665"/>
                  </a:lnTo>
                  <a:lnTo>
                    <a:pt x="1409344" y="143205"/>
                  </a:lnTo>
                  <a:lnTo>
                    <a:pt x="1408760" y="145745"/>
                  </a:lnTo>
                  <a:lnTo>
                    <a:pt x="1406436" y="147015"/>
                  </a:lnTo>
                  <a:lnTo>
                    <a:pt x="1404112" y="149555"/>
                  </a:lnTo>
                  <a:lnTo>
                    <a:pt x="1400048" y="152095"/>
                  </a:lnTo>
                  <a:lnTo>
                    <a:pt x="1390738" y="152095"/>
                  </a:lnTo>
                  <a:lnTo>
                    <a:pt x="1386090" y="148285"/>
                  </a:lnTo>
                  <a:lnTo>
                    <a:pt x="1393063" y="154635"/>
                  </a:lnTo>
                  <a:lnTo>
                    <a:pt x="1395971" y="157175"/>
                  </a:lnTo>
                  <a:lnTo>
                    <a:pt x="1398295" y="159715"/>
                  </a:lnTo>
                  <a:lnTo>
                    <a:pt x="1400619" y="163525"/>
                  </a:lnTo>
                  <a:lnTo>
                    <a:pt x="1399463" y="163525"/>
                  </a:lnTo>
                  <a:lnTo>
                    <a:pt x="1398295" y="162255"/>
                  </a:lnTo>
                  <a:lnTo>
                    <a:pt x="1392478" y="155905"/>
                  </a:lnTo>
                  <a:lnTo>
                    <a:pt x="1389583" y="154635"/>
                  </a:lnTo>
                  <a:lnTo>
                    <a:pt x="1395971" y="160985"/>
                  </a:lnTo>
                  <a:lnTo>
                    <a:pt x="1394815" y="162255"/>
                  </a:lnTo>
                  <a:lnTo>
                    <a:pt x="1391323" y="162255"/>
                  </a:lnTo>
                  <a:lnTo>
                    <a:pt x="1390154" y="160985"/>
                  </a:lnTo>
                  <a:lnTo>
                    <a:pt x="1393063" y="167335"/>
                  </a:lnTo>
                  <a:lnTo>
                    <a:pt x="1391094" y="164795"/>
                  </a:lnTo>
                  <a:lnTo>
                    <a:pt x="1383766" y="155384"/>
                  </a:lnTo>
                  <a:lnTo>
                    <a:pt x="1383766" y="157175"/>
                  </a:lnTo>
                  <a:lnTo>
                    <a:pt x="1384338" y="159715"/>
                  </a:lnTo>
                  <a:lnTo>
                    <a:pt x="1384338" y="164795"/>
                  </a:lnTo>
                  <a:lnTo>
                    <a:pt x="1380858" y="153365"/>
                  </a:lnTo>
                  <a:lnTo>
                    <a:pt x="1383182" y="162255"/>
                  </a:lnTo>
                  <a:lnTo>
                    <a:pt x="1383639" y="164795"/>
                  </a:lnTo>
                  <a:lnTo>
                    <a:pt x="1383372" y="164338"/>
                  </a:lnTo>
                  <a:lnTo>
                    <a:pt x="1384338" y="168605"/>
                  </a:lnTo>
                  <a:lnTo>
                    <a:pt x="1384338" y="169875"/>
                  </a:lnTo>
                  <a:lnTo>
                    <a:pt x="1383766" y="172415"/>
                  </a:lnTo>
                  <a:lnTo>
                    <a:pt x="1383182" y="172415"/>
                  </a:lnTo>
                  <a:lnTo>
                    <a:pt x="1383182" y="173685"/>
                  </a:lnTo>
                  <a:lnTo>
                    <a:pt x="1382014" y="173685"/>
                  </a:lnTo>
                  <a:lnTo>
                    <a:pt x="1382014" y="172415"/>
                  </a:lnTo>
                  <a:lnTo>
                    <a:pt x="1380858" y="171145"/>
                  </a:lnTo>
                  <a:lnTo>
                    <a:pt x="1379105" y="168605"/>
                  </a:lnTo>
                  <a:lnTo>
                    <a:pt x="1379105" y="406095"/>
                  </a:lnTo>
                  <a:lnTo>
                    <a:pt x="1378534" y="407365"/>
                  </a:lnTo>
                  <a:lnTo>
                    <a:pt x="1378534" y="408635"/>
                  </a:lnTo>
                  <a:lnTo>
                    <a:pt x="1377950" y="411175"/>
                  </a:lnTo>
                  <a:lnTo>
                    <a:pt x="1377950" y="413715"/>
                  </a:lnTo>
                  <a:lnTo>
                    <a:pt x="1377950" y="416255"/>
                  </a:lnTo>
                  <a:lnTo>
                    <a:pt x="1377950" y="418795"/>
                  </a:lnTo>
                  <a:lnTo>
                    <a:pt x="1375625" y="421335"/>
                  </a:lnTo>
                  <a:lnTo>
                    <a:pt x="1377365" y="421335"/>
                  </a:lnTo>
                  <a:lnTo>
                    <a:pt x="1371536" y="426415"/>
                  </a:lnTo>
                  <a:lnTo>
                    <a:pt x="1337246" y="435521"/>
                  </a:lnTo>
                  <a:lnTo>
                    <a:pt x="1337246" y="623265"/>
                  </a:lnTo>
                  <a:lnTo>
                    <a:pt x="1336675" y="628345"/>
                  </a:lnTo>
                  <a:lnTo>
                    <a:pt x="1332014" y="628345"/>
                  </a:lnTo>
                  <a:lnTo>
                    <a:pt x="1327950" y="637235"/>
                  </a:lnTo>
                  <a:lnTo>
                    <a:pt x="1322717" y="635965"/>
                  </a:lnTo>
                  <a:lnTo>
                    <a:pt x="1322247" y="634695"/>
                  </a:lnTo>
                  <a:lnTo>
                    <a:pt x="1321320" y="632155"/>
                  </a:lnTo>
                  <a:lnTo>
                    <a:pt x="1320393" y="629615"/>
                  </a:lnTo>
                  <a:lnTo>
                    <a:pt x="1325626" y="629615"/>
                  </a:lnTo>
                  <a:lnTo>
                    <a:pt x="1326781" y="627075"/>
                  </a:lnTo>
                  <a:lnTo>
                    <a:pt x="1332014" y="628345"/>
                  </a:lnTo>
                  <a:lnTo>
                    <a:pt x="1330566" y="627075"/>
                  </a:lnTo>
                  <a:lnTo>
                    <a:pt x="1329105" y="625805"/>
                  </a:lnTo>
                  <a:lnTo>
                    <a:pt x="1329690" y="620725"/>
                  </a:lnTo>
                  <a:lnTo>
                    <a:pt x="1334338" y="620725"/>
                  </a:lnTo>
                  <a:lnTo>
                    <a:pt x="1337246" y="623265"/>
                  </a:lnTo>
                  <a:lnTo>
                    <a:pt x="1337246" y="435521"/>
                  </a:lnTo>
                  <a:lnTo>
                    <a:pt x="1321993" y="436575"/>
                  </a:lnTo>
                  <a:lnTo>
                    <a:pt x="1317485" y="436575"/>
                  </a:lnTo>
                  <a:lnTo>
                    <a:pt x="1313408" y="436575"/>
                  </a:lnTo>
                  <a:lnTo>
                    <a:pt x="1311097" y="442925"/>
                  </a:lnTo>
                  <a:lnTo>
                    <a:pt x="1312760" y="453085"/>
                  </a:lnTo>
                  <a:lnTo>
                    <a:pt x="1313002" y="461975"/>
                  </a:lnTo>
                  <a:lnTo>
                    <a:pt x="1306436" y="459435"/>
                  </a:lnTo>
                  <a:lnTo>
                    <a:pt x="1304696" y="446735"/>
                  </a:lnTo>
                  <a:lnTo>
                    <a:pt x="1302359" y="451815"/>
                  </a:lnTo>
                  <a:lnTo>
                    <a:pt x="1298879" y="455625"/>
                  </a:lnTo>
                  <a:lnTo>
                    <a:pt x="1294803" y="456895"/>
                  </a:lnTo>
                  <a:lnTo>
                    <a:pt x="1291323" y="459435"/>
                  </a:lnTo>
                  <a:lnTo>
                    <a:pt x="1287246" y="460705"/>
                  </a:lnTo>
                  <a:lnTo>
                    <a:pt x="1282598" y="461975"/>
                  </a:lnTo>
                  <a:lnTo>
                    <a:pt x="1274457" y="464515"/>
                  </a:lnTo>
                  <a:lnTo>
                    <a:pt x="1266317" y="464515"/>
                  </a:lnTo>
                  <a:lnTo>
                    <a:pt x="1261719" y="470001"/>
                  </a:lnTo>
                  <a:lnTo>
                    <a:pt x="1263992" y="472135"/>
                  </a:lnTo>
                  <a:lnTo>
                    <a:pt x="1260398" y="471576"/>
                  </a:lnTo>
                  <a:lnTo>
                    <a:pt x="1259928" y="472135"/>
                  </a:lnTo>
                  <a:lnTo>
                    <a:pt x="1260068" y="471525"/>
                  </a:lnTo>
                  <a:lnTo>
                    <a:pt x="1255852" y="470865"/>
                  </a:lnTo>
                  <a:lnTo>
                    <a:pt x="1255852" y="464515"/>
                  </a:lnTo>
                  <a:lnTo>
                    <a:pt x="1260373" y="468757"/>
                  </a:lnTo>
                  <a:lnTo>
                    <a:pt x="1259928" y="465785"/>
                  </a:lnTo>
                  <a:lnTo>
                    <a:pt x="1261084" y="465785"/>
                  </a:lnTo>
                  <a:lnTo>
                    <a:pt x="1259725" y="464515"/>
                  </a:lnTo>
                  <a:lnTo>
                    <a:pt x="1256982" y="461975"/>
                  </a:lnTo>
                  <a:lnTo>
                    <a:pt x="1253159" y="464515"/>
                  </a:lnTo>
                  <a:lnTo>
                    <a:pt x="1250543" y="469595"/>
                  </a:lnTo>
                  <a:lnTo>
                    <a:pt x="1250035" y="474675"/>
                  </a:lnTo>
                  <a:lnTo>
                    <a:pt x="1247711" y="474675"/>
                  </a:lnTo>
                  <a:lnTo>
                    <a:pt x="1248067" y="470865"/>
                  </a:lnTo>
                  <a:lnTo>
                    <a:pt x="1248295" y="468325"/>
                  </a:lnTo>
                  <a:lnTo>
                    <a:pt x="1246555" y="464515"/>
                  </a:lnTo>
                  <a:lnTo>
                    <a:pt x="1243698" y="464515"/>
                  </a:lnTo>
                  <a:lnTo>
                    <a:pt x="1241171" y="468325"/>
                  </a:lnTo>
                  <a:lnTo>
                    <a:pt x="1238859" y="470865"/>
                  </a:lnTo>
                  <a:lnTo>
                    <a:pt x="1236662" y="468325"/>
                  </a:lnTo>
                  <a:lnTo>
                    <a:pt x="1236091" y="467055"/>
                  </a:lnTo>
                  <a:lnTo>
                    <a:pt x="1234922" y="468325"/>
                  </a:lnTo>
                  <a:lnTo>
                    <a:pt x="1227950" y="464515"/>
                  </a:lnTo>
                  <a:lnTo>
                    <a:pt x="1230845" y="474675"/>
                  </a:lnTo>
                  <a:lnTo>
                    <a:pt x="1226350" y="473405"/>
                  </a:lnTo>
                  <a:lnTo>
                    <a:pt x="1222273" y="474675"/>
                  </a:lnTo>
                  <a:lnTo>
                    <a:pt x="1218425" y="475945"/>
                  </a:lnTo>
                  <a:lnTo>
                    <a:pt x="1214577" y="473405"/>
                  </a:lnTo>
                  <a:lnTo>
                    <a:pt x="1212824" y="479755"/>
                  </a:lnTo>
                  <a:lnTo>
                    <a:pt x="1205852" y="475945"/>
                  </a:lnTo>
                  <a:lnTo>
                    <a:pt x="1204112" y="475945"/>
                  </a:lnTo>
                  <a:lnTo>
                    <a:pt x="1202944" y="484835"/>
                  </a:lnTo>
                  <a:lnTo>
                    <a:pt x="1203363" y="478485"/>
                  </a:lnTo>
                  <a:lnTo>
                    <a:pt x="1203528" y="475945"/>
                  </a:lnTo>
                  <a:lnTo>
                    <a:pt x="1199451" y="470865"/>
                  </a:lnTo>
                  <a:lnTo>
                    <a:pt x="1195971" y="478485"/>
                  </a:lnTo>
                  <a:lnTo>
                    <a:pt x="1196403" y="477215"/>
                  </a:lnTo>
                  <a:lnTo>
                    <a:pt x="1197711" y="473405"/>
                  </a:lnTo>
                  <a:lnTo>
                    <a:pt x="1196543" y="473405"/>
                  </a:lnTo>
                  <a:lnTo>
                    <a:pt x="1199451" y="465785"/>
                  </a:lnTo>
                  <a:lnTo>
                    <a:pt x="1198880" y="465785"/>
                  </a:lnTo>
                  <a:lnTo>
                    <a:pt x="1196543" y="468325"/>
                  </a:lnTo>
                  <a:lnTo>
                    <a:pt x="1193063" y="475945"/>
                  </a:lnTo>
                  <a:lnTo>
                    <a:pt x="1193063" y="784555"/>
                  </a:lnTo>
                  <a:lnTo>
                    <a:pt x="1188986" y="784555"/>
                  </a:lnTo>
                  <a:lnTo>
                    <a:pt x="1188796" y="783285"/>
                  </a:lnTo>
                  <a:lnTo>
                    <a:pt x="1188415" y="780745"/>
                  </a:lnTo>
                  <a:lnTo>
                    <a:pt x="1188986" y="776935"/>
                  </a:lnTo>
                  <a:lnTo>
                    <a:pt x="1189570" y="776935"/>
                  </a:lnTo>
                  <a:lnTo>
                    <a:pt x="1188986" y="779475"/>
                  </a:lnTo>
                  <a:lnTo>
                    <a:pt x="1191310" y="780745"/>
                  </a:lnTo>
                  <a:lnTo>
                    <a:pt x="1193063" y="784555"/>
                  </a:lnTo>
                  <a:lnTo>
                    <a:pt x="1193063" y="475945"/>
                  </a:lnTo>
                  <a:lnTo>
                    <a:pt x="1192479" y="477215"/>
                  </a:lnTo>
                  <a:lnTo>
                    <a:pt x="1193406" y="472135"/>
                  </a:lnTo>
                  <a:lnTo>
                    <a:pt x="1193647" y="470865"/>
                  </a:lnTo>
                  <a:lnTo>
                    <a:pt x="1194219" y="469595"/>
                  </a:lnTo>
                  <a:lnTo>
                    <a:pt x="1192479" y="469595"/>
                  </a:lnTo>
                  <a:lnTo>
                    <a:pt x="1191895" y="470865"/>
                  </a:lnTo>
                  <a:lnTo>
                    <a:pt x="1188986" y="470865"/>
                  </a:lnTo>
                  <a:lnTo>
                    <a:pt x="1183754" y="472135"/>
                  </a:lnTo>
                  <a:lnTo>
                    <a:pt x="1179690" y="472135"/>
                  </a:lnTo>
                  <a:lnTo>
                    <a:pt x="1184211" y="463245"/>
                  </a:lnTo>
                  <a:lnTo>
                    <a:pt x="1185506" y="460705"/>
                  </a:lnTo>
                  <a:lnTo>
                    <a:pt x="1173734" y="459435"/>
                  </a:lnTo>
                  <a:lnTo>
                    <a:pt x="1173289" y="459333"/>
                  </a:lnTo>
                  <a:lnTo>
                    <a:pt x="1173289" y="709625"/>
                  </a:lnTo>
                  <a:lnTo>
                    <a:pt x="1169809" y="714705"/>
                  </a:lnTo>
                  <a:lnTo>
                    <a:pt x="1165733" y="714705"/>
                  </a:lnTo>
                  <a:lnTo>
                    <a:pt x="1166317" y="713435"/>
                  </a:lnTo>
                  <a:lnTo>
                    <a:pt x="1165148" y="713435"/>
                  </a:lnTo>
                  <a:lnTo>
                    <a:pt x="1163408" y="712165"/>
                  </a:lnTo>
                  <a:lnTo>
                    <a:pt x="1162824" y="709625"/>
                  </a:lnTo>
                  <a:lnTo>
                    <a:pt x="1173289" y="709625"/>
                  </a:lnTo>
                  <a:lnTo>
                    <a:pt x="1173289" y="459333"/>
                  </a:lnTo>
                  <a:lnTo>
                    <a:pt x="1162824" y="456895"/>
                  </a:lnTo>
                  <a:lnTo>
                    <a:pt x="1152791" y="454355"/>
                  </a:lnTo>
                  <a:lnTo>
                    <a:pt x="1143635" y="450545"/>
                  </a:lnTo>
                  <a:lnTo>
                    <a:pt x="1150531" y="446735"/>
                  </a:lnTo>
                  <a:lnTo>
                    <a:pt x="1159751" y="449275"/>
                  </a:lnTo>
                  <a:lnTo>
                    <a:pt x="1163027" y="446735"/>
                  </a:lnTo>
                  <a:lnTo>
                    <a:pt x="1166317" y="444195"/>
                  </a:lnTo>
                  <a:lnTo>
                    <a:pt x="1159916" y="442925"/>
                  </a:lnTo>
                  <a:lnTo>
                    <a:pt x="1152944" y="444195"/>
                  </a:lnTo>
                  <a:lnTo>
                    <a:pt x="1140155" y="444195"/>
                  </a:lnTo>
                  <a:lnTo>
                    <a:pt x="1135507" y="442925"/>
                  </a:lnTo>
                  <a:lnTo>
                    <a:pt x="1132598" y="436575"/>
                  </a:lnTo>
                  <a:lnTo>
                    <a:pt x="1132395" y="435305"/>
                  </a:lnTo>
                  <a:lnTo>
                    <a:pt x="1132014" y="432765"/>
                  </a:lnTo>
                  <a:lnTo>
                    <a:pt x="1138986" y="432765"/>
                  </a:lnTo>
                  <a:lnTo>
                    <a:pt x="1141895" y="431495"/>
                  </a:lnTo>
                  <a:lnTo>
                    <a:pt x="1134922" y="430225"/>
                  </a:lnTo>
                  <a:lnTo>
                    <a:pt x="1130935" y="425145"/>
                  </a:lnTo>
                  <a:lnTo>
                    <a:pt x="1129931" y="423875"/>
                  </a:lnTo>
                  <a:lnTo>
                    <a:pt x="1127937" y="421335"/>
                  </a:lnTo>
                  <a:lnTo>
                    <a:pt x="1123873" y="417525"/>
                  </a:lnTo>
                  <a:lnTo>
                    <a:pt x="1120381" y="413715"/>
                  </a:lnTo>
                  <a:lnTo>
                    <a:pt x="1113409" y="412445"/>
                  </a:lnTo>
                  <a:lnTo>
                    <a:pt x="1114564" y="411175"/>
                  </a:lnTo>
                  <a:lnTo>
                    <a:pt x="1108151" y="417525"/>
                  </a:lnTo>
                  <a:lnTo>
                    <a:pt x="1099883" y="420065"/>
                  </a:lnTo>
                  <a:lnTo>
                    <a:pt x="1091844" y="421335"/>
                  </a:lnTo>
                  <a:lnTo>
                    <a:pt x="1086078" y="423875"/>
                  </a:lnTo>
                  <a:lnTo>
                    <a:pt x="1094206" y="416255"/>
                  </a:lnTo>
                  <a:lnTo>
                    <a:pt x="1095235" y="411175"/>
                  </a:lnTo>
                  <a:lnTo>
                    <a:pt x="1097368" y="406095"/>
                  </a:lnTo>
                  <a:lnTo>
                    <a:pt x="1108760" y="398475"/>
                  </a:lnTo>
                  <a:lnTo>
                    <a:pt x="1102944" y="398475"/>
                  </a:lnTo>
                  <a:lnTo>
                    <a:pt x="1098867" y="402285"/>
                  </a:lnTo>
                  <a:lnTo>
                    <a:pt x="1098867" y="399745"/>
                  </a:lnTo>
                  <a:lnTo>
                    <a:pt x="1100620" y="397205"/>
                  </a:lnTo>
                  <a:lnTo>
                    <a:pt x="1106424" y="395935"/>
                  </a:lnTo>
                  <a:lnTo>
                    <a:pt x="1098296" y="392125"/>
                  </a:lnTo>
                  <a:lnTo>
                    <a:pt x="1093635" y="399745"/>
                  </a:lnTo>
                  <a:lnTo>
                    <a:pt x="1090383" y="394665"/>
                  </a:lnTo>
                  <a:lnTo>
                    <a:pt x="1089571" y="393395"/>
                  </a:lnTo>
                  <a:lnTo>
                    <a:pt x="1092479" y="390855"/>
                  </a:lnTo>
                  <a:lnTo>
                    <a:pt x="1094803" y="390855"/>
                  </a:lnTo>
                  <a:lnTo>
                    <a:pt x="1098296" y="389585"/>
                  </a:lnTo>
                  <a:lnTo>
                    <a:pt x="1090726" y="390855"/>
                  </a:lnTo>
                  <a:lnTo>
                    <a:pt x="1082598" y="393395"/>
                  </a:lnTo>
                  <a:lnTo>
                    <a:pt x="1081430" y="385775"/>
                  </a:lnTo>
                  <a:lnTo>
                    <a:pt x="1084922" y="383235"/>
                  </a:lnTo>
                  <a:lnTo>
                    <a:pt x="1086078" y="383235"/>
                  </a:lnTo>
                  <a:lnTo>
                    <a:pt x="1082598" y="380695"/>
                  </a:lnTo>
                  <a:lnTo>
                    <a:pt x="1076198" y="379425"/>
                  </a:lnTo>
                  <a:lnTo>
                    <a:pt x="1070965" y="378155"/>
                  </a:lnTo>
                  <a:lnTo>
                    <a:pt x="1065149" y="376885"/>
                  </a:lnTo>
                  <a:lnTo>
                    <a:pt x="1059916" y="374345"/>
                  </a:lnTo>
                  <a:lnTo>
                    <a:pt x="1059916" y="370535"/>
                  </a:lnTo>
                  <a:lnTo>
                    <a:pt x="1059916" y="369265"/>
                  </a:lnTo>
                  <a:lnTo>
                    <a:pt x="1059916" y="367995"/>
                  </a:lnTo>
                  <a:lnTo>
                    <a:pt x="1066838" y="364185"/>
                  </a:lnTo>
                  <a:lnTo>
                    <a:pt x="1068197" y="361645"/>
                  </a:lnTo>
                  <a:lnTo>
                    <a:pt x="1068438" y="360375"/>
                  </a:lnTo>
                  <a:lnTo>
                    <a:pt x="1068908" y="357835"/>
                  </a:lnTo>
                  <a:lnTo>
                    <a:pt x="1070559" y="356565"/>
                  </a:lnTo>
                  <a:lnTo>
                    <a:pt x="1073873" y="354025"/>
                  </a:lnTo>
                  <a:lnTo>
                    <a:pt x="1066888" y="350215"/>
                  </a:lnTo>
                  <a:lnTo>
                    <a:pt x="1062240" y="356565"/>
                  </a:lnTo>
                  <a:lnTo>
                    <a:pt x="1060792" y="354025"/>
                  </a:lnTo>
                  <a:lnTo>
                    <a:pt x="1059332" y="351485"/>
                  </a:lnTo>
                  <a:lnTo>
                    <a:pt x="1048283" y="354025"/>
                  </a:lnTo>
                  <a:lnTo>
                    <a:pt x="1050036" y="347675"/>
                  </a:lnTo>
                  <a:lnTo>
                    <a:pt x="1057008" y="347675"/>
                  </a:lnTo>
                  <a:lnTo>
                    <a:pt x="1049451" y="340055"/>
                  </a:lnTo>
                  <a:lnTo>
                    <a:pt x="1047711" y="347675"/>
                  </a:lnTo>
                  <a:lnTo>
                    <a:pt x="1043635" y="347675"/>
                  </a:lnTo>
                  <a:lnTo>
                    <a:pt x="1043635" y="735025"/>
                  </a:lnTo>
                  <a:lnTo>
                    <a:pt x="1034910" y="733755"/>
                  </a:lnTo>
                  <a:lnTo>
                    <a:pt x="1035494" y="727405"/>
                  </a:lnTo>
                  <a:lnTo>
                    <a:pt x="1043635" y="735025"/>
                  </a:lnTo>
                  <a:lnTo>
                    <a:pt x="1043635" y="347675"/>
                  </a:lnTo>
                  <a:lnTo>
                    <a:pt x="1038402" y="347675"/>
                  </a:lnTo>
                  <a:lnTo>
                    <a:pt x="1032586" y="357835"/>
                  </a:lnTo>
                  <a:lnTo>
                    <a:pt x="1032586" y="355295"/>
                  </a:lnTo>
                  <a:lnTo>
                    <a:pt x="1032586" y="350215"/>
                  </a:lnTo>
                  <a:lnTo>
                    <a:pt x="1034338" y="350215"/>
                  </a:lnTo>
                  <a:lnTo>
                    <a:pt x="1029677" y="345135"/>
                  </a:lnTo>
                  <a:lnTo>
                    <a:pt x="1035494" y="338785"/>
                  </a:lnTo>
                  <a:lnTo>
                    <a:pt x="1025029" y="338785"/>
                  </a:lnTo>
                  <a:lnTo>
                    <a:pt x="1026198" y="333705"/>
                  </a:lnTo>
                  <a:lnTo>
                    <a:pt x="1029677" y="329895"/>
                  </a:lnTo>
                  <a:lnTo>
                    <a:pt x="1040155" y="326085"/>
                  </a:lnTo>
                  <a:lnTo>
                    <a:pt x="1042479" y="324815"/>
                  </a:lnTo>
                  <a:lnTo>
                    <a:pt x="1036002" y="324815"/>
                  </a:lnTo>
                  <a:lnTo>
                    <a:pt x="1032154" y="321005"/>
                  </a:lnTo>
                  <a:lnTo>
                    <a:pt x="1028090" y="318465"/>
                  </a:lnTo>
                  <a:lnTo>
                    <a:pt x="1020965" y="318465"/>
                  </a:lnTo>
                  <a:lnTo>
                    <a:pt x="1023874" y="317195"/>
                  </a:lnTo>
                  <a:lnTo>
                    <a:pt x="1026579" y="315925"/>
                  </a:lnTo>
                  <a:lnTo>
                    <a:pt x="1032014" y="313385"/>
                  </a:lnTo>
                  <a:lnTo>
                    <a:pt x="1022705" y="315925"/>
                  </a:lnTo>
                  <a:lnTo>
                    <a:pt x="1024445" y="312115"/>
                  </a:lnTo>
                  <a:lnTo>
                    <a:pt x="1025613" y="310845"/>
                  </a:lnTo>
                  <a:lnTo>
                    <a:pt x="1030846" y="308305"/>
                  </a:lnTo>
                  <a:lnTo>
                    <a:pt x="1027874" y="307035"/>
                  </a:lnTo>
                  <a:lnTo>
                    <a:pt x="1023213" y="309575"/>
                  </a:lnTo>
                  <a:lnTo>
                    <a:pt x="1019314" y="312115"/>
                  </a:lnTo>
                  <a:lnTo>
                    <a:pt x="1018641" y="307035"/>
                  </a:lnTo>
                  <a:lnTo>
                    <a:pt x="1022705" y="307035"/>
                  </a:lnTo>
                  <a:lnTo>
                    <a:pt x="1020394" y="300685"/>
                  </a:lnTo>
                  <a:lnTo>
                    <a:pt x="1015949" y="296875"/>
                  </a:lnTo>
                  <a:lnTo>
                    <a:pt x="1011834" y="291795"/>
                  </a:lnTo>
                  <a:lnTo>
                    <a:pt x="1010500" y="285445"/>
                  </a:lnTo>
                  <a:lnTo>
                    <a:pt x="1016546" y="282905"/>
                  </a:lnTo>
                  <a:lnTo>
                    <a:pt x="1019213" y="284175"/>
                  </a:lnTo>
                  <a:lnTo>
                    <a:pt x="1021448" y="285445"/>
                  </a:lnTo>
                  <a:lnTo>
                    <a:pt x="1026198" y="282905"/>
                  </a:lnTo>
                  <a:lnTo>
                    <a:pt x="1022705" y="277825"/>
                  </a:lnTo>
                  <a:lnTo>
                    <a:pt x="1016317" y="274015"/>
                  </a:lnTo>
                  <a:lnTo>
                    <a:pt x="1008748" y="269062"/>
                  </a:lnTo>
                  <a:lnTo>
                    <a:pt x="1008748" y="575005"/>
                  </a:lnTo>
                  <a:lnTo>
                    <a:pt x="1008748" y="578815"/>
                  </a:lnTo>
                  <a:lnTo>
                    <a:pt x="1004684" y="578815"/>
                  </a:lnTo>
                  <a:lnTo>
                    <a:pt x="1004684" y="577545"/>
                  </a:lnTo>
                  <a:lnTo>
                    <a:pt x="1004684" y="575005"/>
                  </a:lnTo>
                  <a:lnTo>
                    <a:pt x="1008748" y="575005"/>
                  </a:lnTo>
                  <a:lnTo>
                    <a:pt x="1008748" y="269062"/>
                  </a:lnTo>
                  <a:lnTo>
                    <a:pt x="1004684" y="266395"/>
                  </a:lnTo>
                  <a:lnTo>
                    <a:pt x="1003515" y="265125"/>
                  </a:lnTo>
                  <a:lnTo>
                    <a:pt x="1000036" y="261315"/>
                  </a:lnTo>
                  <a:lnTo>
                    <a:pt x="999744" y="258775"/>
                  </a:lnTo>
                  <a:lnTo>
                    <a:pt x="999451" y="256235"/>
                  </a:lnTo>
                  <a:lnTo>
                    <a:pt x="998867" y="257505"/>
                  </a:lnTo>
                  <a:lnTo>
                    <a:pt x="991514" y="258775"/>
                  </a:lnTo>
                  <a:lnTo>
                    <a:pt x="993203" y="254965"/>
                  </a:lnTo>
                  <a:lnTo>
                    <a:pt x="996416" y="248615"/>
                  </a:lnTo>
                  <a:lnTo>
                    <a:pt x="993635" y="244805"/>
                  </a:lnTo>
                  <a:lnTo>
                    <a:pt x="995375" y="244805"/>
                  </a:lnTo>
                  <a:lnTo>
                    <a:pt x="1002195" y="242951"/>
                  </a:lnTo>
                  <a:lnTo>
                    <a:pt x="1001280" y="239725"/>
                  </a:lnTo>
                  <a:lnTo>
                    <a:pt x="1000569" y="237185"/>
                  </a:lnTo>
                  <a:lnTo>
                    <a:pt x="999401" y="235915"/>
                  </a:lnTo>
                  <a:lnTo>
                    <a:pt x="995883" y="232105"/>
                  </a:lnTo>
                  <a:lnTo>
                    <a:pt x="989355" y="227025"/>
                  </a:lnTo>
                  <a:lnTo>
                    <a:pt x="982002" y="220675"/>
                  </a:lnTo>
                  <a:lnTo>
                    <a:pt x="987247" y="220675"/>
                  </a:lnTo>
                  <a:lnTo>
                    <a:pt x="990142" y="214325"/>
                  </a:lnTo>
                  <a:lnTo>
                    <a:pt x="985494" y="207975"/>
                  </a:lnTo>
                  <a:lnTo>
                    <a:pt x="986078" y="202895"/>
                  </a:lnTo>
                  <a:lnTo>
                    <a:pt x="980846" y="202895"/>
                  </a:lnTo>
                  <a:lnTo>
                    <a:pt x="980846" y="199085"/>
                  </a:lnTo>
                  <a:lnTo>
                    <a:pt x="973874" y="202895"/>
                  </a:lnTo>
                  <a:lnTo>
                    <a:pt x="976553" y="199085"/>
                  </a:lnTo>
                  <a:lnTo>
                    <a:pt x="979246" y="195275"/>
                  </a:lnTo>
                  <a:lnTo>
                    <a:pt x="979474" y="192735"/>
                  </a:lnTo>
                  <a:lnTo>
                    <a:pt x="968070" y="176225"/>
                  </a:lnTo>
                  <a:lnTo>
                    <a:pt x="965733" y="172542"/>
                  </a:lnTo>
                  <a:lnTo>
                    <a:pt x="965733" y="594055"/>
                  </a:lnTo>
                  <a:lnTo>
                    <a:pt x="965733" y="600405"/>
                  </a:lnTo>
                  <a:lnTo>
                    <a:pt x="961072" y="605485"/>
                  </a:lnTo>
                  <a:lnTo>
                    <a:pt x="961174" y="604215"/>
                  </a:lnTo>
                  <a:lnTo>
                    <a:pt x="961656" y="597865"/>
                  </a:lnTo>
                  <a:lnTo>
                    <a:pt x="955268" y="597865"/>
                  </a:lnTo>
                  <a:lnTo>
                    <a:pt x="955840" y="594055"/>
                  </a:lnTo>
                  <a:lnTo>
                    <a:pt x="965733" y="594055"/>
                  </a:lnTo>
                  <a:lnTo>
                    <a:pt x="965733" y="172542"/>
                  </a:lnTo>
                  <a:lnTo>
                    <a:pt x="964857" y="171145"/>
                  </a:lnTo>
                  <a:lnTo>
                    <a:pt x="964692" y="166065"/>
                  </a:lnTo>
                  <a:lnTo>
                    <a:pt x="966508" y="163525"/>
                  </a:lnTo>
                  <a:lnTo>
                    <a:pt x="967409" y="162255"/>
                  </a:lnTo>
                  <a:lnTo>
                    <a:pt x="969213" y="159715"/>
                  </a:lnTo>
                  <a:lnTo>
                    <a:pt x="970965" y="160985"/>
                  </a:lnTo>
                  <a:lnTo>
                    <a:pt x="971537" y="160985"/>
                  </a:lnTo>
                  <a:lnTo>
                    <a:pt x="969797" y="163525"/>
                  </a:lnTo>
                  <a:lnTo>
                    <a:pt x="966304" y="167335"/>
                  </a:lnTo>
                  <a:lnTo>
                    <a:pt x="969149" y="172415"/>
                  </a:lnTo>
                  <a:lnTo>
                    <a:pt x="977430" y="177495"/>
                  </a:lnTo>
                  <a:lnTo>
                    <a:pt x="980262" y="182575"/>
                  </a:lnTo>
                  <a:lnTo>
                    <a:pt x="987234" y="180035"/>
                  </a:lnTo>
                  <a:lnTo>
                    <a:pt x="988402" y="176225"/>
                  </a:lnTo>
                  <a:lnTo>
                    <a:pt x="995375" y="173685"/>
                  </a:lnTo>
                  <a:lnTo>
                    <a:pt x="1000201" y="178765"/>
                  </a:lnTo>
                  <a:lnTo>
                    <a:pt x="994727" y="187655"/>
                  </a:lnTo>
                  <a:lnTo>
                    <a:pt x="989571" y="196545"/>
                  </a:lnTo>
                  <a:lnTo>
                    <a:pt x="995375" y="199085"/>
                  </a:lnTo>
                  <a:lnTo>
                    <a:pt x="1002461" y="196545"/>
                  </a:lnTo>
                  <a:lnTo>
                    <a:pt x="1009332" y="192735"/>
                  </a:lnTo>
                  <a:lnTo>
                    <a:pt x="1014018" y="192735"/>
                  </a:lnTo>
                  <a:lnTo>
                    <a:pt x="1014564" y="197815"/>
                  </a:lnTo>
                  <a:lnTo>
                    <a:pt x="1001191" y="204165"/>
                  </a:lnTo>
                  <a:lnTo>
                    <a:pt x="1006221" y="206705"/>
                  </a:lnTo>
                  <a:lnTo>
                    <a:pt x="1012609" y="205435"/>
                  </a:lnTo>
                  <a:lnTo>
                    <a:pt x="1017790" y="205435"/>
                  </a:lnTo>
                  <a:lnTo>
                    <a:pt x="1019213" y="210515"/>
                  </a:lnTo>
                  <a:lnTo>
                    <a:pt x="1013409" y="213055"/>
                  </a:lnTo>
                  <a:lnTo>
                    <a:pt x="1011072" y="207975"/>
                  </a:lnTo>
                  <a:lnTo>
                    <a:pt x="1010500" y="209245"/>
                  </a:lnTo>
                  <a:lnTo>
                    <a:pt x="1009789" y="214325"/>
                  </a:lnTo>
                  <a:lnTo>
                    <a:pt x="1013548" y="214325"/>
                  </a:lnTo>
                  <a:lnTo>
                    <a:pt x="1016190" y="213055"/>
                  </a:lnTo>
                  <a:lnTo>
                    <a:pt x="1018832" y="211785"/>
                  </a:lnTo>
                  <a:lnTo>
                    <a:pt x="1022705" y="211785"/>
                  </a:lnTo>
                  <a:lnTo>
                    <a:pt x="1012825" y="220675"/>
                  </a:lnTo>
                  <a:lnTo>
                    <a:pt x="1019594" y="225755"/>
                  </a:lnTo>
                  <a:lnTo>
                    <a:pt x="1027798" y="229565"/>
                  </a:lnTo>
                  <a:lnTo>
                    <a:pt x="1036205" y="233375"/>
                  </a:lnTo>
                  <a:lnTo>
                    <a:pt x="1043635" y="237185"/>
                  </a:lnTo>
                  <a:lnTo>
                    <a:pt x="1040155" y="239725"/>
                  </a:lnTo>
                  <a:lnTo>
                    <a:pt x="1036078" y="240995"/>
                  </a:lnTo>
                  <a:lnTo>
                    <a:pt x="1034338" y="244805"/>
                  </a:lnTo>
                  <a:lnTo>
                    <a:pt x="1043101" y="252425"/>
                  </a:lnTo>
                  <a:lnTo>
                    <a:pt x="1049083" y="262585"/>
                  </a:lnTo>
                  <a:lnTo>
                    <a:pt x="1053223" y="274015"/>
                  </a:lnTo>
                  <a:lnTo>
                    <a:pt x="1056424" y="285445"/>
                  </a:lnTo>
                  <a:lnTo>
                    <a:pt x="1068057" y="281635"/>
                  </a:lnTo>
                  <a:lnTo>
                    <a:pt x="1068641" y="282905"/>
                  </a:lnTo>
                  <a:lnTo>
                    <a:pt x="1073873" y="281635"/>
                  </a:lnTo>
                  <a:lnTo>
                    <a:pt x="1076782" y="284175"/>
                  </a:lnTo>
                  <a:lnTo>
                    <a:pt x="1072121" y="289255"/>
                  </a:lnTo>
                  <a:lnTo>
                    <a:pt x="1068057" y="290525"/>
                  </a:lnTo>
                  <a:lnTo>
                    <a:pt x="1078865" y="291795"/>
                  </a:lnTo>
                  <a:lnTo>
                    <a:pt x="1089571" y="294335"/>
                  </a:lnTo>
                  <a:lnTo>
                    <a:pt x="1097648" y="300685"/>
                  </a:lnTo>
                  <a:lnTo>
                    <a:pt x="1100620" y="310845"/>
                  </a:lnTo>
                  <a:lnTo>
                    <a:pt x="1097127" y="312115"/>
                  </a:lnTo>
                  <a:lnTo>
                    <a:pt x="1101775" y="314655"/>
                  </a:lnTo>
                  <a:lnTo>
                    <a:pt x="1109040" y="312115"/>
                  </a:lnTo>
                  <a:lnTo>
                    <a:pt x="1115441" y="309575"/>
                  </a:lnTo>
                  <a:lnTo>
                    <a:pt x="1117473" y="313385"/>
                  </a:lnTo>
                  <a:lnTo>
                    <a:pt x="1115148" y="314655"/>
                  </a:lnTo>
                  <a:lnTo>
                    <a:pt x="1119136" y="319735"/>
                  </a:lnTo>
                  <a:lnTo>
                    <a:pt x="1123873" y="323545"/>
                  </a:lnTo>
                  <a:lnTo>
                    <a:pt x="1129055" y="328625"/>
                  </a:lnTo>
                  <a:lnTo>
                    <a:pt x="1146543" y="355295"/>
                  </a:lnTo>
                  <a:lnTo>
                    <a:pt x="1152359" y="348945"/>
                  </a:lnTo>
                  <a:lnTo>
                    <a:pt x="1154684" y="354025"/>
                  </a:lnTo>
                  <a:lnTo>
                    <a:pt x="1157592" y="356565"/>
                  </a:lnTo>
                  <a:lnTo>
                    <a:pt x="1160500" y="360375"/>
                  </a:lnTo>
                  <a:lnTo>
                    <a:pt x="1163993" y="362915"/>
                  </a:lnTo>
                  <a:lnTo>
                    <a:pt x="1170381" y="354025"/>
                  </a:lnTo>
                  <a:lnTo>
                    <a:pt x="1171549" y="360375"/>
                  </a:lnTo>
                  <a:lnTo>
                    <a:pt x="1170965" y="365455"/>
                  </a:lnTo>
                  <a:lnTo>
                    <a:pt x="1170965" y="373075"/>
                  </a:lnTo>
                  <a:lnTo>
                    <a:pt x="1172133" y="376885"/>
                  </a:lnTo>
                  <a:lnTo>
                    <a:pt x="1176782" y="384505"/>
                  </a:lnTo>
                  <a:lnTo>
                    <a:pt x="1179690" y="387045"/>
                  </a:lnTo>
                  <a:lnTo>
                    <a:pt x="1188986" y="374345"/>
                  </a:lnTo>
                  <a:lnTo>
                    <a:pt x="1194219" y="375615"/>
                  </a:lnTo>
                  <a:lnTo>
                    <a:pt x="1188986" y="385775"/>
                  </a:lnTo>
                  <a:lnTo>
                    <a:pt x="1193063" y="383235"/>
                  </a:lnTo>
                  <a:lnTo>
                    <a:pt x="1196543" y="380695"/>
                  </a:lnTo>
                  <a:lnTo>
                    <a:pt x="1200619" y="378155"/>
                  </a:lnTo>
                  <a:lnTo>
                    <a:pt x="1197127" y="392125"/>
                  </a:lnTo>
                  <a:lnTo>
                    <a:pt x="1202359" y="392125"/>
                  </a:lnTo>
                  <a:lnTo>
                    <a:pt x="1201204" y="390855"/>
                  </a:lnTo>
                  <a:lnTo>
                    <a:pt x="1201204" y="385775"/>
                  </a:lnTo>
                  <a:lnTo>
                    <a:pt x="1202944" y="381965"/>
                  </a:lnTo>
                  <a:lnTo>
                    <a:pt x="1208252" y="384505"/>
                  </a:lnTo>
                  <a:lnTo>
                    <a:pt x="1211808" y="389585"/>
                  </a:lnTo>
                  <a:lnTo>
                    <a:pt x="1213408" y="397205"/>
                  </a:lnTo>
                  <a:lnTo>
                    <a:pt x="1212824" y="402285"/>
                  </a:lnTo>
                  <a:lnTo>
                    <a:pt x="1219225" y="402285"/>
                  </a:lnTo>
                  <a:lnTo>
                    <a:pt x="1226197" y="401015"/>
                  </a:lnTo>
                  <a:lnTo>
                    <a:pt x="1232598" y="399745"/>
                  </a:lnTo>
                  <a:lnTo>
                    <a:pt x="1230845" y="402285"/>
                  </a:lnTo>
                  <a:lnTo>
                    <a:pt x="1229106" y="403555"/>
                  </a:lnTo>
                  <a:lnTo>
                    <a:pt x="1226781" y="404825"/>
                  </a:lnTo>
                  <a:lnTo>
                    <a:pt x="1229741" y="406095"/>
                  </a:lnTo>
                  <a:lnTo>
                    <a:pt x="1229106" y="409905"/>
                  </a:lnTo>
                  <a:lnTo>
                    <a:pt x="1228902" y="412445"/>
                  </a:lnTo>
                  <a:lnTo>
                    <a:pt x="1233182" y="411175"/>
                  </a:lnTo>
                  <a:lnTo>
                    <a:pt x="1233182" y="408635"/>
                  </a:lnTo>
                  <a:lnTo>
                    <a:pt x="1236091" y="404825"/>
                  </a:lnTo>
                  <a:lnTo>
                    <a:pt x="1237246" y="402285"/>
                  </a:lnTo>
                  <a:lnTo>
                    <a:pt x="1238986" y="409905"/>
                  </a:lnTo>
                  <a:lnTo>
                    <a:pt x="1245971" y="413715"/>
                  </a:lnTo>
                  <a:lnTo>
                    <a:pt x="1255852" y="413715"/>
                  </a:lnTo>
                  <a:lnTo>
                    <a:pt x="1292479" y="413715"/>
                  </a:lnTo>
                  <a:lnTo>
                    <a:pt x="1293647" y="408635"/>
                  </a:lnTo>
                  <a:lnTo>
                    <a:pt x="1297711" y="407365"/>
                  </a:lnTo>
                  <a:lnTo>
                    <a:pt x="1297711" y="410146"/>
                  </a:lnTo>
                  <a:lnTo>
                    <a:pt x="1299705" y="407365"/>
                  </a:lnTo>
                  <a:lnTo>
                    <a:pt x="1300619" y="406095"/>
                  </a:lnTo>
                  <a:lnTo>
                    <a:pt x="1305852" y="407365"/>
                  </a:lnTo>
                  <a:lnTo>
                    <a:pt x="1302943" y="420065"/>
                  </a:lnTo>
                  <a:lnTo>
                    <a:pt x="1298879" y="423875"/>
                  </a:lnTo>
                  <a:lnTo>
                    <a:pt x="1305852" y="420065"/>
                  </a:lnTo>
                  <a:lnTo>
                    <a:pt x="1305852" y="423875"/>
                  </a:lnTo>
                  <a:lnTo>
                    <a:pt x="1304112" y="425145"/>
                  </a:lnTo>
                  <a:lnTo>
                    <a:pt x="1303528" y="430225"/>
                  </a:lnTo>
                  <a:lnTo>
                    <a:pt x="1305267" y="426415"/>
                  </a:lnTo>
                  <a:lnTo>
                    <a:pt x="1313992" y="435305"/>
                  </a:lnTo>
                  <a:lnTo>
                    <a:pt x="1317485" y="436575"/>
                  </a:lnTo>
                  <a:lnTo>
                    <a:pt x="1319809" y="430225"/>
                  </a:lnTo>
                  <a:lnTo>
                    <a:pt x="1319809" y="434035"/>
                  </a:lnTo>
                  <a:lnTo>
                    <a:pt x="1327365" y="434035"/>
                  </a:lnTo>
                  <a:lnTo>
                    <a:pt x="1333182" y="432765"/>
                  </a:lnTo>
                  <a:lnTo>
                    <a:pt x="1337830" y="431495"/>
                  </a:lnTo>
                  <a:lnTo>
                    <a:pt x="1343063" y="430225"/>
                  </a:lnTo>
                  <a:lnTo>
                    <a:pt x="1347711" y="428955"/>
                  </a:lnTo>
                  <a:lnTo>
                    <a:pt x="1353527" y="427685"/>
                  </a:lnTo>
                  <a:lnTo>
                    <a:pt x="1353451" y="426415"/>
                  </a:lnTo>
                  <a:lnTo>
                    <a:pt x="1353096" y="420065"/>
                  </a:lnTo>
                  <a:lnTo>
                    <a:pt x="1352943" y="417525"/>
                  </a:lnTo>
                  <a:lnTo>
                    <a:pt x="1357604" y="418795"/>
                  </a:lnTo>
                  <a:lnTo>
                    <a:pt x="1357934" y="417525"/>
                  </a:lnTo>
                  <a:lnTo>
                    <a:pt x="1359928" y="409905"/>
                  </a:lnTo>
                  <a:lnTo>
                    <a:pt x="1363408" y="411175"/>
                  </a:lnTo>
                  <a:lnTo>
                    <a:pt x="1365161" y="412445"/>
                  </a:lnTo>
                  <a:lnTo>
                    <a:pt x="1366901" y="416255"/>
                  </a:lnTo>
                  <a:lnTo>
                    <a:pt x="1368069" y="417525"/>
                  </a:lnTo>
                  <a:lnTo>
                    <a:pt x="1368640" y="418795"/>
                  </a:lnTo>
                  <a:lnTo>
                    <a:pt x="1370393" y="421335"/>
                  </a:lnTo>
                  <a:lnTo>
                    <a:pt x="1370977" y="421335"/>
                  </a:lnTo>
                  <a:lnTo>
                    <a:pt x="1372133" y="418795"/>
                  </a:lnTo>
                  <a:lnTo>
                    <a:pt x="1372717" y="416255"/>
                  </a:lnTo>
                  <a:lnTo>
                    <a:pt x="1373301" y="414985"/>
                  </a:lnTo>
                  <a:lnTo>
                    <a:pt x="1374457" y="414985"/>
                  </a:lnTo>
                  <a:lnTo>
                    <a:pt x="1375041" y="416255"/>
                  </a:lnTo>
                  <a:lnTo>
                    <a:pt x="1377950" y="416255"/>
                  </a:lnTo>
                  <a:lnTo>
                    <a:pt x="1377950" y="413715"/>
                  </a:lnTo>
                  <a:lnTo>
                    <a:pt x="1376781" y="413715"/>
                  </a:lnTo>
                  <a:lnTo>
                    <a:pt x="1376781" y="412445"/>
                  </a:lnTo>
                  <a:lnTo>
                    <a:pt x="1377365" y="411175"/>
                  </a:lnTo>
                  <a:lnTo>
                    <a:pt x="1377365" y="409905"/>
                  </a:lnTo>
                  <a:lnTo>
                    <a:pt x="1377950" y="408635"/>
                  </a:lnTo>
                  <a:lnTo>
                    <a:pt x="1378534" y="408635"/>
                  </a:lnTo>
                  <a:lnTo>
                    <a:pt x="1378534" y="407365"/>
                  </a:lnTo>
                  <a:lnTo>
                    <a:pt x="1378534" y="406095"/>
                  </a:lnTo>
                  <a:lnTo>
                    <a:pt x="1379105" y="406095"/>
                  </a:lnTo>
                  <a:lnTo>
                    <a:pt x="1379105" y="168605"/>
                  </a:lnTo>
                  <a:lnTo>
                    <a:pt x="1377950" y="163525"/>
                  </a:lnTo>
                  <a:lnTo>
                    <a:pt x="1376934" y="154635"/>
                  </a:lnTo>
                  <a:lnTo>
                    <a:pt x="1376832" y="152946"/>
                  </a:lnTo>
                  <a:lnTo>
                    <a:pt x="1377327" y="148653"/>
                  </a:lnTo>
                  <a:lnTo>
                    <a:pt x="1375041" y="154635"/>
                  </a:lnTo>
                  <a:lnTo>
                    <a:pt x="1369225" y="167335"/>
                  </a:lnTo>
                  <a:lnTo>
                    <a:pt x="1365732" y="171145"/>
                  </a:lnTo>
                  <a:lnTo>
                    <a:pt x="1367396" y="166065"/>
                  </a:lnTo>
                  <a:lnTo>
                    <a:pt x="1367815" y="164795"/>
                  </a:lnTo>
                  <a:lnTo>
                    <a:pt x="1368640" y="162255"/>
                  </a:lnTo>
                  <a:lnTo>
                    <a:pt x="1373301" y="155905"/>
                  </a:lnTo>
                  <a:lnTo>
                    <a:pt x="1375041" y="152095"/>
                  </a:lnTo>
                  <a:lnTo>
                    <a:pt x="1372717" y="154635"/>
                  </a:lnTo>
                  <a:lnTo>
                    <a:pt x="1370393" y="155905"/>
                  </a:lnTo>
                  <a:lnTo>
                    <a:pt x="1369225" y="155905"/>
                  </a:lnTo>
                  <a:lnTo>
                    <a:pt x="1368640" y="154635"/>
                  </a:lnTo>
                  <a:lnTo>
                    <a:pt x="1364576" y="150825"/>
                  </a:lnTo>
                  <a:lnTo>
                    <a:pt x="1361084" y="145745"/>
                  </a:lnTo>
                  <a:lnTo>
                    <a:pt x="1352372" y="145745"/>
                  </a:lnTo>
                  <a:lnTo>
                    <a:pt x="1355267" y="144475"/>
                  </a:lnTo>
                  <a:lnTo>
                    <a:pt x="1357604" y="140665"/>
                  </a:lnTo>
                  <a:lnTo>
                    <a:pt x="1358760" y="141935"/>
                  </a:lnTo>
                  <a:lnTo>
                    <a:pt x="1363992" y="134315"/>
                  </a:lnTo>
                  <a:lnTo>
                    <a:pt x="1352943" y="135585"/>
                  </a:lnTo>
                  <a:lnTo>
                    <a:pt x="1347711" y="140665"/>
                  </a:lnTo>
                  <a:lnTo>
                    <a:pt x="1347419" y="139395"/>
                  </a:lnTo>
                  <a:lnTo>
                    <a:pt x="1347139" y="138125"/>
                  </a:lnTo>
                  <a:lnTo>
                    <a:pt x="1352372" y="135585"/>
                  </a:lnTo>
                  <a:lnTo>
                    <a:pt x="1354696" y="131775"/>
                  </a:lnTo>
                  <a:lnTo>
                    <a:pt x="1353769" y="130505"/>
                  </a:lnTo>
                  <a:lnTo>
                    <a:pt x="1346682" y="130505"/>
                  </a:lnTo>
                  <a:lnTo>
                    <a:pt x="1347711" y="127965"/>
                  </a:lnTo>
                  <a:lnTo>
                    <a:pt x="1348295" y="126695"/>
                  </a:lnTo>
                  <a:lnTo>
                    <a:pt x="1346555" y="126695"/>
                  </a:lnTo>
                  <a:lnTo>
                    <a:pt x="1346555" y="120345"/>
                  </a:lnTo>
                  <a:lnTo>
                    <a:pt x="1340154" y="127965"/>
                  </a:lnTo>
                  <a:lnTo>
                    <a:pt x="1340853" y="124155"/>
                  </a:lnTo>
                  <a:lnTo>
                    <a:pt x="1341323" y="121615"/>
                  </a:lnTo>
                  <a:lnTo>
                    <a:pt x="1331429" y="124155"/>
                  </a:lnTo>
                  <a:lnTo>
                    <a:pt x="1332369" y="121615"/>
                  </a:lnTo>
                  <a:lnTo>
                    <a:pt x="1333766" y="117805"/>
                  </a:lnTo>
                  <a:lnTo>
                    <a:pt x="1329131" y="117805"/>
                  </a:lnTo>
                  <a:lnTo>
                    <a:pt x="1328089" y="115265"/>
                  </a:lnTo>
                  <a:lnTo>
                    <a:pt x="1326400" y="113995"/>
                  </a:lnTo>
                  <a:lnTo>
                    <a:pt x="1326197" y="114122"/>
                  </a:lnTo>
                  <a:lnTo>
                    <a:pt x="1326197" y="261315"/>
                  </a:lnTo>
                  <a:lnTo>
                    <a:pt x="1323301" y="266395"/>
                  </a:lnTo>
                  <a:lnTo>
                    <a:pt x="1319225" y="266395"/>
                  </a:lnTo>
                  <a:lnTo>
                    <a:pt x="1319225" y="263855"/>
                  </a:lnTo>
                  <a:lnTo>
                    <a:pt x="1316901" y="263855"/>
                  </a:lnTo>
                  <a:lnTo>
                    <a:pt x="1316316" y="260045"/>
                  </a:lnTo>
                  <a:lnTo>
                    <a:pt x="1326197" y="261315"/>
                  </a:lnTo>
                  <a:lnTo>
                    <a:pt x="1326197" y="114122"/>
                  </a:lnTo>
                  <a:lnTo>
                    <a:pt x="1319809" y="117805"/>
                  </a:lnTo>
                  <a:lnTo>
                    <a:pt x="1326565" y="111455"/>
                  </a:lnTo>
                  <a:lnTo>
                    <a:pt x="1327226" y="106375"/>
                  </a:lnTo>
                  <a:lnTo>
                    <a:pt x="1323733" y="105105"/>
                  </a:lnTo>
                  <a:lnTo>
                    <a:pt x="1318069" y="105105"/>
                  </a:lnTo>
                  <a:lnTo>
                    <a:pt x="1322717" y="102565"/>
                  </a:lnTo>
                  <a:lnTo>
                    <a:pt x="1321841" y="101295"/>
                  </a:lnTo>
                  <a:lnTo>
                    <a:pt x="1320965" y="100025"/>
                  </a:lnTo>
                  <a:lnTo>
                    <a:pt x="1324165" y="98755"/>
                  </a:lnTo>
                  <a:lnTo>
                    <a:pt x="1327365" y="97485"/>
                  </a:lnTo>
                  <a:lnTo>
                    <a:pt x="1325626" y="94945"/>
                  </a:lnTo>
                  <a:lnTo>
                    <a:pt x="1320965" y="93675"/>
                  </a:lnTo>
                  <a:lnTo>
                    <a:pt x="1313992" y="98755"/>
                  </a:lnTo>
                  <a:lnTo>
                    <a:pt x="1316316" y="96215"/>
                  </a:lnTo>
                  <a:lnTo>
                    <a:pt x="1320965" y="91135"/>
                  </a:lnTo>
                  <a:lnTo>
                    <a:pt x="1312837" y="91135"/>
                  </a:lnTo>
                  <a:lnTo>
                    <a:pt x="1312837" y="290525"/>
                  </a:lnTo>
                  <a:lnTo>
                    <a:pt x="1304696" y="287985"/>
                  </a:lnTo>
                  <a:lnTo>
                    <a:pt x="1305267" y="282905"/>
                  </a:lnTo>
                  <a:lnTo>
                    <a:pt x="1312837" y="290525"/>
                  </a:lnTo>
                  <a:lnTo>
                    <a:pt x="1312837" y="91135"/>
                  </a:lnTo>
                  <a:lnTo>
                    <a:pt x="1311084" y="91135"/>
                  </a:lnTo>
                  <a:lnTo>
                    <a:pt x="1307020" y="89865"/>
                  </a:lnTo>
                  <a:lnTo>
                    <a:pt x="1303528" y="89865"/>
                  </a:lnTo>
                  <a:lnTo>
                    <a:pt x="1313408" y="80975"/>
                  </a:lnTo>
                  <a:lnTo>
                    <a:pt x="1308836" y="79705"/>
                  </a:lnTo>
                  <a:lnTo>
                    <a:pt x="1304264" y="78435"/>
                  </a:lnTo>
                  <a:lnTo>
                    <a:pt x="1296047" y="75895"/>
                  </a:lnTo>
                  <a:lnTo>
                    <a:pt x="1291221" y="73355"/>
                  </a:lnTo>
                  <a:lnTo>
                    <a:pt x="1288796" y="72085"/>
                  </a:lnTo>
                  <a:lnTo>
                    <a:pt x="1282598" y="68275"/>
                  </a:lnTo>
                  <a:lnTo>
                    <a:pt x="1290205" y="65735"/>
                  </a:lnTo>
                  <a:lnTo>
                    <a:pt x="1293355" y="67005"/>
                  </a:lnTo>
                  <a:lnTo>
                    <a:pt x="1296492" y="69545"/>
                  </a:lnTo>
                  <a:lnTo>
                    <a:pt x="1304112" y="65735"/>
                  </a:lnTo>
                  <a:lnTo>
                    <a:pt x="1287754" y="63195"/>
                  </a:lnTo>
                  <a:lnTo>
                    <a:pt x="1281137" y="61925"/>
                  </a:lnTo>
                  <a:lnTo>
                    <a:pt x="1277950" y="56845"/>
                  </a:lnTo>
                  <a:lnTo>
                    <a:pt x="1278331" y="55575"/>
                  </a:lnTo>
                  <a:lnTo>
                    <a:pt x="1279105" y="53035"/>
                  </a:lnTo>
                  <a:lnTo>
                    <a:pt x="1284922" y="54305"/>
                  </a:lnTo>
                  <a:lnTo>
                    <a:pt x="1287830" y="53035"/>
                  </a:lnTo>
                  <a:lnTo>
                    <a:pt x="1282230" y="49225"/>
                  </a:lnTo>
                  <a:lnTo>
                    <a:pt x="1281633" y="47955"/>
                  </a:lnTo>
                  <a:lnTo>
                    <a:pt x="1279258" y="42875"/>
                  </a:lnTo>
                  <a:lnTo>
                    <a:pt x="1276057" y="39065"/>
                  </a:lnTo>
                  <a:lnTo>
                    <a:pt x="1270076" y="35420"/>
                  </a:lnTo>
                  <a:lnTo>
                    <a:pt x="1262900" y="39065"/>
                  </a:lnTo>
                  <a:lnTo>
                    <a:pt x="1254544" y="40335"/>
                  </a:lnTo>
                  <a:lnTo>
                    <a:pt x="1246835" y="41605"/>
                  </a:lnTo>
                  <a:lnTo>
                    <a:pt x="1241310" y="42875"/>
                  </a:lnTo>
                  <a:lnTo>
                    <a:pt x="1250835" y="37795"/>
                  </a:lnTo>
                  <a:lnTo>
                    <a:pt x="1253375" y="33985"/>
                  </a:lnTo>
                  <a:lnTo>
                    <a:pt x="1254594" y="32715"/>
                  </a:lnTo>
                  <a:lnTo>
                    <a:pt x="1257020" y="30175"/>
                  </a:lnTo>
                  <a:lnTo>
                    <a:pt x="1262126" y="27635"/>
                  </a:lnTo>
                  <a:lnTo>
                    <a:pt x="1269809" y="23825"/>
                  </a:lnTo>
                  <a:lnTo>
                    <a:pt x="1263992" y="23825"/>
                  </a:lnTo>
                  <a:lnTo>
                    <a:pt x="1259916" y="27635"/>
                  </a:lnTo>
                  <a:lnTo>
                    <a:pt x="1260500" y="25095"/>
                  </a:lnTo>
                  <a:lnTo>
                    <a:pt x="1263408" y="23825"/>
                  </a:lnTo>
                  <a:lnTo>
                    <a:pt x="1269225" y="22555"/>
                  </a:lnTo>
                  <a:lnTo>
                    <a:pt x="1263408" y="18745"/>
                  </a:lnTo>
                  <a:lnTo>
                    <a:pt x="1256436" y="23825"/>
                  </a:lnTo>
                  <a:lnTo>
                    <a:pt x="1255852" y="22555"/>
                  </a:lnTo>
                  <a:lnTo>
                    <a:pt x="1254683" y="20015"/>
                  </a:lnTo>
                  <a:lnTo>
                    <a:pt x="1256436" y="18745"/>
                  </a:lnTo>
                  <a:lnTo>
                    <a:pt x="1258176" y="17475"/>
                  </a:lnTo>
                  <a:lnTo>
                    <a:pt x="1259916" y="18745"/>
                  </a:lnTo>
                  <a:lnTo>
                    <a:pt x="1261960" y="17475"/>
                  </a:lnTo>
                  <a:lnTo>
                    <a:pt x="1263992" y="16205"/>
                  </a:lnTo>
                  <a:lnTo>
                    <a:pt x="1256436" y="17475"/>
                  </a:lnTo>
                  <a:lnTo>
                    <a:pt x="1248295" y="18745"/>
                  </a:lnTo>
                  <a:lnTo>
                    <a:pt x="1250035" y="13665"/>
                  </a:lnTo>
                  <a:lnTo>
                    <a:pt x="1254023" y="11493"/>
                  </a:lnTo>
                  <a:lnTo>
                    <a:pt x="1250061" y="8585"/>
                  </a:lnTo>
                  <a:lnTo>
                    <a:pt x="1242847" y="7315"/>
                  </a:lnTo>
                  <a:lnTo>
                    <a:pt x="1237043" y="4775"/>
                  </a:lnTo>
                  <a:lnTo>
                    <a:pt x="1236560" y="2235"/>
                  </a:lnTo>
                  <a:lnTo>
                    <a:pt x="1209344" y="2235"/>
                  </a:lnTo>
                  <a:lnTo>
                    <a:pt x="1209344" y="65735"/>
                  </a:lnTo>
                  <a:lnTo>
                    <a:pt x="1202944" y="65735"/>
                  </a:lnTo>
                  <a:lnTo>
                    <a:pt x="1202944" y="341325"/>
                  </a:lnTo>
                  <a:lnTo>
                    <a:pt x="1194219" y="340055"/>
                  </a:lnTo>
                  <a:lnTo>
                    <a:pt x="1194803" y="333705"/>
                  </a:lnTo>
                  <a:lnTo>
                    <a:pt x="1202944" y="341325"/>
                  </a:lnTo>
                  <a:lnTo>
                    <a:pt x="1202944" y="65735"/>
                  </a:lnTo>
                  <a:lnTo>
                    <a:pt x="1202359" y="65735"/>
                  </a:lnTo>
                  <a:lnTo>
                    <a:pt x="1203528" y="64465"/>
                  </a:lnTo>
                  <a:lnTo>
                    <a:pt x="1204683" y="61925"/>
                  </a:lnTo>
                  <a:lnTo>
                    <a:pt x="1208760" y="61925"/>
                  </a:lnTo>
                  <a:lnTo>
                    <a:pt x="1209344" y="65735"/>
                  </a:lnTo>
                  <a:lnTo>
                    <a:pt x="1209344" y="2235"/>
                  </a:lnTo>
                  <a:lnTo>
                    <a:pt x="1188415" y="2235"/>
                  </a:lnTo>
                  <a:lnTo>
                    <a:pt x="1188415" y="73355"/>
                  </a:lnTo>
                  <a:lnTo>
                    <a:pt x="1180274" y="72085"/>
                  </a:lnTo>
                  <a:lnTo>
                    <a:pt x="1180274" y="70815"/>
                  </a:lnTo>
                  <a:lnTo>
                    <a:pt x="1180274" y="65735"/>
                  </a:lnTo>
                  <a:lnTo>
                    <a:pt x="1188415" y="73355"/>
                  </a:lnTo>
                  <a:lnTo>
                    <a:pt x="1188415" y="2235"/>
                  </a:lnTo>
                  <a:lnTo>
                    <a:pt x="1128522" y="2235"/>
                  </a:lnTo>
                  <a:lnTo>
                    <a:pt x="1128522" y="64465"/>
                  </a:lnTo>
                  <a:lnTo>
                    <a:pt x="1125029" y="68275"/>
                  </a:lnTo>
                  <a:lnTo>
                    <a:pt x="1116317" y="70815"/>
                  </a:lnTo>
                  <a:lnTo>
                    <a:pt x="1115148" y="59385"/>
                  </a:lnTo>
                  <a:lnTo>
                    <a:pt x="1117473" y="56845"/>
                  </a:lnTo>
                  <a:lnTo>
                    <a:pt x="1118641" y="55575"/>
                  </a:lnTo>
                  <a:lnTo>
                    <a:pt x="1122705" y="58115"/>
                  </a:lnTo>
                  <a:lnTo>
                    <a:pt x="1128522" y="64465"/>
                  </a:lnTo>
                  <a:lnTo>
                    <a:pt x="1128522" y="2235"/>
                  </a:lnTo>
                  <a:lnTo>
                    <a:pt x="1059916" y="2235"/>
                  </a:lnTo>
                  <a:lnTo>
                    <a:pt x="1059916" y="237185"/>
                  </a:lnTo>
                  <a:lnTo>
                    <a:pt x="1057592" y="238455"/>
                  </a:lnTo>
                  <a:lnTo>
                    <a:pt x="1058176" y="242265"/>
                  </a:lnTo>
                  <a:lnTo>
                    <a:pt x="1057008" y="246075"/>
                  </a:lnTo>
                  <a:lnTo>
                    <a:pt x="1056424" y="243535"/>
                  </a:lnTo>
                  <a:lnTo>
                    <a:pt x="1053515" y="240995"/>
                  </a:lnTo>
                  <a:lnTo>
                    <a:pt x="1056424" y="238455"/>
                  </a:lnTo>
                  <a:lnTo>
                    <a:pt x="1059332" y="237185"/>
                  </a:lnTo>
                  <a:lnTo>
                    <a:pt x="1059916" y="237185"/>
                  </a:lnTo>
                  <a:lnTo>
                    <a:pt x="1059916" y="2235"/>
                  </a:lnTo>
                  <a:lnTo>
                    <a:pt x="1002944" y="2235"/>
                  </a:lnTo>
                  <a:lnTo>
                    <a:pt x="1002944" y="139395"/>
                  </a:lnTo>
                  <a:lnTo>
                    <a:pt x="995959" y="145745"/>
                  </a:lnTo>
                  <a:lnTo>
                    <a:pt x="995375" y="143205"/>
                  </a:lnTo>
                  <a:lnTo>
                    <a:pt x="991895" y="145745"/>
                  </a:lnTo>
                  <a:lnTo>
                    <a:pt x="988987" y="147015"/>
                  </a:lnTo>
                  <a:lnTo>
                    <a:pt x="994219" y="147015"/>
                  </a:lnTo>
                  <a:lnTo>
                    <a:pt x="989177" y="150825"/>
                  </a:lnTo>
                  <a:lnTo>
                    <a:pt x="986586" y="150825"/>
                  </a:lnTo>
                  <a:lnTo>
                    <a:pt x="984326" y="149555"/>
                  </a:lnTo>
                  <a:lnTo>
                    <a:pt x="980262" y="152095"/>
                  </a:lnTo>
                  <a:lnTo>
                    <a:pt x="987247" y="154635"/>
                  </a:lnTo>
                  <a:lnTo>
                    <a:pt x="1000036" y="154635"/>
                  </a:lnTo>
                  <a:lnTo>
                    <a:pt x="1000036" y="159715"/>
                  </a:lnTo>
                  <a:lnTo>
                    <a:pt x="994232" y="162255"/>
                  </a:lnTo>
                  <a:lnTo>
                    <a:pt x="990650" y="160985"/>
                  </a:lnTo>
                  <a:lnTo>
                    <a:pt x="987844" y="160985"/>
                  </a:lnTo>
                  <a:lnTo>
                    <a:pt x="984338" y="164795"/>
                  </a:lnTo>
                  <a:lnTo>
                    <a:pt x="984338" y="155905"/>
                  </a:lnTo>
                  <a:lnTo>
                    <a:pt x="975614" y="166065"/>
                  </a:lnTo>
                  <a:lnTo>
                    <a:pt x="977353" y="162255"/>
                  </a:lnTo>
                  <a:lnTo>
                    <a:pt x="973874" y="158445"/>
                  </a:lnTo>
                  <a:lnTo>
                    <a:pt x="972705" y="157175"/>
                  </a:lnTo>
                  <a:lnTo>
                    <a:pt x="975321" y="154635"/>
                  </a:lnTo>
                  <a:lnTo>
                    <a:pt x="970965" y="154635"/>
                  </a:lnTo>
                  <a:lnTo>
                    <a:pt x="970381" y="153365"/>
                  </a:lnTo>
                  <a:lnTo>
                    <a:pt x="968641" y="152095"/>
                  </a:lnTo>
                  <a:lnTo>
                    <a:pt x="960501" y="154635"/>
                  </a:lnTo>
                  <a:lnTo>
                    <a:pt x="963980" y="154635"/>
                  </a:lnTo>
                  <a:lnTo>
                    <a:pt x="962240" y="155778"/>
                  </a:lnTo>
                  <a:lnTo>
                    <a:pt x="962240" y="180035"/>
                  </a:lnTo>
                  <a:lnTo>
                    <a:pt x="959916" y="181305"/>
                  </a:lnTo>
                  <a:lnTo>
                    <a:pt x="956424" y="181305"/>
                  </a:lnTo>
                  <a:lnTo>
                    <a:pt x="953516" y="182575"/>
                  </a:lnTo>
                  <a:lnTo>
                    <a:pt x="952931" y="181305"/>
                  </a:lnTo>
                  <a:lnTo>
                    <a:pt x="952931" y="180035"/>
                  </a:lnTo>
                  <a:lnTo>
                    <a:pt x="952360" y="178765"/>
                  </a:lnTo>
                  <a:lnTo>
                    <a:pt x="955840" y="177495"/>
                  </a:lnTo>
                  <a:lnTo>
                    <a:pt x="959332" y="177495"/>
                  </a:lnTo>
                  <a:lnTo>
                    <a:pt x="962240" y="180035"/>
                  </a:lnTo>
                  <a:lnTo>
                    <a:pt x="962240" y="155778"/>
                  </a:lnTo>
                  <a:lnTo>
                    <a:pt x="958164" y="158445"/>
                  </a:lnTo>
                  <a:lnTo>
                    <a:pt x="951776" y="158445"/>
                  </a:lnTo>
                  <a:lnTo>
                    <a:pt x="947127" y="155905"/>
                  </a:lnTo>
                  <a:lnTo>
                    <a:pt x="946543" y="153365"/>
                  </a:lnTo>
                  <a:lnTo>
                    <a:pt x="953516" y="155905"/>
                  </a:lnTo>
                  <a:lnTo>
                    <a:pt x="958850" y="149555"/>
                  </a:lnTo>
                  <a:lnTo>
                    <a:pt x="959916" y="148285"/>
                  </a:lnTo>
                  <a:lnTo>
                    <a:pt x="961948" y="147015"/>
                  </a:lnTo>
                  <a:lnTo>
                    <a:pt x="963980" y="145745"/>
                  </a:lnTo>
                  <a:lnTo>
                    <a:pt x="961656" y="147015"/>
                  </a:lnTo>
                  <a:lnTo>
                    <a:pt x="955840" y="147015"/>
                  </a:lnTo>
                  <a:lnTo>
                    <a:pt x="958888" y="143205"/>
                  </a:lnTo>
                  <a:lnTo>
                    <a:pt x="953160" y="144475"/>
                  </a:lnTo>
                  <a:lnTo>
                    <a:pt x="946442" y="144475"/>
                  </a:lnTo>
                  <a:lnTo>
                    <a:pt x="946543" y="140665"/>
                  </a:lnTo>
                  <a:lnTo>
                    <a:pt x="951191" y="140665"/>
                  </a:lnTo>
                  <a:lnTo>
                    <a:pt x="949744" y="139395"/>
                  </a:lnTo>
                  <a:lnTo>
                    <a:pt x="948283" y="138125"/>
                  </a:lnTo>
                  <a:lnTo>
                    <a:pt x="942467" y="136855"/>
                  </a:lnTo>
                  <a:lnTo>
                    <a:pt x="941895" y="133045"/>
                  </a:lnTo>
                  <a:lnTo>
                    <a:pt x="948283" y="134315"/>
                  </a:lnTo>
                  <a:lnTo>
                    <a:pt x="953516" y="133045"/>
                  </a:lnTo>
                  <a:lnTo>
                    <a:pt x="958748" y="131775"/>
                  </a:lnTo>
                  <a:lnTo>
                    <a:pt x="959916" y="134315"/>
                  </a:lnTo>
                  <a:lnTo>
                    <a:pt x="957592" y="136855"/>
                  </a:lnTo>
                  <a:lnTo>
                    <a:pt x="955268" y="138125"/>
                  </a:lnTo>
                  <a:lnTo>
                    <a:pt x="962101" y="139395"/>
                  </a:lnTo>
                  <a:lnTo>
                    <a:pt x="966381" y="143205"/>
                  </a:lnTo>
                  <a:lnTo>
                    <a:pt x="971207" y="147015"/>
                  </a:lnTo>
                  <a:lnTo>
                    <a:pt x="979678" y="148285"/>
                  </a:lnTo>
                  <a:lnTo>
                    <a:pt x="979106" y="149555"/>
                  </a:lnTo>
                  <a:lnTo>
                    <a:pt x="982586" y="147015"/>
                  </a:lnTo>
                  <a:lnTo>
                    <a:pt x="988402" y="141935"/>
                  </a:lnTo>
                  <a:lnTo>
                    <a:pt x="992479" y="139395"/>
                  </a:lnTo>
                  <a:lnTo>
                    <a:pt x="994219" y="141935"/>
                  </a:lnTo>
                  <a:lnTo>
                    <a:pt x="1002944" y="139395"/>
                  </a:lnTo>
                  <a:lnTo>
                    <a:pt x="1002944" y="2235"/>
                  </a:lnTo>
                  <a:lnTo>
                    <a:pt x="998283" y="2235"/>
                  </a:lnTo>
                  <a:lnTo>
                    <a:pt x="998283" y="49225"/>
                  </a:lnTo>
                  <a:lnTo>
                    <a:pt x="996543" y="55575"/>
                  </a:lnTo>
                  <a:lnTo>
                    <a:pt x="991311" y="56845"/>
                  </a:lnTo>
                  <a:lnTo>
                    <a:pt x="989571" y="53035"/>
                  </a:lnTo>
                  <a:lnTo>
                    <a:pt x="990003" y="49225"/>
                  </a:lnTo>
                  <a:lnTo>
                    <a:pt x="990142" y="47955"/>
                  </a:lnTo>
                  <a:lnTo>
                    <a:pt x="993051" y="49225"/>
                  </a:lnTo>
                  <a:lnTo>
                    <a:pt x="998283" y="49225"/>
                  </a:lnTo>
                  <a:lnTo>
                    <a:pt x="998283" y="2235"/>
                  </a:lnTo>
                  <a:lnTo>
                    <a:pt x="948283" y="2235"/>
                  </a:lnTo>
                  <a:lnTo>
                    <a:pt x="948283" y="125425"/>
                  </a:lnTo>
                  <a:lnTo>
                    <a:pt x="945959" y="126695"/>
                  </a:lnTo>
                  <a:lnTo>
                    <a:pt x="941895" y="126695"/>
                  </a:lnTo>
                  <a:lnTo>
                    <a:pt x="940142" y="125425"/>
                  </a:lnTo>
                  <a:lnTo>
                    <a:pt x="941311" y="122885"/>
                  </a:lnTo>
                  <a:lnTo>
                    <a:pt x="941895" y="122885"/>
                  </a:lnTo>
                  <a:lnTo>
                    <a:pt x="943051" y="121615"/>
                  </a:lnTo>
                  <a:lnTo>
                    <a:pt x="943635" y="121615"/>
                  </a:lnTo>
                  <a:lnTo>
                    <a:pt x="945375" y="122885"/>
                  </a:lnTo>
                  <a:lnTo>
                    <a:pt x="946543" y="124155"/>
                  </a:lnTo>
                  <a:lnTo>
                    <a:pt x="948283" y="125425"/>
                  </a:lnTo>
                  <a:lnTo>
                    <a:pt x="948283" y="2235"/>
                  </a:lnTo>
                  <a:lnTo>
                    <a:pt x="947127" y="2235"/>
                  </a:lnTo>
                  <a:lnTo>
                    <a:pt x="947127" y="107645"/>
                  </a:lnTo>
                  <a:lnTo>
                    <a:pt x="947127" y="108915"/>
                  </a:lnTo>
                  <a:lnTo>
                    <a:pt x="945959" y="108915"/>
                  </a:lnTo>
                  <a:lnTo>
                    <a:pt x="945959" y="107645"/>
                  </a:lnTo>
                  <a:lnTo>
                    <a:pt x="947127" y="107645"/>
                  </a:lnTo>
                  <a:lnTo>
                    <a:pt x="947127" y="2235"/>
                  </a:lnTo>
                  <a:lnTo>
                    <a:pt x="941311" y="2235"/>
                  </a:lnTo>
                  <a:lnTo>
                    <a:pt x="941311" y="96215"/>
                  </a:lnTo>
                  <a:lnTo>
                    <a:pt x="940142" y="98755"/>
                  </a:lnTo>
                  <a:lnTo>
                    <a:pt x="939571" y="98755"/>
                  </a:lnTo>
                  <a:lnTo>
                    <a:pt x="939571" y="97485"/>
                  </a:lnTo>
                  <a:lnTo>
                    <a:pt x="940727" y="96215"/>
                  </a:lnTo>
                  <a:lnTo>
                    <a:pt x="941311" y="96215"/>
                  </a:lnTo>
                  <a:lnTo>
                    <a:pt x="941311" y="2235"/>
                  </a:lnTo>
                  <a:lnTo>
                    <a:pt x="927354" y="2235"/>
                  </a:lnTo>
                  <a:lnTo>
                    <a:pt x="927354" y="722325"/>
                  </a:lnTo>
                  <a:lnTo>
                    <a:pt x="920965" y="731215"/>
                  </a:lnTo>
                  <a:lnTo>
                    <a:pt x="920965" y="728675"/>
                  </a:lnTo>
                  <a:lnTo>
                    <a:pt x="922121" y="723595"/>
                  </a:lnTo>
                  <a:lnTo>
                    <a:pt x="923290" y="721055"/>
                  </a:lnTo>
                  <a:lnTo>
                    <a:pt x="926198" y="721055"/>
                  </a:lnTo>
                  <a:lnTo>
                    <a:pt x="927354" y="722325"/>
                  </a:lnTo>
                  <a:lnTo>
                    <a:pt x="927354" y="2235"/>
                  </a:lnTo>
                  <a:lnTo>
                    <a:pt x="914565" y="2235"/>
                  </a:lnTo>
                  <a:lnTo>
                    <a:pt x="914565" y="566115"/>
                  </a:lnTo>
                  <a:lnTo>
                    <a:pt x="911656" y="568655"/>
                  </a:lnTo>
                  <a:lnTo>
                    <a:pt x="911072" y="569925"/>
                  </a:lnTo>
                  <a:lnTo>
                    <a:pt x="910488" y="569925"/>
                  </a:lnTo>
                  <a:lnTo>
                    <a:pt x="908164" y="573735"/>
                  </a:lnTo>
                  <a:lnTo>
                    <a:pt x="906614" y="574586"/>
                  </a:lnTo>
                  <a:lnTo>
                    <a:pt x="909332" y="568655"/>
                  </a:lnTo>
                  <a:lnTo>
                    <a:pt x="909332" y="566115"/>
                  </a:lnTo>
                  <a:lnTo>
                    <a:pt x="914565" y="566115"/>
                  </a:lnTo>
                  <a:lnTo>
                    <a:pt x="914565" y="2235"/>
                  </a:lnTo>
                  <a:lnTo>
                    <a:pt x="905840" y="2235"/>
                  </a:lnTo>
                  <a:lnTo>
                    <a:pt x="905840" y="548335"/>
                  </a:lnTo>
                  <a:lnTo>
                    <a:pt x="904100" y="550875"/>
                  </a:lnTo>
                  <a:lnTo>
                    <a:pt x="904100" y="714705"/>
                  </a:lnTo>
                  <a:lnTo>
                    <a:pt x="902360" y="717245"/>
                  </a:lnTo>
                  <a:lnTo>
                    <a:pt x="901192" y="718515"/>
                  </a:lnTo>
                  <a:lnTo>
                    <a:pt x="898867" y="722325"/>
                  </a:lnTo>
                  <a:lnTo>
                    <a:pt x="900607" y="713435"/>
                  </a:lnTo>
                  <a:lnTo>
                    <a:pt x="902931" y="713435"/>
                  </a:lnTo>
                  <a:lnTo>
                    <a:pt x="904100" y="714705"/>
                  </a:lnTo>
                  <a:lnTo>
                    <a:pt x="904100" y="550875"/>
                  </a:lnTo>
                  <a:lnTo>
                    <a:pt x="902931" y="552145"/>
                  </a:lnTo>
                  <a:lnTo>
                    <a:pt x="900607" y="552145"/>
                  </a:lnTo>
                  <a:lnTo>
                    <a:pt x="901192" y="550875"/>
                  </a:lnTo>
                  <a:lnTo>
                    <a:pt x="902360" y="549605"/>
                  </a:lnTo>
                  <a:lnTo>
                    <a:pt x="904100" y="548335"/>
                  </a:lnTo>
                  <a:lnTo>
                    <a:pt x="905840" y="548335"/>
                  </a:lnTo>
                  <a:lnTo>
                    <a:pt x="905840" y="2235"/>
                  </a:lnTo>
                  <a:lnTo>
                    <a:pt x="903516" y="2235"/>
                  </a:lnTo>
                  <a:lnTo>
                    <a:pt x="903516" y="544525"/>
                  </a:lnTo>
                  <a:lnTo>
                    <a:pt x="901192" y="547065"/>
                  </a:lnTo>
                  <a:lnTo>
                    <a:pt x="897699" y="552145"/>
                  </a:lnTo>
                  <a:lnTo>
                    <a:pt x="894219" y="554685"/>
                  </a:lnTo>
                  <a:lnTo>
                    <a:pt x="893445" y="553415"/>
                  </a:lnTo>
                  <a:lnTo>
                    <a:pt x="891895" y="550875"/>
                  </a:lnTo>
                  <a:lnTo>
                    <a:pt x="892467" y="550875"/>
                  </a:lnTo>
                  <a:lnTo>
                    <a:pt x="892467" y="549605"/>
                  </a:lnTo>
                  <a:lnTo>
                    <a:pt x="895235" y="548335"/>
                  </a:lnTo>
                  <a:lnTo>
                    <a:pt x="903516" y="544525"/>
                  </a:lnTo>
                  <a:lnTo>
                    <a:pt x="903516" y="2235"/>
                  </a:lnTo>
                  <a:lnTo>
                    <a:pt x="901331" y="2235"/>
                  </a:lnTo>
                  <a:lnTo>
                    <a:pt x="901331" y="237185"/>
                  </a:lnTo>
                  <a:lnTo>
                    <a:pt x="901192" y="238010"/>
                  </a:lnTo>
                  <a:lnTo>
                    <a:pt x="901192" y="540715"/>
                  </a:lnTo>
                  <a:lnTo>
                    <a:pt x="894892" y="547065"/>
                  </a:lnTo>
                  <a:lnTo>
                    <a:pt x="895375" y="547065"/>
                  </a:lnTo>
                  <a:lnTo>
                    <a:pt x="894778" y="547192"/>
                  </a:lnTo>
                  <a:lnTo>
                    <a:pt x="893635" y="548335"/>
                  </a:lnTo>
                  <a:lnTo>
                    <a:pt x="894664" y="547217"/>
                  </a:lnTo>
                  <a:lnTo>
                    <a:pt x="889038" y="548335"/>
                  </a:lnTo>
                  <a:lnTo>
                    <a:pt x="887933" y="548741"/>
                  </a:lnTo>
                  <a:lnTo>
                    <a:pt x="897128" y="540715"/>
                  </a:lnTo>
                  <a:lnTo>
                    <a:pt x="901192" y="540715"/>
                  </a:lnTo>
                  <a:lnTo>
                    <a:pt x="901192" y="238010"/>
                  </a:lnTo>
                  <a:lnTo>
                    <a:pt x="900899" y="239725"/>
                  </a:lnTo>
                  <a:lnTo>
                    <a:pt x="898283" y="237185"/>
                  </a:lnTo>
                  <a:lnTo>
                    <a:pt x="900252" y="235915"/>
                  </a:lnTo>
                  <a:lnTo>
                    <a:pt x="901331" y="237185"/>
                  </a:lnTo>
                  <a:lnTo>
                    <a:pt x="901331" y="2235"/>
                  </a:lnTo>
                  <a:lnTo>
                    <a:pt x="768045" y="2235"/>
                  </a:lnTo>
                  <a:lnTo>
                    <a:pt x="768045" y="50495"/>
                  </a:lnTo>
                  <a:lnTo>
                    <a:pt x="767473" y="53035"/>
                  </a:lnTo>
                  <a:lnTo>
                    <a:pt x="761072" y="53035"/>
                  </a:lnTo>
                  <a:lnTo>
                    <a:pt x="761072" y="49225"/>
                  </a:lnTo>
                  <a:lnTo>
                    <a:pt x="765721" y="49225"/>
                  </a:lnTo>
                  <a:lnTo>
                    <a:pt x="768045" y="50495"/>
                  </a:lnTo>
                  <a:lnTo>
                    <a:pt x="768045" y="2235"/>
                  </a:lnTo>
                  <a:lnTo>
                    <a:pt x="701700" y="2235"/>
                  </a:lnTo>
                  <a:lnTo>
                    <a:pt x="705104" y="9855"/>
                  </a:lnTo>
                  <a:lnTo>
                    <a:pt x="712812" y="13665"/>
                  </a:lnTo>
                  <a:lnTo>
                    <a:pt x="701179" y="13665"/>
                  </a:lnTo>
                  <a:lnTo>
                    <a:pt x="698588" y="11125"/>
                  </a:lnTo>
                  <a:lnTo>
                    <a:pt x="692099" y="4775"/>
                  </a:lnTo>
                  <a:lnTo>
                    <a:pt x="691629" y="2235"/>
                  </a:lnTo>
                  <a:lnTo>
                    <a:pt x="672503" y="2235"/>
                  </a:lnTo>
                  <a:lnTo>
                    <a:pt x="678218" y="3505"/>
                  </a:lnTo>
                  <a:lnTo>
                    <a:pt x="683031" y="6045"/>
                  </a:lnTo>
                  <a:lnTo>
                    <a:pt x="683158" y="9855"/>
                  </a:lnTo>
                  <a:lnTo>
                    <a:pt x="680834" y="11125"/>
                  </a:lnTo>
                  <a:lnTo>
                    <a:pt x="675601" y="9855"/>
                  </a:lnTo>
                  <a:lnTo>
                    <a:pt x="672693" y="9855"/>
                  </a:lnTo>
                  <a:lnTo>
                    <a:pt x="675944" y="13665"/>
                  </a:lnTo>
                  <a:lnTo>
                    <a:pt x="676478" y="17475"/>
                  </a:lnTo>
                  <a:lnTo>
                    <a:pt x="677443" y="21285"/>
                  </a:lnTo>
                  <a:lnTo>
                    <a:pt x="681634" y="23622"/>
                  </a:lnTo>
                  <a:lnTo>
                    <a:pt x="688733" y="22555"/>
                  </a:lnTo>
                  <a:lnTo>
                    <a:pt x="697039" y="22555"/>
                  </a:lnTo>
                  <a:lnTo>
                    <a:pt x="704380" y="23825"/>
                  </a:lnTo>
                  <a:lnTo>
                    <a:pt x="709904" y="23825"/>
                  </a:lnTo>
                  <a:lnTo>
                    <a:pt x="699338" y="25095"/>
                  </a:lnTo>
                  <a:lnTo>
                    <a:pt x="695515" y="26365"/>
                  </a:lnTo>
                  <a:lnTo>
                    <a:pt x="690613" y="28905"/>
                  </a:lnTo>
                  <a:lnTo>
                    <a:pt x="676770" y="30175"/>
                  </a:lnTo>
                  <a:lnTo>
                    <a:pt x="687235" y="30175"/>
                  </a:lnTo>
                  <a:lnTo>
                    <a:pt x="686066" y="31445"/>
                  </a:lnTo>
                  <a:lnTo>
                    <a:pt x="676770" y="31445"/>
                  </a:lnTo>
                  <a:lnTo>
                    <a:pt x="681418" y="35255"/>
                  </a:lnTo>
                  <a:lnTo>
                    <a:pt x="689559" y="32715"/>
                  </a:lnTo>
                  <a:lnTo>
                    <a:pt x="689559" y="35255"/>
                  </a:lnTo>
                  <a:lnTo>
                    <a:pt x="686066" y="36525"/>
                  </a:lnTo>
                  <a:lnTo>
                    <a:pt x="694791" y="36525"/>
                  </a:lnTo>
                  <a:lnTo>
                    <a:pt x="691883" y="40335"/>
                  </a:lnTo>
                  <a:lnTo>
                    <a:pt x="686650" y="40335"/>
                  </a:lnTo>
                  <a:lnTo>
                    <a:pt x="690473" y="42875"/>
                  </a:lnTo>
                  <a:lnTo>
                    <a:pt x="696683" y="44145"/>
                  </a:lnTo>
                  <a:lnTo>
                    <a:pt x="701370" y="46685"/>
                  </a:lnTo>
                  <a:lnTo>
                    <a:pt x="700608" y="50495"/>
                  </a:lnTo>
                  <a:lnTo>
                    <a:pt x="692696" y="51765"/>
                  </a:lnTo>
                  <a:lnTo>
                    <a:pt x="690143" y="53035"/>
                  </a:lnTo>
                  <a:lnTo>
                    <a:pt x="688009" y="53035"/>
                  </a:lnTo>
                  <a:lnTo>
                    <a:pt x="681418" y="55575"/>
                  </a:lnTo>
                  <a:lnTo>
                    <a:pt x="692467" y="55575"/>
                  </a:lnTo>
                  <a:lnTo>
                    <a:pt x="827481" y="55575"/>
                  </a:lnTo>
                  <a:lnTo>
                    <a:pt x="826770" y="49225"/>
                  </a:lnTo>
                  <a:lnTo>
                    <a:pt x="834910" y="49225"/>
                  </a:lnTo>
                  <a:lnTo>
                    <a:pt x="832192" y="56845"/>
                  </a:lnTo>
                  <a:lnTo>
                    <a:pt x="834110" y="63195"/>
                  </a:lnTo>
                  <a:lnTo>
                    <a:pt x="837450" y="70815"/>
                  </a:lnTo>
                  <a:lnTo>
                    <a:pt x="838987" y="79705"/>
                  </a:lnTo>
                  <a:lnTo>
                    <a:pt x="831265" y="75895"/>
                  </a:lnTo>
                  <a:lnTo>
                    <a:pt x="829678" y="71158"/>
                  </a:lnTo>
                  <a:lnTo>
                    <a:pt x="829678" y="428955"/>
                  </a:lnTo>
                  <a:lnTo>
                    <a:pt x="827354" y="428955"/>
                  </a:lnTo>
                  <a:lnTo>
                    <a:pt x="826770" y="432765"/>
                  </a:lnTo>
                  <a:lnTo>
                    <a:pt x="825030" y="435305"/>
                  </a:lnTo>
                  <a:lnTo>
                    <a:pt x="825030" y="434035"/>
                  </a:lnTo>
                  <a:lnTo>
                    <a:pt x="823861" y="432765"/>
                  </a:lnTo>
                  <a:lnTo>
                    <a:pt x="823277" y="431495"/>
                  </a:lnTo>
                  <a:lnTo>
                    <a:pt x="825614" y="428955"/>
                  </a:lnTo>
                  <a:lnTo>
                    <a:pt x="829094" y="427685"/>
                  </a:lnTo>
                  <a:lnTo>
                    <a:pt x="829678" y="428955"/>
                  </a:lnTo>
                  <a:lnTo>
                    <a:pt x="829678" y="71158"/>
                  </a:lnTo>
                  <a:lnTo>
                    <a:pt x="828294" y="67005"/>
                  </a:lnTo>
                  <a:lnTo>
                    <a:pt x="827620" y="56845"/>
                  </a:lnTo>
                  <a:lnTo>
                    <a:pt x="818629" y="56845"/>
                  </a:lnTo>
                  <a:lnTo>
                    <a:pt x="818629" y="166065"/>
                  </a:lnTo>
                  <a:lnTo>
                    <a:pt x="818629" y="169875"/>
                  </a:lnTo>
                  <a:lnTo>
                    <a:pt x="812812" y="169875"/>
                  </a:lnTo>
                  <a:lnTo>
                    <a:pt x="811657" y="167335"/>
                  </a:lnTo>
                  <a:lnTo>
                    <a:pt x="812622" y="166065"/>
                  </a:lnTo>
                  <a:lnTo>
                    <a:pt x="814565" y="163525"/>
                  </a:lnTo>
                  <a:lnTo>
                    <a:pt x="816889" y="164795"/>
                  </a:lnTo>
                  <a:lnTo>
                    <a:pt x="818629" y="166065"/>
                  </a:lnTo>
                  <a:lnTo>
                    <a:pt x="818629" y="56845"/>
                  </a:lnTo>
                  <a:lnTo>
                    <a:pt x="751192" y="56845"/>
                  </a:lnTo>
                  <a:lnTo>
                    <a:pt x="751192" y="187655"/>
                  </a:lnTo>
                  <a:lnTo>
                    <a:pt x="748868" y="188925"/>
                  </a:lnTo>
                  <a:lnTo>
                    <a:pt x="741883" y="188925"/>
                  </a:lnTo>
                  <a:lnTo>
                    <a:pt x="750608" y="186385"/>
                  </a:lnTo>
                  <a:lnTo>
                    <a:pt x="751192" y="187655"/>
                  </a:lnTo>
                  <a:lnTo>
                    <a:pt x="751192" y="56845"/>
                  </a:lnTo>
                  <a:lnTo>
                    <a:pt x="739559" y="56845"/>
                  </a:lnTo>
                  <a:lnTo>
                    <a:pt x="739559" y="138125"/>
                  </a:lnTo>
                  <a:lnTo>
                    <a:pt x="732586" y="139395"/>
                  </a:lnTo>
                  <a:lnTo>
                    <a:pt x="730262" y="139395"/>
                  </a:lnTo>
                  <a:lnTo>
                    <a:pt x="732586" y="138125"/>
                  </a:lnTo>
                  <a:lnTo>
                    <a:pt x="735495" y="136855"/>
                  </a:lnTo>
                  <a:lnTo>
                    <a:pt x="738974" y="136855"/>
                  </a:lnTo>
                  <a:lnTo>
                    <a:pt x="738974" y="138125"/>
                  </a:lnTo>
                  <a:lnTo>
                    <a:pt x="739559" y="138125"/>
                  </a:lnTo>
                  <a:lnTo>
                    <a:pt x="739559" y="56845"/>
                  </a:lnTo>
                  <a:lnTo>
                    <a:pt x="692467" y="56845"/>
                  </a:lnTo>
                  <a:lnTo>
                    <a:pt x="692467" y="58115"/>
                  </a:lnTo>
                  <a:lnTo>
                    <a:pt x="702932" y="58115"/>
                  </a:lnTo>
                  <a:lnTo>
                    <a:pt x="698855" y="60655"/>
                  </a:lnTo>
                  <a:lnTo>
                    <a:pt x="693051" y="59385"/>
                  </a:lnTo>
                  <a:lnTo>
                    <a:pt x="696531" y="63195"/>
                  </a:lnTo>
                  <a:lnTo>
                    <a:pt x="701763" y="60655"/>
                  </a:lnTo>
                  <a:lnTo>
                    <a:pt x="709333" y="61925"/>
                  </a:lnTo>
                  <a:lnTo>
                    <a:pt x="719213" y="58115"/>
                  </a:lnTo>
                  <a:lnTo>
                    <a:pt x="715721" y="60655"/>
                  </a:lnTo>
                  <a:lnTo>
                    <a:pt x="713981" y="60655"/>
                  </a:lnTo>
                  <a:lnTo>
                    <a:pt x="715721" y="63195"/>
                  </a:lnTo>
                  <a:lnTo>
                    <a:pt x="707580" y="65735"/>
                  </a:lnTo>
                  <a:lnTo>
                    <a:pt x="716889" y="65735"/>
                  </a:lnTo>
                  <a:lnTo>
                    <a:pt x="713981" y="68275"/>
                  </a:lnTo>
                  <a:lnTo>
                    <a:pt x="709333" y="69545"/>
                  </a:lnTo>
                  <a:lnTo>
                    <a:pt x="706704" y="69850"/>
                  </a:lnTo>
                  <a:lnTo>
                    <a:pt x="706424" y="69773"/>
                  </a:lnTo>
                  <a:lnTo>
                    <a:pt x="705548" y="69773"/>
                  </a:lnTo>
                  <a:lnTo>
                    <a:pt x="705840" y="69189"/>
                  </a:lnTo>
                  <a:lnTo>
                    <a:pt x="706996" y="68033"/>
                  </a:lnTo>
                  <a:lnTo>
                    <a:pt x="705256" y="68033"/>
                  </a:lnTo>
                  <a:lnTo>
                    <a:pt x="703516" y="69189"/>
                  </a:lnTo>
                  <a:lnTo>
                    <a:pt x="704088" y="69773"/>
                  </a:lnTo>
                  <a:lnTo>
                    <a:pt x="704684" y="70091"/>
                  </a:lnTo>
                  <a:lnTo>
                    <a:pt x="698284" y="70815"/>
                  </a:lnTo>
                  <a:lnTo>
                    <a:pt x="695375" y="72085"/>
                  </a:lnTo>
                  <a:lnTo>
                    <a:pt x="701116" y="72085"/>
                  </a:lnTo>
                  <a:lnTo>
                    <a:pt x="703364" y="73355"/>
                  </a:lnTo>
                  <a:lnTo>
                    <a:pt x="705840" y="74625"/>
                  </a:lnTo>
                  <a:lnTo>
                    <a:pt x="712228" y="75895"/>
                  </a:lnTo>
                  <a:lnTo>
                    <a:pt x="709333" y="75895"/>
                  </a:lnTo>
                  <a:lnTo>
                    <a:pt x="701763" y="77165"/>
                  </a:lnTo>
                  <a:lnTo>
                    <a:pt x="710488" y="77165"/>
                  </a:lnTo>
                  <a:lnTo>
                    <a:pt x="707580" y="78435"/>
                  </a:lnTo>
                  <a:lnTo>
                    <a:pt x="706424" y="78435"/>
                  </a:lnTo>
                  <a:lnTo>
                    <a:pt x="700608" y="79705"/>
                  </a:lnTo>
                  <a:lnTo>
                    <a:pt x="702729" y="80975"/>
                  </a:lnTo>
                  <a:lnTo>
                    <a:pt x="708025" y="79705"/>
                  </a:lnTo>
                  <a:lnTo>
                    <a:pt x="712216" y="78435"/>
                  </a:lnTo>
                  <a:lnTo>
                    <a:pt x="711073" y="80975"/>
                  </a:lnTo>
                  <a:lnTo>
                    <a:pt x="707580" y="80975"/>
                  </a:lnTo>
                  <a:lnTo>
                    <a:pt x="704088" y="84785"/>
                  </a:lnTo>
                  <a:lnTo>
                    <a:pt x="714565" y="86055"/>
                  </a:lnTo>
                  <a:lnTo>
                    <a:pt x="710488" y="91135"/>
                  </a:lnTo>
                  <a:lnTo>
                    <a:pt x="704938" y="92214"/>
                  </a:lnTo>
                  <a:lnTo>
                    <a:pt x="704088" y="91871"/>
                  </a:lnTo>
                  <a:lnTo>
                    <a:pt x="703440" y="92087"/>
                  </a:lnTo>
                  <a:lnTo>
                    <a:pt x="701916" y="91135"/>
                  </a:lnTo>
                  <a:lnTo>
                    <a:pt x="695960" y="91135"/>
                  </a:lnTo>
                  <a:lnTo>
                    <a:pt x="695960" y="92405"/>
                  </a:lnTo>
                  <a:lnTo>
                    <a:pt x="695375" y="92405"/>
                  </a:lnTo>
                  <a:lnTo>
                    <a:pt x="699439" y="96215"/>
                  </a:lnTo>
                  <a:lnTo>
                    <a:pt x="713397" y="98755"/>
                  </a:lnTo>
                  <a:lnTo>
                    <a:pt x="711073" y="103835"/>
                  </a:lnTo>
                  <a:lnTo>
                    <a:pt x="712228" y="102565"/>
                  </a:lnTo>
                  <a:lnTo>
                    <a:pt x="719277" y="101295"/>
                  </a:lnTo>
                  <a:lnTo>
                    <a:pt x="716229" y="103835"/>
                  </a:lnTo>
                  <a:lnTo>
                    <a:pt x="711339" y="106375"/>
                  </a:lnTo>
                  <a:lnTo>
                    <a:pt x="712812" y="107645"/>
                  </a:lnTo>
                  <a:lnTo>
                    <a:pt x="711073" y="107645"/>
                  </a:lnTo>
                  <a:lnTo>
                    <a:pt x="701763" y="108915"/>
                  </a:lnTo>
                  <a:lnTo>
                    <a:pt x="704088" y="108915"/>
                  </a:lnTo>
                  <a:lnTo>
                    <a:pt x="703516" y="110185"/>
                  </a:lnTo>
                  <a:lnTo>
                    <a:pt x="703516" y="111455"/>
                  </a:lnTo>
                  <a:lnTo>
                    <a:pt x="704672" y="112725"/>
                  </a:lnTo>
                  <a:lnTo>
                    <a:pt x="705256" y="112725"/>
                  </a:lnTo>
                  <a:lnTo>
                    <a:pt x="708164" y="115265"/>
                  </a:lnTo>
                  <a:lnTo>
                    <a:pt x="712812" y="116535"/>
                  </a:lnTo>
                  <a:lnTo>
                    <a:pt x="716889" y="119075"/>
                  </a:lnTo>
                  <a:lnTo>
                    <a:pt x="711657" y="119075"/>
                  </a:lnTo>
                  <a:lnTo>
                    <a:pt x="707580" y="121615"/>
                  </a:lnTo>
                  <a:lnTo>
                    <a:pt x="709904" y="124155"/>
                  </a:lnTo>
                  <a:lnTo>
                    <a:pt x="708164" y="126695"/>
                  </a:lnTo>
                  <a:lnTo>
                    <a:pt x="713397" y="126695"/>
                  </a:lnTo>
                  <a:lnTo>
                    <a:pt x="712812" y="127965"/>
                  </a:lnTo>
                  <a:lnTo>
                    <a:pt x="719797" y="126695"/>
                  </a:lnTo>
                  <a:lnTo>
                    <a:pt x="710730" y="133045"/>
                  </a:lnTo>
                  <a:lnTo>
                    <a:pt x="715721" y="136855"/>
                  </a:lnTo>
                  <a:lnTo>
                    <a:pt x="721588" y="139395"/>
                  </a:lnTo>
                  <a:lnTo>
                    <a:pt x="715137" y="145745"/>
                  </a:lnTo>
                  <a:lnTo>
                    <a:pt x="715137" y="144475"/>
                  </a:lnTo>
                  <a:lnTo>
                    <a:pt x="710488" y="144475"/>
                  </a:lnTo>
                  <a:lnTo>
                    <a:pt x="710488" y="145745"/>
                  </a:lnTo>
                  <a:lnTo>
                    <a:pt x="716305" y="148285"/>
                  </a:lnTo>
                  <a:lnTo>
                    <a:pt x="725030" y="147015"/>
                  </a:lnTo>
                  <a:lnTo>
                    <a:pt x="721537" y="147015"/>
                  </a:lnTo>
                  <a:lnTo>
                    <a:pt x="724738" y="145745"/>
                  </a:lnTo>
                  <a:lnTo>
                    <a:pt x="727925" y="144475"/>
                  </a:lnTo>
                  <a:lnTo>
                    <a:pt x="737235" y="144475"/>
                  </a:lnTo>
                  <a:lnTo>
                    <a:pt x="737819" y="145745"/>
                  </a:lnTo>
                  <a:lnTo>
                    <a:pt x="732002" y="145745"/>
                  </a:lnTo>
                  <a:lnTo>
                    <a:pt x="723861" y="148285"/>
                  </a:lnTo>
                  <a:lnTo>
                    <a:pt x="719797" y="150825"/>
                  </a:lnTo>
                  <a:lnTo>
                    <a:pt x="722122" y="150825"/>
                  </a:lnTo>
                  <a:lnTo>
                    <a:pt x="725601" y="149555"/>
                  </a:lnTo>
                  <a:lnTo>
                    <a:pt x="727925" y="149555"/>
                  </a:lnTo>
                  <a:lnTo>
                    <a:pt x="724369" y="150825"/>
                  </a:lnTo>
                  <a:lnTo>
                    <a:pt x="729970" y="150825"/>
                  </a:lnTo>
                  <a:lnTo>
                    <a:pt x="736434" y="149555"/>
                  </a:lnTo>
                  <a:lnTo>
                    <a:pt x="735495" y="152095"/>
                  </a:lnTo>
                  <a:lnTo>
                    <a:pt x="730834" y="152095"/>
                  </a:lnTo>
                  <a:lnTo>
                    <a:pt x="733171" y="153365"/>
                  </a:lnTo>
                  <a:lnTo>
                    <a:pt x="739559" y="153365"/>
                  </a:lnTo>
                  <a:lnTo>
                    <a:pt x="738403" y="154635"/>
                  </a:lnTo>
                  <a:lnTo>
                    <a:pt x="728941" y="157073"/>
                  </a:lnTo>
                  <a:lnTo>
                    <a:pt x="734695" y="157175"/>
                  </a:lnTo>
                  <a:lnTo>
                    <a:pt x="738276" y="158445"/>
                  </a:lnTo>
                  <a:lnTo>
                    <a:pt x="735495" y="159715"/>
                  </a:lnTo>
                  <a:lnTo>
                    <a:pt x="732586" y="159715"/>
                  </a:lnTo>
                  <a:lnTo>
                    <a:pt x="732002" y="158445"/>
                  </a:lnTo>
                  <a:lnTo>
                    <a:pt x="729094" y="158445"/>
                  </a:lnTo>
                  <a:lnTo>
                    <a:pt x="718045" y="163525"/>
                  </a:lnTo>
                  <a:lnTo>
                    <a:pt x="720953" y="162255"/>
                  </a:lnTo>
                  <a:lnTo>
                    <a:pt x="714565" y="168605"/>
                  </a:lnTo>
                  <a:lnTo>
                    <a:pt x="717461" y="167335"/>
                  </a:lnTo>
                  <a:lnTo>
                    <a:pt x="721448" y="166928"/>
                  </a:lnTo>
                  <a:lnTo>
                    <a:pt x="718045" y="169189"/>
                  </a:lnTo>
                  <a:lnTo>
                    <a:pt x="720369" y="168617"/>
                  </a:lnTo>
                  <a:lnTo>
                    <a:pt x="721537" y="167449"/>
                  </a:lnTo>
                  <a:lnTo>
                    <a:pt x="721537" y="166916"/>
                  </a:lnTo>
                  <a:lnTo>
                    <a:pt x="729691" y="166065"/>
                  </a:lnTo>
                  <a:lnTo>
                    <a:pt x="732370" y="167335"/>
                  </a:lnTo>
                  <a:lnTo>
                    <a:pt x="733412" y="169875"/>
                  </a:lnTo>
                  <a:lnTo>
                    <a:pt x="740727" y="169875"/>
                  </a:lnTo>
                  <a:lnTo>
                    <a:pt x="731989" y="171145"/>
                  </a:lnTo>
                  <a:lnTo>
                    <a:pt x="728370" y="171145"/>
                  </a:lnTo>
                  <a:lnTo>
                    <a:pt x="725843" y="172415"/>
                  </a:lnTo>
                  <a:lnTo>
                    <a:pt x="720369" y="174955"/>
                  </a:lnTo>
                  <a:lnTo>
                    <a:pt x="714565" y="177495"/>
                  </a:lnTo>
                  <a:lnTo>
                    <a:pt x="711073" y="178765"/>
                  </a:lnTo>
                  <a:lnTo>
                    <a:pt x="714209" y="178765"/>
                  </a:lnTo>
                  <a:lnTo>
                    <a:pt x="713028" y="180035"/>
                  </a:lnTo>
                  <a:lnTo>
                    <a:pt x="712622" y="181305"/>
                  </a:lnTo>
                  <a:lnTo>
                    <a:pt x="718045" y="181305"/>
                  </a:lnTo>
                  <a:lnTo>
                    <a:pt x="714565" y="182575"/>
                  </a:lnTo>
                  <a:lnTo>
                    <a:pt x="715137" y="182575"/>
                  </a:lnTo>
                  <a:lnTo>
                    <a:pt x="719797" y="181305"/>
                  </a:lnTo>
                  <a:lnTo>
                    <a:pt x="723468" y="183845"/>
                  </a:lnTo>
                  <a:lnTo>
                    <a:pt x="720369" y="187655"/>
                  </a:lnTo>
                  <a:lnTo>
                    <a:pt x="718159" y="191465"/>
                  </a:lnTo>
                  <a:lnTo>
                    <a:pt x="724446" y="192735"/>
                  </a:lnTo>
                  <a:lnTo>
                    <a:pt x="731418" y="195275"/>
                  </a:lnTo>
                  <a:lnTo>
                    <a:pt x="742467" y="192735"/>
                  </a:lnTo>
                  <a:lnTo>
                    <a:pt x="749439" y="194005"/>
                  </a:lnTo>
                  <a:lnTo>
                    <a:pt x="749439" y="195275"/>
                  </a:lnTo>
                  <a:lnTo>
                    <a:pt x="744207" y="196545"/>
                  </a:lnTo>
                  <a:lnTo>
                    <a:pt x="737819" y="196545"/>
                  </a:lnTo>
                  <a:lnTo>
                    <a:pt x="733171" y="200355"/>
                  </a:lnTo>
                  <a:lnTo>
                    <a:pt x="734326" y="201625"/>
                  </a:lnTo>
                  <a:lnTo>
                    <a:pt x="738974" y="201625"/>
                  </a:lnTo>
                  <a:lnTo>
                    <a:pt x="736066" y="202895"/>
                  </a:lnTo>
                  <a:lnTo>
                    <a:pt x="733171" y="202895"/>
                  </a:lnTo>
                  <a:lnTo>
                    <a:pt x="729678" y="205435"/>
                  </a:lnTo>
                  <a:lnTo>
                    <a:pt x="730834" y="206705"/>
                  </a:lnTo>
                  <a:lnTo>
                    <a:pt x="741108" y="203504"/>
                  </a:lnTo>
                  <a:lnTo>
                    <a:pt x="739559" y="202895"/>
                  </a:lnTo>
                  <a:lnTo>
                    <a:pt x="752348" y="199085"/>
                  </a:lnTo>
                  <a:lnTo>
                    <a:pt x="752525" y="199656"/>
                  </a:lnTo>
                  <a:lnTo>
                    <a:pt x="754100" y="199085"/>
                  </a:lnTo>
                  <a:lnTo>
                    <a:pt x="754100" y="200355"/>
                  </a:lnTo>
                  <a:lnTo>
                    <a:pt x="754672" y="201625"/>
                  </a:lnTo>
                  <a:lnTo>
                    <a:pt x="753186" y="201815"/>
                  </a:lnTo>
                  <a:lnTo>
                    <a:pt x="754672" y="206705"/>
                  </a:lnTo>
                  <a:lnTo>
                    <a:pt x="756424" y="214325"/>
                  </a:lnTo>
                  <a:lnTo>
                    <a:pt x="758748" y="221945"/>
                  </a:lnTo>
                  <a:lnTo>
                    <a:pt x="746658" y="224485"/>
                  </a:lnTo>
                  <a:lnTo>
                    <a:pt x="744943" y="225069"/>
                  </a:lnTo>
                  <a:lnTo>
                    <a:pt x="744791" y="225005"/>
                  </a:lnTo>
                  <a:lnTo>
                    <a:pt x="732586" y="227914"/>
                  </a:lnTo>
                  <a:lnTo>
                    <a:pt x="735139" y="228346"/>
                  </a:lnTo>
                  <a:lnTo>
                    <a:pt x="725309" y="232105"/>
                  </a:lnTo>
                  <a:lnTo>
                    <a:pt x="717461" y="238455"/>
                  </a:lnTo>
                  <a:lnTo>
                    <a:pt x="729094" y="240995"/>
                  </a:lnTo>
                  <a:lnTo>
                    <a:pt x="723861" y="247345"/>
                  </a:lnTo>
                  <a:lnTo>
                    <a:pt x="727354" y="247345"/>
                  </a:lnTo>
                  <a:lnTo>
                    <a:pt x="723277" y="248615"/>
                  </a:lnTo>
                  <a:lnTo>
                    <a:pt x="720369" y="251155"/>
                  </a:lnTo>
                  <a:lnTo>
                    <a:pt x="734326" y="251155"/>
                  </a:lnTo>
                  <a:lnTo>
                    <a:pt x="736650" y="251155"/>
                  </a:lnTo>
                  <a:lnTo>
                    <a:pt x="735825" y="251485"/>
                  </a:lnTo>
                  <a:lnTo>
                    <a:pt x="740143" y="252425"/>
                  </a:lnTo>
                  <a:lnTo>
                    <a:pt x="733158" y="257505"/>
                  </a:lnTo>
                  <a:lnTo>
                    <a:pt x="726770" y="258775"/>
                  </a:lnTo>
                  <a:lnTo>
                    <a:pt x="734326" y="260045"/>
                  </a:lnTo>
                  <a:lnTo>
                    <a:pt x="730262" y="261315"/>
                  </a:lnTo>
                  <a:lnTo>
                    <a:pt x="728510" y="262077"/>
                  </a:lnTo>
                  <a:lnTo>
                    <a:pt x="730834" y="262585"/>
                  </a:lnTo>
                  <a:lnTo>
                    <a:pt x="729094" y="267665"/>
                  </a:lnTo>
                  <a:lnTo>
                    <a:pt x="738403" y="265125"/>
                  </a:lnTo>
                  <a:lnTo>
                    <a:pt x="735291" y="268935"/>
                  </a:lnTo>
                  <a:lnTo>
                    <a:pt x="735774" y="271475"/>
                  </a:lnTo>
                  <a:lnTo>
                    <a:pt x="734961" y="275285"/>
                  </a:lnTo>
                  <a:lnTo>
                    <a:pt x="727925" y="277825"/>
                  </a:lnTo>
                  <a:lnTo>
                    <a:pt x="741883" y="277825"/>
                  </a:lnTo>
                  <a:lnTo>
                    <a:pt x="743051" y="280365"/>
                  </a:lnTo>
                  <a:lnTo>
                    <a:pt x="734415" y="282905"/>
                  </a:lnTo>
                  <a:lnTo>
                    <a:pt x="733069" y="290525"/>
                  </a:lnTo>
                  <a:lnTo>
                    <a:pt x="724446" y="295605"/>
                  </a:lnTo>
                  <a:lnTo>
                    <a:pt x="734034" y="295605"/>
                  </a:lnTo>
                  <a:lnTo>
                    <a:pt x="738403" y="298145"/>
                  </a:lnTo>
                  <a:lnTo>
                    <a:pt x="741451" y="301955"/>
                  </a:lnTo>
                  <a:lnTo>
                    <a:pt x="747115" y="305765"/>
                  </a:lnTo>
                  <a:lnTo>
                    <a:pt x="743635" y="305765"/>
                  </a:lnTo>
                  <a:lnTo>
                    <a:pt x="743051" y="308305"/>
                  </a:lnTo>
                  <a:lnTo>
                    <a:pt x="738974" y="312115"/>
                  </a:lnTo>
                  <a:lnTo>
                    <a:pt x="736650" y="314655"/>
                  </a:lnTo>
                  <a:lnTo>
                    <a:pt x="745604" y="312115"/>
                  </a:lnTo>
                  <a:lnTo>
                    <a:pt x="765136" y="312115"/>
                  </a:lnTo>
                  <a:lnTo>
                    <a:pt x="757415" y="315925"/>
                  </a:lnTo>
                  <a:lnTo>
                    <a:pt x="750824" y="318465"/>
                  </a:lnTo>
                  <a:lnTo>
                    <a:pt x="744131" y="319735"/>
                  </a:lnTo>
                  <a:lnTo>
                    <a:pt x="743610" y="319900"/>
                  </a:lnTo>
                  <a:lnTo>
                    <a:pt x="748068" y="321005"/>
                  </a:lnTo>
                  <a:lnTo>
                    <a:pt x="752830" y="321005"/>
                  </a:lnTo>
                  <a:lnTo>
                    <a:pt x="758748" y="318465"/>
                  </a:lnTo>
                  <a:lnTo>
                    <a:pt x="755180" y="322275"/>
                  </a:lnTo>
                  <a:lnTo>
                    <a:pt x="753300" y="323545"/>
                  </a:lnTo>
                  <a:lnTo>
                    <a:pt x="750646" y="324815"/>
                  </a:lnTo>
                  <a:lnTo>
                    <a:pt x="744791" y="328625"/>
                  </a:lnTo>
                  <a:lnTo>
                    <a:pt x="752970" y="326085"/>
                  </a:lnTo>
                  <a:lnTo>
                    <a:pt x="754824" y="326085"/>
                  </a:lnTo>
                  <a:lnTo>
                    <a:pt x="755586" y="327355"/>
                  </a:lnTo>
                  <a:lnTo>
                    <a:pt x="760488" y="327355"/>
                  </a:lnTo>
                  <a:lnTo>
                    <a:pt x="753516" y="334975"/>
                  </a:lnTo>
                  <a:lnTo>
                    <a:pt x="744791" y="334975"/>
                  </a:lnTo>
                  <a:lnTo>
                    <a:pt x="751763" y="337515"/>
                  </a:lnTo>
                  <a:lnTo>
                    <a:pt x="749935" y="339229"/>
                  </a:lnTo>
                  <a:lnTo>
                    <a:pt x="754278" y="337515"/>
                  </a:lnTo>
                  <a:lnTo>
                    <a:pt x="760488" y="334975"/>
                  </a:lnTo>
                  <a:lnTo>
                    <a:pt x="761580" y="337515"/>
                  </a:lnTo>
                  <a:lnTo>
                    <a:pt x="757872" y="340055"/>
                  </a:lnTo>
                  <a:lnTo>
                    <a:pt x="751992" y="342595"/>
                  </a:lnTo>
                  <a:lnTo>
                    <a:pt x="746531" y="346405"/>
                  </a:lnTo>
                  <a:lnTo>
                    <a:pt x="751192" y="347675"/>
                  </a:lnTo>
                  <a:lnTo>
                    <a:pt x="763981" y="345135"/>
                  </a:lnTo>
                  <a:lnTo>
                    <a:pt x="764565" y="347675"/>
                  </a:lnTo>
                  <a:lnTo>
                    <a:pt x="762812" y="348945"/>
                  </a:lnTo>
                  <a:lnTo>
                    <a:pt x="762228" y="348945"/>
                  </a:lnTo>
                  <a:lnTo>
                    <a:pt x="759333" y="350215"/>
                  </a:lnTo>
                  <a:lnTo>
                    <a:pt x="765276" y="351485"/>
                  </a:lnTo>
                  <a:lnTo>
                    <a:pt x="768121" y="354025"/>
                  </a:lnTo>
                  <a:lnTo>
                    <a:pt x="771512" y="357835"/>
                  </a:lnTo>
                  <a:lnTo>
                    <a:pt x="779094" y="357835"/>
                  </a:lnTo>
                  <a:lnTo>
                    <a:pt x="777938" y="359105"/>
                  </a:lnTo>
                  <a:lnTo>
                    <a:pt x="777849" y="359295"/>
                  </a:lnTo>
                  <a:lnTo>
                    <a:pt x="782002" y="356565"/>
                  </a:lnTo>
                  <a:lnTo>
                    <a:pt x="788403" y="352755"/>
                  </a:lnTo>
                  <a:lnTo>
                    <a:pt x="793051" y="351485"/>
                  </a:lnTo>
                  <a:lnTo>
                    <a:pt x="794207" y="352755"/>
                  </a:lnTo>
                  <a:lnTo>
                    <a:pt x="798283" y="351485"/>
                  </a:lnTo>
                  <a:lnTo>
                    <a:pt x="802347" y="350215"/>
                  </a:lnTo>
                  <a:lnTo>
                    <a:pt x="794791" y="355295"/>
                  </a:lnTo>
                  <a:lnTo>
                    <a:pt x="794207" y="354025"/>
                  </a:lnTo>
                  <a:lnTo>
                    <a:pt x="788403" y="356565"/>
                  </a:lnTo>
                  <a:lnTo>
                    <a:pt x="793051" y="356565"/>
                  </a:lnTo>
                  <a:lnTo>
                    <a:pt x="787438" y="360375"/>
                  </a:lnTo>
                  <a:lnTo>
                    <a:pt x="785202" y="360375"/>
                  </a:lnTo>
                  <a:lnTo>
                    <a:pt x="783399" y="359105"/>
                  </a:lnTo>
                  <a:lnTo>
                    <a:pt x="779094" y="360375"/>
                  </a:lnTo>
                  <a:lnTo>
                    <a:pt x="784910" y="362915"/>
                  </a:lnTo>
                  <a:lnTo>
                    <a:pt x="796544" y="361645"/>
                  </a:lnTo>
                  <a:lnTo>
                    <a:pt x="794791" y="366725"/>
                  </a:lnTo>
                  <a:lnTo>
                    <a:pt x="788822" y="369265"/>
                  </a:lnTo>
                  <a:lnTo>
                    <a:pt x="785850" y="367995"/>
                  </a:lnTo>
                  <a:lnTo>
                    <a:pt x="783424" y="366725"/>
                  </a:lnTo>
                  <a:lnTo>
                    <a:pt x="779094" y="370535"/>
                  </a:lnTo>
                  <a:lnTo>
                    <a:pt x="779564" y="369265"/>
                  </a:lnTo>
                  <a:lnTo>
                    <a:pt x="781418" y="364185"/>
                  </a:lnTo>
                  <a:lnTo>
                    <a:pt x="774268" y="369265"/>
                  </a:lnTo>
                  <a:lnTo>
                    <a:pt x="773061" y="367995"/>
                  </a:lnTo>
                  <a:lnTo>
                    <a:pt x="771525" y="367995"/>
                  </a:lnTo>
                  <a:lnTo>
                    <a:pt x="763397" y="373075"/>
                  </a:lnTo>
                  <a:lnTo>
                    <a:pt x="763397" y="381965"/>
                  </a:lnTo>
                  <a:lnTo>
                    <a:pt x="772706" y="376885"/>
                  </a:lnTo>
                  <a:lnTo>
                    <a:pt x="772706" y="385775"/>
                  </a:lnTo>
                  <a:lnTo>
                    <a:pt x="779678" y="383235"/>
                  </a:lnTo>
                  <a:lnTo>
                    <a:pt x="782002" y="380695"/>
                  </a:lnTo>
                  <a:lnTo>
                    <a:pt x="788974" y="378155"/>
                  </a:lnTo>
                  <a:lnTo>
                    <a:pt x="791908" y="383235"/>
                  </a:lnTo>
                  <a:lnTo>
                    <a:pt x="784479" y="389585"/>
                  </a:lnTo>
                  <a:lnTo>
                    <a:pt x="777697" y="395935"/>
                  </a:lnTo>
                  <a:lnTo>
                    <a:pt x="782586" y="398475"/>
                  </a:lnTo>
                  <a:lnTo>
                    <a:pt x="789813" y="395935"/>
                  </a:lnTo>
                  <a:lnTo>
                    <a:pt x="796823" y="394665"/>
                  </a:lnTo>
                  <a:lnTo>
                    <a:pt x="801230" y="394665"/>
                  </a:lnTo>
                  <a:lnTo>
                    <a:pt x="800608" y="397205"/>
                  </a:lnTo>
                  <a:lnTo>
                    <a:pt x="787234" y="402285"/>
                  </a:lnTo>
                  <a:lnTo>
                    <a:pt x="791070" y="404825"/>
                  </a:lnTo>
                  <a:lnTo>
                    <a:pt x="797407" y="403555"/>
                  </a:lnTo>
                  <a:lnTo>
                    <a:pt x="802436" y="402285"/>
                  </a:lnTo>
                  <a:lnTo>
                    <a:pt x="802347" y="407365"/>
                  </a:lnTo>
                  <a:lnTo>
                    <a:pt x="802017" y="407441"/>
                  </a:lnTo>
                  <a:lnTo>
                    <a:pt x="805256" y="408635"/>
                  </a:lnTo>
                  <a:lnTo>
                    <a:pt x="794207" y="414985"/>
                  </a:lnTo>
                  <a:lnTo>
                    <a:pt x="799236" y="418795"/>
                  </a:lnTo>
                  <a:lnTo>
                    <a:pt x="812114" y="423875"/>
                  </a:lnTo>
                  <a:lnTo>
                    <a:pt x="817473" y="427685"/>
                  </a:lnTo>
                  <a:lnTo>
                    <a:pt x="813981" y="430225"/>
                  </a:lnTo>
                  <a:lnTo>
                    <a:pt x="809904" y="430225"/>
                  </a:lnTo>
                  <a:lnTo>
                    <a:pt x="807580" y="434035"/>
                  </a:lnTo>
                  <a:lnTo>
                    <a:pt x="813523" y="439115"/>
                  </a:lnTo>
                  <a:lnTo>
                    <a:pt x="816305" y="446735"/>
                  </a:lnTo>
                  <a:lnTo>
                    <a:pt x="816825" y="454355"/>
                  </a:lnTo>
                  <a:lnTo>
                    <a:pt x="816749" y="458165"/>
                  </a:lnTo>
                  <a:lnTo>
                    <a:pt x="816305" y="465785"/>
                  </a:lnTo>
                  <a:lnTo>
                    <a:pt x="827354" y="463245"/>
                  </a:lnTo>
                  <a:lnTo>
                    <a:pt x="825741" y="465302"/>
                  </a:lnTo>
                  <a:lnTo>
                    <a:pt x="827938" y="463245"/>
                  </a:lnTo>
                  <a:lnTo>
                    <a:pt x="832002" y="463245"/>
                  </a:lnTo>
                  <a:lnTo>
                    <a:pt x="833742" y="464515"/>
                  </a:lnTo>
                  <a:lnTo>
                    <a:pt x="828509" y="468325"/>
                  </a:lnTo>
                  <a:lnTo>
                    <a:pt x="825030" y="469595"/>
                  </a:lnTo>
                  <a:lnTo>
                    <a:pt x="834123" y="470865"/>
                  </a:lnTo>
                  <a:lnTo>
                    <a:pt x="842391" y="473405"/>
                  </a:lnTo>
                  <a:lnTo>
                    <a:pt x="847509" y="478485"/>
                  </a:lnTo>
                  <a:lnTo>
                    <a:pt x="847115" y="486105"/>
                  </a:lnTo>
                  <a:lnTo>
                    <a:pt x="843635" y="487375"/>
                  </a:lnTo>
                  <a:lnTo>
                    <a:pt x="847001" y="488645"/>
                  </a:lnTo>
                  <a:lnTo>
                    <a:pt x="854024" y="486105"/>
                  </a:lnTo>
                  <a:lnTo>
                    <a:pt x="860069" y="484835"/>
                  </a:lnTo>
                  <a:lnTo>
                    <a:pt x="860488" y="488645"/>
                  </a:lnTo>
                  <a:lnTo>
                    <a:pt x="858164" y="488645"/>
                  </a:lnTo>
                  <a:lnTo>
                    <a:pt x="859917" y="494995"/>
                  </a:lnTo>
                  <a:lnTo>
                    <a:pt x="864565" y="498805"/>
                  </a:lnTo>
                  <a:lnTo>
                    <a:pt x="868629" y="503885"/>
                  </a:lnTo>
                  <a:lnTo>
                    <a:pt x="872121" y="507695"/>
                  </a:lnTo>
                  <a:lnTo>
                    <a:pt x="874445" y="512775"/>
                  </a:lnTo>
                  <a:lnTo>
                    <a:pt x="870953" y="521665"/>
                  </a:lnTo>
                  <a:lnTo>
                    <a:pt x="877074" y="520395"/>
                  </a:lnTo>
                  <a:lnTo>
                    <a:pt x="879322" y="522935"/>
                  </a:lnTo>
                  <a:lnTo>
                    <a:pt x="882319" y="526745"/>
                  </a:lnTo>
                  <a:lnTo>
                    <a:pt x="890727" y="521665"/>
                  </a:lnTo>
                  <a:lnTo>
                    <a:pt x="888098" y="529285"/>
                  </a:lnTo>
                  <a:lnTo>
                    <a:pt x="885786" y="534365"/>
                  </a:lnTo>
                  <a:lnTo>
                    <a:pt x="884351" y="540715"/>
                  </a:lnTo>
                  <a:lnTo>
                    <a:pt x="884377" y="547217"/>
                  </a:lnTo>
                  <a:lnTo>
                    <a:pt x="885151" y="549770"/>
                  </a:lnTo>
                  <a:lnTo>
                    <a:pt x="882154" y="550875"/>
                  </a:lnTo>
                  <a:lnTo>
                    <a:pt x="875919" y="553415"/>
                  </a:lnTo>
                  <a:lnTo>
                    <a:pt x="871537" y="549605"/>
                  </a:lnTo>
                  <a:lnTo>
                    <a:pt x="873798" y="545795"/>
                  </a:lnTo>
                  <a:lnTo>
                    <a:pt x="875309" y="543255"/>
                  </a:lnTo>
                  <a:lnTo>
                    <a:pt x="875436" y="539445"/>
                  </a:lnTo>
                  <a:lnTo>
                    <a:pt x="875220" y="536905"/>
                  </a:lnTo>
                  <a:lnTo>
                    <a:pt x="877354" y="530555"/>
                  </a:lnTo>
                  <a:lnTo>
                    <a:pt x="872121" y="533095"/>
                  </a:lnTo>
                  <a:lnTo>
                    <a:pt x="870381" y="539445"/>
                  </a:lnTo>
                  <a:lnTo>
                    <a:pt x="867473" y="538175"/>
                  </a:lnTo>
                  <a:lnTo>
                    <a:pt x="859917" y="545795"/>
                  </a:lnTo>
                  <a:lnTo>
                    <a:pt x="858748" y="539445"/>
                  </a:lnTo>
                  <a:lnTo>
                    <a:pt x="863981" y="535635"/>
                  </a:lnTo>
                  <a:lnTo>
                    <a:pt x="856424" y="535635"/>
                  </a:lnTo>
                  <a:lnTo>
                    <a:pt x="857580" y="541985"/>
                  </a:lnTo>
                  <a:lnTo>
                    <a:pt x="851192" y="547065"/>
                  </a:lnTo>
                  <a:lnTo>
                    <a:pt x="850023" y="558495"/>
                  </a:lnTo>
                  <a:lnTo>
                    <a:pt x="847115" y="552145"/>
                  </a:lnTo>
                  <a:lnTo>
                    <a:pt x="848868" y="552145"/>
                  </a:lnTo>
                  <a:lnTo>
                    <a:pt x="843635" y="550875"/>
                  </a:lnTo>
                  <a:lnTo>
                    <a:pt x="844296" y="548335"/>
                  </a:lnTo>
                  <a:lnTo>
                    <a:pt x="845959" y="541985"/>
                  </a:lnTo>
                  <a:lnTo>
                    <a:pt x="842467" y="544525"/>
                  </a:lnTo>
                  <a:lnTo>
                    <a:pt x="838403" y="548335"/>
                  </a:lnTo>
                  <a:lnTo>
                    <a:pt x="837234" y="543255"/>
                  </a:lnTo>
                  <a:lnTo>
                    <a:pt x="837819" y="541985"/>
                  </a:lnTo>
                  <a:lnTo>
                    <a:pt x="838987" y="539445"/>
                  </a:lnTo>
                  <a:lnTo>
                    <a:pt x="845375" y="530555"/>
                  </a:lnTo>
                  <a:lnTo>
                    <a:pt x="845959" y="526745"/>
                  </a:lnTo>
                  <a:lnTo>
                    <a:pt x="841438" y="531825"/>
                  </a:lnTo>
                  <a:lnTo>
                    <a:pt x="833691" y="531825"/>
                  </a:lnTo>
                  <a:lnTo>
                    <a:pt x="828509" y="535635"/>
                  </a:lnTo>
                  <a:lnTo>
                    <a:pt x="830846" y="533095"/>
                  </a:lnTo>
                  <a:lnTo>
                    <a:pt x="833462" y="528332"/>
                  </a:lnTo>
                  <a:lnTo>
                    <a:pt x="829094" y="533095"/>
                  </a:lnTo>
                  <a:lnTo>
                    <a:pt x="829094" y="530555"/>
                  </a:lnTo>
                  <a:lnTo>
                    <a:pt x="829678" y="529285"/>
                  </a:lnTo>
                  <a:lnTo>
                    <a:pt x="832586" y="524205"/>
                  </a:lnTo>
                  <a:lnTo>
                    <a:pt x="829919" y="524205"/>
                  </a:lnTo>
                  <a:lnTo>
                    <a:pt x="827354" y="529285"/>
                  </a:lnTo>
                  <a:lnTo>
                    <a:pt x="825233" y="533095"/>
                  </a:lnTo>
                  <a:lnTo>
                    <a:pt x="823861" y="530555"/>
                  </a:lnTo>
                  <a:lnTo>
                    <a:pt x="825030" y="528015"/>
                  </a:lnTo>
                  <a:lnTo>
                    <a:pt x="826770" y="528015"/>
                  </a:lnTo>
                  <a:lnTo>
                    <a:pt x="826071" y="526745"/>
                  </a:lnTo>
                  <a:lnTo>
                    <a:pt x="823277" y="521665"/>
                  </a:lnTo>
                  <a:lnTo>
                    <a:pt x="820381" y="523163"/>
                  </a:lnTo>
                  <a:lnTo>
                    <a:pt x="820381" y="681685"/>
                  </a:lnTo>
                  <a:lnTo>
                    <a:pt x="818045" y="684225"/>
                  </a:lnTo>
                  <a:lnTo>
                    <a:pt x="816305" y="686765"/>
                  </a:lnTo>
                  <a:lnTo>
                    <a:pt x="813981" y="688035"/>
                  </a:lnTo>
                  <a:lnTo>
                    <a:pt x="815721" y="684225"/>
                  </a:lnTo>
                  <a:lnTo>
                    <a:pt x="817473" y="680415"/>
                  </a:lnTo>
                  <a:lnTo>
                    <a:pt x="819213" y="680415"/>
                  </a:lnTo>
                  <a:lnTo>
                    <a:pt x="820381" y="681685"/>
                  </a:lnTo>
                  <a:lnTo>
                    <a:pt x="820381" y="523163"/>
                  </a:lnTo>
                  <a:lnTo>
                    <a:pt x="813396" y="526745"/>
                  </a:lnTo>
                  <a:lnTo>
                    <a:pt x="811999" y="522935"/>
                  </a:lnTo>
                  <a:lnTo>
                    <a:pt x="811542" y="521665"/>
                  </a:lnTo>
                  <a:lnTo>
                    <a:pt x="811072" y="520395"/>
                  </a:lnTo>
                  <a:lnTo>
                    <a:pt x="812444" y="517855"/>
                  </a:lnTo>
                  <a:lnTo>
                    <a:pt x="543433" y="517855"/>
                  </a:lnTo>
                  <a:lnTo>
                    <a:pt x="541883" y="522935"/>
                  </a:lnTo>
                  <a:lnTo>
                    <a:pt x="546684" y="521665"/>
                  </a:lnTo>
                  <a:lnTo>
                    <a:pt x="548055" y="524205"/>
                  </a:lnTo>
                  <a:lnTo>
                    <a:pt x="549973" y="526745"/>
                  </a:lnTo>
                  <a:lnTo>
                    <a:pt x="556412" y="522935"/>
                  </a:lnTo>
                  <a:lnTo>
                    <a:pt x="550189" y="530555"/>
                  </a:lnTo>
                  <a:lnTo>
                    <a:pt x="550164" y="534365"/>
                  </a:lnTo>
                  <a:lnTo>
                    <a:pt x="554291" y="536905"/>
                  </a:lnTo>
                  <a:lnTo>
                    <a:pt x="560489" y="535635"/>
                  </a:lnTo>
                  <a:lnTo>
                    <a:pt x="555828" y="538175"/>
                  </a:lnTo>
                  <a:lnTo>
                    <a:pt x="558165" y="541985"/>
                  </a:lnTo>
                  <a:lnTo>
                    <a:pt x="552348" y="545795"/>
                  </a:lnTo>
                  <a:lnTo>
                    <a:pt x="555256" y="548335"/>
                  </a:lnTo>
                  <a:lnTo>
                    <a:pt x="559904" y="548335"/>
                  </a:lnTo>
                  <a:lnTo>
                    <a:pt x="565721" y="541985"/>
                  </a:lnTo>
                  <a:lnTo>
                    <a:pt x="564400" y="550875"/>
                  </a:lnTo>
                  <a:lnTo>
                    <a:pt x="570445" y="552145"/>
                  </a:lnTo>
                  <a:lnTo>
                    <a:pt x="575284" y="553415"/>
                  </a:lnTo>
                  <a:lnTo>
                    <a:pt x="570369" y="562305"/>
                  </a:lnTo>
                  <a:lnTo>
                    <a:pt x="580745" y="563575"/>
                  </a:lnTo>
                  <a:lnTo>
                    <a:pt x="590143" y="566115"/>
                  </a:lnTo>
                  <a:lnTo>
                    <a:pt x="598652" y="568655"/>
                  </a:lnTo>
                  <a:lnTo>
                    <a:pt x="606412" y="571195"/>
                  </a:lnTo>
                  <a:lnTo>
                    <a:pt x="599706" y="575005"/>
                  </a:lnTo>
                  <a:lnTo>
                    <a:pt x="591947" y="572465"/>
                  </a:lnTo>
                  <a:lnTo>
                    <a:pt x="584898" y="577545"/>
                  </a:lnTo>
                  <a:lnTo>
                    <a:pt x="593877" y="577545"/>
                  </a:lnTo>
                  <a:lnTo>
                    <a:pt x="602564" y="576275"/>
                  </a:lnTo>
                  <a:lnTo>
                    <a:pt x="609841" y="577545"/>
                  </a:lnTo>
                  <a:lnTo>
                    <a:pt x="614553" y="581355"/>
                  </a:lnTo>
                  <a:lnTo>
                    <a:pt x="614553" y="585165"/>
                  </a:lnTo>
                  <a:lnTo>
                    <a:pt x="608736" y="586435"/>
                  </a:lnTo>
                  <a:lnTo>
                    <a:pt x="605840" y="587705"/>
                  </a:lnTo>
                  <a:lnTo>
                    <a:pt x="612927" y="590245"/>
                  </a:lnTo>
                  <a:lnTo>
                    <a:pt x="618121" y="594055"/>
                  </a:lnTo>
                  <a:lnTo>
                    <a:pt x="623417" y="597865"/>
                  </a:lnTo>
                  <a:lnTo>
                    <a:pt x="630834" y="599135"/>
                  </a:lnTo>
                  <a:lnTo>
                    <a:pt x="629678" y="600405"/>
                  </a:lnTo>
                  <a:lnTo>
                    <a:pt x="627926" y="601675"/>
                  </a:lnTo>
                  <a:lnTo>
                    <a:pt x="628510" y="601675"/>
                  </a:lnTo>
                  <a:lnTo>
                    <a:pt x="627926" y="606755"/>
                  </a:lnTo>
                  <a:lnTo>
                    <a:pt x="633158" y="600405"/>
                  </a:lnTo>
                  <a:lnTo>
                    <a:pt x="630834" y="600405"/>
                  </a:lnTo>
                  <a:lnTo>
                    <a:pt x="636282" y="594055"/>
                  </a:lnTo>
                  <a:lnTo>
                    <a:pt x="643483" y="588975"/>
                  </a:lnTo>
                  <a:lnTo>
                    <a:pt x="650455" y="586435"/>
                  </a:lnTo>
                  <a:lnTo>
                    <a:pt x="655256" y="582625"/>
                  </a:lnTo>
                  <a:lnTo>
                    <a:pt x="648500" y="590245"/>
                  </a:lnTo>
                  <a:lnTo>
                    <a:pt x="647915" y="595325"/>
                  </a:lnTo>
                  <a:lnTo>
                    <a:pt x="646341" y="600405"/>
                  </a:lnTo>
                  <a:lnTo>
                    <a:pt x="636651" y="610565"/>
                  </a:lnTo>
                  <a:lnTo>
                    <a:pt x="638390" y="609295"/>
                  </a:lnTo>
                  <a:lnTo>
                    <a:pt x="641883" y="608025"/>
                  </a:lnTo>
                  <a:lnTo>
                    <a:pt x="644791" y="604215"/>
                  </a:lnTo>
                  <a:lnTo>
                    <a:pt x="644791" y="606755"/>
                  </a:lnTo>
                  <a:lnTo>
                    <a:pt x="643623" y="609295"/>
                  </a:lnTo>
                  <a:lnTo>
                    <a:pt x="638390" y="611835"/>
                  </a:lnTo>
                  <a:lnTo>
                    <a:pt x="645947" y="613105"/>
                  </a:lnTo>
                  <a:lnTo>
                    <a:pt x="649439" y="605485"/>
                  </a:lnTo>
                  <a:lnTo>
                    <a:pt x="653516" y="609295"/>
                  </a:lnTo>
                  <a:lnTo>
                    <a:pt x="651179" y="611835"/>
                  </a:lnTo>
                  <a:lnTo>
                    <a:pt x="652932" y="610565"/>
                  </a:lnTo>
                  <a:lnTo>
                    <a:pt x="659320" y="606755"/>
                  </a:lnTo>
                  <a:lnTo>
                    <a:pt x="661073" y="611835"/>
                  </a:lnTo>
                  <a:lnTo>
                    <a:pt x="659904" y="613105"/>
                  </a:lnTo>
                  <a:lnTo>
                    <a:pt x="658164" y="615645"/>
                  </a:lnTo>
                  <a:lnTo>
                    <a:pt x="657580" y="615645"/>
                  </a:lnTo>
                  <a:lnTo>
                    <a:pt x="661073" y="616915"/>
                  </a:lnTo>
                  <a:lnTo>
                    <a:pt x="666305" y="615645"/>
                  </a:lnTo>
                  <a:lnTo>
                    <a:pt x="670953" y="614375"/>
                  </a:lnTo>
                  <a:lnTo>
                    <a:pt x="676186" y="613105"/>
                  </a:lnTo>
                  <a:lnTo>
                    <a:pt x="680250" y="613105"/>
                  </a:lnTo>
                  <a:lnTo>
                    <a:pt x="681418" y="618185"/>
                  </a:lnTo>
                  <a:lnTo>
                    <a:pt x="676211" y="624535"/>
                  </a:lnTo>
                  <a:lnTo>
                    <a:pt x="675538" y="627075"/>
                  </a:lnTo>
                  <a:lnTo>
                    <a:pt x="675614" y="629615"/>
                  </a:lnTo>
                  <a:lnTo>
                    <a:pt x="672693" y="635965"/>
                  </a:lnTo>
                  <a:lnTo>
                    <a:pt x="679094" y="635965"/>
                  </a:lnTo>
                  <a:lnTo>
                    <a:pt x="681418" y="629615"/>
                  </a:lnTo>
                  <a:lnTo>
                    <a:pt x="684326" y="630885"/>
                  </a:lnTo>
                  <a:lnTo>
                    <a:pt x="686511" y="629615"/>
                  </a:lnTo>
                  <a:lnTo>
                    <a:pt x="693051" y="625805"/>
                  </a:lnTo>
                  <a:lnTo>
                    <a:pt x="693623" y="630885"/>
                  </a:lnTo>
                  <a:lnTo>
                    <a:pt x="687819" y="633425"/>
                  </a:lnTo>
                  <a:lnTo>
                    <a:pt x="695375" y="635965"/>
                  </a:lnTo>
                  <a:lnTo>
                    <a:pt x="694791" y="629615"/>
                  </a:lnTo>
                  <a:lnTo>
                    <a:pt x="702348" y="625805"/>
                  </a:lnTo>
                  <a:lnTo>
                    <a:pt x="704672" y="614375"/>
                  </a:lnTo>
                  <a:lnTo>
                    <a:pt x="706424" y="620725"/>
                  </a:lnTo>
                  <a:lnTo>
                    <a:pt x="704672" y="620725"/>
                  </a:lnTo>
                  <a:lnTo>
                    <a:pt x="709320" y="623265"/>
                  </a:lnTo>
                  <a:lnTo>
                    <a:pt x="706424" y="630885"/>
                  </a:lnTo>
                  <a:lnTo>
                    <a:pt x="710488" y="628345"/>
                  </a:lnTo>
                  <a:lnTo>
                    <a:pt x="715137" y="625805"/>
                  </a:lnTo>
                  <a:lnTo>
                    <a:pt x="715137" y="629615"/>
                  </a:lnTo>
                  <a:lnTo>
                    <a:pt x="713397" y="633425"/>
                  </a:lnTo>
                  <a:lnTo>
                    <a:pt x="705840" y="642315"/>
                  </a:lnTo>
                  <a:lnTo>
                    <a:pt x="704672" y="644855"/>
                  </a:lnTo>
                  <a:lnTo>
                    <a:pt x="709714" y="641045"/>
                  </a:lnTo>
                  <a:lnTo>
                    <a:pt x="717588" y="641045"/>
                  </a:lnTo>
                  <a:lnTo>
                    <a:pt x="723277" y="637235"/>
                  </a:lnTo>
                  <a:lnTo>
                    <a:pt x="720953" y="639775"/>
                  </a:lnTo>
                  <a:lnTo>
                    <a:pt x="716889" y="646125"/>
                  </a:lnTo>
                  <a:lnTo>
                    <a:pt x="716305" y="647395"/>
                  </a:lnTo>
                  <a:lnTo>
                    <a:pt x="722693" y="641045"/>
                  </a:lnTo>
                  <a:lnTo>
                    <a:pt x="722693" y="643585"/>
                  </a:lnTo>
                  <a:lnTo>
                    <a:pt x="722122" y="646125"/>
                  </a:lnTo>
                  <a:lnTo>
                    <a:pt x="718629" y="649935"/>
                  </a:lnTo>
                  <a:lnTo>
                    <a:pt x="721385" y="649935"/>
                  </a:lnTo>
                  <a:lnTo>
                    <a:pt x="724154" y="644855"/>
                  </a:lnTo>
                  <a:lnTo>
                    <a:pt x="726478" y="642315"/>
                  </a:lnTo>
                  <a:lnTo>
                    <a:pt x="727925" y="644855"/>
                  </a:lnTo>
                  <a:lnTo>
                    <a:pt x="727354" y="644855"/>
                  </a:lnTo>
                  <a:lnTo>
                    <a:pt x="726770" y="646125"/>
                  </a:lnTo>
                  <a:lnTo>
                    <a:pt x="725030" y="647395"/>
                  </a:lnTo>
                  <a:lnTo>
                    <a:pt x="728510" y="653745"/>
                  </a:lnTo>
                  <a:lnTo>
                    <a:pt x="738974" y="648665"/>
                  </a:lnTo>
                  <a:lnTo>
                    <a:pt x="741299" y="656285"/>
                  </a:lnTo>
                  <a:lnTo>
                    <a:pt x="737781" y="661365"/>
                  </a:lnTo>
                  <a:lnTo>
                    <a:pt x="735342" y="662635"/>
                  </a:lnTo>
                  <a:lnTo>
                    <a:pt x="733132" y="662635"/>
                  </a:lnTo>
                  <a:lnTo>
                    <a:pt x="730262" y="667715"/>
                  </a:lnTo>
                  <a:lnTo>
                    <a:pt x="737831" y="667715"/>
                  </a:lnTo>
                  <a:lnTo>
                    <a:pt x="746391" y="666445"/>
                  </a:lnTo>
                  <a:lnTo>
                    <a:pt x="754291" y="666445"/>
                  </a:lnTo>
                  <a:lnTo>
                    <a:pt x="759904" y="668985"/>
                  </a:lnTo>
                  <a:lnTo>
                    <a:pt x="759333" y="666445"/>
                  </a:lnTo>
                  <a:lnTo>
                    <a:pt x="764209" y="661365"/>
                  </a:lnTo>
                  <a:lnTo>
                    <a:pt x="764781" y="665175"/>
                  </a:lnTo>
                  <a:lnTo>
                    <a:pt x="764806" y="671525"/>
                  </a:lnTo>
                  <a:lnTo>
                    <a:pt x="768045" y="671525"/>
                  </a:lnTo>
                  <a:lnTo>
                    <a:pt x="766305" y="672795"/>
                  </a:lnTo>
                  <a:lnTo>
                    <a:pt x="762939" y="679234"/>
                  </a:lnTo>
                  <a:lnTo>
                    <a:pt x="766445" y="681685"/>
                  </a:lnTo>
                  <a:lnTo>
                    <a:pt x="771829" y="681685"/>
                  </a:lnTo>
                  <a:lnTo>
                    <a:pt x="778510" y="680415"/>
                  </a:lnTo>
                  <a:lnTo>
                    <a:pt x="786079" y="679145"/>
                  </a:lnTo>
                  <a:lnTo>
                    <a:pt x="782586" y="682955"/>
                  </a:lnTo>
                  <a:lnTo>
                    <a:pt x="783742" y="689305"/>
                  </a:lnTo>
                  <a:lnTo>
                    <a:pt x="788974" y="689305"/>
                  </a:lnTo>
                  <a:lnTo>
                    <a:pt x="791311" y="693115"/>
                  </a:lnTo>
                  <a:lnTo>
                    <a:pt x="794791" y="689305"/>
                  </a:lnTo>
                  <a:lnTo>
                    <a:pt x="795959" y="691845"/>
                  </a:lnTo>
                  <a:lnTo>
                    <a:pt x="798283" y="684225"/>
                  </a:lnTo>
                  <a:lnTo>
                    <a:pt x="796544" y="699465"/>
                  </a:lnTo>
                  <a:lnTo>
                    <a:pt x="803516" y="698195"/>
                  </a:lnTo>
                  <a:lnTo>
                    <a:pt x="809917" y="695655"/>
                  </a:lnTo>
                  <a:lnTo>
                    <a:pt x="816305" y="694385"/>
                  </a:lnTo>
                  <a:lnTo>
                    <a:pt x="823277" y="691845"/>
                  </a:lnTo>
                  <a:lnTo>
                    <a:pt x="822706" y="704545"/>
                  </a:lnTo>
                  <a:lnTo>
                    <a:pt x="821537" y="704545"/>
                  </a:lnTo>
                  <a:lnTo>
                    <a:pt x="818045" y="707085"/>
                  </a:lnTo>
                  <a:lnTo>
                    <a:pt x="819213" y="708355"/>
                  </a:lnTo>
                  <a:lnTo>
                    <a:pt x="822706" y="708355"/>
                  </a:lnTo>
                  <a:lnTo>
                    <a:pt x="825614" y="707085"/>
                  </a:lnTo>
                  <a:lnTo>
                    <a:pt x="829094" y="707085"/>
                  </a:lnTo>
                  <a:lnTo>
                    <a:pt x="830757" y="702005"/>
                  </a:lnTo>
                  <a:lnTo>
                    <a:pt x="832002" y="698195"/>
                  </a:lnTo>
                  <a:lnTo>
                    <a:pt x="830262" y="702005"/>
                  </a:lnTo>
                  <a:lnTo>
                    <a:pt x="831418" y="694385"/>
                  </a:lnTo>
                  <a:lnTo>
                    <a:pt x="833361" y="691845"/>
                  </a:lnTo>
                  <a:lnTo>
                    <a:pt x="834326" y="690575"/>
                  </a:lnTo>
                  <a:lnTo>
                    <a:pt x="838403" y="688035"/>
                  </a:lnTo>
                  <a:lnTo>
                    <a:pt x="840143" y="688035"/>
                  </a:lnTo>
                  <a:lnTo>
                    <a:pt x="834326" y="691845"/>
                  </a:lnTo>
                  <a:lnTo>
                    <a:pt x="834326" y="705815"/>
                  </a:lnTo>
                  <a:lnTo>
                    <a:pt x="837819" y="698195"/>
                  </a:lnTo>
                  <a:lnTo>
                    <a:pt x="838034" y="703275"/>
                  </a:lnTo>
                  <a:lnTo>
                    <a:pt x="840867" y="698195"/>
                  </a:lnTo>
                  <a:lnTo>
                    <a:pt x="844359" y="693115"/>
                  </a:lnTo>
                  <a:lnTo>
                    <a:pt x="846543" y="694385"/>
                  </a:lnTo>
                  <a:lnTo>
                    <a:pt x="844219" y="698195"/>
                  </a:lnTo>
                  <a:lnTo>
                    <a:pt x="847115" y="698195"/>
                  </a:lnTo>
                  <a:lnTo>
                    <a:pt x="851192" y="693115"/>
                  </a:lnTo>
                  <a:lnTo>
                    <a:pt x="852932" y="694385"/>
                  </a:lnTo>
                  <a:lnTo>
                    <a:pt x="850887" y="701535"/>
                  </a:lnTo>
                  <a:lnTo>
                    <a:pt x="853224" y="699465"/>
                  </a:lnTo>
                  <a:lnTo>
                    <a:pt x="856665" y="696925"/>
                  </a:lnTo>
                  <a:lnTo>
                    <a:pt x="857580" y="700735"/>
                  </a:lnTo>
                  <a:lnTo>
                    <a:pt x="855256" y="703275"/>
                  </a:lnTo>
                  <a:lnTo>
                    <a:pt x="853516" y="702005"/>
                  </a:lnTo>
                  <a:lnTo>
                    <a:pt x="851192" y="704545"/>
                  </a:lnTo>
                  <a:lnTo>
                    <a:pt x="850023" y="717245"/>
                  </a:lnTo>
                  <a:lnTo>
                    <a:pt x="851192" y="714705"/>
                  </a:lnTo>
                  <a:lnTo>
                    <a:pt x="852932" y="717245"/>
                  </a:lnTo>
                  <a:lnTo>
                    <a:pt x="852932" y="715975"/>
                  </a:lnTo>
                  <a:lnTo>
                    <a:pt x="856424" y="723595"/>
                  </a:lnTo>
                  <a:lnTo>
                    <a:pt x="856424" y="719785"/>
                  </a:lnTo>
                  <a:lnTo>
                    <a:pt x="859180" y="715975"/>
                  </a:lnTo>
                  <a:lnTo>
                    <a:pt x="860107" y="714705"/>
                  </a:lnTo>
                  <a:lnTo>
                    <a:pt x="863790" y="709625"/>
                  </a:lnTo>
                  <a:lnTo>
                    <a:pt x="867829" y="708355"/>
                  </a:lnTo>
                  <a:lnTo>
                    <a:pt x="871550" y="709625"/>
                  </a:lnTo>
                  <a:lnTo>
                    <a:pt x="873150" y="708355"/>
                  </a:lnTo>
                  <a:lnTo>
                    <a:pt x="877938" y="704545"/>
                  </a:lnTo>
                  <a:lnTo>
                    <a:pt x="872566" y="710895"/>
                  </a:lnTo>
                  <a:lnTo>
                    <a:pt x="871181" y="714705"/>
                  </a:lnTo>
                  <a:lnTo>
                    <a:pt x="870991" y="717245"/>
                  </a:lnTo>
                  <a:lnTo>
                    <a:pt x="869213" y="723595"/>
                  </a:lnTo>
                  <a:lnTo>
                    <a:pt x="869213" y="726135"/>
                  </a:lnTo>
                  <a:lnTo>
                    <a:pt x="870381" y="731215"/>
                  </a:lnTo>
                  <a:lnTo>
                    <a:pt x="868629" y="733755"/>
                  </a:lnTo>
                  <a:lnTo>
                    <a:pt x="871486" y="731215"/>
                  </a:lnTo>
                  <a:lnTo>
                    <a:pt x="872705" y="733755"/>
                  </a:lnTo>
                  <a:lnTo>
                    <a:pt x="874356" y="735025"/>
                  </a:lnTo>
                  <a:lnTo>
                    <a:pt x="878522" y="731215"/>
                  </a:lnTo>
                  <a:lnTo>
                    <a:pt x="877354" y="733755"/>
                  </a:lnTo>
                  <a:lnTo>
                    <a:pt x="878713" y="733336"/>
                  </a:lnTo>
                  <a:lnTo>
                    <a:pt x="879678" y="731215"/>
                  </a:lnTo>
                  <a:lnTo>
                    <a:pt x="880262" y="729945"/>
                  </a:lnTo>
                  <a:lnTo>
                    <a:pt x="884910" y="724865"/>
                  </a:lnTo>
                  <a:lnTo>
                    <a:pt x="886663" y="729945"/>
                  </a:lnTo>
                  <a:lnTo>
                    <a:pt x="891311" y="738835"/>
                  </a:lnTo>
                  <a:lnTo>
                    <a:pt x="894219" y="741375"/>
                  </a:lnTo>
                  <a:lnTo>
                    <a:pt x="900607" y="735025"/>
                  </a:lnTo>
                  <a:lnTo>
                    <a:pt x="906145" y="731215"/>
                  </a:lnTo>
                  <a:lnTo>
                    <a:pt x="910856" y="726135"/>
                  </a:lnTo>
                  <a:lnTo>
                    <a:pt x="911733" y="724865"/>
                  </a:lnTo>
                  <a:lnTo>
                    <a:pt x="913485" y="722325"/>
                  </a:lnTo>
                  <a:lnTo>
                    <a:pt x="915250" y="719785"/>
                  </a:lnTo>
                  <a:lnTo>
                    <a:pt x="919797" y="715975"/>
                  </a:lnTo>
                  <a:lnTo>
                    <a:pt x="921537" y="715975"/>
                  </a:lnTo>
                  <a:lnTo>
                    <a:pt x="920965" y="722325"/>
                  </a:lnTo>
                  <a:lnTo>
                    <a:pt x="916305" y="726135"/>
                  </a:lnTo>
                  <a:lnTo>
                    <a:pt x="918057" y="732485"/>
                  </a:lnTo>
                  <a:lnTo>
                    <a:pt x="920965" y="732485"/>
                  </a:lnTo>
                  <a:lnTo>
                    <a:pt x="922997" y="731215"/>
                  </a:lnTo>
                  <a:lnTo>
                    <a:pt x="925029" y="729945"/>
                  </a:lnTo>
                  <a:lnTo>
                    <a:pt x="923290" y="732485"/>
                  </a:lnTo>
                  <a:lnTo>
                    <a:pt x="923290" y="740105"/>
                  </a:lnTo>
                  <a:lnTo>
                    <a:pt x="926198" y="740105"/>
                  </a:lnTo>
                  <a:lnTo>
                    <a:pt x="927823" y="731215"/>
                  </a:lnTo>
                  <a:lnTo>
                    <a:pt x="927912" y="730707"/>
                  </a:lnTo>
                  <a:lnTo>
                    <a:pt x="926198" y="731215"/>
                  </a:lnTo>
                  <a:lnTo>
                    <a:pt x="926719" y="729945"/>
                  </a:lnTo>
                  <a:lnTo>
                    <a:pt x="930376" y="721055"/>
                  </a:lnTo>
                  <a:lnTo>
                    <a:pt x="931430" y="718515"/>
                  </a:lnTo>
                  <a:lnTo>
                    <a:pt x="941019" y="722325"/>
                  </a:lnTo>
                  <a:lnTo>
                    <a:pt x="969797" y="729945"/>
                  </a:lnTo>
                  <a:lnTo>
                    <a:pt x="966279" y="741375"/>
                  </a:lnTo>
                  <a:lnTo>
                    <a:pt x="963409" y="752805"/>
                  </a:lnTo>
                  <a:lnTo>
                    <a:pt x="962406" y="762965"/>
                  </a:lnTo>
                  <a:lnTo>
                    <a:pt x="962494" y="765505"/>
                  </a:lnTo>
                  <a:lnTo>
                    <a:pt x="963980" y="774395"/>
                  </a:lnTo>
                  <a:lnTo>
                    <a:pt x="971537" y="765505"/>
                  </a:lnTo>
                  <a:lnTo>
                    <a:pt x="971537" y="773633"/>
                  </a:lnTo>
                  <a:lnTo>
                    <a:pt x="973874" y="770585"/>
                  </a:lnTo>
                  <a:lnTo>
                    <a:pt x="973289" y="775665"/>
                  </a:lnTo>
                  <a:lnTo>
                    <a:pt x="973289" y="778205"/>
                  </a:lnTo>
                  <a:lnTo>
                    <a:pt x="973874" y="780745"/>
                  </a:lnTo>
                  <a:lnTo>
                    <a:pt x="979678" y="770585"/>
                  </a:lnTo>
                  <a:lnTo>
                    <a:pt x="981583" y="767270"/>
                  </a:lnTo>
                  <a:lnTo>
                    <a:pt x="981430" y="766775"/>
                  </a:lnTo>
                  <a:lnTo>
                    <a:pt x="982243" y="766114"/>
                  </a:lnTo>
                  <a:lnTo>
                    <a:pt x="982586" y="765505"/>
                  </a:lnTo>
                  <a:lnTo>
                    <a:pt x="982560" y="765848"/>
                  </a:lnTo>
                  <a:lnTo>
                    <a:pt x="982980" y="765505"/>
                  </a:lnTo>
                  <a:lnTo>
                    <a:pt x="986078" y="762965"/>
                  </a:lnTo>
                  <a:lnTo>
                    <a:pt x="986663" y="771855"/>
                  </a:lnTo>
                  <a:lnTo>
                    <a:pt x="984910" y="778205"/>
                  </a:lnTo>
                  <a:lnTo>
                    <a:pt x="988987" y="771855"/>
                  </a:lnTo>
                  <a:lnTo>
                    <a:pt x="988555" y="775665"/>
                  </a:lnTo>
                  <a:lnTo>
                    <a:pt x="988987" y="775665"/>
                  </a:lnTo>
                  <a:lnTo>
                    <a:pt x="994511" y="775665"/>
                  </a:lnTo>
                  <a:lnTo>
                    <a:pt x="995603" y="771855"/>
                  </a:lnTo>
                  <a:lnTo>
                    <a:pt x="995959" y="770585"/>
                  </a:lnTo>
                  <a:lnTo>
                    <a:pt x="997610" y="775665"/>
                  </a:lnTo>
                  <a:lnTo>
                    <a:pt x="1000391" y="776935"/>
                  </a:lnTo>
                  <a:lnTo>
                    <a:pt x="1002423" y="778205"/>
                  </a:lnTo>
                  <a:lnTo>
                    <a:pt x="1001776" y="787095"/>
                  </a:lnTo>
                  <a:lnTo>
                    <a:pt x="1003515" y="783285"/>
                  </a:lnTo>
                  <a:lnTo>
                    <a:pt x="1008748" y="774395"/>
                  </a:lnTo>
                  <a:lnTo>
                    <a:pt x="1011656" y="774395"/>
                  </a:lnTo>
                  <a:lnTo>
                    <a:pt x="1009510" y="783285"/>
                  </a:lnTo>
                  <a:lnTo>
                    <a:pt x="1012393" y="785825"/>
                  </a:lnTo>
                  <a:lnTo>
                    <a:pt x="1015911" y="788365"/>
                  </a:lnTo>
                  <a:lnTo>
                    <a:pt x="1015733" y="798525"/>
                  </a:lnTo>
                  <a:lnTo>
                    <a:pt x="1020635" y="789635"/>
                  </a:lnTo>
                  <a:lnTo>
                    <a:pt x="1025753" y="788365"/>
                  </a:lnTo>
                  <a:lnTo>
                    <a:pt x="1031100" y="787095"/>
                  </a:lnTo>
                  <a:lnTo>
                    <a:pt x="1036662" y="783285"/>
                  </a:lnTo>
                  <a:lnTo>
                    <a:pt x="1036078" y="784555"/>
                  </a:lnTo>
                  <a:lnTo>
                    <a:pt x="1035494" y="787095"/>
                  </a:lnTo>
                  <a:lnTo>
                    <a:pt x="1034910" y="787095"/>
                  </a:lnTo>
                  <a:lnTo>
                    <a:pt x="1037818" y="789635"/>
                  </a:lnTo>
                  <a:lnTo>
                    <a:pt x="1037818" y="794715"/>
                  </a:lnTo>
                  <a:lnTo>
                    <a:pt x="1039571" y="798525"/>
                  </a:lnTo>
                  <a:lnTo>
                    <a:pt x="1041882" y="789635"/>
                  </a:lnTo>
                  <a:lnTo>
                    <a:pt x="1045019" y="783285"/>
                  </a:lnTo>
                  <a:lnTo>
                    <a:pt x="1048473" y="778205"/>
                  </a:lnTo>
                  <a:lnTo>
                    <a:pt x="1050455" y="774395"/>
                  </a:lnTo>
                  <a:lnTo>
                    <a:pt x="1051775" y="771855"/>
                  </a:lnTo>
                  <a:lnTo>
                    <a:pt x="1052017" y="780745"/>
                  </a:lnTo>
                  <a:lnTo>
                    <a:pt x="1050251" y="787095"/>
                  </a:lnTo>
                  <a:lnTo>
                    <a:pt x="1049045" y="791044"/>
                  </a:lnTo>
                  <a:lnTo>
                    <a:pt x="1055268" y="792175"/>
                  </a:lnTo>
                  <a:lnTo>
                    <a:pt x="1055268" y="782015"/>
                  </a:lnTo>
                  <a:lnTo>
                    <a:pt x="1056360" y="787095"/>
                  </a:lnTo>
                  <a:lnTo>
                    <a:pt x="1057084" y="789635"/>
                  </a:lnTo>
                  <a:lnTo>
                    <a:pt x="1057478" y="792175"/>
                  </a:lnTo>
                  <a:lnTo>
                    <a:pt x="1057592" y="798525"/>
                  </a:lnTo>
                  <a:lnTo>
                    <a:pt x="1059421" y="790905"/>
                  </a:lnTo>
                  <a:lnTo>
                    <a:pt x="1060932" y="789635"/>
                  </a:lnTo>
                  <a:lnTo>
                    <a:pt x="1062659" y="789635"/>
                  </a:lnTo>
                  <a:lnTo>
                    <a:pt x="1065149" y="784555"/>
                  </a:lnTo>
                  <a:lnTo>
                    <a:pt x="1066533" y="792175"/>
                  </a:lnTo>
                  <a:lnTo>
                    <a:pt x="1066609" y="797255"/>
                  </a:lnTo>
                  <a:lnTo>
                    <a:pt x="1069797" y="797255"/>
                  </a:lnTo>
                  <a:lnTo>
                    <a:pt x="1070571" y="797255"/>
                  </a:lnTo>
                  <a:lnTo>
                    <a:pt x="1070381" y="794715"/>
                  </a:lnTo>
                  <a:lnTo>
                    <a:pt x="1072121" y="788365"/>
                  </a:lnTo>
                  <a:lnTo>
                    <a:pt x="1075118" y="788365"/>
                  </a:lnTo>
                  <a:lnTo>
                    <a:pt x="1075410" y="791044"/>
                  </a:lnTo>
                  <a:lnTo>
                    <a:pt x="1075359" y="794715"/>
                  </a:lnTo>
                  <a:lnTo>
                    <a:pt x="1075080" y="798525"/>
                  </a:lnTo>
                  <a:lnTo>
                    <a:pt x="1075029" y="806145"/>
                  </a:lnTo>
                  <a:lnTo>
                    <a:pt x="1079106" y="802335"/>
                  </a:lnTo>
                  <a:lnTo>
                    <a:pt x="1083170" y="789635"/>
                  </a:lnTo>
                  <a:lnTo>
                    <a:pt x="1086078" y="790905"/>
                  </a:lnTo>
                  <a:lnTo>
                    <a:pt x="1086078" y="793445"/>
                  </a:lnTo>
                  <a:lnTo>
                    <a:pt x="1086662" y="794715"/>
                  </a:lnTo>
                  <a:lnTo>
                    <a:pt x="1085494" y="795985"/>
                  </a:lnTo>
                  <a:lnTo>
                    <a:pt x="1089698" y="792175"/>
                  </a:lnTo>
                  <a:lnTo>
                    <a:pt x="1098740" y="789635"/>
                  </a:lnTo>
                  <a:lnTo>
                    <a:pt x="1099578" y="788365"/>
                  </a:lnTo>
                  <a:lnTo>
                    <a:pt x="1102106" y="784555"/>
                  </a:lnTo>
                  <a:lnTo>
                    <a:pt x="1102944" y="783285"/>
                  </a:lnTo>
                  <a:lnTo>
                    <a:pt x="1102944" y="784555"/>
                  </a:lnTo>
                  <a:lnTo>
                    <a:pt x="1103528" y="785825"/>
                  </a:lnTo>
                  <a:lnTo>
                    <a:pt x="1103528" y="783285"/>
                  </a:lnTo>
                  <a:lnTo>
                    <a:pt x="1103528" y="782015"/>
                  </a:lnTo>
                  <a:lnTo>
                    <a:pt x="1103528" y="773125"/>
                  </a:lnTo>
                  <a:lnTo>
                    <a:pt x="1103668" y="771855"/>
                  </a:lnTo>
                  <a:lnTo>
                    <a:pt x="1103807" y="770585"/>
                  </a:lnTo>
                  <a:lnTo>
                    <a:pt x="1104099" y="768045"/>
                  </a:lnTo>
                  <a:lnTo>
                    <a:pt x="1106424" y="768045"/>
                  </a:lnTo>
                  <a:lnTo>
                    <a:pt x="1107757" y="762965"/>
                  </a:lnTo>
                  <a:lnTo>
                    <a:pt x="1108760" y="759155"/>
                  </a:lnTo>
                  <a:lnTo>
                    <a:pt x="1108760" y="768045"/>
                  </a:lnTo>
                  <a:lnTo>
                    <a:pt x="1107592" y="768045"/>
                  </a:lnTo>
                  <a:lnTo>
                    <a:pt x="1107008" y="771855"/>
                  </a:lnTo>
                  <a:lnTo>
                    <a:pt x="1106424" y="774395"/>
                  </a:lnTo>
                  <a:lnTo>
                    <a:pt x="1108760" y="770585"/>
                  </a:lnTo>
                  <a:lnTo>
                    <a:pt x="1108697" y="776935"/>
                  </a:lnTo>
                  <a:lnTo>
                    <a:pt x="1107376" y="779475"/>
                  </a:lnTo>
                  <a:lnTo>
                    <a:pt x="1105725" y="780745"/>
                  </a:lnTo>
                  <a:lnTo>
                    <a:pt x="1104684" y="784555"/>
                  </a:lnTo>
                  <a:lnTo>
                    <a:pt x="1109916" y="780745"/>
                  </a:lnTo>
                  <a:lnTo>
                    <a:pt x="1115733" y="770585"/>
                  </a:lnTo>
                  <a:lnTo>
                    <a:pt x="1118641" y="774395"/>
                  </a:lnTo>
                  <a:lnTo>
                    <a:pt x="1117346" y="780745"/>
                  </a:lnTo>
                  <a:lnTo>
                    <a:pt x="1114793" y="782015"/>
                  </a:lnTo>
                  <a:lnTo>
                    <a:pt x="1113002" y="784555"/>
                  </a:lnTo>
                  <a:lnTo>
                    <a:pt x="1113993" y="789635"/>
                  </a:lnTo>
                  <a:lnTo>
                    <a:pt x="1108760" y="784555"/>
                  </a:lnTo>
                  <a:lnTo>
                    <a:pt x="1109472" y="793445"/>
                  </a:lnTo>
                  <a:lnTo>
                    <a:pt x="1108392" y="794715"/>
                  </a:lnTo>
                  <a:lnTo>
                    <a:pt x="1107198" y="795985"/>
                  </a:lnTo>
                  <a:lnTo>
                    <a:pt x="1107592" y="804875"/>
                  </a:lnTo>
                  <a:lnTo>
                    <a:pt x="1114564" y="808685"/>
                  </a:lnTo>
                  <a:lnTo>
                    <a:pt x="1116317" y="799795"/>
                  </a:lnTo>
                  <a:lnTo>
                    <a:pt x="1123289" y="803605"/>
                  </a:lnTo>
                  <a:lnTo>
                    <a:pt x="1124165" y="799795"/>
                  </a:lnTo>
                  <a:lnTo>
                    <a:pt x="1125029" y="795985"/>
                  </a:lnTo>
                  <a:lnTo>
                    <a:pt x="1123289" y="793445"/>
                  </a:lnTo>
                  <a:lnTo>
                    <a:pt x="1124165" y="789635"/>
                  </a:lnTo>
                  <a:lnTo>
                    <a:pt x="1125029" y="785825"/>
                  </a:lnTo>
                  <a:lnTo>
                    <a:pt x="1130668" y="785825"/>
                  </a:lnTo>
                  <a:lnTo>
                    <a:pt x="1133462" y="795985"/>
                  </a:lnTo>
                  <a:lnTo>
                    <a:pt x="1135824" y="804875"/>
                  </a:lnTo>
                  <a:lnTo>
                    <a:pt x="1140155" y="802335"/>
                  </a:lnTo>
                  <a:lnTo>
                    <a:pt x="1141755" y="794715"/>
                  </a:lnTo>
                  <a:lnTo>
                    <a:pt x="1143419" y="787095"/>
                  </a:lnTo>
                  <a:lnTo>
                    <a:pt x="1144155" y="785825"/>
                  </a:lnTo>
                  <a:lnTo>
                    <a:pt x="1145628" y="783285"/>
                  </a:lnTo>
                  <a:lnTo>
                    <a:pt x="1148867" y="785825"/>
                  </a:lnTo>
                  <a:lnTo>
                    <a:pt x="1146543" y="801065"/>
                  </a:lnTo>
                  <a:lnTo>
                    <a:pt x="1150327" y="798525"/>
                  </a:lnTo>
                  <a:lnTo>
                    <a:pt x="1152359" y="792175"/>
                  </a:lnTo>
                  <a:lnTo>
                    <a:pt x="1154391" y="787095"/>
                  </a:lnTo>
                  <a:lnTo>
                    <a:pt x="1158176" y="789635"/>
                  </a:lnTo>
                  <a:lnTo>
                    <a:pt x="1157008" y="794715"/>
                  </a:lnTo>
                  <a:lnTo>
                    <a:pt x="1152359" y="794715"/>
                  </a:lnTo>
                  <a:lnTo>
                    <a:pt x="1153528" y="795985"/>
                  </a:lnTo>
                  <a:lnTo>
                    <a:pt x="1156081" y="799795"/>
                  </a:lnTo>
                  <a:lnTo>
                    <a:pt x="1157452" y="795985"/>
                  </a:lnTo>
                  <a:lnTo>
                    <a:pt x="1158595" y="790905"/>
                  </a:lnTo>
                  <a:lnTo>
                    <a:pt x="1160500" y="788365"/>
                  </a:lnTo>
                  <a:lnTo>
                    <a:pt x="1161084" y="801065"/>
                  </a:lnTo>
                  <a:lnTo>
                    <a:pt x="1166850" y="798525"/>
                  </a:lnTo>
                  <a:lnTo>
                    <a:pt x="1172781" y="793445"/>
                  </a:lnTo>
                  <a:lnTo>
                    <a:pt x="1178826" y="789635"/>
                  </a:lnTo>
                  <a:lnTo>
                    <a:pt x="1181874" y="788365"/>
                  </a:lnTo>
                  <a:lnTo>
                    <a:pt x="1184922" y="787095"/>
                  </a:lnTo>
                  <a:lnTo>
                    <a:pt x="1184338" y="790905"/>
                  </a:lnTo>
                  <a:lnTo>
                    <a:pt x="1183182" y="794715"/>
                  </a:lnTo>
                  <a:lnTo>
                    <a:pt x="1184922" y="798525"/>
                  </a:lnTo>
                  <a:lnTo>
                    <a:pt x="1192961" y="795985"/>
                  </a:lnTo>
                  <a:lnTo>
                    <a:pt x="1201267" y="797255"/>
                  </a:lnTo>
                  <a:lnTo>
                    <a:pt x="1209700" y="801065"/>
                  </a:lnTo>
                  <a:lnTo>
                    <a:pt x="1218057" y="806145"/>
                  </a:lnTo>
                  <a:lnTo>
                    <a:pt x="1221155" y="795985"/>
                  </a:lnTo>
                  <a:lnTo>
                    <a:pt x="1221549" y="794715"/>
                  </a:lnTo>
                  <a:lnTo>
                    <a:pt x="1222717" y="794715"/>
                  </a:lnTo>
                  <a:lnTo>
                    <a:pt x="1223873" y="789635"/>
                  </a:lnTo>
                  <a:lnTo>
                    <a:pt x="1226197" y="788365"/>
                  </a:lnTo>
                  <a:lnTo>
                    <a:pt x="1227366" y="795985"/>
                  </a:lnTo>
                  <a:lnTo>
                    <a:pt x="1226197" y="799795"/>
                  </a:lnTo>
                  <a:lnTo>
                    <a:pt x="1231836" y="792175"/>
                  </a:lnTo>
                  <a:lnTo>
                    <a:pt x="1235913" y="788365"/>
                  </a:lnTo>
                  <a:lnTo>
                    <a:pt x="1237272" y="787095"/>
                  </a:lnTo>
                  <a:lnTo>
                    <a:pt x="1238631" y="785825"/>
                  </a:lnTo>
                  <a:lnTo>
                    <a:pt x="1245743" y="784555"/>
                  </a:lnTo>
                  <a:lnTo>
                    <a:pt x="1252359" y="788365"/>
                  </a:lnTo>
                  <a:lnTo>
                    <a:pt x="1251204" y="792175"/>
                  </a:lnTo>
                  <a:lnTo>
                    <a:pt x="1254633" y="790905"/>
                  </a:lnTo>
                  <a:lnTo>
                    <a:pt x="1256436" y="783285"/>
                  </a:lnTo>
                  <a:lnTo>
                    <a:pt x="1258227" y="776935"/>
                  </a:lnTo>
                  <a:lnTo>
                    <a:pt x="1261668" y="779475"/>
                  </a:lnTo>
                  <a:lnTo>
                    <a:pt x="1261084" y="780745"/>
                  </a:lnTo>
                  <a:lnTo>
                    <a:pt x="1267485" y="783285"/>
                  </a:lnTo>
                  <a:lnTo>
                    <a:pt x="1273873" y="780745"/>
                  </a:lnTo>
                  <a:lnTo>
                    <a:pt x="1291323" y="780745"/>
                  </a:lnTo>
                  <a:lnTo>
                    <a:pt x="1297127" y="788365"/>
                  </a:lnTo>
                  <a:lnTo>
                    <a:pt x="1298854" y="782015"/>
                  </a:lnTo>
                  <a:lnTo>
                    <a:pt x="1303020" y="782015"/>
                  </a:lnTo>
                  <a:lnTo>
                    <a:pt x="1306868" y="780745"/>
                  </a:lnTo>
                  <a:lnTo>
                    <a:pt x="1307172" y="776935"/>
                  </a:lnTo>
                  <a:lnTo>
                    <a:pt x="1307604" y="771855"/>
                  </a:lnTo>
                  <a:lnTo>
                    <a:pt x="1312545" y="778205"/>
                  </a:lnTo>
                  <a:lnTo>
                    <a:pt x="1315732" y="783285"/>
                  </a:lnTo>
                  <a:lnTo>
                    <a:pt x="1319377" y="787095"/>
                  </a:lnTo>
                  <a:lnTo>
                    <a:pt x="1325626" y="790905"/>
                  </a:lnTo>
                  <a:lnTo>
                    <a:pt x="1328534" y="792175"/>
                  </a:lnTo>
                  <a:lnTo>
                    <a:pt x="1327365" y="776935"/>
                  </a:lnTo>
                  <a:lnTo>
                    <a:pt x="1330274" y="774395"/>
                  </a:lnTo>
                  <a:lnTo>
                    <a:pt x="1332598" y="785825"/>
                  </a:lnTo>
                  <a:lnTo>
                    <a:pt x="1334693" y="774395"/>
                  </a:lnTo>
                  <a:lnTo>
                    <a:pt x="1334922" y="773125"/>
                  </a:lnTo>
                  <a:lnTo>
                    <a:pt x="1339570" y="787095"/>
                  </a:lnTo>
                  <a:lnTo>
                    <a:pt x="1341907" y="783285"/>
                  </a:lnTo>
                  <a:lnTo>
                    <a:pt x="1340739" y="782015"/>
                  </a:lnTo>
                  <a:lnTo>
                    <a:pt x="1338414" y="778205"/>
                  </a:lnTo>
                  <a:lnTo>
                    <a:pt x="1337830" y="774395"/>
                  </a:lnTo>
                  <a:lnTo>
                    <a:pt x="1341323" y="773125"/>
                  </a:lnTo>
                  <a:lnTo>
                    <a:pt x="1345679" y="775665"/>
                  </a:lnTo>
                  <a:lnTo>
                    <a:pt x="1349603" y="782015"/>
                  </a:lnTo>
                  <a:lnTo>
                    <a:pt x="1351788" y="787095"/>
                  </a:lnTo>
                  <a:lnTo>
                    <a:pt x="1361084" y="774395"/>
                  </a:lnTo>
                  <a:lnTo>
                    <a:pt x="1361668" y="778205"/>
                  </a:lnTo>
                  <a:lnTo>
                    <a:pt x="1359928" y="782015"/>
                  </a:lnTo>
                  <a:lnTo>
                    <a:pt x="1361655" y="780745"/>
                  </a:lnTo>
                  <a:lnTo>
                    <a:pt x="1362837" y="784555"/>
                  </a:lnTo>
                  <a:lnTo>
                    <a:pt x="1364018" y="787095"/>
                  </a:lnTo>
                  <a:lnTo>
                    <a:pt x="1365745" y="784555"/>
                  </a:lnTo>
                  <a:lnTo>
                    <a:pt x="1364576" y="782015"/>
                  </a:lnTo>
                  <a:lnTo>
                    <a:pt x="1364576" y="780745"/>
                  </a:lnTo>
                  <a:lnTo>
                    <a:pt x="1364576" y="774395"/>
                  </a:lnTo>
                  <a:lnTo>
                    <a:pt x="1368640" y="780745"/>
                  </a:lnTo>
                  <a:lnTo>
                    <a:pt x="1375041" y="780745"/>
                  </a:lnTo>
                  <a:lnTo>
                    <a:pt x="1379105" y="775665"/>
                  </a:lnTo>
                  <a:lnTo>
                    <a:pt x="1379689" y="784555"/>
                  </a:lnTo>
                  <a:lnTo>
                    <a:pt x="1384350" y="784555"/>
                  </a:lnTo>
                  <a:lnTo>
                    <a:pt x="1388414" y="782015"/>
                  </a:lnTo>
                  <a:lnTo>
                    <a:pt x="1400619" y="775665"/>
                  </a:lnTo>
                  <a:lnTo>
                    <a:pt x="1405280" y="774395"/>
                  </a:lnTo>
                  <a:lnTo>
                    <a:pt x="1403235" y="773125"/>
                  </a:lnTo>
                  <a:lnTo>
                    <a:pt x="1401203" y="771855"/>
                  </a:lnTo>
                  <a:lnTo>
                    <a:pt x="1400937" y="770585"/>
                  </a:lnTo>
                  <a:lnTo>
                    <a:pt x="1399349" y="762965"/>
                  </a:lnTo>
                  <a:lnTo>
                    <a:pt x="1398828" y="760425"/>
                  </a:lnTo>
                  <a:lnTo>
                    <a:pt x="1398562" y="759155"/>
                  </a:lnTo>
                  <a:lnTo>
                    <a:pt x="1398295" y="757885"/>
                  </a:lnTo>
                  <a:lnTo>
                    <a:pt x="1400619" y="755345"/>
                  </a:lnTo>
                  <a:lnTo>
                    <a:pt x="1401356" y="757402"/>
                  </a:lnTo>
                  <a:lnTo>
                    <a:pt x="1401622" y="755345"/>
                  </a:lnTo>
                  <a:lnTo>
                    <a:pt x="1401787" y="754075"/>
                  </a:lnTo>
                  <a:lnTo>
                    <a:pt x="1405280" y="754075"/>
                  </a:lnTo>
                  <a:lnTo>
                    <a:pt x="1407477" y="766114"/>
                  </a:lnTo>
                  <a:lnTo>
                    <a:pt x="1407452" y="767270"/>
                  </a:lnTo>
                  <a:lnTo>
                    <a:pt x="1406436" y="770585"/>
                  </a:lnTo>
                  <a:lnTo>
                    <a:pt x="1409344" y="765505"/>
                  </a:lnTo>
                  <a:lnTo>
                    <a:pt x="1410512" y="769315"/>
                  </a:lnTo>
                  <a:lnTo>
                    <a:pt x="1409928" y="771855"/>
                  </a:lnTo>
                  <a:lnTo>
                    <a:pt x="1410703" y="774395"/>
                  </a:lnTo>
                  <a:lnTo>
                    <a:pt x="1412709" y="774395"/>
                  </a:lnTo>
                  <a:lnTo>
                    <a:pt x="1420152" y="774395"/>
                  </a:lnTo>
                  <a:lnTo>
                    <a:pt x="1420393" y="773125"/>
                  </a:lnTo>
                  <a:lnTo>
                    <a:pt x="1421549" y="775665"/>
                  </a:lnTo>
                  <a:lnTo>
                    <a:pt x="1430858" y="774395"/>
                  </a:lnTo>
                  <a:lnTo>
                    <a:pt x="1431442" y="773125"/>
                  </a:lnTo>
                  <a:lnTo>
                    <a:pt x="1433766" y="768045"/>
                  </a:lnTo>
                  <a:lnTo>
                    <a:pt x="1441323" y="766775"/>
                  </a:lnTo>
                  <a:lnTo>
                    <a:pt x="1441005" y="765505"/>
                  </a:lnTo>
                  <a:lnTo>
                    <a:pt x="1438414" y="755345"/>
                  </a:lnTo>
                  <a:lnTo>
                    <a:pt x="1441907" y="757885"/>
                  </a:lnTo>
                  <a:lnTo>
                    <a:pt x="1441907" y="755345"/>
                  </a:lnTo>
                  <a:lnTo>
                    <a:pt x="1441907" y="754075"/>
                  </a:lnTo>
                  <a:lnTo>
                    <a:pt x="1441907" y="748995"/>
                  </a:lnTo>
                  <a:lnTo>
                    <a:pt x="1448295" y="750265"/>
                  </a:lnTo>
                  <a:lnTo>
                    <a:pt x="1456436" y="756615"/>
                  </a:lnTo>
                  <a:lnTo>
                    <a:pt x="1462836" y="754075"/>
                  </a:lnTo>
                  <a:lnTo>
                    <a:pt x="1464767" y="748995"/>
                  </a:lnTo>
                  <a:lnTo>
                    <a:pt x="1465745" y="746455"/>
                  </a:lnTo>
                  <a:lnTo>
                    <a:pt x="1465287" y="746175"/>
                  </a:lnTo>
                  <a:lnTo>
                    <a:pt x="1470977" y="743915"/>
                  </a:lnTo>
                  <a:lnTo>
                    <a:pt x="1469809" y="751535"/>
                  </a:lnTo>
                  <a:lnTo>
                    <a:pt x="1479118" y="746455"/>
                  </a:lnTo>
                  <a:lnTo>
                    <a:pt x="1481010" y="743915"/>
                  </a:lnTo>
                  <a:lnTo>
                    <a:pt x="1485722" y="737565"/>
                  </a:lnTo>
                  <a:lnTo>
                    <a:pt x="1486674" y="736295"/>
                  </a:lnTo>
                  <a:lnTo>
                    <a:pt x="1485900" y="735025"/>
                  </a:lnTo>
                  <a:lnTo>
                    <a:pt x="1484350" y="732485"/>
                  </a:lnTo>
                  <a:lnTo>
                    <a:pt x="1482598" y="731215"/>
                  </a:lnTo>
                  <a:lnTo>
                    <a:pt x="1482026" y="727405"/>
                  </a:lnTo>
                  <a:lnTo>
                    <a:pt x="1483182" y="726135"/>
                  </a:lnTo>
                  <a:lnTo>
                    <a:pt x="1487258" y="729945"/>
                  </a:lnTo>
                  <a:lnTo>
                    <a:pt x="1488414" y="735025"/>
                  </a:lnTo>
                  <a:lnTo>
                    <a:pt x="1488414" y="736295"/>
                  </a:lnTo>
                  <a:lnTo>
                    <a:pt x="1491589" y="731215"/>
                  </a:lnTo>
                  <a:lnTo>
                    <a:pt x="1496339" y="731215"/>
                  </a:lnTo>
                  <a:lnTo>
                    <a:pt x="1502067" y="732485"/>
                  </a:lnTo>
                  <a:lnTo>
                    <a:pt x="1508188" y="736295"/>
                  </a:lnTo>
                  <a:lnTo>
                    <a:pt x="1515745" y="740105"/>
                  </a:lnTo>
                  <a:lnTo>
                    <a:pt x="1523301" y="742645"/>
                  </a:lnTo>
                  <a:lnTo>
                    <a:pt x="1524469" y="732485"/>
                  </a:lnTo>
                  <a:lnTo>
                    <a:pt x="1524990" y="731215"/>
                  </a:lnTo>
                  <a:lnTo>
                    <a:pt x="1527086" y="726135"/>
                  </a:lnTo>
                  <a:lnTo>
                    <a:pt x="1529702" y="719785"/>
                  </a:lnTo>
                  <a:lnTo>
                    <a:pt x="1534350" y="719785"/>
                  </a:lnTo>
                  <a:lnTo>
                    <a:pt x="1529702" y="727405"/>
                  </a:lnTo>
                  <a:lnTo>
                    <a:pt x="1534934" y="732485"/>
                  </a:lnTo>
                  <a:lnTo>
                    <a:pt x="1539240" y="723595"/>
                  </a:lnTo>
                  <a:lnTo>
                    <a:pt x="1545031" y="721055"/>
                  </a:lnTo>
                  <a:lnTo>
                    <a:pt x="1550708" y="721055"/>
                  </a:lnTo>
                  <a:lnTo>
                    <a:pt x="1552702" y="718515"/>
                  </a:lnTo>
                  <a:lnTo>
                    <a:pt x="1554695" y="715975"/>
                  </a:lnTo>
                  <a:lnTo>
                    <a:pt x="1565224" y="723595"/>
                  </a:lnTo>
                  <a:lnTo>
                    <a:pt x="1573085" y="721055"/>
                  </a:lnTo>
                  <a:lnTo>
                    <a:pt x="1580616" y="714705"/>
                  </a:lnTo>
                  <a:lnTo>
                    <a:pt x="1590167" y="718515"/>
                  </a:lnTo>
                  <a:lnTo>
                    <a:pt x="1588414" y="714705"/>
                  </a:lnTo>
                  <a:lnTo>
                    <a:pt x="1587258" y="712165"/>
                  </a:lnTo>
                  <a:lnTo>
                    <a:pt x="1586674" y="705815"/>
                  </a:lnTo>
                  <a:lnTo>
                    <a:pt x="1588998" y="710260"/>
                  </a:lnTo>
                  <a:lnTo>
                    <a:pt x="1588998" y="705815"/>
                  </a:lnTo>
                  <a:lnTo>
                    <a:pt x="1594827" y="702005"/>
                  </a:lnTo>
                  <a:lnTo>
                    <a:pt x="1601647" y="699465"/>
                  </a:lnTo>
                  <a:lnTo>
                    <a:pt x="1616913" y="696925"/>
                  </a:lnTo>
                  <a:lnTo>
                    <a:pt x="1641767" y="696925"/>
                  </a:lnTo>
                  <a:lnTo>
                    <a:pt x="1649463" y="695655"/>
                  </a:lnTo>
                  <a:lnTo>
                    <a:pt x="1650276" y="693115"/>
                  </a:lnTo>
                  <a:lnTo>
                    <a:pt x="1651076" y="690575"/>
                  </a:lnTo>
                  <a:lnTo>
                    <a:pt x="1648383" y="680415"/>
                  </a:lnTo>
                  <a:lnTo>
                    <a:pt x="1648193" y="679145"/>
                  </a:lnTo>
                  <a:lnTo>
                    <a:pt x="1647101" y="671525"/>
                  </a:lnTo>
                  <a:lnTo>
                    <a:pt x="1652955" y="672795"/>
                  </a:lnTo>
                  <a:lnTo>
                    <a:pt x="1656448" y="685495"/>
                  </a:lnTo>
                  <a:lnTo>
                    <a:pt x="1658188" y="680415"/>
                  </a:lnTo>
                  <a:lnTo>
                    <a:pt x="1660512" y="677875"/>
                  </a:lnTo>
                  <a:lnTo>
                    <a:pt x="1666328" y="672795"/>
                  </a:lnTo>
                  <a:lnTo>
                    <a:pt x="1669821" y="671525"/>
                  </a:lnTo>
                  <a:lnTo>
                    <a:pt x="1672729" y="668985"/>
                  </a:lnTo>
                  <a:lnTo>
                    <a:pt x="1679702" y="666445"/>
                  </a:lnTo>
                  <a:lnTo>
                    <a:pt x="1682902" y="665175"/>
                  </a:lnTo>
                  <a:lnTo>
                    <a:pt x="1686102" y="663905"/>
                  </a:lnTo>
                  <a:lnTo>
                    <a:pt x="1689582" y="653745"/>
                  </a:lnTo>
                  <a:lnTo>
                    <a:pt x="1690166" y="657555"/>
                  </a:lnTo>
                  <a:lnTo>
                    <a:pt x="1691906" y="660095"/>
                  </a:lnTo>
                  <a:lnTo>
                    <a:pt x="1690751" y="661365"/>
                  </a:lnTo>
                  <a:lnTo>
                    <a:pt x="1695183" y="662635"/>
                  </a:lnTo>
                  <a:lnTo>
                    <a:pt x="1697875" y="660095"/>
                  </a:lnTo>
                  <a:lnTo>
                    <a:pt x="1698599" y="655015"/>
                  </a:lnTo>
                  <a:lnTo>
                    <a:pt x="1698231" y="653745"/>
                  </a:lnTo>
                  <a:lnTo>
                    <a:pt x="1697139" y="649935"/>
                  </a:lnTo>
                  <a:lnTo>
                    <a:pt x="1699475" y="648665"/>
                  </a:lnTo>
                  <a:lnTo>
                    <a:pt x="1700631" y="655015"/>
                  </a:lnTo>
                  <a:lnTo>
                    <a:pt x="1703539" y="657555"/>
                  </a:lnTo>
                  <a:lnTo>
                    <a:pt x="1706016" y="657555"/>
                  </a:lnTo>
                  <a:lnTo>
                    <a:pt x="1706803" y="652475"/>
                  </a:lnTo>
                  <a:lnTo>
                    <a:pt x="1707705" y="649935"/>
                  </a:lnTo>
                  <a:lnTo>
                    <a:pt x="1710512" y="651205"/>
                  </a:lnTo>
                  <a:lnTo>
                    <a:pt x="1711096" y="651205"/>
                  </a:lnTo>
                  <a:lnTo>
                    <a:pt x="1711096" y="653745"/>
                  </a:lnTo>
                  <a:lnTo>
                    <a:pt x="1712264" y="649935"/>
                  </a:lnTo>
                  <a:lnTo>
                    <a:pt x="1719237" y="651205"/>
                  </a:lnTo>
                  <a:lnTo>
                    <a:pt x="1718170" y="649935"/>
                  </a:lnTo>
                  <a:lnTo>
                    <a:pt x="1717103" y="648665"/>
                  </a:lnTo>
                  <a:lnTo>
                    <a:pt x="1712836" y="643585"/>
                  </a:lnTo>
                  <a:lnTo>
                    <a:pt x="1719821" y="644855"/>
                  </a:lnTo>
                  <a:lnTo>
                    <a:pt x="1719745" y="643585"/>
                  </a:lnTo>
                  <a:lnTo>
                    <a:pt x="1719668" y="642315"/>
                  </a:lnTo>
                  <a:lnTo>
                    <a:pt x="1719605" y="641045"/>
                  </a:lnTo>
                  <a:lnTo>
                    <a:pt x="1719237" y="634695"/>
                  </a:lnTo>
                  <a:lnTo>
                    <a:pt x="1726209" y="637235"/>
                  </a:lnTo>
                  <a:lnTo>
                    <a:pt x="1726234" y="634695"/>
                  </a:lnTo>
                  <a:lnTo>
                    <a:pt x="1726260" y="632155"/>
                  </a:lnTo>
                  <a:lnTo>
                    <a:pt x="1729193" y="632155"/>
                  </a:lnTo>
                  <a:lnTo>
                    <a:pt x="1731365" y="629615"/>
                  </a:lnTo>
                  <a:lnTo>
                    <a:pt x="1729117" y="623265"/>
                  </a:lnTo>
                  <a:lnTo>
                    <a:pt x="1734896" y="630885"/>
                  </a:lnTo>
                  <a:lnTo>
                    <a:pt x="1739582" y="630885"/>
                  </a:lnTo>
                  <a:lnTo>
                    <a:pt x="1742528" y="628345"/>
                  </a:lnTo>
                  <a:lnTo>
                    <a:pt x="1742960" y="623265"/>
                  </a:lnTo>
                  <a:lnTo>
                    <a:pt x="1743075" y="621995"/>
                  </a:lnTo>
                  <a:lnTo>
                    <a:pt x="1744814" y="627075"/>
                  </a:lnTo>
                  <a:lnTo>
                    <a:pt x="1748307" y="624535"/>
                  </a:lnTo>
                  <a:lnTo>
                    <a:pt x="1750631" y="632155"/>
                  </a:lnTo>
                  <a:lnTo>
                    <a:pt x="1754124" y="629615"/>
                  </a:lnTo>
                  <a:lnTo>
                    <a:pt x="1755279" y="625805"/>
                  </a:lnTo>
                  <a:lnTo>
                    <a:pt x="1754416" y="624535"/>
                  </a:lnTo>
                  <a:lnTo>
                    <a:pt x="1752663" y="621995"/>
                  </a:lnTo>
                  <a:lnTo>
                    <a:pt x="1750047" y="618185"/>
                  </a:lnTo>
                  <a:lnTo>
                    <a:pt x="1758188" y="624535"/>
                  </a:lnTo>
                  <a:lnTo>
                    <a:pt x="1759356" y="619455"/>
                  </a:lnTo>
                  <a:lnTo>
                    <a:pt x="1759686" y="618185"/>
                  </a:lnTo>
                  <a:lnTo>
                    <a:pt x="1760689" y="614375"/>
                  </a:lnTo>
                  <a:lnTo>
                    <a:pt x="1761020" y="613105"/>
                  </a:lnTo>
                  <a:lnTo>
                    <a:pt x="1761680" y="610565"/>
                  </a:lnTo>
                  <a:lnTo>
                    <a:pt x="1762074" y="608025"/>
                  </a:lnTo>
                  <a:lnTo>
                    <a:pt x="1762264" y="606755"/>
                  </a:lnTo>
                  <a:lnTo>
                    <a:pt x="1770976" y="616915"/>
                  </a:lnTo>
                  <a:lnTo>
                    <a:pt x="1774685" y="606755"/>
                  </a:lnTo>
                  <a:lnTo>
                    <a:pt x="1778762" y="597865"/>
                  </a:lnTo>
                  <a:lnTo>
                    <a:pt x="1779498" y="596595"/>
                  </a:lnTo>
                  <a:lnTo>
                    <a:pt x="1780959" y="594055"/>
                  </a:lnTo>
                  <a:lnTo>
                    <a:pt x="1783168" y="590245"/>
                  </a:lnTo>
                  <a:lnTo>
                    <a:pt x="1787842" y="582625"/>
                  </a:lnTo>
                  <a:lnTo>
                    <a:pt x="1790319" y="590245"/>
                  </a:lnTo>
                  <a:lnTo>
                    <a:pt x="1787994" y="594055"/>
                  </a:lnTo>
                  <a:lnTo>
                    <a:pt x="1785886" y="597865"/>
                  </a:lnTo>
                  <a:lnTo>
                    <a:pt x="1789010" y="605485"/>
                  </a:lnTo>
                  <a:lnTo>
                    <a:pt x="1791309" y="596595"/>
                  </a:lnTo>
                  <a:lnTo>
                    <a:pt x="1792643" y="587705"/>
                  </a:lnTo>
                  <a:lnTo>
                    <a:pt x="1794573" y="582625"/>
                  </a:lnTo>
                  <a:lnTo>
                    <a:pt x="1795056" y="581355"/>
                  </a:lnTo>
                  <a:lnTo>
                    <a:pt x="1798777" y="578815"/>
                  </a:lnTo>
                  <a:lnTo>
                    <a:pt x="1800631" y="577545"/>
                  </a:lnTo>
                  <a:lnTo>
                    <a:pt x="1804123" y="577545"/>
                  </a:lnTo>
                  <a:lnTo>
                    <a:pt x="1803654" y="582625"/>
                  </a:lnTo>
                  <a:lnTo>
                    <a:pt x="1803730" y="585165"/>
                  </a:lnTo>
                  <a:lnTo>
                    <a:pt x="1804123" y="587705"/>
                  </a:lnTo>
                  <a:lnTo>
                    <a:pt x="1808416" y="581355"/>
                  </a:lnTo>
                  <a:lnTo>
                    <a:pt x="1812671" y="577545"/>
                  </a:lnTo>
                  <a:lnTo>
                    <a:pt x="1814080" y="576275"/>
                  </a:lnTo>
                  <a:lnTo>
                    <a:pt x="1815858" y="575005"/>
                  </a:lnTo>
                  <a:lnTo>
                    <a:pt x="1819414" y="572465"/>
                  </a:lnTo>
                  <a:lnTo>
                    <a:pt x="1822729" y="566115"/>
                  </a:lnTo>
                  <a:lnTo>
                    <a:pt x="1823897" y="568655"/>
                  </a:lnTo>
                  <a:lnTo>
                    <a:pt x="1825053" y="568655"/>
                  </a:lnTo>
                  <a:lnTo>
                    <a:pt x="1827606" y="568655"/>
                  </a:lnTo>
                  <a:lnTo>
                    <a:pt x="1826679" y="567385"/>
                  </a:lnTo>
                  <a:lnTo>
                    <a:pt x="1823897" y="563575"/>
                  </a:lnTo>
                  <a:lnTo>
                    <a:pt x="1823897" y="567385"/>
                  </a:lnTo>
                  <a:lnTo>
                    <a:pt x="1823072" y="566115"/>
                  </a:lnTo>
                  <a:lnTo>
                    <a:pt x="1818982" y="559765"/>
                  </a:lnTo>
                  <a:lnTo>
                    <a:pt x="1818551" y="558495"/>
                  </a:lnTo>
                  <a:lnTo>
                    <a:pt x="1817268" y="554685"/>
                  </a:lnTo>
                  <a:lnTo>
                    <a:pt x="1816404" y="552145"/>
                  </a:lnTo>
                  <a:lnTo>
                    <a:pt x="1815604" y="548335"/>
                  </a:lnTo>
                  <a:lnTo>
                    <a:pt x="1814817" y="544525"/>
                  </a:lnTo>
                  <a:lnTo>
                    <a:pt x="1813636" y="540715"/>
                  </a:lnTo>
                  <a:lnTo>
                    <a:pt x="1812848" y="538175"/>
                  </a:lnTo>
                  <a:lnTo>
                    <a:pt x="1818995" y="547065"/>
                  </a:lnTo>
                  <a:lnTo>
                    <a:pt x="1823237" y="548335"/>
                  </a:lnTo>
                  <a:lnTo>
                    <a:pt x="1827809" y="552145"/>
                  </a:lnTo>
                  <a:lnTo>
                    <a:pt x="1834934" y="563575"/>
                  </a:lnTo>
                  <a:lnTo>
                    <a:pt x="1834934" y="562305"/>
                  </a:lnTo>
                  <a:lnTo>
                    <a:pt x="1834362" y="558495"/>
                  </a:lnTo>
                  <a:lnTo>
                    <a:pt x="1830870" y="553415"/>
                  </a:lnTo>
                  <a:lnTo>
                    <a:pt x="1835518" y="555955"/>
                  </a:lnTo>
                  <a:lnTo>
                    <a:pt x="1837258" y="562305"/>
                  </a:lnTo>
                  <a:lnTo>
                    <a:pt x="1840166" y="554685"/>
                  </a:lnTo>
                  <a:lnTo>
                    <a:pt x="1838426" y="553415"/>
                  </a:lnTo>
                  <a:lnTo>
                    <a:pt x="1833194" y="549605"/>
                  </a:lnTo>
                  <a:lnTo>
                    <a:pt x="1837842" y="547065"/>
                  </a:lnTo>
                  <a:lnTo>
                    <a:pt x="1840166" y="549605"/>
                  </a:lnTo>
                  <a:lnTo>
                    <a:pt x="1840166" y="552145"/>
                  </a:lnTo>
                  <a:lnTo>
                    <a:pt x="1841919" y="555955"/>
                  </a:lnTo>
                  <a:lnTo>
                    <a:pt x="1840166" y="548335"/>
                  </a:lnTo>
                  <a:lnTo>
                    <a:pt x="1839785" y="547065"/>
                  </a:lnTo>
                  <a:lnTo>
                    <a:pt x="1837842" y="540715"/>
                  </a:lnTo>
                  <a:lnTo>
                    <a:pt x="1843659" y="540715"/>
                  </a:lnTo>
                  <a:lnTo>
                    <a:pt x="1844827" y="541985"/>
                  </a:lnTo>
                  <a:lnTo>
                    <a:pt x="1846491" y="544410"/>
                  </a:lnTo>
                  <a:lnTo>
                    <a:pt x="1847811" y="540715"/>
                  </a:lnTo>
                  <a:lnTo>
                    <a:pt x="1848269" y="539445"/>
                  </a:lnTo>
                  <a:lnTo>
                    <a:pt x="1848396" y="538175"/>
                  </a:lnTo>
                  <a:lnTo>
                    <a:pt x="1848650" y="535635"/>
                  </a:lnTo>
                  <a:lnTo>
                    <a:pt x="1849031" y="531825"/>
                  </a:lnTo>
                  <a:lnTo>
                    <a:pt x="1850885" y="525475"/>
                  </a:lnTo>
                  <a:lnTo>
                    <a:pt x="1853666" y="524205"/>
                  </a:lnTo>
                  <a:lnTo>
                    <a:pt x="1856447" y="522935"/>
                  </a:lnTo>
                  <a:lnTo>
                    <a:pt x="1860677" y="529285"/>
                  </a:lnTo>
                  <a:lnTo>
                    <a:pt x="1863204" y="530555"/>
                  </a:lnTo>
                  <a:lnTo>
                    <a:pt x="1865858" y="531825"/>
                  </a:lnTo>
                  <a:lnTo>
                    <a:pt x="1870405" y="536905"/>
                  </a:lnTo>
                  <a:lnTo>
                    <a:pt x="1871560" y="530555"/>
                  </a:lnTo>
                  <a:lnTo>
                    <a:pt x="1865757" y="525475"/>
                  </a:lnTo>
                  <a:lnTo>
                    <a:pt x="1869236" y="522935"/>
                  </a:lnTo>
                  <a:lnTo>
                    <a:pt x="1867496" y="517855"/>
                  </a:lnTo>
                  <a:lnTo>
                    <a:pt x="1866620" y="515315"/>
                  </a:lnTo>
                  <a:lnTo>
                    <a:pt x="1865757" y="512775"/>
                  </a:lnTo>
                  <a:lnTo>
                    <a:pt x="1871560" y="514045"/>
                  </a:lnTo>
                  <a:lnTo>
                    <a:pt x="1872729" y="520395"/>
                  </a:lnTo>
                  <a:lnTo>
                    <a:pt x="1877377" y="514045"/>
                  </a:lnTo>
                  <a:lnTo>
                    <a:pt x="1870989" y="512775"/>
                  </a:lnTo>
                  <a:lnTo>
                    <a:pt x="1870824" y="511505"/>
                  </a:lnTo>
                  <a:lnTo>
                    <a:pt x="1869821" y="503885"/>
                  </a:lnTo>
                  <a:lnTo>
                    <a:pt x="1862404" y="500075"/>
                  </a:lnTo>
                  <a:lnTo>
                    <a:pt x="1859940" y="498805"/>
                  </a:lnTo>
                  <a:lnTo>
                    <a:pt x="1866912" y="498805"/>
                  </a:lnTo>
                  <a:lnTo>
                    <a:pt x="1866912" y="500075"/>
                  </a:lnTo>
                  <a:lnTo>
                    <a:pt x="1868081" y="498805"/>
                  </a:lnTo>
                  <a:lnTo>
                    <a:pt x="1870405" y="496265"/>
                  </a:lnTo>
                  <a:lnTo>
                    <a:pt x="1876806" y="501345"/>
                  </a:lnTo>
                  <a:lnTo>
                    <a:pt x="1875637" y="496265"/>
                  </a:lnTo>
                  <a:lnTo>
                    <a:pt x="1874761" y="492455"/>
                  </a:lnTo>
                  <a:lnTo>
                    <a:pt x="1874469" y="491185"/>
                  </a:lnTo>
                  <a:lnTo>
                    <a:pt x="1879130" y="492455"/>
                  </a:lnTo>
                  <a:lnTo>
                    <a:pt x="1882609" y="494995"/>
                  </a:lnTo>
                  <a:lnTo>
                    <a:pt x="1887842" y="505155"/>
                  </a:lnTo>
                  <a:lnTo>
                    <a:pt x="1890166" y="507695"/>
                  </a:lnTo>
                  <a:lnTo>
                    <a:pt x="1888782" y="501345"/>
                  </a:lnTo>
                  <a:lnTo>
                    <a:pt x="1890395" y="497535"/>
                  </a:lnTo>
                  <a:lnTo>
                    <a:pt x="1891893" y="493725"/>
                  </a:lnTo>
                  <a:lnTo>
                    <a:pt x="1890166" y="487375"/>
                  </a:lnTo>
                  <a:lnTo>
                    <a:pt x="1891334" y="491185"/>
                  </a:lnTo>
                  <a:lnTo>
                    <a:pt x="1897151" y="497535"/>
                  </a:lnTo>
                  <a:lnTo>
                    <a:pt x="1892503" y="488645"/>
                  </a:lnTo>
                  <a:lnTo>
                    <a:pt x="1895983" y="489915"/>
                  </a:lnTo>
                  <a:lnTo>
                    <a:pt x="1897151" y="491185"/>
                  </a:lnTo>
                  <a:lnTo>
                    <a:pt x="1900059" y="496265"/>
                  </a:lnTo>
                  <a:lnTo>
                    <a:pt x="1900758" y="492455"/>
                  </a:lnTo>
                  <a:lnTo>
                    <a:pt x="1897367" y="488645"/>
                  </a:lnTo>
                  <a:lnTo>
                    <a:pt x="1896059" y="487375"/>
                  </a:lnTo>
                  <a:lnTo>
                    <a:pt x="1894738" y="486105"/>
                  </a:lnTo>
                  <a:lnTo>
                    <a:pt x="1897735" y="484835"/>
                  </a:lnTo>
                  <a:lnTo>
                    <a:pt x="1897735" y="486105"/>
                  </a:lnTo>
                  <a:lnTo>
                    <a:pt x="1898891" y="486105"/>
                  </a:lnTo>
                  <a:lnTo>
                    <a:pt x="1898891" y="488645"/>
                  </a:lnTo>
                  <a:lnTo>
                    <a:pt x="1906447" y="487375"/>
                  </a:lnTo>
                  <a:lnTo>
                    <a:pt x="1906193" y="484835"/>
                  </a:lnTo>
                  <a:lnTo>
                    <a:pt x="1905292" y="475945"/>
                  </a:lnTo>
                  <a:lnTo>
                    <a:pt x="1913432" y="475945"/>
                  </a:lnTo>
                  <a:lnTo>
                    <a:pt x="1917623" y="481025"/>
                  </a:lnTo>
                  <a:lnTo>
                    <a:pt x="1917357" y="483565"/>
                  </a:lnTo>
                  <a:lnTo>
                    <a:pt x="1916861" y="484835"/>
                  </a:lnTo>
                  <a:lnTo>
                    <a:pt x="1920405" y="489915"/>
                  </a:lnTo>
                  <a:lnTo>
                    <a:pt x="1923630" y="482295"/>
                  </a:lnTo>
                  <a:lnTo>
                    <a:pt x="1925116" y="475945"/>
                  </a:lnTo>
                  <a:lnTo>
                    <a:pt x="1925713" y="473405"/>
                  </a:lnTo>
                  <a:lnTo>
                    <a:pt x="1926145" y="472135"/>
                  </a:lnTo>
                  <a:lnTo>
                    <a:pt x="1928342" y="465785"/>
                  </a:lnTo>
                  <a:lnTo>
                    <a:pt x="1929955" y="464515"/>
                  </a:lnTo>
                  <a:lnTo>
                    <a:pt x="1933194" y="461975"/>
                  </a:lnTo>
                  <a:lnTo>
                    <a:pt x="1930869" y="461975"/>
                  </a:lnTo>
                  <a:lnTo>
                    <a:pt x="1927656" y="455625"/>
                  </a:lnTo>
                  <a:lnTo>
                    <a:pt x="1931746" y="456895"/>
                  </a:lnTo>
                  <a:lnTo>
                    <a:pt x="1937575" y="458165"/>
                  </a:lnTo>
                  <a:lnTo>
                    <a:pt x="1939594" y="455625"/>
                  </a:lnTo>
                  <a:lnTo>
                    <a:pt x="1939594" y="456895"/>
                  </a:lnTo>
                  <a:lnTo>
                    <a:pt x="1944408" y="463219"/>
                  </a:lnTo>
                  <a:lnTo>
                    <a:pt x="1950643" y="461975"/>
                  </a:lnTo>
                  <a:lnTo>
                    <a:pt x="1950643" y="455625"/>
                  </a:lnTo>
                  <a:lnTo>
                    <a:pt x="1950643" y="451815"/>
                  </a:lnTo>
                  <a:lnTo>
                    <a:pt x="1951367" y="449275"/>
                  </a:lnTo>
                  <a:lnTo>
                    <a:pt x="1952815" y="444195"/>
                  </a:lnTo>
                  <a:lnTo>
                    <a:pt x="1953183" y="442925"/>
                  </a:lnTo>
                  <a:lnTo>
                    <a:pt x="1953552" y="441655"/>
                  </a:lnTo>
                  <a:lnTo>
                    <a:pt x="1955876" y="445465"/>
                  </a:lnTo>
                  <a:lnTo>
                    <a:pt x="1961680" y="446735"/>
                  </a:lnTo>
                  <a:lnTo>
                    <a:pt x="1964588" y="441655"/>
                  </a:lnTo>
                  <a:lnTo>
                    <a:pt x="1969249" y="441655"/>
                  </a:lnTo>
                  <a:lnTo>
                    <a:pt x="1966912" y="436575"/>
                  </a:lnTo>
                  <a:lnTo>
                    <a:pt x="1969249" y="436575"/>
                  </a:lnTo>
                  <a:lnTo>
                    <a:pt x="1963432" y="430225"/>
                  </a:lnTo>
                  <a:lnTo>
                    <a:pt x="1976577" y="432765"/>
                  </a:lnTo>
                  <a:lnTo>
                    <a:pt x="1977745" y="430225"/>
                  </a:lnTo>
                  <a:lnTo>
                    <a:pt x="1980069" y="425145"/>
                  </a:lnTo>
                  <a:lnTo>
                    <a:pt x="1982025" y="418795"/>
                  </a:lnTo>
                  <a:lnTo>
                    <a:pt x="1982812" y="416255"/>
                  </a:lnTo>
                  <a:lnTo>
                    <a:pt x="1992503" y="416255"/>
                  </a:lnTo>
                  <a:lnTo>
                    <a:pt x="1994242" y="421335"/>
                  </a:lnTo>
                  <a:lnTo>
                    <a:pt x="1995411" y="421335"/>
                  </a:lnTo>
                  <a:lnTo>
                    <a:pt x="1998891" y="411175"/>
                  </a:lnTo>
                  <a:lnTo>
                    <a:pt x="1996338" y="408635"/>
                  </a:lnTo>
                  <a:lnTo>
                    <a:pt x="1992503" y="404825"/>
                  </a:lnTo>
                  <a:lnTo>
                    <a:pt x="1994827" y="408635"/>
                  </a:lnTo>
                  <a:lnTo>
                    <a:pt x="1992693" y="407365"/>
                  </a:lnTo>
                  <a:lnTo>
                    <a:pt x="1990559" y="406095"/>
                  </a:lnTo>
                  <a:lnTo>
                    <a:pt x="1988426" y="404825"/>
                  </a:lnTo>
                  <a:lnTo>
                    <a:pt x="1986686" y="401015"/>
                  </a:lnTo>
                  <a:lnTo>
                    <a:pt x="1986102" y="399745"/>
                  </a:lnTo>
                  <a:lnTo>
                    <a:pt x="1984946" y="395935"/>
                  </a:lnTo>
                  <a:lnTo>
                    <a:pt x="1986686" y="394665"/>
                  </a:lnTo>
                  <a:lnTo>
                    <a:pt x="1987270" y="401015"/>
                  </a:lnTo>
                  <a:lnTo>
                    <a:pt x="1995995" y="404825"/>
                  </a:lnTo>
                  <a:lnTo>
                    <a:pt x="2000643" y="407365"/>
                  </a:lnTo>
                  <a:lnTo>
                    <a:pt x="1997151" y="402285"/>
                  </a:lnTo>
                  <a:lnTo>
                    <a:pt x="1995411" y="401015"/>
                  </a:lnTo>
                  <a:lnTo>
                    <a:pt x="1999754" y="402285"/>
                  </a:lnTo>
                  <a:lnTo>
                    <a:pt x="1998954" y="401015"/>
                  </a:lnTo>
                  <a:lnTo>
                    <a:pt x="1996567" y="397205"/>
                  </a:lnTo>
                  <a:lnTo>
                    <a:pt x="1994763" y="394665"/>
                  </a:lnTo>
                  <a:lnTo>
                    <a:pt x="1992960" y="392125"/>
                  </a:lnTo>
                  <a:lnTo>
                    <a:pt x="1995995" y="390855"/>
                  </a:lnTo>
                  <a:lnTo>
                    <a:pt x="1998891" y="394665"/>
                  </a:lnTo>
                  <a:lnTo>
                    <a:pt x="1998891" y="390855"/>
                  </a:lnTo>
                  <a:lnTo>
                    <a:pt x="1997036" y="385775"/>
                  </a:lnTo>
                  <a:lnTo>
                    <a:pt x="1996567" y="384505"/>
                  </a:lnTo>
                  <a:lnTo>
                    <a:pt x="1999475" y="384505"/>
                  </a:lnTo>
                  <a:lnTo>
                    <a:pt x="2005037" y="389178"/>
                  </a:lnTo>
                  <a:lnTo>
                    <a:pt x="2004123" y="385775"/>
                  </a:lnTo>
                  <a:lnTo>
                    <a:pt x="2003996" y="384505"/>
                  </a:lnTo>
                  <a:lnTo>
                    <a:pt x="2003742" y="381965"/>
                  </a:lnTo>
                  <a:lnTo>
                    <a:pt x="2007616" y="381965"/>
                  </a:lnTo>
                  <a:lnTo>
                    <a:pt x="2008200" y="385775"/>
                  </a:lnTo>
                  <a:lnTo>
                    <a:pt x="2007031" y="387045"/>
                  </a:lnTo>
                  <a:lnTo>
                    <a:pt x="2007616" y="389585"/>
                  </a:lnTo>
                  <a:lnTo>
                    <a:pt x="2018080" y="395935"/>
                  </a:lnTo>
                  <a:lnTo>
                    <a:pt x="2016340" y="394665"/>
                  </a:lnTo>
                  <a:lnTo>
                    <a:pt x="2019833" y="393395"/>
                  </a:lnTo>
                  <a:lnTo>
                    <a:pt x="2027389" y="393395"/>
                  </a:lnTo>
                  <a:lnTo>
                    <a:pt x="2023897" y="392125"/>
                  </a:lnTo>
                  <a:lnTo>
                    <a:pt x="2018195" y="380695"/>
                  </a:lnTo>
                  <a:lnTo>
                    <a:pt x="2019312" y="376885"/>
                  </a:lnTo>
                  <a:lnTo>
                    <a:pt x="2021852" y="374345"/>
                  </a:lnTo>
                  <a:lnTo>
                    <a:pt x="2020646" y="367995"/>
                  </a:lnTo>
                  <a:lnTo>
                    <a:pt x="2020404" y="366725"/>
                  </a:lnTo>
                  <a:lnTo>
                    <a:pt x="2024367" y="374345"/>
                  </a:lnTo>
                  <a:lnTo>
                    <a:pt x="2026805" y="376885"/>
                  </a:lnTo>
                  <a:lnTo>
                    <a:pt x="2029244" y="378155"/>
                  </a:lnTo>
                  <a:lnTo>
                    <a:pt x="2033193" y="381965"/>
                  </a:lnTo>
                  <a:lnTo>
                    <a:pt x="2036686" y="383235"/>
                  </a:lnTo>
                  <a:lnTo>
                    <a:pt x="2040763" y="384505"/>
                  </a:lnTo>
                  <a:lnTo>
                    <a:pt x="2042502" y="388315"/>
                  </a:lnTo>
                  <a:lnTo>
                    <a:pt x="2042045" y="384505"/>
                  </a:lnTo>
                  <a:lnTo>
                    <a:pt x="2044534" y="384505"/>
                  </a:lnTo>
                  <a:lnTo>
                    <a:pt x="2046592" y="383235"/>
                  </a:lnTo>
                  <a:lnTo>
                    <a:pt x="2044827" y="376885"/>
                  </a:lnTo>
                  <a:lnTo>
                    <a:pt x="2047735" y="379425"/>
                  </a:lnTo>
                  <a:lnTo>
                    <a:pt x="2047494" y="377837"/>
                  </a:lnTo>
                  <a:lnTo>
                    <a:pt x="2046770" y="376885"/>
                  </a:lnTo>
                  <a:lnTo>
                    <a:pt x="2044827" y="374345"/>
                  </a:lnTo>
                  <a:lnTo>
                    <a:pt x="2045957" y="369265"/>
                  </a:lnTo>
                  <a:lnTo>
                    <a:pt x="2052535" y="369265"/>
                  </a:lnTo>
                  <a:lnTo>
                    <a:pt x="2058885" y="366725"/>
                  </a:lnTo>
                  <a:lnTo>
                    <a:pt x="2059368" y="359105"/>
                  </a:lnTo>
                  <a:lnTo>
                    <a:pt x="2059190" y="357835"/>
                  </a:lnTo>
                  <a:lnTo>
                    <a:pt x="2058517" y="352755"/>
                  </a:lnTo>
                  <a:lnTo>
                    <a:pt x="2058352" y="351485"/>
                  </a:lnTo>
                  <a:lnTo>
                    <a:pt x="2056091" y="345135"/>
                  </a:lnTo>
                  <a:lnTo>
                    <a:pt x="2053717" y="338785"/>
                  </a:lnTo>
                  <a:lnTo>
                    <a:pt x="2052383" y="332435"/>
                  </a:lnTo>
                  <a:lnTo>
                    <a:pt x="2053551" y="331165"/>
                  </a:lnTo>
                  <a:lnTo>
                    <a:pt x="2058200" y="333705"/>
                  </a:lnTo>
                  <a:lnTo>
                    <a:pt x="2059940" y="340055"/>
                  </a:lnTo>
                  <a:lnTo>
                    <a:pt x="2066340" y="342595"/>
                  </a:lnTo>
                  <a:lnTo>
                    <a:pt x="2067496" y="340055"/>
                  </a:lnTo>
                  <a:lnTo>
                    <a:pt x="2067153" y="336245"/>
                  </a:lnTo>
                  <a:lnTo>
                    <a:pt x="2066925" y="333705"/>
                  </a:lnTo>
                  <a:lnTo>
                    <a:pt x="2068664" y="337515"/>
                  </a:lnTo>
                  <a:lnTo>
                    <a:pt x="2070989" y="338785"/>
                  </a:lnTo>
                  <a:lnTo>
                    <a:pt x="2074481" y="340055"/>
                  </a:lnTo>
                  <a:lnTo>
                    <a:pt x="2075637" y="338785"/>
                  </a:lnTo>
                  <a:lnTo>
                    <a:pt x="2068918" y="332359"/>
                  </a:lnTo>
                  <a:lnTo>
                    <a:pt x="2068664" y="333705"/>
                  </a:lnTo>
                  <a:lnTo>
                    <a:pt x="2065756" y="329793"/>
                  </a:lnTo>
                  <a:lnTo>
                    <a:pt x="2065756" y="336245"/>
                  </a:lnTo>
                  <a:lnTo>
                    <a:pt x="2063432" y="334975"/>
                  </a:lnTo>
                  <a:lnTo>
                    <a:pt x="2060524" y="332435"/>
                  </a:lnTo>
                  <a:lnTo>
                    <a:pt x="2059749" y="331165"/>
                  </a:lnTo>
                  <a:lnTo>
                    <a:pt x="2058200" y="328625"/>
                  </a:lnTo>
                  <a:lnTo>
                    <a:pt x="2060524" y="326085"/>
                  </a:lnTo>
                  <a:lnTo>
                    <a:pt x="2061692" y="326085"/>
                  </a:lnTo>
                  <a:lnTo>
                    <a:pt x="2065756" y="336245"/>
                  </a:lnTo>
                  <a:lnTo>
                    <a:pt x="2065756" y="329793"/>
                  </a:lnTo>
                  <a:lnTo>
                    <a:pt x="2063000" y="326085"/>
                  </a:lnTo>
                  <a:lnTo>
                    <a:pt x="2061108" y="323545"/>
                  </a:lnTo>
                  <a:lnTo>
                    <a:pt x="2063572" y="321005"/>
                  </a:lnTo>
                  <a:lnTo>
                    <a:pt x="2077173" y="307035"/>
                  </a:lnTo>
                  <a:lnTo>
                    <a:pt x="2090762" y="293065"/>
                  </a:lnTo>
                  <a:lnTo>
                    <a:pt x="2099068" y="303225"/>
                  </a:lnTo>
                  <a:lnTo>
                    <a:pt x="2107552" y="310845"/>
                  </a:lnTo>
                  <a:lnTo>
                    <a:pt x="2116353" y="317195"/>
                  </a:lnTo>
                  <a:lnTo>
                    <a:pt x="2125649" y="321005"/>
                  </a:lnTo>
                  <a:lnTo>
                    <a:pt x="2121573" y="309575"/>
                  </a:lnTo>
                  <a:lnTo>
                    <a:pt x="2128545" y="314655"/>
                  </a:lnTo>
                  <a:lnTo>
                    <a:pt x="2126805" y="310845"/>
                  </a:lnTo>
                  <a:lnTo>
                    <a:pt x="2130298" y="313385"/>
                  </a:lnTo>
                  <a:lnTo>
                    <a:pt x="2133206" y="315925"/>
                  </a:lnTo>
                  <a:lnTo>
                    <a:pt x="2134946" y="315925"/>
                  </a:lnTo>
                  <a:lnTo>
                    <a:pt x="2132038" y="310845"/>
                  </a:lnTo>
                  <a:lnTo>
                    <a:pt x="2131314" y="309575"/>
                  </a:lnTo>
                  <a:lnTo>
                    <a:pt x="2127859" y="303530"/>
                  </a:lnTo>
                  <a:lnTo>
                    <a:pt x="2126805" y="303225"/>
                  </a:lnTo>
                  <a:lnTo>
                    <a:pt x="2126640" y="301421"/>
                  </a:lnTo>
                  <a:lnTo>
                    <a:pt x="2126221" y="300685"/>
                  </a:lnTo>
                  <a:lnTo>
                    <a:pt x="2126602" y="300964"/>
                  </a:lnTo>
                  <a:lnTo>
                    <a:pt x="2126577" y="300685"/>
                  </a:lnTo>
                  <a:lnTo>
                    <a:pt x="2126221" y="296875"/>
                  </a:lnTo>
                  <a:lnTo>
                    <a:pt x="2133777" y="299415"/>
                  </a:lnTo>
                  <a:lnTo>
                    <a:pt x="2137854" y="305765"/>
                  </a:lnTo>
                  <a:lnTo>
                    <a:pt x="2134946" y="298145"/>
                  </a:lnTo>
                  <a:lnTo>
                    <a:pt x="2138438" y="300685"/>
                  </a:lnTo>
                  <a:lnTo>
                    <a:pt x="2139429" y="302145"/>
                  </a:lnTo>
                  <a:lnTo>
                    <a:pt x="2138438" y="299415"/>
                  </a:lnTo>
                  <a:lnTo>
                    <a:pt x="2143671" y="299415"/>
                  </a:lnTo>
                  <a:lnTo>
                    <a:pt x="2142693" y="298145"/>
                  </a:lnTo>
                  <a:lnTo>
                    <a:pt x="2141728" y="296875"/>
                  </a:lnTo>
                  <a:lnTo>
                    <a:pt x="2138819" y="293065"/>
                  </a:lnTo>
                  <a:lnTo>
                    <a:pt x="2137854" y="291795"/>
                  </a:lnTo>
                  <a:lnTo>
                    <a:pt x="2142363" y="293065"/>
                  </a:lnTo>
                  <a:lnTo>
                    <a:pt x="2143518" y="291795"/>
                  </a:lnTo>
                  <a:lnTo>
                    <a:pt x="2144687" y="290525"/>
                  </a:lnTo>
                  <a:lnTo>
                    <a:pt x="2147659" y="290525"/>
                  </a:lnTo>
                  <a:lnTo>
                    <a:pt x="2154136" y="295605"/>
                  </a:lnTo>
                  <a:lnTo>
                    <a:pt x="2151811" y="291795"/>
                  </a:lnTo>
                  <a:lnTo>
                    <a:pt x="2147735" y="282905"/>
                  </a:lnTo>
                  <a:lnTo>
                    <a:pt x="2148319" y="281635"/>
                  </a:lnTo>
                  <a:lnTo>
                    <a:pt x="2148903" y="280365"/>
                  </a:lnTo>
                  <a:lnTo>
                    <a:pt x="2155126" y="286715"/>
                  </a:lnTo>
                  <a:lnTo>
                    <a:pt x="2162797" y="285445"/>
                  </a:lnTo>
                  <a:lnTo>
                    <a:pt x="2170988" y="290525"/>
                  </a:lnTo>
                  <a:lnTo>
                    <a:pt x="2168512" y="285445"/>
                  </a:lnTo>
                  <a:lnTo>
                    <a:pt x="2166645" y="281635"/>
                  </a:lnTo>
                  <a:lnTo>
                    <a:pt x="2166874" y="280365"/>
                  </a:lnTo>
                  <a:lnTo>
                    <a:pt x="2167344" y="277825"/>
                  </a:lnTo>
                  <a:lnTo>
                    <a:pt x="2167572" y="276555"/>
                  </a:lnTo>
                  <a:lnTo>
                    <a:pt x="2169934" y="272745"/>
                  </a:lnTo>
                  <a:lnTo>
                    <a:pt x="2169833" y="265125"/>
                  </a:lnTo>
                  <a:lnTo>
                    <a:pt x="2170417" y="266395"/>
                  </a:lnTo>
                  <a:lnTo>
                    <a:pt x="2172043" y="268770"/>
                  </a:lnTo>
                  <a:lnTo>
                    <a:pt x="2175065" y="267665"/>
                  </a:lnTo>
                  <a:lnTo>
                    <a:pt x="2179713" y="271475"/>
                  </a:lnTo>
                  <a:lnTo>
                    <a:pt x="2183206" y="271475"/>
                  </a:lnTo>
                  <a:lnTo>
                    <a:pt x="2180183" y="267665"/>
                  </a:lnTo>
                  <a:lnTo>
                    <a:pt x="2178177" y="265125"/>
                  </a:lnTo>
                  <a:lnTo>
                    <a:pt x="2177173" y="263855"/>
                  </a:lnTo>
                  <a:lnTo>
                    <a:pt x="2173757" y="258775"/>
                  </a:lnTo>
                  <a:lnTo>
                    <a:pt x="2171433" y="252425"/>
                  </a:lnTo>
                  <a:lnTo>
                    <a:pt x="2168664" y="247345"/>
                  </a:lnTo>
                  <a:lnTo>
                    <a:pt x="2176208" y="252425"/>
                  </a:lnTo>
                  <a:lnTo>
                    <a:pt x="2180590" y="257505"/>
                  </a:lnTo>
                  <a:lnTo>
                    <a:pt x="2184527" y="262585"/>
                  </a:lnTo>
                  <a:lnTo>
                    <a:pt x="2190762" y="268935"/>
                  </a:lnTo>
                  <a:lnTo>
                    <a:pt x="2186305" y="263855"/>
                  </a:lnTo>
                  <a:lnTo>
                    <a:pt x="2182418" y="253695"/>
                  </a:lnTo>
                  <a:lnTo>
                    <a:pt x="2177973" y="249885"/>
                  </a:lnTo>
                  <a:lnTo>
                    <a:pt x="2182545" y="251155"/>
                  </a:lnTo>
                  <a:lnTo>
                    <a:pt x="2184870" y="252425"/>
                  </a:lnTo>
                  <a:lnTo>
                    <a:pt x="2187537" y="254965"/>
                  </a:lnTo>
                  <a:lnTo>
                    <a:pt x="2193086" y="257505"/>
                  </a:lnTo>
                  <a:lnTo>
                    <a:pt x="2187257" y="252425"/>
                  </a:lnTo>
                  <a:lnTo>
                    <a:pt x="2186978" y="249885"/>
                  </a:lnTo>
                  <a:lnTo>
                    <a:pt x="2188019" y="248615"/>
                  </a:lnTo>
                  <a:lnTo>
                    <a:pt x="2187537" y="247345"/>
                  </a:lnTo>
                  <a:lnTo>
                    <a:pt x="2186584" y="244805"/>
                  </a:lnTo>
                  <a:lnTo>
                    <a:pt x="2186114" y="243535"/>
                  </a:lnTo>
                  <a:lnTo>
                    <a:pt x="2195995" y="247345"/>
                  </a:lnTo>
                  <a:lnTo>
                    <a:pt x="2199487" y="254965"/>
                  </a:lnTo>
                  <a:lnTo>
                    <a:pt x="2198903" y="247345"/>
                  </a:lnTo>
                  <a:lnTo>
                    <a:pt x="2201075" y="248297"/>
                  </a:lnTo>
                  <a:lnTo>
                    <a:pt x="2200071" y="247345"/>
                  </a:lnTo>
                  <a:lnTo>
                    <a:pt x="2197379" y="244805"/>
                  </a:lnTo>
                  <a:lnTo>
                    <a:pt x="2195753" y="243535"/>
                  </a:lnTo>
                  <a:lnTo>
                    <a:pt x="2192502" y="240995"/>
                  </a:lnTo>
                  <a:lnTo>
                    <a:pt x="2194560" y="238455"/>
                  </a:lnTo>
                  <a:lnTo>
                    <a:pt x="2198471" y="240995"/>
                  </a:lnTo>
                  <a:lnTo>
                    <a:pt x="2203462" y="244805"/>
                  </a:lnTo>
                  <a:lnTo>
                    <a:pt x="2208784" y="248615"/>
                  </a:lnTo>
                  <a:lnTo>
                    <a:pt x="2208199" y="243535"/>
                  </a:lnTo>
                  <a:lnTo>
                    <a:pt x="2204428" y="238455"/>
                  </a:lnTo>
                  <a:lnTo>
                    <a:pt x="2203475" y="237185"/>
                  </a:lnTo>
                  <a:lnTo>
                    <a:pt x="2202535" y="235915"/>
                  </a:lnTo>
                  <a:lnTo>
                    <a:pt x="2200643" y="233375"/>
                  </a:lnTo>
                  <a:lnTo>
                    <a:pt x="2201811" y="232105"/>
                  </a:lnTo>
                  <a:lnTo>
                    <a:pt x="2202967" y="230835"/>
                  </a:lnTo>
                  <a:lnTo>
                    <a:pt x="2204720" y="232105"/>
                  </a:lnTo>
                  <a:lnTo>
                    <a:pt x="2205875" y="233375"/>
                  </a:lnTo>
                  <a:lnTo>
                    <a:pt x="2207628" y="235915"/>
                  </a:lnTo>
                  <a:lnTo>
                    <a:pt x="2206510" y="230835"/>
                  </a:lnTo>
                  <a:lnTo>
                    <a:pt x="2206231" y="229565"/>
                  </a:lnTo>
                  <a:lnTo>
                    <a:pt x="2206917" y="228295"/>
                  </a:lnTo>
                  <a:lnTo>
                    <a:pt x="2207590" y="227025"/>
                  </a:lnTo>
                  <a:lnTo>
                    <a:pt x="2208276" y="225755"/>
                  </a:lnTo>
                  <a:lnTo>
                    <a:pt x="2209990" y="220675"/>
                  </a:lnTo>
                  <a:lnTo>
                    <a:pt x="2208098" y="215595"/>
                  </a:lnTo>
                  <a:lnTo>
                    <a:pt x="2207628" y="214325"/>
                  </a:lnTo>
                  <a:lnTo>
                    <a:pt x="2209952" y="215595"/>
                  </a:lnTo>
                  <a:lnTo>
                    <a:pt x="2210524" y="215595"/>
                  </a:lnTo>
                  <a:lnTo>
                    <a:pt x="2204720" y="211785"/>
                  </a:lnTo>
                  <a:lnTo>
                    <a:pt x="2202103" y="209245"/>
                  </a:lnTo>
                  <a:lnTo>
                    <a:pt x="2199487" y="206705"/>
                  </a:lnTo>
                  <a:lnTo>
                    <a:pt x="2195411" y="202895"/>
                  </a:lnTo>
                  <a:lnTo>
                    <a:pt x="2196579" y="201625"/>
                  </a:lnTo>
                  <a:lnTo>
                    <a:pt x="2195525" y="200355"/>
                  </a:lnTo>
                  <a:lnTo>
                    <a:pt x="2194483" y="199085"/>
                  </a:lnTo>
                  <a:lnTo>
                    <a:pt x="2191347" y="195275"/>
                  </a:lnTo>
                  <a:lnTo>
                    <a:pt x="2198903" y="200355"/>
                  </a:lnTo>
                  <a:lnTo>
                    <a:pt x="2197735" y="200355"/>
                  </a:lnTo>
                  <a:lnTo>
                    <a:pt x="2200643" y="202895"/>
                  </a:lnTo>
                  <a:lnTo>
                    <a:pt x="2202396" y="205435"/>
                  </a:lnTo>
                  <a:lnTo>
                    <a:pt x="2200643" y="201625"/>
                  </a:lnTo>
                  <a:lnTo>
                    <a:pt x="2205609" y="205435"/>
                  </a:lnTo>
                  <a:lnTo>
                    <a:pt x="2206320" y="207975"/>
                  </a:lnTo>
                  <a:lnTo>
                    <a:pt x="2206371" y="209245"/>
                  </a:lnTo>
                  <a:lnTo>
                    <a:pt x="2209368" y="213055"/>
                  </a:lnTo>
                  <a:lnTo>
                    <a:pt x="2209368" y="206705"/>
                  </a:lnTo>
                  <a:lnTo>
                    <a:pt x="2207044" y="201625"/>
                  </a:lnTo>
                  <a:lnTo>
                    <a:pt x="2204135" y="195275"/>
                  </a:lnTo>
                  <a:lnTo>
                    <a:pt x="2209368" y="195275"/>
                  </a:lnTo>
                  <a:lnTo>
                    <a:pt x="2213610" y="200355"/>
                  </a:lnTo>
                  <a:lnTo>
                    <a:pt x="2213660" y="204165"/>
                  </a:lnTo>
                  <a:lnTo>
                    <a:pt x="2214029" y="205435"/>
                  </a:lnTo>
                  <a:lnTo>
                    <a:pt x="2219248" y="209245"/>
                  </a:lnTo>
                  <a:lnTo>
                    <a:pt x="2212276" y="209245"/>
                  </a:lnTo>
                  <a:lnTo>
                    <a:pt x="2219629" y="214325"/>
                  </a:lnTo>
                  <a:lnTo>
                    <a:pt x="2219680" y="215595"/>
                  </a:lnTo>
                  <a:lnTo>
                    <a:pt x="2219960" y="216865"/>
                  </a:lnTo>
                  <a:lnTo>
                    <a:pt x="2227973" y="221945"/>
                  </a:lnTo>
                  <a:lnTo>
                    <a:pt x="2235530" y="219405"/>
                  </a:lnTo>
                  <a:lnTo>
                    <a:pt x="2228558" y="211785"/>
                  </a:lnTo>
                  <a:lnTo>
                    <a:pt x="2235530" y="209245"/>
                  </a:lnTo>
                  <a:lnTo>
                    <a:pt x="2230882" y="202895"/>
                  </a:lnTo>
                  <a:lnTo>
                    <a:pt x="2227389" y="202895"/>
                  </a:lnTo>
                  <a:lnTo>
                    <a:pt x="2222741" y="196545"/>
                  </a:lnTo>
                  <a:lnTo>
                    <a:pt x="2223503" y="195275"/>
                  </a:lnTo>
                  <a:lnTo>
                    <a:pt x="2225776" y="191465"/>
                  </a:lnTo>
                  <a:lnTo>
                    <a:pt x="2235238" y="195275"/>
                  </a:lnTo>
                  <a:lnTo>
                    <a:pt x="2243836" y="199085"/>
                  </a:lnTo>
                  <a:lnTo>
                    <a:pt x="2244255" y="195275"/>
                  </a:lnTo>
                  <a:lnTo>
                    <a:pt x="2241385" y="191465"/>
                  </a:lnTo>
                  <a:lnTo>
                    <a:pt x="2239467" y="188925"/>
                  </a:lnTo>
                  <a:lnTo>
                    <a:pt x="2234806" y="183845"/>
                  </a:lnTo>
                  <a:lnTo>
                    <a:pt x="2232964" y="178765"/>
                  </a:lnTo>
                  <a:lnTo>
                    <a:pt x="2236698" y="178765"/>
                  </a:lnTo>
                  <a:lnTo>
                    <a:pt x="2246579" y="188925"/>
                  </a:lnTo>
                  <a:lnTo>
                    <a:pt x="2246871" y="183845"/>
                  </a:lnTo>
                  <a:lnTo>
                    <a:pt x="2243302" y="178765"/>
                  </a:lnTo>
                  <a:lnTo>
                    <a:pt x="2240940" y="174955"/>
                  </a:lnTo>
                  <a:lnTo>
                    <a:pt x="2244839" y="173685"/>
                  </a:lnTo>
                  <a:lnTo>
                    <a:pt x="2248319" y="177495"/>
                  </a:lnTo>
                  <a:lnTo>
                    <a:pt x="2244839" y="180035"/>
                  </a:lnTo>
                  <a:lnTo>
                    <a:pt x="2247163" y="181305"/>
                  </a:lnTo>
                  <a:lnTo>
                    <a:pt x="2251468" y="181305"/>
                  </a:lnTo>
                  <a:lnTo>
                    <a:pt x="2249779" y="177495"/>
                  </a:lnTo>
                  <a:lnTo>
                    <a:pt x="2246338" y="173685"/>
                  </a:lnTo>
                  <a:lnTo>
                    <a:pt x="2245410" y="169875"/>
                  </a:lnTo>
                  <a:lnTo>
                    <a:pt x="2255875" y="177495"/>
                  </a:lnTo>
                  <a:lnTo>
                    <a:pt x="2257336" y="172415"/>
                  </a:lnTo>
                  <a:lnTo>
                    <a:pt x="2257526" y="169875"/>
                  </a:lnTo>
                  <a:lnTo>
                    <a:pt x="2258199" y="160985"/>
                  </a:lnTo>
                  <a:lnTo>
                    <a:pt x="2258517" y="157073"/>
                  </a:lnTo>
                  <a:lnTo>
                    <a:pt x="2259076" y="154635"/>
                  </a:lnTo>
                  <a:lnTo>
                    <a:pt x="2259368" y="153365"/>
                  </a:lnTo>
                  <a:lnTo>
                    <a:pt x="2259952" y="150825"/>
                  </a:lnTo>
                  <a:lnTo>
                    <a:pt x="2262860" y="154635"/>
                  </a:lnTo>
                  <a:lnTo>
                    <a:pt x="2264600" y="157175"/>
                  </a:lnTo>
                  <a:lnTo>
                    <a:pt x="2269248" y="158445"/>
                  </a:lnTo>
                  <a:lnTo>
                    <a:pt x="2269833" y="153365"/>
                  </a:lnTo>
                  <a:lnTo>
                    <a:pt x="2271865" y="150825"/>
                  </a:lnTo>
                  <a:lnTo>
                    <a:pt x="2273909" y="148285"/>
                  </a:lnTo>
                  <a:lnTo>
                    <a:pt x="2276233" y="147015"/>
                  </a:lnTo>
                  <a:lnTo>
                    <a:pt x="2278557" y="145745"/>
                  </a:lnTo>
                  <a:lnTo>
                    <a:pt x="2283790" y="143205"/>
                  </a:lnTo>
                  <a:lnTo>
                    <a:pt x="2289606" y="140665"/>
                  </a:lnTo>
                  <a:lnTo>
                    <a:pt x="2295995" y="139395"/>
                  </a:lnTo>
                  <a:lnTo>
                    <a:pt x="2289606" y="129235"/>
                  </a:lnTo>
                  <a:lnTo>
                    <a:pt x="2290178" y="129235"/>
                  </a:lnTo>
                  <a:lnTo>
                    <a:pt x="2288629" y="126695"/>
                  </a:lnTo>
                  <a:lnTo>
                    <a:pt x="2287854" y="125425"/>
                  </a:lnTo>
                  <a:lnTo>
                    <a:pt x="2288438" y="122885"/>
                  </a:lnTo>
                  <a:lnTo>
                    <a:pt x="2294839" y="126695"/>
                  </a:lnTo>
                  <a:lnTo>
                    <a:pt x="2296579" y="129235"/>
                  </a:lnTo>
                  <a:lnTo>
                    <a:pt x="2295169" y="122885"/>
                  </a:lnTo>
                  <a:lnTo>
                    <a:pt x="2294598" y="120345"/>
                  </a:lnTo>
                  <a:lnTo>
                    <a:pt x="2294686" y="111455"/>
                  </a:lnTo>
                  <a:lnTo>
                    <a:pt x="2295360" y="110185"/>
                  </a:lnTo>
                  <a:lnTo>
                    <a:pt x="2296706" y="107645"/>
                  </a:lnTo>
                  <a:lnTo>
                    <a:pt x="2298052" y="105105"/>
                  </a:lnTo>
                  <a:lnTo>
                    <a:pt x="2305875" y="103835"/>
                  </a:lnTo>
                  <a:lnTo>
                    <a:pt x="2307628" y="106375"/>
                  </a:lnTo>
                  <a:lnTo>
                    <a:pt x="2308199" y="103835"/>
                  </a:lnTo>
                  <a:lnTo>
                    <a:pt x="2308479" y="102565"/>
                  </a:lnTo>
                  <a:lnTo>
                    <a:pt x="2303627" y="94945"/>
                  </a:lnTo>
                  <a:lnTo>
                    <a:pt x="2302840" y="93675"/>
                  </a:lnTo>
                  <a:lnTo>
                    <a:pt x="2301252" y="91135"/>
                  </a:lnTo>
                  <a:lnTo>
                    <a:pt x="2304719" y="89865"/>
                  </a:lnTo>
                  <a:lnTo>
                    <a:pt x="2305875" y="92405"/>
                  </a:lnTo>
                  <a:lnTo>
                    <a:pt x="2308555" y="89865"/>
                  </a:lnTo>
                  <a:lnTo>
                    <a:pt x="2312555" y="86055"/>
                  </a:lnTo>
                  <a:lnTo>
                    <a:pt x="2317877" y="78435"/>
                  </a:lnTo>
                  <a:lnTo>
                    <a:pt x="2319223" y="77165"/>
                  </a:lnTo>
                  <a:lnTo>
                    <a:pt x="2323261" y="73355"/>
                  </a:lnTo>
                  <a:lnTo>
                    <a:pt x="2324608" y="72085"/>
                  </a:lnTo>
                  <a:lnTo>
                    <a:pt x="2335530" y="70815"/>
                  </a:lnTo>
                  <a:lnTo>
                    <a:pt x="2332342" y="65735"/>
                  </a:lnTo>
                  <a:lnTo>
                    <a:pt x="2333333" y="64465"/>
                  </a:lnTo>
                  <a:lnTo>
                    <a:pt x="2335314" y="61925"/>
                  </a:lnTo>
                  <a:lnTo>
                    <a:pt x="2337092" y="59385"/>
                  </a:lnTo>
                  <a:lnTo>
                    <a:pt x="2332558" y="54305"/>
                  </a:lnTo>
                  <a:lnTo>
                    <a:pt x="2330297" y="51765"/>
                  </a:lnTo>
                  <a:lnTo>
                    <a:pt x="2338235" y="53035"/>
                  </a:lnTo>
                  <a:lnTo>
                    <a:pt x="2344115" y="54305"/>
                  </a:lnTo>
                  <a:lnTo>
                    <a:pt x="2349754" y="54305"/>
                  </a:lnTo>
                  <a:lnTo>
                    <a:pt x="2357043" y="53035"/>
                  </a:lnTo>
                  <a:lnTo>
                    <a:pt x="2358212" y="51765"/>
                  </a:lnTo>
                  <a:lnTo>
                    <a:pt x="2359368" y="50495"/>
                  </a:lnTo>
                  <a:lnTo>
                    <a:pt x="2357704" y="49225"/>
                  </a:lnTo>
                  <a:lnTo>
                    <a:pt x="2347747" y="41605"/>
                  </a:lnTo>
                  <a:lnTo>
                    <a:pt x="2347747" y="37795"/>
                  </a:lnTo>
                  <a:lnTo>
                    <a:pt x="2357043" y="44145"/>
                  </a:lnTo>
                  <a:lnTo>
                    <a:pt x="2352319" y="37795"/>
                  </a:lnTo>
                  <a:lnTo>
                    <a:pt x="2351379" y="36525"/>
                  </a:lnTo>
                  <a:lnTo>
                    <a:pt x="2349487" y="33985"/>
                  </a:lnTo>
                  <a:lnTo>
                    <a:pt x="2362276" y="40335"/>
                  </a:lnTo>
                  <a:lnTo>
                    <a:pt x="2361692" y="36525"/>
                  </a:lnTo>
                  <a:lnTo>
                    <a:pt x="2360536" y="36525"/>
                  </a:lnTo>
                  <a:lnTo>
                    <a:pt x="2355888" y="35255"/>
                  </a:lnTo>
                  <a:lnTo>
                    <a:pt x="2353551" y="32715"/>
                  </a:lnTo>
                  <a:lnTo>
                    <a:pt x="2351811" y="26365"/>
                  </a:lnTo>
                  <a:lnTo>
                    <a:pt x="2366924" y="28905"/>
                  </a:lnTo>
                  <a:lnTo>
                    <a:pt x="2371585" y="31445"/>
                  </a:lnTo>
                  <a:lnTo>
                    <a:pt x="2370785" y="25095"/>
                  </a:lnTo>
                  <a:lnTo>
                    <a:pt x="2370632" y="23825"/>
                  </a:lnTo>
                  <a:lnTo>
                    <a:pt x="2369997" y="18745"/>
                  </a:lnTo>
                  <a:lnTo>
                    <a:pt x="2369832" y="17475"/>
                  </a:lnTo>
                  <a:lnTo>
                    <a:pt x="2372741" y="20015"/>
                  </a:lnTo>
                  <a:lnTo>
                    <a:pt x="2374493" y="23825"/>
                  </a:lnTo>
                  <a:lnTo>
                    <a:pt x="2374900" y="21285"/>
                  </a:lnTo>
                  <a:lnTo>
                    <a:pt x="2378265" y="23825"/>
                  </a:lnTo>
                  <a:lnTo>
                    <a:pt x="2381186" y="25095"/>
                  </a:lnTo>
                  <a:lnTo>
                    <a:pt x="2380297" y="21285"/>
                  </a:lnTo>
                  <a:lnTo>
                    <a:pt x="2377973" y="20015"/>
                  </a:lnTo>
                  <a:lnTo>
                    <a:pt x="2375065" y="17475"/>
                  </a:lnTo>
                  <a:lnTo>
                    <a:pt x="2372741" y="16205"/>
                  </a:lnTo>
                  <a:lnTo>
                    <a:pt x="2380297" y="17475"/>
                  </a:lnTo>
                  <a:lnTo>
                    <a:pt x="2381034" y="16205"/>
                  </a:lnTo>
                  <a:lnTo>
                    <a:pt x="2383205" y="12395"/>
                  </a:lnTo>
                  <a:lnTo>
                    <a:pt x="2383358" y="11125"/>
                  </a:lnTo>
                  <a:lnTo>
                    <a:pt x="2383498" y="9855"/>
                  </a:lnTo>
                  <a:lnTo>
                    <a:pt x="2383790" y="7315"/>
                  </a:lnTo>
                  <a:lnTo>
                    <a:pt x="2390190" y="12395"/>
                  </a:lnTo>
                  <a:lnTo>
                    <a:pt x="2393962" y="7315"/>
                  </a:lnTo>
                  <a:lnTo>
                    <a:pt x="2396045" y="2235"/>
                  </a:lnTo>
                  <a:close/>
                </a:path>
              </a:pathLst>
            </a:custGeom>
            <a:solidFill>
              <a:srgbClr val="E28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7591346" y="3341657"/>
            <a:ext cx="697230" cy="1819275"/>
          </a:xfrm>
          <a:custGeom>
            <a:avLst/>
            <a:gdLst/>
            <a:ahLst/>
            <a:cxnLst/>
            <a:rect l="l" t="t" r="r" b="b"/>
            <a:pathLst>
              <a:path w="697230" h="1819275">
                <a:moveTo>
                  <a:pt x="696653" y="712197"/>
                </a:moveTo>
                <a:lnTo>
                  <a:pt x="182347" y="710546"/>
                </a:lnTo>
                <a:lnTo>
                  <a:pt x="141252" y="702535"/>
                </a:lnTo>
                <a:lnTo>
                  <a:pt x="106727" y="681317"/>
                </a:lnTo>
                <a:lnTo>
                  <a:pt x="81587" y="649507"/>
                </a:lnTo>
                <a:lnTo>
                  <a:pt x="68648" y="609719"/>
                </a:lnTo>
                <a:lnTo>
                  <a:pt x="70648" y="568612"/>
                </a:lnTo>
                <a:lnTo>
                  <a:pt x="86257" y="530255"/>
                </a:lnTo>
                <a:lnTo>
                  <a:pt x="113799" y="499807"/>
                </a:lnTo>
                <a:lnTo>
                  <a:pt x="151598" y="482433"/>
                </a:lnTo>
                <a:lnTo>
                  <a:pt x="696653" y="365421"/>
                </a:lnTo>
                <a:lnTo>
                  <a:pt x="696653" y="476713"/>
                </a:lnTo>
                <a:lnTo>
                  <a:pt x="184493" y="476713"/>
                </a:lnTo>
                <a:lnTo>
                  <a:pt x="215241" y="704111"/>
                </a:lnTo>
                <a:lnTo>
                  <a:pt x="696653" y="704111"/>
                </a:lnTo>
                <a:lnTo>
                  <a:pt x="696653" y="712197"/>
                </a:lnTo>
                <a:close/>
              </a:path>
              <a:path w="697230" h="1819275">
                <a:moveTo>
                  <a:pt x="696653" y="478578"/>
                </a:moveTo>
                <a:lnTo>
                  <a:pt x="184493" y="476713"/>
                </a:lnTo>
                <a:lnTo>
                  <a:pt x="696653" y="476713"/>
                </a:lnTo>
                <a:lnTo>
                  <a:pt x="696653" y="478578"/>
                </a:lnTo>
                <a:close/>
              </a:path>
              <a:path w="697230" h="1819275">
                <a:moveTo>
                  <a:pt x="696653" y="704111"/>
                </a:moveTo>
                <a:lnTo>
                  <a:pt x="215241" y="704111"/>
                </a:lnTo>
                <a:lnTo>
                  <a:pt x="696653" y="600810"/>
                </a:lnTo>
                <a:lnTo>
                  <a:pt x="696653" y="704111"/>
                </a:lnTo>
                <a:close/>
              </a:path>
              <a:path w="697230" h="1819275">
                <a:moveTo>
                  <a:pt x="696653" y="1341142"/>
                </a:moveTo>
                <a:lnTo>
                  <a:pt x="85095" y="1244718"/>
                </a:lnTo>
                <a:lnTo>
                  <a:pt x="24313" y="1203422"/>
                </a:lnTo>
                <a:lnTo>
                  <a:pt x="7061" y="1169299"/>
                </a:lnTo>
                <a:lnTo>
                  <a:pt x="0" y="1133164"/>
                </a:lnTo>
                <a:lnTo>
                  <a:pt x="5754" y="1096427"/>
                </a:lnTo>
                <a:lnTo>
                  <a:pt x="51586" y="1037432"/>
                </a:lnTo>
                <a:lnTo>
                  <a:pt x="135684" y="1008246"/>
                </a:lnTo>
                <a:lnTo>
                  <a:pt x="338510" y="957198"/>
                </a:lnTo>
                <a:lnTo>
                  <a:pt x="542162" y="910002"/>
                </a:lnTo>
                <a:lnTo>
                  <a:pt x="696653" y="876898"/>
                </a:lnTo>
                <a:lnTo>
                  <a:pt x="696653" y="1020180"/>
                </a:lnTo>
                <a:lnTo>
                  <a:pt x="147308" y="1020180"/>
                </a:lnTo>
                <a:lnTo>
                  <a:pt x="147308" y="1243288"/>
                </a:lnTo>
                <a:lnTo>
                  <a:pt x="696653" y="1243288"/>
                </a:lnTo>
                <a:lnTo>
                  <a:pt x="696653" y="1341142"/>
                </a:lnTo>
                <a:close/>
              </a:path>
              <a:path w="697230" h="1819275">
                <a:moveTo>
                  <a:pt x="696653" y="1107323"/>
                </a:moveTo>
                <a:lnTo>
                  <a:pt x="147308" y="1020180"/>
                </a:lnTo>
                <a:lnTo>
                  <a:pt x="696653" y="1020180"/>
                </a:lnTo>
                <a:lnTo>
                  <a:pt x="696653" y="1107323"/>
                </a:lnTo>
                <a:close/>
              </a:path>
              <a:path w="697230" h="1819275">
                <a:moveTo>
                  <a:pt x="696653" y="1243288"/>
                </a:moveTo>
                <a:lnTo>
                  <a:pt x="147308" y="1243288"/>
                </a:lnTo>
                <a:lnTo>
                  <a:pt x="196941" y="1230117"/>
                </a:lnTo>
                <a:lnTo>
                  <a:pt x="346231" y="1192137"/>
                </a:lnTo>
                <a:lnTo>
                  <a:pt x="496070" y="1156386"/>
                </a:lnTo>
                <a:lnTo>
                  <a:pt x="696653" y="1112025"/>
                </a:lnTo>
                <a:lnTo>
                  <a:pt x="696653" y="1243288"/>
                </a:lnTo>
                <a:close/>
              </a:path>
              <a:path w="697230" h="1819275">
                <a:moveTo>
                  <a:pt x="597412" y="1819159"/>
                </a:moveTo>
                <a:lnTo>
                  <a:pt x="556339" y="1805527"/>
                </a:lnTo>
                <a:lnTo>
                  <a:pt x="523311" y="1777684"/>
                </a:lnTo>
                <a:lnTo>
                  <a:pt x="501277" y="1736700"/>
                </a:lnTo>
                <a:lnTo>
                  <a:pt x="497713" y="1692342"/>
                </a:lnTo>
                <a:lnTo>
                  <a:pt x="512450" y="1648923"/>
                </a:lnTo>
                <a:lnTo>
                  <a:pt x="541803" y="1613816"/>
                </a:lnTo>
                <a:lnTo>
                  <a:pt x="582082" y="1594397"/>
                </a:lnTo>
                <a:lnTo>
                  <a:pt x="696653" y="1571979"/>
                </a:lnTo>
                <a:lnTo>
                  <a:pt x="696653" y="1806880"/>
                </a:lnTo>
                <a:lnTo>
                  <a:pt x="643580" y="1817505"/>
                </a:lnTo>
                <a:lnTo>
                  <a:pt x="597412" y="1819159"/>
                </a:lnTo>
                <a:close/>
              </a:path>
              <a:path w="697230" h="1819275">
                <a:moveTo>
                  <a:pt x="696653" y="197501"/>
                </a:moveTo>
                <a:lnTo>
                  <a:pt x="665804" y="169872"/>
                </a:lnTo>
                <a:lnTo>
                  <a:pt x="645725" y="127749"/>
                </a:lnTo>
                <a:lnTo>
                  <a:pt x="642161" y="83190"/>
                </a:lnTo>
                <a:lnTo>
                  <a:pt x="656899" y="39972"/>
                </a:lnTo>
                <a:lnTo>
                  <a:pt x="686251" y="5066"/>
                </a:lnTo>
                <a:lnTo>
                  <a:pt x="696653" y="0"/>
                </a:lnTo>
                <a:lnTo>
                  <a:pt x="696653" y="19750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09329" y="9522150"/>
            <a:ext cx="1745831" cy="76484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7281059" y="0"/>
            <a:ext cx="1007110" cy="2363470"/>
          </a:xfrm>
          <a:custGeom>
            <a:avLst/>
            <a:gdLst/>
            <a:ahLst/>
            <a:cxnLst/>
            <a:rect l="l" t="t" r="r" b="b"/>
            <a:pathLst>
              <a:path w="1007109" h="2363470">
                <a:moveTo>
                  <a:pt x="843662" y="298728"/>
                </a:moveTo>
                <a:lnTo>
                  <a:pt x="818630" y="258993"/>
                </a:lnTo>
                <a:lnTo>
                  <a:pt x="791613" y="219037"/>
                </a:lnTo>
                <a:lnTo>
                  <a:pt x="734271" y="137582"/>
                </a:lnTo>
                <a:lnTo>
                  <a:pt x="705269" y="95642"/>
                </a:lnTo>
                <a:lnTo>
                  <a:pt x="676929" y="52598"/>
                </a:lnTo>
                <a:lnTo>
                  <a:pt x="659065" y="28903"/>
                </a:lnTo>
                <a:lnTo>
                  <a:pt x="641200" y="5953"/>
                </a:lnTo>
                <a:lnTo>
                  <a:pt x="636245" y="0"/>
                </a:lnTo>
                <a:lnTo>
                  <a:pt x="779391" y="0"/>
                </a:lnTo>
                <a:lnTo>
                  <a:pt x="786099" y="12900"/>
                </a:lnTo>
                <a:lnTo>
                  <a:pt x="804708" y="25554"/>
                </a:lnTo>
                <a:lnTo>
                  <a:pt x="827782" y="36719"/>
                </a:lnTo>
                <a:lnTo>
                  <a:pt x="897366" y="36719"/>
                </a:lnTo>
                <a:lnTo>
                  <a:pt x="904392" y="60538"/>
                </a:lnTo>
                <a:lnTo>
                  <a:pt x="843662" y="60538"/>
                </a:lnTo>
                <a:lnTo>
                  <a:pt x="915119" y="195512"/>
                </a:lnTo>
                <a:lnTo>
                  <a:pt x="944209" y="195512"/>
                </a:lnTo>
                <a:lnTo>
                  <a:pt x="965289" y="266969"/>
                </a:lnTo>
                <a:lnTo>
                  <a:pt x="907179" y="266969"/>
                </a:lnTo>
                <a:lnTo>
                  <a:pt x="843662" y="298728"/>
                </a:lnTo>
                <a:close/>
              </a:path>
              <a:path w="1007109" h="2363470">
                <a:moveTo>
                  <a:pt x="897366" y="36719"/>
                </a:moveTo>
                <a:lnTo>
                  <a:pt x="827782" y="36719"/>
                </a:lnTo>
                <a:lnTo>
                  <a:pt x="886534" y="0"/>
                </a:lnTo>
                <a:lnTo>
                  <a:pt x="897366" y="36719"/>
                </a:lnTo>
                <a:close/>
              </a:path>
              <a:path w="1007109" h="2363470">
                <a:moveTo>
                  <a:pt x="914313" y="12554"/>
                </a:moveTo>
                <a:lnTo>
                  <a:pt x="907179" y="4960"/>
                </a:lnTo>
                <a:lnTo>
                  <a:pt x="907179" y="0"/>
                </a:lnTo>
                <a:lnTo>
                  <a:pt x="914313" y="12554"/>
                </a:lnTo>
                <a:close/>
              </a:path>
              <a:path w="1007109" h="2363470">
                <a:moveTo>
                  <a:pt x="935927" y="50595"/>
                </a:moveTo>
                <a:lnTo>
                  <a:pt x="914313" y="12554"/>
                </a:lnTo>
                <a:lnTo>
                  <a:pt x="926408" y="25430"/>
                </a:lnTo>
                <a:lnTo>
                  <a:pt x="935960" y="49621"/>
                </a:lnTo>
                <a:lnTo>
                  <a:pt x="935927" y="50595"/>
                </a:lnTo>
                <a:close/>
              </a:path>
              <a:path w="1007109" h="2363470">
                <a:moveTo>
                  <a:pt x="964134" y="100236"/>
                </a:moveTo>
                <a:lnTo>
                  <a:pt x="923058" y="100236"/>
                </a:lnTo>
                <a:lnTo>
                  <a:pt x="935092" y="75301"/>
                </a:lnTo>
                <a:lnTo>
                  <a:pt x="935927" y="50595"/>
                </a:lnTo>
                <a:lnTo>
                  <a:pt x="964134" y="100236"/>
                </a:lnTo>
                <a:close/>
              </a:path>
              <a:path w="1007109" h="2363470">
                <a:moveTo>
                  <a:pt x="914900" y="96157"/>
                </a:moveTo>
                <a:lnTo>
                  <a:pt x="843662" y="60538"/>
                </a:lnTo>
                <a:lnTo>
                  <a:pt x="904392" y="60538"/>
                </a:lnTo>
                <a:lnTo>
                  <a:pt x="914900" y="96157"/>
                </a:lnTo>
                <a:close/>
              </a:path>
              <a:path w="1007109" h="2363470">
                <a:moveTo>
                  <a:pt x="935707" y="166689"/>
                </a:moveTo>
                <a:lnTo>
                  <a:pt x="914900" y="96157"/>
                </a:lnTo>
                <a:lnTo>
                  <a:pt x="923058" y="100236"/>
                </a:lnTo>
                <a:lnTo>
                  <a:pt x="964134" y="100236"/>
                </a:lnTo>
                <a:lnTo>
                  <a:pt x="986690" y="139935"/>
                </a:lnTo>
                <a:lnTo>
                  <a:pt x="954817" y="139935"/>
                </a:lnTo>
                <a:lnTo>
                  <a:pt x="935707" y="166689"/>
                </a:lnTo>
                <a:close/>
              </a:path>
              <a:path w="1007109" h="2363470">
                <a:moveTo>
                  <a:pt x="1006939" y="175570"/>
                </a:moveTo>
                <a:lnTo>
                  <a:pt x="989305" y="164002"/>
                </a:lnTo>
                <a:lnTo>
                  <a:pt x="954817" y="139935"/>
                </a:lnTo>
                <a:lnTo>
                  <a:pt x="986690" y="139935"/>
                </a:lnTo>
                <a:lnTo>
                  <a:pt x="1006939" y="175570"/>
                </a:lnTo>
                <a:close/>
              </a:path>
              <a:path w="1007109" h="2363470">
                <a:moveTo>
                  <a:pt x="944209" y="195512"/>
                </a:moveTo>
                <a:lnTo>
                  <a:pt x="915119" y="195512"/>
                </a:lnTo>
                <a:lnTo>
                  <a:pt x="935707" y="166689"/>
                </a:lnTo>
                <a:lnTo>
                  <a:pt x="944209" y="195512"/>
                </a:lnTo>
                <a:close/>
              </a:path>
              <a:path w="1007109" h="2363470">
                <a:moveTo>
                  <a:pt x="1006939" y="408155"/>
                </a:moveTo>
                <a:lnTo>
                  <a:pt x="883360" y="346366"/>
                </a:lnTo>
                <a:lnTo>
                  <a:pt x="907179" y="266969"/>
                </a:lnTo>
                <a:lnTo>
                  <a:pt x="965289" y="266969"/>
                </a:lnTo>
                <a:lnTo>
                  <a:pt x="1006939" y="408155"/>
                </a:lnTo>
                <a:close/>
              </a:path>
              <a:path w="1007109" h="2363470">
                <a:moveTo>
                  <a:pt x="454618" y="2339220"/>
                </a:moveTo>
                <a:lnTo>
                  <a:pt x="433901" y="2329171"/>
                </a:lnTo>
                <a:lnTo>
                  <a:pt x="419882" y="2312423"/>
                </a:lnTo>
                <a:lnTo>
                  <a:pt x="413307" y="2291209"/>
                </a:lnTo>
                <a:lnTo>
                  <a:pt x="414920" y="2267763"/>
                </a:lnTo>
                <a:lnTo>
                  <a:pt x="414920" y="2259823"/>
                </a:lnTo>
                <a:lnTo>
                  <a:pt x="440024" y="2216934"/>
                </a:lnTo>
                <a:lnTo>
                  <a:pt x="462841" y="2173129"/>
                </a:lnTo>
                <a:lnTo>
                  <a:pt x="484025" y="2128672"/>
                </a:lnTo>
                <a:lnTo>
                  <a:pt x="504228" y="2083822"/>
                </a:lnTo>
                <a:lnTo>
                  <a:pt x="524104" y="2038841"/>
                </a:lnTo>
                <a:lnTo>
                  <a:pt x="544307" y="1993992"/>
                </a:lnTo>
                <a:lnTo>
                  <a:pt x="565490" y="1949534"/>
                </a:lnTo>
                <a:lnTo>
                  <a:pt x="588307" y="1905730"/>
                </a:lnTo>
                <a:lnTo>
                  <a:pt x="613412" y="1862840"/>
                </a:lnTo>
                <a:lnTo>
                  <a:pt x="633757" y="1828352"/>
                </a:lnTo>
                <a:lnTo>
                  <a:pt x="680402" y="1762354"/>
                </a:lnTo>
                <a:lnTo>
                  <a:pt x="700748" y="1727866"/>
                </a:lnTo>
                <a:lnTo>
                  <a:pt x="733499" y="1669311"/>
                </a:lnTo>
                <a:lnTo>
                  <a:pt x="772205" y="1616711"/>
                </a:lnTo>
                <a:lnTo>
                  <a:pt x="799125" y="1584332"/>
                </a:lnTo>
                <a:lnTo>
                  <a:pt x="814880" y="1548231"/>
                </a:lnTo>
                <a:lnTo>
                  <a:pt x="829147" y="1510642"/>
                </a:lnTo>
                <a:lnTo>
                  <a:pt x="851601" y="1473797"/>
                </a:lnTo>
                <a:lnTo>
                  <a:pt x="878522" y="1448613"/>
                </a:lnTo>
                <a:lnTo>
                  <a:pt x="900232" y="1421197"/>
                </a:lnTo>
                <a:lnTo>
                  <a:pt x="917476" y="1392291"/>
                </a:lnTo>
                <a:lnTo>
                  <a:pt x="930998" y="1362642"/>
                </a:lnTo>
                <a:lnTo>
                  <a:pt x="947001" y="1336093"/>
                </a:lnTo>
                <a:lnTo>
                  <a:pt x="969704" y="1328898"/>
                </a:lnTo>
                <a:lnTo>
                  <a:pt x="996872" y="1342544"/>
                </a:lnTo>
                <a:lnTo>
                  <a:pt x="1006939" y="1354862"/>
                </a:lnTo>
                <a:lnTo>
                  <a:pt x="1006939" y="1659717"/>
                </a:lnTo>
                <a:lnTo>
                  <a:pt x="1000594" y="1677251"/>
                </a:lnTo>
                <a:lnTo>
                  <a:pt x="994515" y="1696108"/>
                </a:lnTo>
                <a:lnTo>
                  <a:pt x="974418" y="1741636"/>
                </a:lnTo>
                <a:lnTo>
                  <a:pt x="946877" y="1780466"/>
                </a:lnTo>
                <a:lnTo>
                  <a:pt x="907427" y="1808875"/>
                </a:lnTo>
                <a:lnTo>
                  <a:pt x="851602" y="1823142"/>
                </a:lnTo>
                <a:lnTo>
                  <a:pt x="867977" y="1862344"/>
                </a:lnTo>
                <a:lnTo>
                  <a:pt x="869466" y="1904523"/>
                </a:lnTo>
                <a:lnTo>
                  <a:pt x="856068" y="1943725"/>
                </a:lnTo>
                <a:lnTo>
                  <a:pt x="827783" y="1973996"/>
                </a:lnTo>
                <a:lnTo>
                  <a:pt x="819843" y="1973996"/>
                </a:lnTo>
                <a:lnTo>
                  <a:pt x="790317" y="2015803"/>
                </a:lnTo>
                <a:lnTo>
                  <a:pt x="762280" y="2058354"/>
                </a:lnTo>
                <a:lnTo>
                  <a:pt x="737221" y="2102395"/>
                </a:lnTo>
                <a:lnTo>
                  <a:pt x="716627" y="2148668"/>
                </a:lnTo>
                <a:lnTo>
                  <a:pt x="701120" y="2208464"/>
                </a:lnTo>
                <a:lnTo>
                  <a:pt x="681891" y="2239974"/>
                </a:lnTo>
                <a:lnTo>
                  <a:pt x="646287" y="2253620"/>
                </a:lnTo>
                <a:lnTo>
                  <a:pt x="581653" y="2259823"/>
                </a:lnTo>
                <a:lnTo>
                  <a:pt x="573713" y="2259823"/>
                </a:lnTo>
                <a:lnTo>
                  <a:pt x="573713" y="2267763"/>
                </a:lnTo>
                <a:lnTo>
                  <a:pt x="565774" y="2267763"/>
                </a:lnTo>
                <a:lnTo>
                  <a:pt x="569992" y="2290713"/>
                </a:lnTo>
                <a:lnTo>
                  <a:pt x="587608" y="2296544"/>
                </a:lnTo>
                <a:lnTo>
                  <a:pt x="608201" y="2297909"/>
                </a:lnTo>
                <a:lnTo>
                  <a:pt x="610422" y="2299521"/>
                </a:lnTo>
                <a:lnTo>
                  <a:pt x="478437" y="2299521"/>
                </a:lnTo>
                <a:lnTo>
                  <a:pt x="454618" y="2339220"/>
                </a:lnTo>
                <a:close/>
              </a:path>
              <a:path w="1007109" h="2363470">
                <a:moveTo>
                  <a:pt x="494317" y="2363039"/>
                </a:moveTo>
                <a:lnTo>
                  <a:pt x="494317" y="2299521"/>
                </a:lnTo>
                <a:lnTo>
                  <a:pt x="610422" y="2299521"/>
                </a:lnTo>
                <a:lnTo>
                  <a:pt x="621351" y="2307461"/>
                </a:lnTo>
                <a:lnTo>
                  <a:pt x="609318" y="2327310"/>
                </a:lnTo>
                <a:lnTo>
                  <a:pt x="578676" y="2347159"/>
                </a:lnTo>
                <a:lnTo>
                  <a:pt x="537613" y="2361054"/>
                </a:lnTo>
                <a:lnTo>
                  <a:pt x="494317" y="2363039"/>
                </a:lnTo>
                <a:close/>
              </a:path>
              <a:path w="1007109" h="2363470">
                <a:moveTo>
                  <a:pt x="829370" y="783047"/>
                </a:moveTo>
                <a:lnTo>
                  <a:pt x="756325" y="783047"/>
                </a:lnTo>
                <a:lnTo>
                  <a:pt x="776299" y="737146"/>
                </a:lnTo>
                <a:lnTo>
                  <a:pt x="808926" y="713575"/>
                </a:lnTo>
                <a:lnTo>
                  <a:pt x="848996" y="704891"/>
                </a:lnTo>
                <a:lnTo>
                  <a:pt x="891300" y="703650"/>
                </a:lnTo>
                <a:lnTo>
                  <a:pt x="935588" y="703526"/>
                </a:lnTo>
                <a:lnTo>
                  <a:pt x="983598" y="702658"/>
                </a:lnTo>
                <a:lnTo>
                  <a:pt x="1006939" y="701546"/>
                </a:lnTo>
                <a:lnTo>
                  <a:pt x="1006939" y="751288"/>
                </a:lnTo>
                <a:lnTo>
                  <a:pt x="819843" y="751288"/>
                </a:lnTo>
                <a:lnTo>
                  <a:pt x="829370" y="783047"/>
                </a:lnTo>
                <a:close/>
              </a:path>
              <a:path w="1007109" h="2363470">
                <a:moveTo>
                  <a:pt x="829593" y="783788"/>
                </a:moveTo>
                <a:lnTo>
                  <a:pt x="163814" y="783788"/>
                </a:lnTo>
                <a:lnTo>
                  <a:pt x="213720" y="780223"/>
                </a:lnTo>
                <a:lnTo>
                  <a:pt x="263210" y="773880"/>
                </a:lnTo>
                <a:lnTo>
                  <a:pt x="362051" y="758973"/>
                </a:lnTo>
                <a:lnTo>
                  <a:pt x="411957" y="753464"/>
                </a:lnTo>
                <a:lnTo>
                  <a:pt x="510260" y="749573"/>
                </a:lnTo>
                <a:lnTo>
                  <a:pt x="558342" y="745191"/>
                </a:lnTo>
                <a:lnTo>
                  <a:pt x="657175" y="732995"/>
                </a:lnTo>
                <a:lnTo>
                  <a:pt x="708687" y="727469"/>
                </a:lnTo>
                <a:lnTo>
                  <a:pt x="756325" y="783047"/>
                </a:lnTo>
                <a:lnTo>
                  <a:pt x="829370" y="783047"/>
                </a:lnTo>
                <a:lnTo>
                  <a:pt x="829593" y="783788"/>
                </a:lnTo>
                <a:close/>
              </a:path>
              <a:path w="1007109" h="2363470">
                <a:moveTo>
                  <a:pt x="1006939" y="830685"/>
                </a:moveTo>
                <a:lnTo>
                  <a:pt x="843662" y="830685"/>
                </a:lnTo>
                <a:lnTo>
                  <a:pt x="891300" y="790987"/>
                </a:lnTo>
                <a:lnTo>
                  <a:pt x="819843" y="751288"/>
                </a:lnTo>
                <a:lnTo>
                  <a:pt x="1006939" y="751288"/>
                </a:lnTo>
                <a:lnTo>
                  <a:pt x="1006939" y="830685"/>
                </a:lnTo>
                <a:close/>
              </a:path>
              <a:path w="1007109" h="2363470">
                <a:moveTo>
                  <a:pt x="375847" y="1007379"/>
                </a:moveTo>
                <a:lnTo>
                  <a:pt x="321997" y="1005651"/>
                </a:lnTo>
                <a:lnTo>
                  <a:pt x="269029" y="1000395"/>
                </a:lnTo>
                <a:lnTo>
                  <a:pt x="216723" y="991830"/>
                </a:lnTo>
                <a:lnTo>
                  <a:pt x="164858" y="980178"/>
                </a:lnTo>
                <a:lnTo>
                  <a:pt x="113213" y="965659"/>
                </a:lnTo>
                <a:lnTo>
                  <a:pt x="89270" y="961069"/>
                </a:lnTo>
                <a:lnTo>
                  <a:pt x="64583" y="958712"/>
                </a:lnTo>
                <a:lnTo>
                  <a:pt x="38407" y="957843"/>
                </a:lnTo>
                <a:lnTo>
                  <a:pt x="9998" y="957719"/>
                </a:lnTo>
                <a:lnTo>
                  <a:pt x="0" y="908391"/>
                </a:lnTo>
                <a:lnTo>
                  <a:pt x="1470" y="864796"/>
                </a:lnTo>
                <a:lnTo>
                  <a:pt x="13967" y="828700"/>
                </a:lnTo>
                <a:lnTo>
                  <a:pt x="70280" y="786061"/>
                </a:lnTo>
                <a:lnTo>
                  <a:pt x="113224" y="783047"/>
                </a:lnTo>
                <a:lnTo>
                  <a:pt x="163814" y="783788"/>
                </a:lnTo>
                <a:lnTo>
                  <a:pt x="829593" y="783788"/>
                </a:lnTo>
                <a:lnTo>
                  <a:pt x="843662" y="830685"/>
                </a:lnTo>
                <a:lnTo>
                  <a:pt x="1006939" y="830685"/>
                </a:lnTo>
                <a:lnTo>
                  <a:pt x="1006939" y="862443"/>
                </a:lnTo>
                <a:lnTo>
                  <a:pt x="954817" y="862443"/>
                </a:lnTo>
                <a:lnTo>
                  <a:pt x="946877" y="878323"/>
                </a:lnTo>
                <a:lnTo>
                  <a:pt x="1002455" y="902142"/>
                </a:lnTo>
                <a:lnTo>
                  <a:pt x="1006939" y="902142"/>
                </a:lnTo>
                <a:lnTo>
                  <a:pt x="1006939" y="976602"/>
                </a:lnTo>
                <a:lnTo>
                  <a:pt x="780428" y="986842"/>
                </a:lnTo>
                <a:lnTo>
                  <a:pt x="681487" y="992308"/>
                </a:lnTo>
                <a:lnTo>
                  <a:pt x="531957" y="995947"/>
                </a:lnTo>
                <a:lnTo>
                  <a:pt x="481819" y="999219"/>
                </a:lnTo>
                <a:lnTo>
                  <a:pt x="430799" y="1005357"/>
                </a:lnTo>
                <a:lnTo>
                  <a:pt x="375847" y="1007379"/>
                </a:lnTo>
                <a:close/>
              </a:path>
              <a:path w="1007109" h="2363470">
                <a:moveTo>
                  <a:pt x="1006939" y="884781"/>
                </a:moveTo>
                <a:lnTo>
                  <a:pt x="954817" y="862443"/>
                </a:lnTo>
                <a:lnTo>
                  <a:pt x="1006939" y="862443"/>
                </a:lnTo>
                <a:lnTo>
                  <a:pt x="1006939" y="884781"/>
                </a:lnTo>
                <a:close/>
              </a:path>
              <a:path w="1007109" h="2363470">
                <a:moveTo>
                  <a:pt x="1006939" y="902142"/>
                </a:moveTo>
                <a:lnTo>
                  <a:pt x="1002455" y="902142"/>
                </a:lnTo>
                <a:lnTo>
                  <a:pt x="1006939" y="893174"/>
                </a:lnTo>
                <a:lnTo>
                  <a:pt x="1006939" y="902142"/>
                </a:lnTo>
                <a:close/>
              </a:path>
              <a:path w="1007109" h="2363470">
                <a:moveTo>
                  <a:pt x="1006939" y="497687"/>
                </a:moveTo>
                <a:lnTo>
                  <a:pt x="994515" y="481340"/>
                </a:lnTo>
                <a:lnTo>
                  <a:pt x="1006939" y="466845"/>
                </a:lnTo>
                <a:lnTo>
                  <a:pt x="1006939" y="497687"/>
                </a:lnTo>
                <a:close/>
              </a:path>
            </a:pathLst>
          </a:custGeom>
          <a:solidFill>
            <a:srgbClr val="6A0D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94243" y="137610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90" h="17780">
                <a:moveTo>
                  <a:pt x="0" y="17763"/>
                </a:moveTo>
                <a:lnTo>
                  <a:pt x="5920" y="845"/>
                </a:lnTo>
                <a:lnTo>
                  <a:pt x="8458" y="0"/>
                </a:lnTo>
                <a:lnTo>
                  <a:pt x="6766" y="10150"/>
                </a:lnTo>
                <a:lnTo>
                  <a:pt x="5075" y="14379"/>
                </a:lnTo>
                <a:lnTo>
                  <a:pt x="0" y="17763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92463" y="998005"/>
            <a:ext cx="8890" cy="12065"/>
          </a:xfrm>
          <a:custGeom>
            <a:avLst/>
            <a:gdLst/>
            <a:ahLst/>
            <a:cxnLst/>
            <a:rect l="l" t="t" r="r" b="b"/>
            <a:pathLst>
              <a:path w="8890" h="12065">
                <a:moveTo>
                  <a:pt x="8458" y="11842"/>
                </a:moveTo>
                <a:lnTo>
                  <a:pt x="0" y="6766"/>
                </a:lnTo>
                <a:lnTo>
                  <a:pt x="1691" y="0"/>
                </a:lnTo>
                <a:lnTo>
                  <a:pt x="8458" y="1184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49699" y="1215394"/>
            <a:ext cx="7620" cy="1905"/>
          </a:xfrm>
          <a:custGeom>
            <a:avLst/>
            <a:gdLst/>
            <a:ahLst/>
            <a:cxnLst/>
            <a:rect l="l" t="t" r="r" b="b"/>
            <a:pathLst>
              <a:path w="7619" h="1905">
                <a:moveTo>
                  <a:pt x="1691" y="1691"/>
                </a:moveTo>
                <a:lnTo>
                  <a:pt x="0" y="1691"/>
                </a:lnTo>
                <a:lnTo>
                  <a:pt x="7612" y="0"/>
                </a:lnTo>
                <a:lnTo>
                  <a:pt x="5075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49796" y="868587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69">
                <a:moveTo>
                  <a:pt x="6766" y="845"/>
                </a:moveTo>
                <a:lnTo>
                  <a:pt x="0" y="0"/>
                </a:lnTo>
                <a:lnTo>
                  <a:pt x="3383" y="0"/>
                </a:lnTo>
                <a:lnTo>
                  <a:pt x="6766" y="84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86351" y="1432782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5">
                <a:moveTo>
                  <a:pt x="0" y="1691"/>
                </a:moveTo>
                <a:lnTo>
                  <a:pt x="0" y="845"/>
                </a:lnTo>
                <a:lnTo>
                  <a:pt x="845" y="0"/>
                </a:lnTo>
                <a:lnTo>
                  <a:pt x="845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04017" y="1449699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80">
                <a:moveTo>
                  <a:pt x="0" y="5074"/>
                </a:moveTo>
                <a:lnTo>
                  <a:pt x="7612" y="1691"/>
                </a:lnTo>
                <a:lnTo>
                  <a:pt x="7612" y="0"/>
                </a:lnTo>
                <a:lnTo>
                  <a:pt x="8458" y="4228"/>
                </a:lnTo>
                <a:lnTo>
                  <a:pt x="0" y="507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21875" y="851673"/>
            <a:ext cx="52069" cy="39370"/>
          </a:xfrm>
          <a:custGeom>
            <a:avLst/>
            <a:gdLst/>
            <a:ahLst/>
            <a:cxnLst/>
            <a:rect l="l" t="t" r="r" b="b"/>
            <a:pathLst>
              <a:path w="52069" h="39369">
                <a:moveTo>
                  <a:pt x="3390" y="38912"/>
                </a:moveTo>
                <a:lnTo>
                  <a:pt x="2540" y="37223"/>
                </a:lnTo>
                <a:lnTo>
                  <a:pt x="1689" y="37223"/>
                </a:lnTo>
                <a:lnTo>
                  <a:pt x="0" y="36372"/>
                </a:lnTo>
                <a:lnTo>
                  <a:pt x="850" y="37223"/>
                </a:lnTo>
                <a:lnTo>
                  <a:pt x="2540" y="38061"/>
                </a:lnTo>
                <a:lnTo>
                  <a:pt x="3390" y="38912"/>
                </a:lnTo>
                <a:close/>
              </a:path>
              <a:path w="52069" h="39369">
                <a:moveTo>
                  <a:pt x="51600" y="5080"/>
                </a:moveTo>
                <a:lnTo>
                  <a:pt x="49911" y="2540"/>
                </a:lnTo>
                <a:lnTo>
                  <a:pt x="47371" y="0"/>
                </a:lnTo>
                <a:lnTo>
                  <a:pt x="51600" y="508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36073" y="784008"/>
            <a:ext cx="24765" cy="15240"/>
          </a:xfrm>
          <a:custGeom>
            <a:avLst/>
            <a:gdLst/>
            <a:ahLst/>
            <a:cxnLst/>
            <a:rect l="l" t="t" r="r" b="b"/>
            <a:pathLst>
              <a:path w="24765" h="15240">
                <a:moveTo>
                  <a:pt x="4229" y="14376"/>
                </a:moveTo>
                <a:lnTo>
                  <a:pt x="0" y="10147"/>
                </a:lnTo>
                <a:lnTo>
                  <a:pt x="2527" y="13538"/>
                </a:lnTo>
                <a:lnTo>
                  <a:pt x="3378" y="15227"/>
                </a:lnTo>
                <a:lnTo>
                  <a:pt x="4229" y="15227"/>
                </a:lnTo>
                <a:lnTo>
                  <a:pt x="4229" y="14376"/>
                </a:lnTo>
                <a:close/>
              </a:path>
              <a:path w="24765" h="15240">
                <a:moveTo>
                  <a:pt x="24523" y="1689"/>
                </a:moveTo>
                <a:lnTo>
                  <a:pt x="23685" y="838"/>
                </a:lnTo>
                <a:lnTo>
                  <a:pt x="23685" y="0"/>
                </a:lnTo>
                <a:lnTo>
                  <a:pt x="22834" y="0"/>
                </a:lnTo>
                <a:lnTo>
                  <a:pt x="22834" y="1689"/>
                </a:lnTo>
                <a:lnTo>
                  <a:pt x="24523" y="168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21785" y="1223852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4">
                <a:moveTo>
                  <a:pt x="9304" y="6766"/>
                </a:moveTo>
                <a:lnTo>
                  <a:pt x="845" y="4229"/>
                </a:lnTo>
                <a:lnTo>
                  <a:pt x="845" y="2537"/>
                </a:lnTo>
                <a:lnTo>
                  <a:pt x="0" y="845"/>
                </a:lnTo>
                <a:lnTo>
                  <a:pt x="0" y="0"/>
                </a:lnTo>
                <a:lnTo>
                  <a:pt x="2537" y="845"/>
                </a:lnTo>
                <a:lnTo>
                  <a:pt x="5075" y="2537"/>
                </a:lnTo>
                <a:lnTo>
                  <a:pt x="9304" y="6766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830141" y="795006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2247" y="12103"/>
                </a:moveTo>
                <a:lnTo>
                  <a:pt x="1701" y="10998"/>
                </a:lnTo>
                <a:lnTo>
                  <a:pt x="0" y="9296"/>
                </a:lnTo>
                <a:lnTo>
                  <a:pt x="2247" y="12103"/>
                </a:lnTo>
                <a:close/>
              </a:path>
              <a:path w="12065" h="12700">
                <a:moveTo>
                  <a:pt x="11849" y="3378"/>
                </a:moveTo>
                <a:lnTo>
                  <a:pt x="10160" y="0"/>
                </a:lnTo>
                <a:lnTo>
                  <a:pt x="10160" y="4229"/>
                </a:lnTo>
                <a:lnTo>
                  <a:pt x="10998" y="4229"/>
                </a:lnTo>
                <a:lnTo>
                  <a:pt x="11849" y="5067"/>
                </a:lnTo>
                <a:lnTo>
                  <a:pt x="11849" y="337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75624" y="1367662"/>
            <a:ext cx="21590" cy="24765"/>
          </a:xfrm>
          <a:custGeom>
            <a:avLst/>
            <a:gdLst/>
            <a:ahLst/>
            <a:cxnLst/>
            <a:rect l="l" t="t" r="r" b="b"/>
            <a:pathLst>
              <a:path w="21590" h="24765">
                <a:moveTo>
                  <a:pt x="10998" y="4229"/>
                </a:moveTo>
                <a:lnTo>
                  <a:pt x="8458" y="1689"/>
                </a:lnTo>
                <a:lnTo>
                  <a:pt x="7620" y="0"/>
                </a:lnTo>
                <a:lnTo>
                  <a:pt x="5232" y="5372"/>
                </a:lnTo>
                <a:lnTo>
                  <a:pt x="3175" y="11303"/>
                </a:lnTo>
                <a:lnTo>
                  <a:pt x="1435" y="17716"/>
                </a:lnTo>
                <a:lnTo>
                  <a:pt x="0" y="24523"/>
                </a:lnTo>
                <a:lnTo>
                  <a:pt x="3619" y="16954"/>
                </a:lnTo>
                <a:lnTo>
                  <a:pt x="6134" y="12788"/>
                </a:lnTo>
                <a:lnTo>
                  <a:pt x="8331" y="9423"/>
                </a:lnTo>
                <a:lnTo>
                  <a:pt x="10998" y="4229"/>
                </a:lnTo>
                <a:close/>
              </a:path>
              <a:path w="21590" h="24765">
                <a:moveTo>
                  <a:pt x="16078" y="8026"/>
                </a:moveTo>
                <a:lnTo>
                  <a:pt x="15227" y="10147"/>
                </a:lnTo>
                <a:lnTo>
                  <a:pt x="16078" y="9296"/>
                </a:lnTo>
                <a:lnTo>
                  <a:pt x="16078" y="8026"/>
                </a:lnTo>
                <a:close/>
              </a:path>
              <a:path w="21590" h="24765">
                <a:moveTo>
                  <a:pt x="16217" y="7683"/>
                </a:moveTo>
                <a:lnTo>
                  <a:pt x="16078" y="7607"/>
                </a:lnTo>
                <a:lnTo>
                  <a:pt x="16078" y="8026"/>
                </a:lnTo>
                <a:lnTo>
                  <a:pt x="16217" y="7683"/>
                </a:lnTo>
                <a:close/>
              </a:path>
              <a:path w="21590" h="24765">
                <a:moveTo>
                  <a:pt x="17208" y="8166"/>
                </a:moveTo>
                <a:lnTo>
                  <a:pt x="16916" y="5918"/>
                </a:lnTo>
                <a:lnTo>
                  <a:pt x="16217" y="7683"/>
                </a:lnTo>
                <a:lnTo>
                  <a:pt x="17208" y="8166"/>
                </a:lnTo>
                <a:close/>
              </a:path>
              <a:path w="21590" h="24765">
                <a:moveTo>
                  <a:pt x="21145" y="6756"/>
                </a:moveTo>
                <a:lnTo>
                  <a:pt x="17767" y="8458"/>
                </a:lnTo>
                <a:lnTo>
                  <a:pt x="17208" y="8166"/>
                </a:lnTo>
                <a:lnTo>
                  <a:pt x="17767" y="12687"/>
                </a:lnTo>
                <a:lnTo>
                  <a:pt x="20180" y="8458"/>
                </a:lnTo>
                <a:lnTo>
                  <a:pt x="21145" y="6756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836074" y="75947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845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0" y="84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29779" y="608059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5" h="10795">
                <a:moveTo>
                  <a:pt x="9040" y="10229"/>
                </a:moveTo>
                <a:lnTo>
                  <a:pt x="7189" y="8881"/>
                </a:lnTo>
                <a:lnTo>
                  <a:pt x="4705" y="4996"/>
                </a:lnTo>
                <a:lnTo>
                  <a:pt x="0" y="0"/>
                </a:lnTo>
                <a:lnTo>
                  <a:pt x="4229" y="2537"/>
                </a:lnTo>
                <a:lnTo>
                  <a:pt x="7612" y="5920"/>
                </a:lnTo>
                <a:lnTo>
                  <a:pt x="11842" y="7612"/>
                </a:lnTo>
                <a:lnTo>
                  <a:pt x="9040" y="1022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862296" y="743398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5" h="17779">
                <a:moveTo>
                  <a:pt x="11842" y="17763"/>
                </a:moveTo>
                <a:lnTo>
                  <a:pt x="0" y="3383"/>
                </a:lnTo>
                <a:lnTo>
                  <a:pt x="0" y="0"/>
                </a:lnTo>
                <a:lnTo>
                  <a:pt x="8458" y="7612"/>
                </a:lnTo>
                <a:lnTo>
                  <a:pt x="10996" y="10996"/>
                </a:lnTo>
                <a:lnTo>
                  <a:pt x="11842" y="17763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42936" y="361066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1691" y="2537"/>
                </a:moveTo>
                <a:lnTo>
                  <a:pt x="0" y="0"/>
                </a:lnTo>
                <a:lnTo>
                  <a:pt x="3383" y="1691"/>
                </a:lnTo>
                <a:lnTo>
                  <a:pt x="1691" y="253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60129" y="1431936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40">
                <a:moveTo>
                  <a:pt x="0" y="2537"/>
                </a:moveTo>
                <a:lnTo>
                  <a:pt x="1691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248858" y="345840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845" y="2537"/>
                </a:moveTo>
                <a:lnTo>
                  <a:pt x="0" y="0"/>
                </a:lnTo>
                <a:lnTo>
                  <a:pt x="845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463046" y="1125731"/>
            <a:ext cx="1270" cy="5080"/>
          </a:xfrm>
          <a:custGeom>
            <a:avLst/>
            <a:gdLst/>
            <a:ahLst/>
            <a:cxnLst/>
            <a:rect l="l" t="t" r="r" b="b"/>
            <a:pathLst>
              <a:path w="1269" h="5080">
                <a:moveTo>
                  <a:pt x="0" y="5075"/>
                </a:moveTo>
                <a:lnTo>
                  <a:pt x="0" y="845"/>
                </a:lnTo>
                <a:lnTo>
                  <a:pt x="845" y="845"/>
                </a:lnTo>
                <a:lnTo>
                  <a:pt x="845" y="0"/>
                </a:lnTo>
                <a:lnTo>
                  <a:pt x="845" y="2537"/>
                </a:lnTo>
                <a:lnTo>
                  <a:pt x="0" y="507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539174" y="1033532"/>
            <a:ext cx="5080" cy="4445"/>
          </a:xfrm>
          <a:custGeom>
            <a:avLst/>
            <a:gdLst/>
            <a:ahLst/>
            <a:cxnLst/>
            <a:rect l="l" t="t" r="r" b="b"/>
            <a:pathLst>
              <a:path w="5080" h="4444">
                <a:moveTo>
                  <a:pt x="3383" y="4229"/>
                </a:moveTo>
                <a:lnTo>
                  <a:pt x="0" y="3383"/>
                </a:lnTo>
                <a:lnTo>
                  <a:pt x="0" y="0"/>
                </a:lnTo>
                <a:lnTo>
                  <a:pt x="5075" y="0"/>
                </a:lnTo>
                <a:lnTo>
                  <a:pt x="4229" y="3383"/>
                </a:lnTo>
                <a:lnTo>
                  <a:pt x="3383" y="422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357313" y="1214548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845" y="845"/>
                </a:moveTo>
                <a:lnTo>
                  <a:pt x="845" y="0"/>
                </a:lnTo>
                <a:lnTo>
                  <a:pt x="845" y="845"/>
                </a:lnTo>
                <a:lnTo>
                  <a:pt x="0" y="845"/>
                </a:lnTo>
                <a:lnTo>
                  <a:pt x="845" y="84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542557" y="1025073"/>
            <a:ext cx="5080" cy="8890"/>
          </a:xfrm>
          <a:custGeom>
            <a:avLst/>
            <a:gdLst/>
            <a:ahLst/>
            <a:cxnLst/>
            <a:rect l="l" t="t" r="r" b="b"/>
            <a:pathLst>
              <a:path w="5080" h="8890">
                <a:moveTo>
                  <a:pt x="3383" y="8458"/>
                </a:moveTo>
                <a:lnTo>
                  <a:pt x="845" y="8458"/>
                </a:lnTo>
                <a:lnTo>
                  <a:pt x="1691" y="5921"/>
                </a:lnTo>
                <a:lnTo>
                  <a:pt x="845" y="3383"/>
                </a:lnTo>
                <a:lnTo>
                  <a:pt x="0" y="0"/>
                </a:lnTo>
                <a:lnTo>
                  <a:pt x="5075" y="7612"/>
                </a:lnTo>
                <a:lnTo>
                  <a:pt x="3383" y="845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836073" y="742034"/>
            <a:ext cx="25400" cy="41275"/>
          </a:xfrm>
          <a:custGeom>
            <a:avLst/>
            <a:gdLst/>
            <a:ahLst/>
            <a:cxnLst/>
            <a:rect l="l" t="t" r="r" b="b"/>
            <a:pathLst>
              <a:path w="25400" h="41275">
                <a:moveTo>
                  <a:pt x="24523" y="37744"/>
                </a:moveTo>
                <a:lnTo>
                  <a:pt x="21983" y="34353"/>
                </a:lnTo>
                <a:lnTo>
                  <a:pt x="22707" y="38709"/>
                </a:lnTo>
                <a:lnTo>
                  <a:pt x="21983" y="39433"/>
                </a:lnTo>
                <a:lnTo>
                  <a:pt x="22834" y="41122"/>
                </a:lnTo>
                <a:lnTo>
                  <a:pt x="22834" y="39433"/>
                </a:lnTo>
                <a:lnTo>
                  <a:pt x="22834" y="38582"/>
                </a:lnTo>
                <a:lnTo>
                  <a:pt x="22834" y="37744"/>
                </a:lnTo>
                <a:lnTo>
                  <a:pt x="24523" y="37744"/>
                </a:lnTo>
                <a:close/>
              </a:path>
              <a:path w="25400" h="41275">
                <a:moveTo>
                  <a:pt x="25374" y="34353"/>
                </a:moveTo>
                <a:lnTo>
                  <a:pt x="20231" y="26441"/>
                </a:lnTo>
                <a:lnTo>
                  <a:pt x="17868" y="21780"/>
                </a:lnTo>
                <a:lnTo>
                  <a:pt x="15024" y="16637"/>
                </a:lnTo>
                <a:lnTo>
                  <a:pt x="8458" y="7289"/>
                </a:lnTo>
                <a:lnTo>
                  <a:pt x="10147" y="3911"/>
                </a:lnTo>
                <a:lnTo>
                  <a:pt x="16916" y="8140"/>
                </a:lnTo>
                <a:lnTo>
                  <a:pt x="21145" y="13208"/>
                </a:lnTo>
                <a:lnTo>
                  <a:pt x="20878" y="11277"/>
                </a:lnTo>
                <a:lnTo>
                  <a:pt x="22199" y="10464"/>
                </a:lnTo>
                <a:lnTo>
                  <a:pt x="22567" y="8686"/>
                </a:lnTo>
                <a:lnTo>
                  <a:pt x="19456" y="3911"/>
                </a:lnTo>
                <a:lnTo>
                  <a:pt x="11671" y="88"/>
                </a:lnTo>
                <a:lnTo>
                  <a:pt x="7289" y="0"/>
                </a:lnTo>
                <a:lnTo>
                  <a:pt x="6248" y="3556"/>
                </a:lnTo>
                <a:lnTo>
                  <a:pt x="8458" y="10668"/>
                </a:lnTo>
                <a:lnTo>
                  <a:pt x="5067" y="8140"/>
                </a:lnTo>
                <a:lnTo>
                  <a:pt x="2527" y="4749"/>
                </a:lnTo>
                <a:lnTo>
                  <a:pt x="0" y="2209"/>
                </a:lnTo>
                <a:lnTo>
                  <a:pt x="3962" y="9385"/>
                </a:lnTo>
                <a:lnTo>
                  <a:pt x="9512" y="17653"/>
                </a:lnTo>
                <a:lnTo>
                  <a:pt x="16649" y="26238"/>
                </a:lnTo>
                <a:lnTo>
                  <a:pt x="25374" y="34353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947728" y="725635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40">
                <a:moveTo>
                  <a:pt x="422" y="845"/>
                </a:moveTo>
                <a:lnTo>
                  <a:pt x="0" y="845"/>
                </a:lnTo>
                <a:lnTo>
                  <a:pt x="0" y="0"/>
                </a:lnTo>
                <a:lnTo>
                  <a:pt x="422" y="845"/>
                </a:lnTo>
                <a:close/>
              </a:path>
              <a:path w="1905" h="2540">
                <a:moveTo>
                  <a:pt x="845" y="2537"/>
                </a:moveTo>
                <a:lnTo>
                  <a:pt x="845" y="1691"/>
                </a:lnTo>
                <a:lnTo>
                  <a:pt x="422" y="845"/>
                </a:lnTo>
                <a:lnTo>
                  <a:pt x="845" y="845"/>
                </a:lnTo>
                <a:lnTo>
                  <a:pt x="1691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187476" y="1353270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4">
                <a:moveTo>
                  <a:pt x="845" y="6766"/>
                </a:moveTo>
                <a:lnTo>
                  <a:pt x="0" y="5921"/>
                </a:lnTo>
                <a:lnTo>
                  <a:pt x="845" y="3383"/>
                </a:lnTo>
                <a:lnTo>
                  <a:pt x="2537" y="1691"/>
                </a:lnTo>
                <a:lnTo>
                  <a:pt x="3383" y="0"/>
                </a:lnTo>
                <a:lnTo>
                  <a:pt x="2537" y="2537"/>
                </a:lnTo>
                <a:lnTo>
                  <a:pt x="1691" y="4229"/>
                </a:lnTo>
                <a:lnTo>
                  <a:pt x="845" y="6766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45835" y="297626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328919" y="504018"/>
            <a:ext cx="5080" cy="10160"/>
          </a:xfrm>
          <a:custGeom>
            <a:avLst/>
            <a:gdLst/>
            <a:ahLst/>
            <a:cxnLst/>
            <a:rect l="l" t="t" r="r" b="b"/>
            <a:pathLst>
              <a:path w="5080" h="10159">
                <a:moveTo>
                  <a:pt x="0" y="10150"/>
                </a:moveTo>
                <a:lnTo>
                  <a:pt x="845" y="7612"/>
                </a:lnTo>
                <a:lnTo>
                  <a:pt x="2537" y="5075"/>
                </a:lnTo>
                <a:lnTo>
                  <a:pt x="5075" y="0"/>
                </a:lnTo>
                <a:lnTo>
                  <a:pt x="4229" y="2537"/>
                </a:lnTo>
                <a:lnTo>
                  <a:pt x="3383" y="4229"/>
                </a:lnTo>
                <a:lnTo>
                  <a:pt x="1691" y="6767"/>
                </a:lnTo>
                <a:lnTo>
                  <a:pt x="1691" y="7612"/>
                </a:lnTo>
                <a:lnTo>
                  <a:pt x="845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344980" y="312012"/>
            <a:ext cx="8890" cy="25400"/>
          </a:xfrm>
          <a:custGeom>
            <a:avLst/>
            <a:gdLst/>
            <a:ahLst/>
            <a:cxnLst/>
            <a:rect l="l" t="t" r="r" b="b"/>
            <a:pathLst>
              <a:path w="8890" h="25400">
                <a:moveTo>
                  <a:pt x="1689" y="24523"/>
                </a:moveTo>
                <a:lnTo>
                  <a:pt x="0" y="23685"/>
                </a:lnTo>
                <a:lnTo>
                  <a:pt x="850" y="24523"/>
                </a:lnTo>
                <a:lnTo>
                  <a:pt x="1689" y="24523"/>
                </a:lnTo>
                <a:close/>
              </a:path>
              <a:path w="8890" h="25400">
                <a:moveTo>
                  <a:pt x="3390" y="25374"/>
                </a:moveTo>
                <a:lnTo>
                  <a:pt x="2540" y="24523"/>
                </a:lnTo>
                <a:lnTo>
                  <a:pt x="1689" y="24523"/>
                </a:lnTo>
                <a:lnTo>
                  <a:pt x="3390" y="25374"/>
                </a:lnTo>
                <a:close/>
              </a:path>
              <a:path w="8890" h="25400">
                <a:moveTo>
                  <a:pt x="8458" y="1689"/>
                </a:moveTo>
                <a:lnTo>
                  <a:pt x="6769" y="0"/>
                </a:lnTo>
                <a:lnTo>
                  <a:pt x="6769" y="1689"/>
                </a:lnTo>
                <a:lnTo>
                  <a:pt x="8458" y="168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1707" y="10032"/>
            <a:ext cx="37465" cy="15240"/>
          </a:xfrm>
          <a:custGeom>
            <a:avLst/>
            <a:gdLst/>
            <a:ahLst/>
            <a:cxnLst/>
            <a:rect l="l" t="t" r="r" b="b"/>
            <a:pathLst>
              <a:path w="37465" h="15240">
                <a:moveTo>
                  <a:pt x="1701" y="0"/>
                </a:moveTo>
                <a:lnTo>
                  <a:pt x="0" y="0"/>
                </a:lnTo>
                <a:lnTo>
                  <a:pt x="850" y="850"/>
                </a:lnTo>
                <a:lnTo>
                  <a:pt x="1701" y="0"/>
                </a:lnTo>
                <a:close/>
              </a:path>
              <a:path w="37465" h="15240">
                <a:moveTo>
                  <a:pt x="36372" y="13538"/>
                </a:moveTo>
                <a:lnTo>
                  <a:pt x="35534" y="13538"/>
                </a:lnTo>
                <a:lnTo>
                  <a:pt x="32994" y="14389"/>
                </a:lnTo>
                <a:lnTo>
                  <a:pt x="31305" y="14389"/>
                </a:lnTo>
                <a:lnTo>
                  <a:pt x="29603" y="15227"/>
                </a:lnTo>
                <a:lnTo>
                  <a:pt x="33845" y="14389"/>
                </a:lnTo>
                <a:lnTo>
                  <a:pt x="36372" y="14389"/>
                </a:lnTo>
                <a:lnTo>
                  <a:pt x="36372" y="13538"/>
                </a:lnTo>
                <a:close/>
              </a:path>
              <a:path w="37465" h="15240">
                <a:moveTo>
                  <a:pt x="37223" y="15227"/>
                </a:moveTo>
                <a:lnTo>
                  <a:pt x="36372" y="14389"/>
                </a:lnTo>
                <a:lnTo>
                  <a:pt x="36372" y="15227"/>
                </a:lnTo>
                <a:lnTo>
                  <a:pt x="37223" y="1522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061619" y="102234"/>
            <a:ext cx="10160" cy="24130"/>
          </a:xfrm>
          <a:custGeom>
            <a:avLst/>
            <a:gdLst/>
            <a:ahLst/>
            <a:cxnLst/>
            <a:rect l="l" t="t" r="r" b="b"/>
            <a:pathLst>
              <a:path w="10159" h="24130">
                <a:moveTo>
                  <a:pt x="3403" y="0"/>
                </a:moveTo>
                <a:lnTo>
                  <a:pt x="2540" y="0"/>
                </a:lnTo>
                <a:lnTo>
                  <a:pt x="0" y="850"/>
                </a:lnTo>
                <a:lnTo>
                  <a:pt x="3403" y="0"/>
                </a:lnTo>
                <a:close/>
              </a:path>
              <a:path w="10159" h="24130">
                <a:moveTo>
                  <a:pt x="10147" y="17767"/>
                </a:moveTo>
                <a:lnTo>
                  <a:pt x="6769" y="23685"/>
                </a:lnTo>
                <a:lnTo>
                  <a:pt x="7607" y="22834"/>
                </a:lnTo>
                <a:lnTo>
                  <a:pt x="10147" y="1776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044707" y="21872"/>
            <a:ext cx="5080" cy="1905"/>
          </a:xfrm>
          <a:custGeom>
            <a:avLst/>
            <a:gdLst/>
            <a:ahLst/>
            <a:cxnLst/>
            <a:rect l="l" t="t" r="r" b="b"/>
            <a:pathLst>
              <a:path w="5080" h="1904">
                <a:moveTo>
                  <a:pt x="4229" y="1691"/>
                </a:moveTo>
                <a:lnTo>
                  <a:pt x="2537" y="1691"/>
                </a:ln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4229" y="0"/>
                </a:lnTo>
                <a:lnTo>
                  <a:pt x="5075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327226" y="497255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4">
                <a:moveTo>
                  <a:pt x="838" y="850"/>
                </a:moveTo>
                <a:lnTo>
                  <a:pt x="0" y="0"/>
                </a:lnTo>
                <a:lnTo>
                  <a:pt x="0" y="850"/>
                </a:lnTo>
                <a:lnTo>
                  <a:pt x="838" y="850"/>
                </a:lnTo>
                <a:close/>
              </a:path>
              <a:path w="3809" h="6984">
                <a:moveTo>
                  <a:pt x="3378" y="4229"/>
                </a:moveTo>
                <a:lnTo>
                  <a:pt x="2527" y="2540"/>
                </a:lnTo>
                <a:lnTo>
                  <a:pt x="838" y="850"/>
                </a:lnTo>
                <a:lnTo>
                  <a:pt x="3378" y="6769"/>
                </a:lnTo>
                <a:lnTo>
                  <a:pt x="3378" y="422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152970" y="345845"/>
            <a:ext cx="12700" cy="7620"/>
          </a:xfrm>
          <a:custGeom>
            <a:avLst/>
            <a:gdLst/>
            <a:ahLst/>
            <a:cxnLst/>
            <a:rect l="l" t="t" r="r" b="b"/>
            <a:pathLst>
              <a:path w="12700" h="7620">
                <a:moveTo>
                  <a:pt x="8458" y="0"/>
                </a:moveTo>
                <a:lnTo>
                  <a:pt x="0" y="3378"/>
                </a:lnTo>
                <a:lnTo>
                  <a:pt x="3390" y="3378"/>
                </a:lnTo>
                <a:lnTo>
                  <a:pt x="6769" y="2540"/>
                </a:lnTo>
                <a:lnTo>
                  <a:pt x="8458" y="3378"/>
                </a:lnTo>
                <a:lnTo>
                  <a:pt x="8458" y="0"/>
                </a:lnTo>
                <a:close/>
              </a:path>
              <a:path w="12700" h="7620">
                <a:moveTo>
                  <a:pt x="12687" y="4229"/>
                </a:moveTo>
                <a:lnTo>
                  <a:pt x="11849" y="3378"/>
                </a:lnTo>
                <a:lnTo>
                  <a:pt x="8458" y="3378"/>
                </a:lnTo>
                <a:lnTo>
                  <a:pt x="8458" y="5080"/>
                </a:lnTo>
                <a:lnTo>
                  <a:pt x="7620" y="7607"/>
                </a:lnTo>
                <a:lnTo>
                  <a:pt x="10998" y="7607"/>
                </a:lnTo>
                <a:lnTo>
                  <a:pt x="12687" y="422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27414" y="1355813"/>
            <a:ext cx="71120" cy="39370"/>
          </a:xfrm>
          <a:custGeom>
            <a:avLst/>
            <a:gdLst/>
            <a:ahLst/>
            <a:cxnLst/>
            <a:rect l="l" t="t" r="r" b="b"/>
            <a:pathLst>
              <a:path w="71119" h="39369">
                <a:moveTo>
                  <a:pt x="8458" y="27063"/>
                </a:moveTo>
                <a:lnTo>
                  <a:pt x="5588" y="28155"/>
                </a:lnTo>
                <a:lnTo>
                  <a:pt x="3911" y="23685"/>
                </a:lnTo>
                <a:lnTo>
                  <a:pt x="2387" y="19215"/>
                </a:lnTo>
                <a:lnTo>
                  <a:pt x="0" y="20307"/>
                </a:lnTo>
                <a:lnTo>
                  <a:pt x="1689" y="21996"/>
                </a:lnTo>
                <a:lnTo>
                  <a:pt x="2540" y="33832"/>
                </a:lnTo>
                <a:lnTo>
                  <a:pt x="6769" y="31292"/>
                </a:lnTo>
                <a:lnTo>
                  <a:pt x="8458" y="27063"/>
                </a:lnTo>
                <a:close/>
              </a:path>
              <a:path w="71119" h="39369">
                <a:moveTo>
                  <a:pt x="8458" y="24536"/>
                </a:moveTo>
                <a:lnTo>
                  <a:pt x="7607" y="27063"/>
                </a:lnTo>
                <a:lnTo>
                  <a:pt x="8458" y="26225"/>
                </a:lnTo>
                <a:lnTo>
                  <a:pt x="8458" y="24536"/>
                </a:lnTo>
                <a:close/>
              </a:path>
              <a:path w="71119" h="39369">
                <a:moveTo>
                  <a:pt x="40601" y="36372"/>
                </a:moveTo>
                <a:lnTo>
                  <a:pt x="38912" y="38061"/>
                </a:lnTo>
                <a:lnTo>
                  <a:pt x="39751" y="38912"/>
                </a:lnTo>
                <a:lnTo>
                  <a:pt x="39751" y="38061"/>
                </a:lnTo>
                <a:lnTo>
                  <a:pt x="40601" y="37223"/>
                </a:lnTo>
                <a:lnTo>
                  <a:pt x="40601" y="36372"/>
                </a:lnTo>
                <a:close/>
              </a:path>
              <a:path w="71119" h="39369">
                <a:moveTo>
                  <a:pt x="42291" y="34683"/>
                </a:moveTo>
                <a:lnTo>
                  <a:pt x="41452" y="35521"/>
                </a:lnTo>
                <a:lnTo>
                  <a:pt x="42291" y="35521"/>
                </a:lnTo>
                <a:lnTo>
                  <a:pt x="42291" y="34683"/>
                </a:lnTo>
                <a:close/>
              </a:path>
              <a:path w="71119" h="39369">
                <a:moveTo>
                  <a:pt x="46520" y="32143"/>
                </a:moveTo>
                <a:lnTo>
                  <a:pt x="43141" y="35521"/>
                </a:lnTo>
                <a:lnTo>
                  <a:pt x="43980" y="35521"/>
                </a:lnTo>
                <a:lnTo>
                  <a:pt x="44831" y="36372"/>
                </a:lnTo>
                <a:lnTo>
                  <a:pt x="46520" y="32143"/>
                </a:lnTo>
                <a:close/>
              </a:path>
              <a:path w="71119" h="39369">
                <a:moveTo>
                  <a:pt x="71056" y="3378"/>
                </a:moveTo>
                <a:lnTo>
                  <a:pt x="68516" y="0"/>
                </a:lnTo>
                <a:lnTo>
                  <a:pt x="62598" y="5918"/>
                </a:lnTo>
                <a:lnTo>
                  <a:pt x="62598" y="6769"/>
                </a:lnTo>
                <a:lnTo>
                  <a:pt x="63436" y="6769"/>
                </a:lnTo>
                <a:lnTo>
                  <a:pt x="63436" y="7620"/>
                </a:lnTo>
                <a:lnTo>
                  <a:pt x="64287" y="7620"/>
                </a:lnTo>
                <a:lnTo>
                  <a:pt x="64287" y="9309"/>
                </a:lnTo>
                <a:lnTo>
                  <a:pt x="65125" y="10998"/>
                </a:lnTo>
                <a:lnTo>
                  <a:pt x="65976" y="13538"/>
                </a:lnTo>
                <a:lnTo>
                  <a:pt x="67665" y="16078"/>
                </a:lnTo>
                <a:lnTo>
                  <a:pt x="69354" y="17767"/>
                </a:lnTo>
                <a:lnTo>
                  <a:pt x="69354" y="16916"/>
                </a:lnTo>
                <a:lnTo>
                  <a:pt x="70205" y="16916"/>
                </a:lnTo>
                <a:lnTo>
                  <a:pt x="70205" y="16078"/>
                </a:lnTo>
                <a:lnTo>
                  <a:pt x="71056" y="337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823387" y="807685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12688" y="8458"/>
                </a:moveTo>
                <a:lnTo>
                  <a:pt x="2537" y="3383"/>
                </a:lnTo>
                <a:lnTo>
                  <a:pt x="0" y="4229"/>
                </a:lnTo>
                <a:lnTo>
                  <a:pt x="39" y="1070"/>
                </a:lnTo>
                <a:lnTo>
                  <a:pt x="4757" y="1797"/>
                </a:lnTo>
                <a:lnTo>
                  <a:pt x="9634" y="2682"/>
                </a:lnTo>
                <a:lnTo>
                  <a:pt x="10150" y="0"/>
                </a:lnTo>
                <a:lnTo>
                  <a:pt x="12688" y="3383"/>
                </a:lnTo>
                <a:lnTo>
                  <a:pt x="12688" y="845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840006" y="342457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819523" y="1212010"/>
            <a:ext cx="4445" cy="5080"/>
          </a:xfrm>
          <a:custGeom>
            <a:avLst/>
            <a:gdLst/>
            <a:ahLst/>
            <a:cxnLst/>
            <a:rect l="l" t="t" r="r" b="b"/>
            <a:pathLst>
              <a:path w="4444" h="5080">
                <a:moveTo>
                  <a:pt x="1691" y="5075"/>
                </a:moveTo>
                <a:lnTo>
                  <a:pt x="0" y="4229"/>
                </a:lnTo>
                <a:lnTo>
                  <a:pt x="0" y="845"/>
                </a:lnTo>
                <a:lnTo>
                  <a:pt x="2537" y="0"/>
                </a:lnTo>
                <a:lnTo>
                  <a:pt x="3383" y="2537"/>
                </a:lnTo>
                <a:lnTo>
                  <a:pt x="4229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810400" y="180896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845"/>
                </a:moveTo>
                <a:lnTo>
                  <a:pt x="2537" y="0"/>
                </a:lnTo>
                <a:lnTo>
                  <a:pt x="3383" y="0"/>
                </a:lnTo>
                <a:lnTo>
                  <a:pt x="0" y="84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816322" y="241798"/>
            <a:ext cx="33020" cy="1905"/>
          </a:xfrm>
          <a:custGeom>
            <a:avLst/>
            <a:gdLst/>
            <a:ahLst/>
            <a:cxnLst/>
            <a:rect l="l" t="t" r="r" b="b"/>
            <a:pathLst>
              <a:path w="33019" h="1904">
                <a:moveTo>
                  <a:pt x="0" y="1691"/>
                </a:moveTo>
                <a:lnTo>
                  <a:pt x="7890" y="832"/>
                </a:lnTo>
                <a:lnTo>
                  <a:pt x="17446" y="528"/>
                </a:lnTo>
                <a:lnTo>
                  <a:pt x="26525" y="383"/>
                </a:lnTo>
                <a:lnTo>
                  <a:pt x="32988" y="0"/>
                </a:lnTo>
                <a:lnTo>
                  <a:pt x="23314" y="1096"/>
                </a:lnTo>
                <a:lnTo>
                  <a:pt x="15860" y="1163"/>
                </a:lnTo>
                <a:lnTo>
                  <a:pt x="8723" y="1070"/>
                </a:lnTo>
                <a:lnTo>
                  <a:pt x="0" y="169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829856" y="163978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1691" y="845"/>
                </a:moveTo>
                <a:lnTo>
                  <a:pt x="0" y="845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70741" y="782308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845" y="845"/>
                </a:moveTo>
                <a:lnTo>
                  <a:pt x="0" y="845"/>
                </a:lnTo>
                <a:lnTo>
                  <a:pt x="0" y="0"/>
                </a:lnTo>
                <a:lnTo>
                  <a:pt x="2537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586908" y="1052141"/>
            <a:ext cx="6350" cy="10160"/>
          </a:xfrm>
          <a:custGeom>
            <a:avLst/>
            <a:gdLst/>
            <a:ahLst/>
            <a:cxnLst/>
            <a:rect l="l" t="t" r="r" b="b"/>
            <a:pathLst>
              <a:path w="6350" h="10159">
                <a:moveTo>
                  <a:pt x="0" y="10150"/>
                </a:moveTo>
                <a:lnTo>
                  <a:pt x="2537" y="1691"/>
                </a:lnTo>
                <a:lnTo>
                  <a:pt x="3383" y="845"/>
                </a:lnTo>
                <a:lnTo>
                  <a:pt x="5075" y="845"/>
                </a:lnTo>
                <a:lnTo>
                  <a:pt x="5921" y="0"/>
                </a:lnTo>
                <a:lnTo>
                  <a:pt x="5075" y="2537"/>
                </a:lnTo>
                <a:lnTo>
                  <a:pt x="3383" y="5921"/>
                </a:lnTo>
                <a:lnTo>
                  <a:pt x="0" y="1015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876379" y="4075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154669" y="775542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845" y="3383"/>
                </a:moveTo>
                <a:lnTo>
                  <a:pt x="0" y="1691"/>
                </a:lnTo>
                <a:lnTo>
                  <a:pt x="3383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07008" y="109854"/>
            <a:ext cx="19685" cy="1905"/>
          </a:xfrm>
          <a:custGeom>
            <a:avLst/>
            <a:gdLst/>
            <a:ahLst/>
            <a:cxnLst/>
            <a:rect l="l" t="t" r="r" b="b"/>
            <a:pathLst>
              <a:path w="19684" h="1905">
                <a:moveTo>
                  <a:pt x="2540" y="0"/>
                </a:moveTo>
                <a:lnTo>
                  <a:pt x="850" y="0"/>
                </a:lnTo>
                <a:lnTo>
                  <a:pt x="0" y="1689"/>
                </a:lnTo>
                <a:lnTo>
                  <a:pt x="850" y="838"/>
                </a:lnTo>
                <a:lnTo>
                  <a:pt x="2540" y="0"/>
                </a:lnTo>
                <a:close/>
              </a:path>
              <a:path w="19684" h="1905">
                <a:moveTo>
                  <a:pt x="19456" y="0"/>
                </a:moveTo>
                <a:lnTo>
                  <a:pt x="17767" y="0"/>
                </a:lnTo>
                <a:lnTo>
                  <a:pt x="16078" y="838"/>
                </a:lnTo>
                <a:lnTo>
                  <a:pt x="17767" y="838"/>
                </a:lnTo>
                <a:lnTo>
                  <a:pt x="19456" y="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602979" y="1078363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4">
                <a:moveTo>
                  <a:pt x="3383" y="6766"/>
                </a:moveTo>
                <a:lnTo>
                  <a:pt x="1691" y="5075"/>
                </a:lnTo>
                <a:lnTo>
                  <a:pt x="0" y="0"/>
                </a:lnTo>
                <a:lnTo>
                  <a:pt x="3383" y="6766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263603" y="1439549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40">
                <a:moveTo>
                  <a:pt x="0" y="2537"/>
                </a:moveTo>
                <a:lnTo>
                  <a:pt x="0" y="845"/>
                </a:lnTo>
                <a:lnTo>
                  <a:pt x="845" y="0"/>
                </a:lnTo>
                <a:lnTo>
                  <a:pt x="0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145182" y="1360893"/>
            <a:ext cx="32384" cy="26670"/>
          </a:xfrm>
          <a:custGeom>
            <a:avLst/>
            <a:gdLst/>
            <a:ahLst/>
            <a:cxnLst/>
            <a:rect l="l" t="t" r="r" b="b"/>
            <a:pathLst>
              <a:path w="32384" h="26669">
                <a:moveTo>
                  <a:pt x="3378" y="21983"/>
                </a:moveTo>
                <a:lnTo>
                  <a:pt x="2527" y="22834"/>
                </a:lnTo>
                <a:lnTo>
                  <a:pt x="1689" y="22834"/>
                </a:lnTo>
                <a:lnTo>
                  <a:pt x="838" y="23685"/>
                </a:lnTo>
                <a:lnTo>
                  <a:pt x="838" y="24523"/>
                </a:lnTo>
                <a:lnTo>
                  <a:pt x="0" y="26212"/>
                </a:lnTo>
                <a:lnTo>
                  <a:pt x="838" y="25374"/>
                </a:lnTo>
                <a:lnTo>
                  <a:pt x="2527" y="24523"/>
                </a:lnTo>
                <a:lnTo>
                  <a:pt x="3378" y="21983"/>
                </a:lnTo>
                <a:close/>
              </a:path>
              <a:path w="32384" h="26669">
                <a:moveTo>
                  <a:pt x="32131" y="0"/>
                </a:moveTo>
                <a:lnTo>
                  <a:pt x="31292" y="0"/>
                </a:lnTo>
                <a:lnTo>
                  <a:pt x="32131" y="1689"/>
                </a:lnTo>
                <a:lnTo>
                  <a:pt x="32131" y="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45748" y="1438703"/>
            <a:ext cx="1270" cy="3810"/>
          </a:xfrm>
          <a:custGeom>
            <a:avLst/>
            <a:gdLst/>
            <a:ahLst/>
            <a:cxnLst/>
            <a:rect l="l" t="t" r="r" b="b"/>
            <a:pathLst>
              <a:path w="1269" h="3809">
                <a:moveTo>
                  <a:pt x="845" y="3383"/>
                </a:moveTo>
                <a:lnTo>
                  <a:pt x="0" y="3383"/>
                </a:lnTo>
                <a:lnTo>
                  <a:pt x="845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711250" y="1168871"/>
            <a:ext cx="5080" cy="1270"/>
          </a:xfrm>
          <a:custGeom>
            <a:avLst/>
            <a:gdLst/>
            <a:ahLst/>
            <a:cxnLst/>
            <a:rect l="l" t="t" r="r" b="b"/>
            <a:pathLst>
              <a:path w="5080" h="1269">
                <a:moveTo>
                  <a:pt x="1691" y="845"/>
                </a:moveTo>
                <a:lnTo>
                  <a:pt x="0" y="0"/>
                </a:lnTo>
                <a:lnTo>
                  <a:pt x="507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145182" y="1378646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1691" y="5921"/>
                </a:moveTo>
                <a:lnTo>
                  <a:pt x="0" y="5921"/>
                </a:lnTo>
                <a:lnTo>
                  <a:pt x="845" y="5075"/>
                </a:lnTo>
                <a:lnTo>
                  <a:pt x="3383" y="0"/>
                </a:lnTo>
                <a:lnTo>
                  <a:pt x="3383" y="1691"/>
                </a:lnTo>
                <a:lnTo>
                  <a:pt x="2537" y="3383"/>
                </a:lnTo>
                <a:lnTo>
                  <a:pt x="1691" y="592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823752" y="1212010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19">
                <a:moveTo>
                  <a:pt x="2537" y="7612"/>
                </a:moveTo>
                <a:lnTo>
                  <a:pt x="845" y="5921"/>
                </a:lnTo>
                <a:lnTo>
                  <a:pt x="0" y="4229"/>
                </a:lnTo>
                <a:lnTo>
                  <a:pt x="2537" y="3383"/>
                </a:lnTo>
                <a:lnTo>
                  <a:pt x="7612" y="0"/>
                </a:lnTo>
                <a:lnTo>
                  <a:pt x="2537" y="761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017446" y="1322831"/>
            <a:ext cx="52069" cy="31750"/>
          </a:xfrm>
          <a:custGeom>
            <a:avLst/>
            <a:gdLst/>
            <a:ahLst/>
            <a:cxnLst/>
            <a:rect l="l" t="t" r="r" b="b"/>
            <a:pathLst>
              <a:path w="52069" h="31750">
                <a:moveTo>
                  <a:pt x="850" y="0"/>
                </a:moveTo>
                <a:lnTo>
                  <a:pt x="0" y="1689"/>
                </a:lnTo>
                <a:lnTo>
                  <a:pt x="0" y="2527"/>
                </a:lnTo>
                <a:lnTo>
                  <a:pt x="850" y="1689"/>
                </a:lnTo>
                <a:lnTo>
                  <a:pt x="850" y="0"/>
                </a:lnTo>
                <a:close/>
              </a:path>
              <a:path w="52069" h="31750">
                <a:moveTo>
                  <a:pt x="31305" y="21983"/>
                </a:moveTo>
                <a:lnTo>
                  <a:pt x="30454" y="18605"/>
                </a:lnTo>
                <a:lnTo>
                  <a:pt x="28765" y="15214"/>
                </a:lnTo>
                <a:lnTo>
                  <a:pt x="31305" y="21983"/>
                </a:lnTo>
                <a:close/>
              </a:path>
              <a:path w="52069" h="31750">
                <a:moveTo>
                  <a:pt x="51600" y="25374"/>
                </a:moveTo>
                <a:lnTo>
                  <a:pt x="49911" y="28752"/>
                </a:lnTo>
                <a:lnTo>
                  <a:pt x="49060" y="31292"/>
                </a:lnTo>
                <a:lnTo>
                  <a:pt x="51600" y="2537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322631" y="833907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80">
                <a:moveTo>
                  <a:pt x="845" y="5075"/>
                </a:moveTo>
                <a:lnTo>
                  <a:pt x="0" y="1691"/>
                </a:lnTo>
                <a:lnTo>
                  <a:pt x="845" y="0"/>
                </a:lnTo>
                <a:lnTo>
                  <a:pt x="5075" y="0"/>
                </a:lnTo>
                <a:lnTo>
                  <a:pt x="5075" y="3383"/>
                </a:lnTo>
                <a:lnTo>
                  <a:pt x="2537" y="4229"/>
                </a:lnTo>
                <a:lnTo>
                  <a:pt x="845" y="507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674025" y="51485"/>
            <a:ext cx="14604" cy="22225"/>
          </a:xfrm>
          <a:custGeom>
            <a:avLst/>
            <a:gdLst/>
            <a:ahLst/>
            <a:cxnLst/>
            <a:rect l="l" t="t" r="r" b="b"/>
            <a:pathLst>
              <a:path w="14605" h="22225">
                <a:moveTo>
                  <a:pt x="10998" y="19456"/>
                </a:moveTo>
                <a:lnTo>
                  <a:pt x="5080" y="19456"/>
                </a:lnTo>
                <a:lnTo>
                  <a:pt x="0" y="21145"/>
                </a:lnTo>
                <a:lnTo>
                  <a:pt x="850" y="21145"/>
                </a:lnTo>
                <a:lnTo>
                  <a:pt x="2540" y="21996"/>
                </a:lnTo>
                <a:lnTo>
                  <a:pt x="4229" y="21996"/>
                </a:lnTo>
                <a:lnTo>
                  <a:pt x="10998" y="19456"/>
                </a:lnTo>
                <a:close/>
              </a:path>
              <a:path w="14605" h="22225">
                <a:moveTo>
                  <a:pt x="14376" y="0"/>
                </a:moveTo>
                <a:lnTo>
                  <a:pt x="10998" y="4229"/>
                </a:lnTo>
                <a:lnTo>
                  <a:pt x="12687" y="3378"/>
                </a:lnTo>
                <a:lnTo>
                  <a:pt x="14376" y="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798375" y="849978"/>
            <a:ext cx="5080" cy="1905"/>
          </a:xfrm>
          <a:custGeom>
            <a:avLst/>
            <a:gdLst/>
            <a:ahLst/>
            <a:cxnLst/>
            <a:rect l="l" t="t" r="r" b="b"/>
            <a:pathLst>
              <a:path w="5080" h="1905">
                <a:moveTo>
                  <a:pt x="3383" y="1691"/>
                </a:moveTo>
                <a:lnTo>
                  <a:pt x="2537" y="845"/>
                </a:lnTo>
                <a:lnTo>
                  <a:pt x="0" y="845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671495" y="447344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771307" y="756932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845"/>
                </a:moveTo>
                <a:lnTo>
                  <a:pt x="2114" y="845"/>
                </a:lnTo>
                <a:lnTo>
                  <a:pt x="2537" y="0"/>
                </a:lnTo>
                <a:lnTo>
                  <a:pt x="2537" y="845"/>
                </a:lnTo>
                <a:close/>
              </a:path>
              <a:path w="2540" h="1904">
                <a:moveTo>
                  <a:pt x="1691" y="1691"/>
                </a:moveTo>
                <a:lnTo>
                  <a:pt x="0" y="1691"/>
                </a:lnTo>
                <a:lnTo>
                  <a:pt x="1691" y="845"/>
                </a:lnTo>
                <a:lnTo>
                  <a:pt x="2114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763695" y="849978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5">
                <a:moveTo>
                  <a:pt x="0" y="1691"/>
                </a:moveTo>
                <a:lnTo>
                  <a:pt x="845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667256" y="464273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2540" y="0"/>
                </a:moveTo>
                <a:lnTo>
                  <a:pt x="0" y="0"/>
                </a:lnTo>
                <a:lnTo>
                  <a:pt x="1701" y="838"/>
                </a:lnTo>
                <a:lnTo>
                  <a:pt x="2540" y="0"/>
                </a:lnTo>
                <a:close/>
              </a:path>
              <a:path w="9525" h="10159">
                <a:moveTo>
                  <a:pt x="9309" y="9296"/>
                </a:moveTo>
                <a:lnTo>
                  <a:pt x="5080" y="9296"/>
                </a:lnTo>
                <a:lnTo>
                  <a:pt x="8458" y="10147"/>
                </a:lnTo>
                <a:lnTo>
                  <a:pt x="9309" y="9296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865198" y="603833"/>
            <a:ext cx="45720" cy="13970"/>
          </a:xfrm>
          <a:custGeom>
            <a:avLst/>
            <a:gdLst/>
            <a:ahLst/>
            <a:cxnLst/>
            <a:rect l="l" t="t" r="r" b="b"/>
            <a:pathLst>
              <a:path w="45719" h="13970">
                <a:moveTo>
                  <a:pt x="1689" y="5918"/>
                </a:moveTo>
                <a:lnTo>
                  <a:pt x="0" y="5918"/>
                </a:lnTo>
                <a:lnTo>
                  <a:pt x="838" y="6769"/>
                </a:lnTo>
                <a:lnTo>
                  <a:pt x="1689" y="5918"/>
                </a:lnTo>
                <a:close/>
              </a:path>
              <a:path w="45719" h="13970">
                <a:moveTo>
                  <a:pt x="4229" y="6769"/>
                </a:moveTo>
                <a:lnTo>
                  <a:pt x="3378" y="5918"/>
                </a:lnTo>
                <a:lnTo>
                  <a:pt x="1689" y="6769"/>
                </a:lnTo>
                <a:lnTo>
                  <a:pt x="4229" y="6769"/>
                </a:lnTo>
                <a:close/>
              </a:path>
              <a:path w="45719" h="13970">
                <a:moveTo>
                  <a:pt x="8458" y="6769"/>
                </a:moveTo>
                <a:lnTo>
                  <a:pt x="4229" y="5918"/>
                </a:lnTo>
                <a:lnTo>
                  <a:pt x="4229" y="6769"/>
                </a:lnTo>
                <a:lnTo>
                  <a:pt x="4229" y="7620"/>
                </a:lnTo>
                <a:lnTo>
                  <a:pt x="8458" y="6769"/>
                </a:lnTo>
                <a:close/>
              </a:path>
              <a:path w="45719" h="13970">
                <a:moveTo>
                  <a:pt x="45669" y="0"/>
                </a:moveTo>
                <a:lnTo>
                  <a:pt x="37680" y="977"/>
                </a:lnTo>
                <a:lnTo>
                  <a:pt x="28016" y="2755"/>
                </a:lnTo>
                <a:lnTo>
                  <a:pt x="17246" y="5473"/>
                </a:lnTo>
                <a:lnTo>
                  <a:pt x="5918" y="9309"/>
                </a:lnTo>
                <a:lnTo>
                  <a:pt x="14960" y="7683"/>
                </a:lnTo>
                <a:lnTo>
                  <a:pt x="25425" y="6337"/>
                </a:lnTo>
                <a:lnTo>
                  <a:pt x="36372" y="4229"/>
                </a:lnTo>
                <a:lnTo>
                  <a:pt x="38900" y="5080"/>
                </a:lnTo>
                <a:lnTo>
                  <a:pt x="31292" y="8458"/>
                </a:lnTo>
                <a:lnTo>
                  <a:pt x="25374" y="10147"/>
                </a:lnTo>
                <a:lnTo>
                  <a:pt x="29603" y="9309"/>
                </a:lnTo>
                <a:lnTo>
                  <a:pt x="21983" y="13538"/>
                </a:lnTo>
                <a:lnTo>
                  <a:pt x="32981" y="10998"/>
                </a:lnTo>
                <a:lnTo>
                  <a:pt x="40132" y="7188"/>
                </a:lnTo>
                <a:lnTo>
                  <a:pt x="42608" y="4660"/>
                </a:lnTo>
                <a:lnTo>
                  <a:pt x="40474" y="3390"/>
                </a:lnTo>
                <a:lnTo>
                  <a:pt x="33832" y="3390"/>
                </a:lnTo>
                <a:lnTo>
                  <a:pt x="37211" y="1689"/>
                </a:lnTo>
                <a:lnTo>
                  <a:pt x="42291" y="850"/>
                </a:lnTo>
                <a:lnTo>
                  <a:pt x="45669" y="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803451" y="852515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5">
                <a:moveTo>
                  <a:pt x="0" y="0"/>
                </a:moveTo>
                <a:close/>
              </a:path>
              <a:path w="1269" h="1905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876195" y="618210"/>
            <a:ext cx="20320" cy="5080"/>
          </a:xfrm>
          <a:custGeom>
            <a:avLst/>
            <a:gdLst/>
            <a:ahLst/>
            <a:cxnLst/>
            <a:rect l="l" t="t" r="r" b="b"/>
            <a:pathLst>
              <a:path w="20319" h="5079">
                <a:moveTo>
                  <a:pt x="5075" y="5075"/>
                </a:moveTo>
                <a:lnTo>
                  <a:pt x="0" y="4229"/>
                </a:lnTo>
                <a:lnTo>
                  <a:pt x="17763" y="0"/>
                </a:lnTo>
                <a:lnTo>
                  <a:pt x="20300" y="845"/>
                </a:lnTo>
                <a:lnTo>
                  <a:pt x="10150" y="4229"/>
                </a:lnTo>
                <a:lnTo>
                  <a:pt x="5075" y="507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877887" y="955712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40">
                <a:moveTo>
                  <a:pt x="0" y="2537"/>
                </a:moveTo>
                <a:lnTo>
                  <a:pt x="845" y="845"/>
                </a:lnTo>
                <a:lnTo>
                  <a:pt x="1691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041985" y="1073287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19">
                <a:moveTo>
                  <a:pt x="0" y="7612"/>
                </a:moveTo>
                <a:lnTo>
                  <a:pt x="3383" y="0"/>
                </a:lnTo>
                <a:lnTo>
                  <a:pt x="5075" y="845"/>
                </a:lnTo>
                <a:lnTo>
                  <a:pt x="6766" y="2537"/>
                </a:lnTo>
                <a:lnTo>
                  <a:pt x="4229" y="3383"/>
                </a:lnTo>
                <a:lnTo>
                  <a:pt x="2537" y="5920"/>
                </a:lnTo>
                <a:lnTo>
                  <a:pt x="0" y="761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843207" y="913418"/>
            <a:ext cx="5080" cy="4445"/>
          </a:xfrm>
          <a:custGeom>
            <a:avLst/>
            <a:gdLst/>
            <a:ahLst/>
            <a:cxnLst/>
            <a:rect l="l" t="t" r="r" b="b"/>
            <a:pathLst>
              <a:path w="5080" h="4444">
                <a:moveTo>
                  <a:pt x="0" y="4229"/>
                </a:moveTo>
                <a:lnTo>
                  <a:pt x="5075" y="0"/>
                </a:lnTo>
                <a:lnTo>
                  <a:pt x="2537" y="1691"/>
                </a:lnTo>
                <a:lnTo>
                  <a:pt x="1691" y="3383"/>
                </a:lnTo>
                <a:lnTo>
                  <a:pt x="0" y="422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796684" y="851670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09">
                <a:moveTo>
                  <a:pt x="2537" y="1691"/>
                </a:moveTo>
                <a:lnTo>
                  <a:pt x="4229" y="0"/>
                </a:lnTo>
                <a:lnTo>
                  <a:pt x="5075" y="0"/>
                </a:lnTo>
                <a:lnTo>
                  <a:pt x="5075" y="845"/>
                </a:lnTo>
                <a:lnTo>
                  <a:pt x="4229" y="845"/>
                </a:lnTo>
                <a:lnTo>
                  <a:pt x="2537" y="1691"/>
                </a:lnTo>
                <a:close/>
              </a:path>
              <a:path w="5080" h="3809">
                <a:moveTo>
                  <a:pt x="0" y="3383"/>
                </a:moveTo>
                <a:lnTo>
                  <a:pt x="845" y="2537"/>
                </a:lnTo>
                <a:lnTo>
                  <a:pt x="2537" y="1692"/>
                </a:lnTo>
                <a:lnTo>
                  <a:pt x="0" y="3383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047907" y="1074979"/>
            <a:ext cx="4445" cy="5080"/>
          </a:xfrm>
          <a:custGeom>
            <a:avLst/>
            <a:gdLst/>
            <a:ahLst/>
            <a:cxnLst/>
            <a:rect l="l" t="t" r="r" b="b"/>
            <a:pathLst>
              <a:path w="4444" h="5080">
                <a:moveTo>
                  <a:pt x="2537" y="5075"/>
                </a:moveTo>
                <a:lnTo>
                  <a:pt x="845" y="2537"/>
                </a:lnTo>
                <a:lnTo>
                  <a:pt x="0" y="845"/>
                </a:lnTo>
                <a:lnTo>
                  <a:pt x="2537" y="0"/>
                </a:lnTo>
                <a:lnTo>
                  <a:pt x="4229" y="0"/>
                </a:lnTo>
                <a:lnTo>
                  <a:pt x="4229" y="3383"/>
                </a:lnTo>
                <a:lnTo>
                  <a:pt x="2537" y="507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927397" y="816989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19">
                <a:moveTo>
                  <a:pt x="1242" y="7612"/>
                </a:moveTo>
                <a:lnTo>
                  <a:pt x="0" y="4282"/>
                </a:lnTo>
                <a:lnTo>
                  <a:pt x="2088" y="3171"/>
                </a:lnTo>
                <a:lnTo>
                  <a:pt x="6714" y="2379"/>
                </a:lnTo>
                <a:lnTo>
                  <a:pt x="13084" y="0"/>
                </a:lnTo>
                <a:lnTo>
                  <a:pt x="4625" y="5075"/>
                </a:lnTo>
                <a:lnTo>
                  <a:pt x="1242" y="761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772154" y="240952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59" h="3810">
                <a:moveTo>
                  <a:pt x="0" y="3383"/>
                </a:moveTo>
                <a:lnTo>
                  <a:pt x="5921" y="0"/>
                </a:lnTo>
                <a:lnTo>
                  <a:pt x="10150" y="0"/>
                </a:lnTo>
                <a:lnTo>
                  <a:pt x="5075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744902" y="434656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4">
                <a:moveTo>
                  <a:pt x="1691" y="6766"/>
                </a:moveTo>
                <a:lnTo>
                  <a:pt x="0" y="0"/>
                </a:lnTo>
                <a:lnTo>
                  <a:pt x="1691" y="1691"/>
                </a:lnTo>
                <a:lnTo>
                  <a:pt x="2537" y="4229"/>
                </a:lnTo>
                <a:lnTo>
                  <a:pt x="1691" y="6766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773000" y="25617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845" y="4229"/>
                </a:moveTo>
                <a:lnTo>
                  <a:pt x="0" y="2537"/>
                </a:lnTo>
                <a:lnTo>
                  <a:pt x="2537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753362" y="454957"/>
            <a:ext cx="6985" cy="9525"/>
          </a:xfrm>
          <a:custGeom>
            <a:avLst/>
            <a:gdLst/>
            <a:ahLst/>
            <a:cxnLst/>
            <a:rect l="l" t="t" r="r" b="b"/>
            <a:pathLst>
              <a:path w="6984" h="9525">
                <a:moveTo>
                  <a:pt x="0" y="9304"/>
                </a:moveTo>
                <a:lnTo>
                  <a:pt x="3383" y="4229"/>
                </a:lnTo>
                <a:lnTo>
                  <a:pt x="6766" y="0"/>
                </a:lnTo>
                <a:lnTo>
                  <a:pt x="3383" y="7612"/>
                </a:lnTo>
                <a:lnTo>
                  <a:pt x="1691" y="8458"/>
                </a:lnTo>
                <a:lnTo>
                  <a:pt x="845" y="8458"/>
                </a:lnTo>
                <a:lnTo>
                  <a:pt x="0" y="930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808343" y="3263"/>
            <a:ext cx="16510" cy="6985"/>
          </a:xfrm>
          <a:custGeom>
            <a:avLst/>
            <a:gdLst/>
            <a:ahLst/>
            <a:cxnLst/>
            <a:rect l="l" t="t" r="r" b="b"/>
            <a:pathLst>
              <a:path w="16509" h="6985">
                <a:moveTo>
                  <a:pt x="3383" y="6767"/>
                </a:moveTo>
                <a:lnTo>
                  <a:pt x="0" y="0"/>
                </a:lnTo>
                <a:lnTo>
                  <a:pt x="5789" y="4962"/>
                </a:lnTo>
                <a:lnTo>
                  <a:pt x="3383" y="6767"/>
                </a:lnTo>
                <a:close/>
              </a:path>
              <a:path w="16509" h="6985">
                <a:moveTo>
                  <a:pt x="5921" y="5075"/>
                </a:moveTo>
                <a:lnTo>
                  <a:pt x="5789" y="4962"/>
                </a:lnTo>
                <a:lnTo>
                  <a:pt x="6766" y="4229"/>
                </a:lnTo>
                <a:lnTo>
                  <a:pt x="11842" y="2537"/>
                </a:lnTo>
                <a:lnTo>
                  <a:pt x="16071" y="1691"/>
                </a:lnTo>
                <a:lnTo>
                  <a:pt x="5921" y="507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833902" y="389825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10">
                <a:moveTo>
                  <a:pt x="2537" y="3383"/>
                </a:moveTo>
                <a:lnTo>
                  <a:pt x="845" y="2537"/>
                </a:lnTo>
                <a:lnTo>
                  <a:pt x="0" y="1691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lnTo>
                  <a:pt x="2537" y="3383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55049" y="533623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09">
                <a:moveTo>
                  <a:pt x="0" y="3383"/>
                </a:moveTo>
                <a:lnTo>
                  <a:pt x="5075" y="0"/>
                </a:lnTo>
                <a:lnTo>
                  <a:pt x="5075" y="845"/>
                </a:lnTo>
                <a:lnTo>
                  <a:pt x="3383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865199" y="595371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5075" y="845"/>
                </a:moveTo>
                <a:lnTo>
                  <a:pt x="2537" y="845"/>
                </a:lnTo>
                <a:lnTo>
                  <a:pt x="6766" y="0"/>
                </a:lnTo>
                <a:lnTo>
                  <a:pt x="5075" y="845"/>
                </a:lnTo>
                <a:close/>
              </a:path>
              <a:path w="6984" h="1904">
                <a:moveTo>
                  <a:pt x="845" y="1691"/>
                </a:moveTo>
                <a:lnTo>
                  <a:pt x="0" y="845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855894" y="548003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0" y="1691"/>
                </a:moveTo>
                <a:lnTo>
                  <a:pt x="6766" y="0"/>
                </a:lnTo>
                <a:lnTo>
                  <a:pt x="5075" y="845"/>
                </a:lnTo>
                <a:lnTo>
                  <a:pt x="2537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863495" y="595375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01" y="850"/>
                </a:moveTo>
                <a:lnTo>
                  <a:pt x="850" y="0"/>
                </a:lnTo>
                <a:lnTo>
                  <a:pt x="850" y="850"/>
                </a:lnTo>
                <a:lnTo>
                  <a:pt x="1701" y="850"/>
                </a:lnTo>
                <a:close/>
              </a:path>
              <a:path w="3809" h="2540">
                <a:moveTo>
                  <a:pt x="3390" y="2540"/>
                </a:moveTo>
                <a:lnTo>
                  <a:pt x="2540" y="1689"/>
                </a:lnTo>
                <a:lnTo>
                  <a:pt x="850" y="1689"/>
                </a:lnTo>
                <a:lnTo>
                  <a:pt x="0" y="2540"/>
                </a:lnTo>
                <a:lnTo>
                  <a:pt x="3390" y="254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4794993" y="33146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4">
                <a:moveTo>
                  <a:pt x="4229" y="1691"/>
                </a:moveTo>
                <a:lnTo>
                  <a:pt x="1691" y="845"/>
                </a:lnTo>
                <a:lnTo>
                  <a:pt x="0" y="0"/>
                </a:lnTo>
                <a:lnTo>
                  <a:pt x="4229" y="169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856741" y="515860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1691"/>
                </a:moveTo>
                <a:lnTo>
                  <a:pt x="0" y="845"/>
                </a:lnTo>
                <a:lnTo>
                  <a:pt x="1691" y="0"/>
                </a:lnTo>
                <a:lnTo>
                  <a:pt x="3383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773000" y="260407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70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834748" y="392363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0" y="2537"/>
                </a:moveTo>
                <a:lnTo>
                  <a:pt x="845" y="1691"/>
                </a:lnTo>
                <a:lnTo>
                  <a:pt x="1691" y="0"/>
                </a:lnTo>
                <a:lnTo>
                  <a:pt x="3383" y="0"/>
                </a:lnTo>
                <a:lnTo>
                  <a:pt x="6766" y="845"/>
                </a:lnTo>
                <a:lnTo>
                  <a:pt x="9304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897341" y="601293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70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5668775" y="343303"/>
            <a:ext cx="5080" cy="1270"/>
          </a:xfrm>
          <a:custGeom>
            <a:avLst/>
            <a:gdLst/>
            <a:ahLst/>
            <a:cxnLst/>
            <a:rect l="l" t="t" r="r" b="b"/>
            <a:pathLst>
              <a:path w="5080" h="1270">
                <a:moveTo>
                  <a:pt x="5075" y="845"/>
                </a:moveTo>
                <a:lnTo>
                  <a:pt x="845" y="845"/>
                </a:lnTo>
                <a:lnTo>
                  <a:pt x="845" y="0"/>
                </a:lnTo>
                <a:lnTo>
                  <a:pt x="0" y="0"/>
                </a:lnTo>
                <a:lnTo>
                  <a:pt x="3383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539356" y="55707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1691" y="1691"/>
                </a:moveTo>
                <a:lnTo>
                  <a:pt x="0" y="1691"/>
                </a:lnTo>
                <a:lnTo>
                  <a:pt x="845" y="846"/>
                </a:lnTo>
                <a:lnTo>
                  <a:pt x="2537" y="0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5598567" y="258716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3383" y="5075"/>
                </a:moveTo>
                <a:lnTo>
                  <a:pt x="0" y="5075"/>
                </a:lnTo>
                <a:lnTo>
                  <a:pt x="1691" y="0"/>
                </a:lnTo>
                <a:lnTo>
                  <a:pt x="4229" y="845"/>
                </a:lnTo>
                <a:lnTo>
                  <a:pt x="5921" y="2537"/>
                </a:lnTo>
                <a:lnTo>
                  <a:pt x="3383" y="507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532589" y="2417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69">
                <a:moveTo>
                  <a:pt x="1691" y="845"/>
                </a:moveTo>
                <a:lnTo>
                  <a:pt x="4229" y="0"/>
                </a:lnTo>
                <a:lnTo>
                  <a:pt x="6766" y="0"/>
                </a:lnTo>
                <a:lnTo>
                  <a:pt x="0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591801" y="255332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8458" y="4229"/>
                </a:moveTo>
                <a:lnTo>
                  <a:pt x="5920" y="3383"/>
                </a:lnTo>
                <a:lnTo>
                  <a:pt x="0" y="3383"/>
                </a:lnTo>
                <a:lnTo>
                  <a:pt x="8458" y="0"/>
                </a:lnTo>
                <a:lnTo>
                  <a:pt x="8458" y="4229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574036" y="969246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30">
                <a:moveTo>
                  <a:pt x="5075" y="10996"/>
                </a:moveTo>
                <a:lnTo>
                  <a:pt x="3383" y="8458"/>
                </a:lnTo>
                <a:lnTo>
                  <a:pt x="1691" y="5075"/>
                </a:lnTo>
                <a:lnTo>
                  <a:pt x="0" y="0"/>
                </a:lnTo>
                <a:lnTo>
                  <a:pt x="5921" y="6766"/>
                </a:lnTo>
                <a:lnTo>
                  <a:pt x="5921" y="8458"/>
                </a:lnTo>
                <a:lnTo>
                  <a:pt x="5075" y="10150"/>
                </a:lnTo>
                <a:lnTo>
                  <a:pt x="5075" y="10996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854019" y="30777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2537" y="169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293209" y="707026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6767" y="8458"/>
                </a:moveTo>
                <a:lnTo>
                  <a:pt x="0" y="4229"/>
                </a:lnTo>
                <a:lnTo>
                  <a:pt x="12688" y="0"/>
                </a:lnTo>
                <a:lnTo>
                  <a:pt x="6767" y="8458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848945" y="329769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1691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157686" y="278170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691" y="1691"/>
                </a:moveTo>
                <a:lnTo>
                  <a:pt x="0" y="0"/>
                </a:lnTo>
                <a:lnTo>
                  <a:pt x="1691" y="845"/>
                </a:lnTo>
                <a:lnTo>
                  <a:pt x="2537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56273" y="968400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5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438697" y="888042"/>
            <a:ext cx="5080" cy="1270"/>
          </a:xfrm>
          <a:custGeom>
            <a:avLst/>
            <a:gdLst/>
            <a:ahLst/>
            <a:cxnLst/>
            <a:rect l="l" t="t" r="r" b="b"/>
            <a:pathLst>
              <a:path w="5080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507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328735" y="783154"/>
            <a:ext cx="4445" cy="6985"/>
          </a:xfrm>
          <a:custGeom>
            <a:avLst/>
            <a:gdLst/>
            <a:ahLst/>
            <a:cxnLst/>
            <a:rect l="l" t="t" r="r" b="b"/>
            <a:pathLst>
              <a:path w="4444" h="6984">
                <a:moveTo>
                  <a:pt x="3383" y="6766"/>
                </a:moveTo>
                <a:lnTo>
                  <a:pt x="0" y="5920"/>
                </a:lnTo>
                <a:lnTo>
                  <a:pt x="0" y="0"/>
                </a:lnTo>
                <a:lnTo>
                  <a:pt x="2537" y="845"/>
                </a:lnTo>
                <a:lnTo>
                  <a:pt x="4229" y="2537"/>
                </a:lnTo>
                <a:lnTo>
                  <a:pt x="3383" y="6766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4714635" y="677421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4">
                <a:moveTo>
                  <a:pt x="4614" y="4843"/>
                </a:moveTo>
                <a:lnTo>
                  <a:pt x="12688" y="0"/>
                </a:lnTo>
                <a:lnTo>
                  <a:pt x="13956" y="2537"/>
                </a:lnTo>
                <a:lnTo>
                  <a:pt x="10150" y="2537"/>
                </a:lnTo>
                <a:lnTo>
                  <a:pt x="4614" y="4843"/>
                </a:lnTo>
                <a:close/>
              </a:path>
              <a:path w="15240" h="6984">
                <a:moveTo>
                  <a:pt x="15225" y="5074"/>
                </a:moveTo>
                <a:lnTo>
                  <a:pt x="10150" y="2537"/>
                </a:lnTo>
                <a:lnTo>
                  <a:pt x="13956" y="2537"/>
                </a:lnTo>
                <a:lnTo>
                  <a:pt x="15225" y="5074"/>
                </a:lnTo>
                <a:close/>
              </a:path>
              <a:path w="15240" h="6984">
                <a:moveTo>
                  <a:pt x="0" y="6766"/>
                </a:moveTo>
                <a:lnTo>
                  <a:pt x="4614" y="4843"/>
                </a:lnTo>
                <a:lnTo>
                  <a:pt x="4229" y="5075"/>
                </a:lnTo>
                <a:lnTo>
                  <a:pt x="0" y="6766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861815" y="589450"/>
            <a:ext cx="5080" cy="1905"/>
          </a:xfrm>
          <a:custGeom>
            <a:avLst/>
            <a:gdLst/>
            <a:ahLst/>
            <a:cxnLst/>
            <a:rect l="l" t="t" r="r" b="b"/>
            <a:pathLst>
              <a:path w="5080" h="1904">
                <a:moveTo>
                  <a:pt x="845" y="1691"/>
                </a:moveTo>
                <a:lnTo>
                  <a:pt x="0" y="1691"/>
                </a:lnTo>
                <a:lnTo>
                  <a:pt x="5075" y="0"/>
                </a:lnTo>
                <a:lnTo>
                  <a:pt x="2537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805139" y="855903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5">
                <a:moveTo>
                  <a:pt x="2806" y="3683"/>
                </a:moveTo>
                <a:lnTo>
                  <a:pt x="1689" y="4229"/>
                </a:lnTo>
                <a:lnTo>
                  <a:pt x="0" y="5918"/>
                </a:lnTo>
                <a:lnTo>
                  <a:pt x="2806" y="3683"/>
                </a:lnTo>
                <a:close/>
              </a:path>
              <a:path w="12700" h="12065">
                <a:moveTo>
                  <a:pt x="12687" y="0"/>
                </a:moveTo>
                <a:lnTo>
                  <a:pt x="7607" y="0"/>
                </a:lnTo>
                <a:lnTo>
                  <a:pt x="4229" y="2540"/>
                </a:lnTo>
                <a:lnTo>
                  <a:pt x="6527" y="2806"/>
                </a:lnTo>
                <a:lnTo>
                  <a:pt x="4864" y="7188"/>
                </a:lnTo>
                <a:lnTo>
                  <a:pt x="3517" y="11582"/>
                </a:lnTo>
                <a:lnTo>
                  <a:pt x="6769" y="11849"/>
                </a:lnTo>
                <a:lnTo>
                  <a:pt x="5918" y="9309"/>
                </a:lnTo>
                <a:lnTo>
                  <a:pt x="12687" y="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001385" y="1036069"/>
            <a:ext cx="7620" cy="10160"/>
          </a:xfrm>
          <a:custGeom>
            <a:avLst/>
            <a:gdLst/>
            <a:ahLst/>
            <a:cxnLst/>
            <a:rect l="l" t="t" r="r" b="b"/>
            <a:pathLst>
              <a:path w="7619" h="10159">
                <a:moveTo>
                  <a:pt x="0" y="10150"/>
                </a:moveTo>
                <a:lnTo>
                  <a:pt x="7612" y="0"/>
                </a:lnTo>
                <a:lnTo>
                  <a:pt x="5921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319430" y="778079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79">
                <a:moveTo>
                  <a:pt x="8458" y="5075"/>
                </a:moveTo>
                <a:lnTo>
                  <a:pt x="6767" y="4229"/>
                </a:lnTo>
                <a:lnTo>
                  <a:pt x="0" y="4229"/>
                </a:lnTo>
                <a:lnTo>
                  <a:pt x="7612" y="0"/>
                </a:lnTo>
                <a:lnTo>
                  <a:pt x="8458" y="2537"/>
                </a:lnTo>
                <a:lnTo>
                  <a:pt x="8458" y="507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853356" y="585221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20">
                <a:moveTo>
                  <a:pt x="4229" y="7612"/>
                </a:moveTo>
                <a:lnTo>
                  <a:pt x="0" y="6766"/>
                </a:lnTo>
                <a:lnTo>
                  <a:pt x="10150" y="1691"/>
                </a:lnTo>
                <a:lnTo>
                  <a:pt x="10996" y="0"/>
                </a:lnTo>
                <a:lnTo>
                  <a:pt x="13335" y="449"/>
                </a:lnTo>
                <a:lnTo>
                  <a:pt x="10044" y="2960"/>
                </a:lnTo>
                <a:lnTo>
                  <a:pt x="6595" y="5471"/>
                </a:lnTo>
                <a:lnTo>
                  <a:pt x="8458" y="5921"/>
                </a:lnTo>
                <a:lnTo>
                  <a:pt x="4229" y="7612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539356" y="85167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1691" y="3383"/>
                </a:moveTo>
                <a:lnTo>
                  <a:pt x="0" y="2537"/>
                </a:lnTo>
                <a:lnTo>
                  <a:pt x="3383" y="0"/>
                </a:lnTo>
                <a:lnTo>
                  <a:pt x="1691" y="3383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6161917" y="290859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4229" y="845"/>
                </a:moveTo>
                <a:lnTo>
                  <a:pt x="0" y="0"/>
                </a:lnTo>
                <a:lnTo>
                  <a:pt x="4229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747938" y="816152"/>
            <a:ext cx="45720" cy="33020"/>
          </a:xfrm>
          <a:custGeom>
            <a:avLst/>
            <a:gdLst/>
            <a:ahLst/>
            <a:cxnLst/>
            <a:rect l="l" t="t" r="r" b="b"/>
            <a:pathLst>
              <a:path w="45719" h="33019">
                <a:moveTo>
                  <a:pt x="25895" y="838"/>
                </a:moveTo>
                <a:lnTo>
                  <a:pt x="19977" y="0"/>
                </a:lnTo>
                <a:lnTo>
                  <a:pt x="15748" y="1689"/>
                </a:lnTo>
                <a:lnTo>
                  <a:pt x="6451" y="8458"/>
                </a:lnTo>
                <a:lnTo>
                  <a:pt x="9829" y="9296"/>
                </a:lnTo>
                <a:lnTo>
                  <a:pt x="25895" y="838"/>
                </a:lnTo>
                <a:close/>
              </a:path>
              <a:path w="45719" h="33019">
                <a:moveTo>
                  <a:pt x="36893" y="13525"/>
                </a:moveTo>
                <a:lnTo>
                  <a:pt x="28232" y="17284"/>
                </a:lnTo>
                <a:lnTo>
                  <a:pt x="23368" y="18821"/>
                </a:lnTo>
                <a:lnTo>
                  <a:pt x="17868" y="20662"/>
                </a:lnTo>
                <a:lnTo>
                  <a:pt x="7289" y="25374"/>
                </a:lnTo>
                <a:lnTo>
                  <a:pt x="3911" y="24523"/>
                </a:lnTo>
                <a:lnTo>
                  <a:pt x="9829" y="18605"/>
                </a:lnTo>
                <a:lnTo>
                  <a:pt x="15748" y="15227"/>
                </a:lnTo>
                <a:lnTo>
                  <a:pt x="11518" y="16916"/>
                </a:lnTo>
                <a:lnTo>
                  <a:pt x="16598" y="10147"/>
                </a:lnTo>
                <a:lnTo>
                  <a:pt x="6451" y="15227"/>
                </a:lnTo>
                <a:lnTo>
                  <a:pt x="1041" y="21704"/>
                </a:lnTo>
                <a:lnTo>
                  <a:pt x="0" y="25793"/>
                </a:lnTo>
                <a:lnTo>
                  <a:pt x="3238" y="27355"/>
                </a:lnTo>
                <a:lnTo>
                  <a:pt x="10680" y="26225"/>
                </a:lnTo>
                <a:lnTo>
                  <a:pt x="8140" y="29603"/>
                </a:lnTo>
                <a:lnTo>
                  <a:pt x="3060" y="31292"/>
                </a:lnTo>
                <a:lnTo>
                  <a:pt x="520" y="32981"/>
                </a:lnTo>
                <a:lnTo>
                  <a:pt x="8343" y="30416"/>
                </a:lnTo>
                <a:lnTo>
                  <a:pt x="17437" y="26428"/>
                </a:lnTo>
                <a:lnTo>
                  <a:pt x="27165" y="20853"/>
                </a:lnTo>
                <a:lnTo>
                  <a:pt x="36893" y="13525"/>
                </a:lnTo>
                <a:close/>
              </a:path>
              <a:path w="45719" h="33019">
                <a:moveTo>
                  <a:pt x="40284" y="16916"/>
                </a:moveTo>
                <a:lnTo>
                  <a:pt x="39433" y="16065"/>
                </a:lnTo>
                <a:lnTo>
                  <a:pt x="39433" y="15227"/>
                </a:lnTo>
                <a:lnTo>
                  <a:pt x="35204" y="16916"/>
                </a:lnTo>
                <a:lnTo>
                  <a:pt x="40284" y="16916"/>
                </a:lnTo>
                <a:close/>
              </a:path>
              <a:path w="45719" h="33019">
                <a:moveTo>
                  <a:pt x="42824" y="16916"/>
                </a:moveTo>
                <a:lnTo>
                  <a:pt x="40284" y="16916"/>
                </a:lnTo>
                <a:lnTo>
                  <a:pt x="40284" y="17754"/>
                </a:lnTo>
                <a:lnTo>
                  <a:pt x="41122" y="17754"/>
                </a:lnTo>
                <a:lnTo>
                  <a:pt x="42824" y="16916"/>
                </a:lnTo>
                <a:close/>
              </a:path>
              <a:path w="45719" h="33019">
                <a:moveTo>
                  <a:pt x="45351" y="16065"/>
                </a:moveTo>
                <a:lnTo>
                  <a:pt x="43662" y="16065"/>
                </a:lnTo>
                <a:lnTo>
                  <a:pt x="42824" y="16916"/>
                </a:lnTo>
                <a:lnTo>
                  <a:pt x="45351" y="16916"/>
                </a:lnTo>
                <a:lnTo>
                  <a:pt x="45351" y="1606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827135" y="424506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40">
                <a:moveTo>
                  <a:pt x="0" y="2537"/>
                </a:moveTo>
                <a:lnTo>
                  <a:pt x="7612" y="0"/>
                </a:lnTo>
                <a:lnTo>
                  <a:pt x="11842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5563042" y="859283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1691" y="1691"/>
                </a:moveTo>
                <a:lnTo>
                  <a:pt x="845" y="1691"/>
                </a:lnTo>
                <a:lnTo>
                  <a:pt x="0" y="845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5848099" y="295088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998181" y="11"/>
            <a:ext cx="63500" cy="43180"/>
          </a:xfrm>
          <a:custGeom>
            <a:avLst/>
            <a:gdLst/>
            <a:ahLst/>
            <a:cxnLst/>
            <a:rect l="l" t="t" r="r" b="b"/>
            <a:pathLst>
              <a:path w="63500" h="43180">
                <a:moveTo>
                  <a:pt x="27546" y="0"/>
                </a:moveTo>
                <a:lnTo>
                  <a:pt x="9906" y="0"/>
                </a:lnTo>
                <a:lnTo>
                  <a:pt x="8458" y="723"/>
                </a:lnTo>
                <a:lnTo>
                  <a:pt x="3378" y="1562"/>
                </a:lnTo>
                <a:lnTo>
                  <a:pt x="0" y="2413"/>
                </a:lnTo>
                <a:lnTo>
                  <a:pt x="8128" y="2667"/>
                </a:lnTo>
                <a:lnTo>
                  <a:pt x="18072" y="1879"/>
                </a:lnTo>
                <a:lnTo>
                  <a:pt x="27546" y="0"/>
                </a:lnTo>
                <a:close/>
              </a:path>
              <a:path w="63500" h="43180">
                <a:moveTo>
                  <a:pt x="47371" y="1562"/>
                </a:moveTo>
                <a:lnTo>
                  <a:pt x="46520" y="1562"/>
                </a:lnTo>
                <a:lnTo>
                  <a:pt x="45669" y="2413"/>
                </a:lnTo>
                <a:lnTo>
                  <a:pt x="47371" y="2413"/>
                </a:lnTo>
                <a:lnTo>
                  <a:pt x="47371" y="1562"/>
                </a:lnTo>
                <a:close/>
              </a:path>
              <a:path w="63500" h="43180">
                <a:moveTo>
                  <a:pt x="63436" y="34556"/>
                </a:moveTo>
                <a:lnTo>
                  <a:pt x="59207" y="32016"/>
                </a:lnTo>
                <a:lnTo>
                  <a:pt x="54127" y="32867"/>
                </a:lnTo>
                <a:lnTo>
                  <a:pt x="56146" y="34086"/>
                </a:lnTo>
                <a:lnTo>
                  <a:pt x="53073" y="37617"/>
                </a:lnTo>
                <a:lnTo>
                  <a:pt x="50330" y="41313"/>
                </a:lnTo>
                <a:lnTo>
                  <a:pt x="53289" y="43014"/>
                </a:lnTo>
                <a:lnTo>
                  <a:pt x="54127" y="40474"/>
                </a:lnTo>
                <a:lnTo>
                  <a:pt x="63436" y="34556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212851" y="500634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0" y="2537"/>
                </a:moveTo>
                <a:lnTo>
                  <a:pt x="845" y="1691"/>
                </a:lnTo>
                <a:lnTo>
                  <a:pt x="2537" y="845"/>
                </a:lnTo>
                <a:lnTo>
                  <a:pt x="3383" y="0"/>
                </a:lnTo>
                <a:lnTo>
                  <a:pt x="1691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819695" y="202043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69" h="5079">
                <a:moveTo>
                  <a:pt x="11849" y="3390"/>
                </a:moveTo>
                <a:lnTo>
                  <a:pt x="6769" y="3390"/>
                </a:lnTo>
                <a:lnTo>
                  <a:pt x="0" y="4229"/>
                </a:lnTo>
                <a:lnTo>
                  <a:pt x="5080" y="4229"/>
                </a:lnTo>
                <a:lnTo>
                  <a:pt x="10998" y="5080"/>
                </a:lnTo>
                <a:lnTo>
                  <a:pt x="10998" y="4229"/>
                </a:lnTo>
                <a:lnTo>
                  <a:pt x="11849" y="3390"/>
                </a:lnTo>
                <a:close/>
              </a:path>
              <a:path w="13969" h="5079">
                <a:moveTo>
                  <a:pt x="13538" y="0"/>
                </a:moveTo>
                <a:lnTo>
                  <a:pt x="6769" y="850"/>
                </a:lnTo>
                <a:lnTo>
                  <a:pt x="9309" y="1701"/>
                </a:lnTo>
                <a:lnTo>
                  <a:pt x="12687" y="1701"/>
                </a:lnTo>
                <a:lnTo>
                  <a:pt x="12687" y="850"/>
                </a:lnTo>
                <a:lnTo>
                  <a:pt x="13538" y="850"/>
                </a:lnTo>
                <a:lnTo>
                  <a:pt x="13538" y="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3808709" y="137756"/>
            <a:ext cx="5080" cy="1270"/>
          </a:xfrm>
          <a:custGeom>
            <a:avLst/>
            <a:gdLst/>
            <a:ahLst/>
            <a:cxnLst/>
            <a:rect l="l" t="t" r="r" b="b"/>
            <a:pathLst>
              <a:path w="5080" h="1269">
                <a:moveTo>
                  <a:pt x="5075" y="845"/>
                </a:moveTo>
                <a:lnTo>
                  <a:pt x="0" y="0"/>
                </a:lnTo>
                <a:lnTo>
                  <a:pt x="2537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864353" y="125092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19" h="10159">
                <a:moveTo>
                  <a:pt x="0" y="10150"/>
                </a:moveTo>
                <a:lnTo>
                  <a:pt x="1691" y="845"/>
                </a:lnTo>
                <a:lnTo>
                  <a:pt x="7612" y="0"/>
                </a:lnTo>
                <a:lnTo>
                  <a:pt x="0" y="10150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3946664" y="520089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612" y="9304"/>
                </a:moveTo>
                <a:lnTo>
                  <a:pt x="0" y="5947"/>
                </a:lnTo>
                <a:lnTo>
                  <a:pt x="2035" y="4652"/>
                </a:lnTo>
                <a:lnTo>
                  <a:pt x="6608" y="3356"/>
                </a:lnTo>
                <a:lnTo>
                  <a:pt x="12608" y="0"/>
                </a:lnTo>
                <a:lnTo>
                  <a:pt x="8379" y="3383"/>
                </a:lnTo>
                <a:lnTo>
                  <a:pt x="4995" y="5921"/>
                </a:lnTo>
                <a:lnTo>
                  <a:pt x="1612" y="9304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3825625" y="217268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3383" y="0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3809555" y="29678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4229" y="845"/>
                </a:moveTo>
                <a:lnTo>
                  <a:pt x="0" y="0"/>
                </a:lnTo>
                <a:lnTo>
                  <a:pt x="5921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138597" y="293396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5">
                <a:moveTo>
                  <a:pt x="5921" y="6766"/>
                </a:moveTo>
                <a:lnTo>
                  <a:pt x="0" y="4229"/>
                </a:lnTo>
                <a:lnTo>
                  <a:pt x="11842" y="0"/>
                </a:lnTo>
                <a:lnTo>
                  <a:pt x="5921" y="6766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3782904" y="0"/>
            <a:ext cx="3675379" cy="1461770"/>
          </a:xfrm>
          <a:custGeom>
            <a:avLst/>
            <a:gdLst/>
            <a:ahLst/>
            <a:cxnLst/>
            <a:rect l="l" t="t" r="r" b="b"/>
            <a:pathLst>
              <a:path w="3675380" h="1461770">
                <a:moveTo>
                  <a:pt x="19037" y="89877"/>
                </a:moveTo>
                <a:lnTo>
                  <a:pt x="12268" y="77177"/>
                </a:lnTo>
                <a:lnTo>
                  <a:pt x="12268" y="89877"/>
                </a:lnTo>
                <a:lnTo>
                  <a:pt x="19037" y="89877"/>
                </a:lnTo>
                <a:close/>
              </a:path>
              <a:path w="3675380" h="1461770">
                <a:moveTo>
                  <a:pt x="42722" y="343877"/>
                </a:moveTo>
                <a:lnTo>
                  <a:pt x="41021" y="331177"/>
                </a:lnTo>
                <a:lnTo>
                  <a:pt x="38481" y="331177"/>
                </a:lnTo>
                <a:lnTo>
                  <a:pt x="35102" y="343877"/>
                </a:lnTo>
                <a:lnTo>
                  <a:pt x="42722" y="343877"/>
                </a:lnTo>
                <a:close/>
              </a:path>
              <a:path w="3675380" h="1461770">
                <a:moveTo>
                  <a:pt x="50533" y="229577"/>
                </a:moveTo>
                <a:lnTo>
                  <a:pt x="37668" y="229577"/>
                </a:lnTo>
                <a:lnTo>
                  <a:pt x="35953" y="242277"/>
                </a:lnTo>
                <a:lnTo>
                  <a:pt x="50533" y="229577"/>
                </a:lnTo>
                <a:close/>
              </a:path>
              <a:path w="3675380" h="1461770">
                <a:moveTo>
                  <a:pt x="215277" y="585177"/>
                </a:moveTo>
                <a:lnTo>
                  <a:pt x="212737" y="572477"/>
                </a:lnTo>
                <a:lnTo>
                  <a:pt x="211886" y="585177"/>
                </a:lnTo>
                <a:lnTo>
                  <a:pt x="215277" y="585177"/>
                </a:lnTo>
                <a:close/>
              </a:path>
              <a:path w="3675380" h="1461770">
                <a:moveTo>
                  <a:pt x="245046" y="977"/>
                </a:moveTo>
                <a:lnTo>
                  <a:pt x="244030" y="977"/>
                </a:lnTo>
                <a:lnTo>
                  <a:pt x="244576" y="2133"/>
                </a:lnTo>
                <a:lnTo>
                  <a:pt x="245046" y="977"/>
                </a:lnTo>
                <a:close/>
              </a:path>
              <a:path w="3675380" h="1461770">
                <a:moveTo>
                  <a:pt x="258406" y="0"/>
                </a:moveTo>
                <a:lnTo>
                  <a:pt x="254177" y="850"/>
                </a:lnTo>
                <a:lnTo>
                  <a:pt x="258406" y="2540"/>
                </a:lnTo>
                <a:lnTo>
                  <a:pt x="258406" y="0"/>
                </a:lnTo>
                <a:close/>
              </a:path>
              <a:path w="3675380" h="1461770">
                <a:moveTo>
                  <a:pt x="260946" y="2540"/>
                </a:moveTo>
                <a:lnTo>
                  <a:pt x="259257" y="1701"/>
                </a:lnTo>
                <a:lnTo>
                  <a:pt x="258406" y="2540"/>
                </a:lnTo>
                <a:lnTo>
                  <a:pt x="259257" y="3390"/>
                </a:lnTo>
                <a:lnTo>
                  <a:pt x="260946" y="2540"/>
                </a:lnTo>
                <a:close/>
              </a:path>
              <a:path w="3675380" h="1461770">
                <a:moveTo>
                  <a:pt x="268147" y="34061"/>
                </a:moveTo>
                <a:lnTo>
                  <a:pt x="264337" y="34683"/>
                </a:lnTo>
                <a:lnTo>
                  <a:pt x="266877" y="34683"/>
                </a:lnTo>
                <a:lnTo>
                  <a:pt x="268147" y="34061"/>
                </a:lnTo>
                <a:close/>
              </a:path>
              <a:path w="3675380" h="1461770">
                <a:moveTo>
                  <a:pt x="289191" y="140677"/>
                </a:moveTo>
                <a:lnTo>
                  <a:pt x="281152" y="153377"/>
                </a:lnTo>
                <a:lnTo>
                  <a:pt x="284632" y="153377"/>
                </a:lnTo>
                <a:lnTo>
                  <a:pt x="289191" y="140677"/>
                </a:lnTo>
                <a:close/>
              </a:path>
              <a:path w="3675380" h="1461770">
                <a:moveTo>
                  <a:pt x="313397" y="166077"/>
                </a:moveTo>
                <a:lnTo>
                  <a:pt x="312547" y="153377"/>
                </a:lnTo>
                <a:lnTo>
                  <a:pt x="305777" y="153377"/>
                </a:lnTo>
                <a:lnTo>
                  <a:pt x="306628" y="166077"/>
                </a:lnTo>
                <a:lnTo>
                  <a:pt x="313397" y="166077"/>
                </a:lnTo>
                <a:close/>
              </a:path>
              <a:path w="3675380" h="1461770">
                <a:moveTo>
                  <a:pt x="392277" y="766140"/>
                </a:moveTo>
                <a:lnTo>
                  <a:pt x="385292" y="775677"/>
                </a:lnTo>
                <a:lnTo>
                  <a:pt x="390372" y="775677"/>
                </a:lnTo>
                <a:lnTo>
                  <a:pt x="392277" y="766140"/>
                </a:lnTo>
                <a:close/>
              </a:path>
              <a:path w="3675380" h="1461770">
                <a:moveTo>
                  <a:pt x="394601" y="762977"/>
                </a:moveTo>
                <a:lnTo>
                  <a:pt x="392595" y="764565"/>
                </a:lnTo>
                <a:lnTo>
                  <a:pt x="392277" y="766140"/>
                </a:lnTo>
                <a:lnTo>
                  <a:pt x="394601" y="762977"/>
                </a:lnTo>
                <a:close/>
              </a:path>
              <a:path w="3675380" h="1461770">
                <a:moveTo>
                  <a:pt x="451091" y="397243"/>
                </a:moveTo>
                <a:lnTo>
                  <a:pt x="442087" y="403733"/>
                </a:lnTo>
                <a:lnTo>
                  <a:pt x="441121" y="407377"/>
                </a:lnTo>
                <a:lnTo>
                  <a:pt x="447040" y="407377"/>
                </a:lnTo>
                <a:lnTo>
                  <a:pt x="451091" y="397243"/>
                </a:lnTo>
                <a:close/>
              </a:path>
              <a:path w="3675380" h="1461770">
                <a:moveTo>
                  <a:pt x="454660" y="394677"/>
                </a:moveTo>
                <a:lnTo>
                  <a:pt x="452120" y="394677"/>
                </a:lnTo>
                <a:lnTo>
                  <a:pt x="451091" y="397243"/>
                </a:lnTo>
                <a:lnTo>
                  <a:pt x="454660" y="394677"/>
                </a:lnTo>
                <a:close/>
              </a:path>
              <a:path w="3675380" h="1461770">
                <a:moveTo>
                  <a:pt x="463118" y="407377"/>
                </a:moveTo>
                <a:lnTo>
                  <a:pt x="458038" y="407377"/>
                </a:lnTo>
                <a:lnTo>
                  <a:pt x="456907" y="415836"/>
                </a:lnTo>
                <a:lnTo>
                  <a:pt x="463118" y="407377"/>
                </a:lnTo>
                <a:close/>
              </a:path>
              <a:path w="3675380" h="1461770">
                <a:moveTo>
                  <a:pt x="476224" y="820127"/>
                </a:moveTo>
                <a:lnTo>
                  <a:pt x="472414" y="826477"/>
                </a:lnTo>
                <a:lnTo>
                  <a:pt x="475805" y="826477"/>
                </a:lnTo>
                <a:lnTo>
                  <a:pt x="476224" y="820127"/>
                </a:lnTo>
                <a:close/>
              </a:path>
              <a:path w="3675380" h="1461770">
                <a:moveTo>
                  <a:pt x="480034" y="826477"/>
                </a:moveTo>
                <a:lnTo>
                  <a:pt x="476034" y="826477"/>
                </a:lnTo>
                <a:lnTo>
                  <a:pt x="471576" y="839177"/>
                </a:lnTo>
                <a:lnTo>
                  <a:pt x="480034" y="826477"/>
                </a:lnTo>
                <a:close/>
              </a:path>
              <a:path w="3675380" h="1461770">
                <a:moveTo>
                  <a:pt x="566737" y="496277"/>
                </a:moveTo>
                <a:lnTo>
                  <a:pt x="563346" y="483577"/>
                </a:lnTo>
                <a:lnTo>
                  <a:pt x="561238" y="483577"/>
                </a:lnTo>
                <a:lnTo>
                  <a:pt x="564299" y="496277"/>
                </a:lnTo>
                <a:lnTo>
                  <a:pt x="566305" y="496277"/>
                </a:lnTo>
                <a:lnTo>
                  <a:pt x="566737" y="496277"/>
                </a:lnTo>
                <a:close/>
              </a:path>
              <a:path w="3675380" h="1461770">
                <a:moveTo>
                  <a:pt x="569633" y="497001"/>
                </a:moveTo>
                <a:lnTo>
                  <a:pt x="569264" y="496277"/>
                </a:lnTo>
                <a:lnTo>
                  <a:pt x="568845" y="496277"/>
                </a:lnTo>
                <a:lnTo>
                  <a:pt x="569633" y="497001"/>
                </a:lnTo>
                <a:close/>
              </a:path>
              <a:path w="3675380" h="1461770">
                <a:moveTo>
                  <a:pt x="573951" y="501065"/>
                </a:moveTo>
                <a:lnTo>
                  <a:pt x="572236" y="496277"/>
                </a:lnTo>
                <a:lnTo>
                  <a:pt x="573773" y="500888"/>
                </a:lnTo>
                <a:lnTo>
                  <a:pt x="573951" y="501065"/>
                </a:lnTo>
                <a:close/>
              </a:path>
              <a:path w="3675380" h="1461770">
                <a:moveTo>
                  <a:pt x="575513" y="505409"/>
                </a:moveTo>
                <a:lnTo>
                  <a:pt x="574484" y="501561"/>
                </a:lnTo>
                <a:lnTo>
                  <a:pt x="573951" y="501065"/>
                </a:lnTo>
                <a:lnTo>
                  <a:pt x="575513" y="505409"/>
                </a:lnTo>
                <a:close/>
              </a:path>
              <a:path w="3675380" h="1461770">
                <a:moveTo>
                  <a:pt x="576465" y="508977"/>
                </a:moveTo>
                <a:lnTo>
                  <a:pt x="573773" y="500888"/>
                </a:lnTo>
                <a:lnTo>
                  <a:pt x="569633" y="497001"/>
                </a:lnTo>
                <a:lnTo>
                  <a:pt x="571766" y="501357"/>
                </a:lnTo>
                <a:lnTo>
                  <a:pt x="576148" y="508965"/>
                </a:lnTo>
                <a:lnTo>
                  <a:pt x="576465" y="508977"/>
                </a:lnTo>
                <a:close/>
              </a:path>
              <a:path w="3675380" h="1461770">
                <a:moveTo>
                  <a:pt x="576795" y="508977"/>
                </a:moveTo>
                <a:lnTo>
                  <a:pt x="575513" y="505409"/>
                </a:lnTo>
                <a:lnTo>
                  <a:pt x="576465" y="508965"/>
                </a:lnTo>
                <a:lnTo>
                  <a:pt x="576795" y="508977"/>
                </a:lnTo>
                <a:close/>
              </a:path>
              <a:path w="3675380" h="1461770">
                <a:moveTo>
                  <a:pt x="577049" y="503974"/>
                </a:moveTo>
                <a:lnTo>
                  <a:pt x="573074" y="496277"/>
                </a:lnTo>
                <a:lnTo>
                  <a:pt x="574484" y="501561"/>
                </a:lnTo>
                <a:lnTo>
                  <a:pt x="577049" y="503974"/>
                </a:lnTo>
                <a:close/>
              </a:path>
              <a:path w="3675380" h="1461770">
                <a:moveTo>
                  <a:pt x="593636" y="517766"/>
                </a:moveTo>
                <a:lnTo>
                  <a:pt x="592709" y="516636"/>
                </a:lnTo>
                <a:lnTo>
                  <a:pt x="593636" y="517791"/>
                </a:lnTo>
                <a:close/>
              </a:path>
              <a:path w="3675380" h="1461770">
                <a:moveTo>
                  <a:pt x="594220" y="508977"/>
                </a:moveTo>
                <a:lnTo>
                  <a:pt x="579843" y="496277"/>
                </a:lnTo>
                <a:lnTo>
                  <a:pt x="584923" y="508965"/>
                </a:lnTo>
                <a:lnTo>
                  <a:pt x="586536" y="508977"/>
                </a:lnTo>
                <a:lnTo>
                  <a:pt x="592696" y="516597"/>
                </a:lnTo>
                <a:lnTo>
                  <a:pt x="592112" y="512152"/>
                </a:lnTo>
                <a:lnTo>
                  <a:pt x="589991" y="508977"/>
                </a:lnTo>
                <a:lnTo>
                  <a:pt x="591680" y="508977"/>
                </a:lnTo>
                <a:lnTo>
                  <a:pt x="592112" y="512152"/>
                </a:lnTo>
                <a:lnTo>
                  <a:pt x="593839" y="514743"/>
                </a:lnTo>
                <a:lnTo>
                  <a:pt x="594220" y="508977"/>
                </a:lnTo>
                <a:close/>
              </a:path>
              <a:path w="3675380" h="1461770">
                <a:moveTo>
                  <a:pt x="897610" y="85636"/>
                </a:moveTo>
                <a:lnTo>
                  <a:pt x="897039" y="77177"/>
                </a:lnTo>
                <a:lnTo>
                  <a:pt x="895350" y="77177"/>
                </a:lnTo>
                <a:lnTo>
                  <a:pt x="897610" y="85636"/>
                </a:lnTo>
                <a:close/>
              </a:path>
              <a:path w="3675380" h="1461770">
                <a:moveTo>
                  <a:pt x="898740" y="89877"/>
                </a:moveTo>
                <a:lnTo>
                  <a:pt x="897610" y="85636"/>
                </a:lnTo>
                <a:lnTo>
                  <a:pt x="897890" y="89877"/>
                </a:lnTo>
                <a:lnTo>
                  <a:pt x="898740" y="89877"/>
                </a:lnTo>
                <a:close/>
              </a:path>
              <a:path w="3675380" h="1461770">
                <a:moveTo>
                  <a:pt x="975144" y="1181049"/>
                </a:moveTo>
                <a:lnTo>
                  <a:pt x="974610" y="1182077"/>
                </a:lnTo>
                <a:lnTo>
                  <a:pt x="974864" y="1182077"/>
                </a:lnTo>
                <a:lnTo>
                  <a:pt x="975144" y="1181049"/>
                </a:lnTo>
                <a:close/>
              </a:path>
              <a:path w="3675380" h="1461770">
                <a:moveTo>
                  <a:pt x="976553" y="699477"/>
                </a:moveTo>
                <a:lnTo>
                  <a:pt x="972769" y="686777"/>
                </a:lnTo>
                <a:lnTo>
                  <a:pt x="965238" y="699477"/>
                </a:lnTo>
                <a:lnTo>
                  <a:pt x="976553" y="699477"/>
                </a:lnTo>
                <a:close/>
              </a:path>
              <a:path w="3675380" h="1461770">
                <a:moveTo>
                  <a:pt x="990930" y="762977"/>
                </a:moveTo>
                <a:lnTo>
                  <a:pt x="986243" y="775677"/>
                </a:lnTo>
                <a:lnTo>
                  <a:pt x="987552" y="775677"/>
                </a:lnTo>
                <a:lnTo>
                  <a:pt x="990930" y="762977"/>
                </a:lnTo>
                <a:close/>
              </a:path>
              <a:path w="3675380" h="1461770">
                <a:moveTo>
                  <a:pt x="994537" y="864577"/>
                </a:moveTo>
                <a:lnTo>
                  <a:pt x="994321" y="851877"/>
                </a:lnTo>
                <a:lnTo>
                  <a:pt x="990942" y="851877"/>
                </a:lnTo>
                <a:lnTo>
                  <a:pt x="992466" y="847407"/>
                </a:lnTo>
                <a:lnTo>
                  <a:pt x="990092" y="851877"/>
                </a:lnTo>
                <a:lnTo>
                  <a:pt x="982472" y="851877"/>
                </a:lnTo>
                <a:lnTo>
                  <a:pt x="974356" y="864577"/>
                </a:lnTo>
                <a:lnTo>
                  <a:pt x="994537" y="864577"/>
                </a:lnTo>
                <a:close/>
              </a:path>
              <a:path w="3675380" h="1461770">
                <a:moveTo>
                  <a:pt x="996861" y="839177"/>
                </a:moveTo>
                <a:lnTo>
                  <a:pt x="995273" y="839177"/>
                </a:lnTo>
                <a:lnTo>
                  <a:pt x="992466" y="847407"/>
                </a:lnTo>
                <a:lnTo>
                  <a:pt x="996861" y="839177"/>
                </a:lnTo>
                <a:close/>
              </a:path>
              <a:path w="3675380" h="1461770">
                <a:moveTo>
                  <a:pt x="999401" y="775677"/>
                </a:moveTo>
                <a:lnTo>
                  <a:pt x="994321" y="775677"/>
                </a:lnTo>
                <a:lnTo>
                  <a:pt x="992936" y="779132"/>
                </a:lnTo>
                <a:lnTo>
                  <a:pt x="999401" y="775677"/>
                </a:lnTo>
                <a:close/>
              </a:path>
              <a:path w="3675380" h="1461770">
                <a:moveTo>
                  <a:pt x="1009751" y="293077"/>
                </a:moveTo>
                <a:lnTo>
                  <a:pt x="1006563" y="280377"/>
                </a:lnTo>
                <a:lnTo>
                  <a:pt x="994321" y="280377"/>
                </a:lnTo>
                <a:lnTo>
                  <a:pt x="1004023" y="293077"/>
                </a:lnTo>
                <a:lnTo>
                  <a:pt x="1009751" y="293077"/>
                </a:lnTo>
                <a:close/>
              </a:path>
              <a:path w="3675380" h="1461770">
                <a:moveTo>
                  <a:pt x="1066368" y="552843"/>
                </a:moveTo>
                <a:lnTo>
                  <a:pt x="1059446" y="559777"/>
                </a:lnTo>
                <a:lnTo>
                  <a:pt x="1064526" y="559777"/>
                </a:lnTo>
                <a:lnTo>
                  <a:pt x="1066368" y="552843"/>
                </a:lnTo>
                <a:close/>
              </a:path>
              <a:path w="3675380" h="1461770">
                <a:moveTo>
                  <a:pt x="1080592" y="648677"/>
                </a:moveTo>
                <a:lnTo>
                  <a:pt x="1078064" y="635977"/>
                </a:lnTo>
                <a:lnTo>
                  <a:pt x="1074013" y="648677"/>
                </a:lnTo>
                <a:lnTo>
                  <a:pt x="1080592" y="648677"/>
                </a:lnTo>
                <a:close/>
              </a:path>
              <a:path w="3675380" h="1461770">
                <a:moveTo>
                  <a:pt x="1086294" y="672198"/>
                </a:moveTo>
                <a:lnTo>
                  <a:pt x="1082294" y="661377"/>
                </a:lnTo>
                <a:lnTo>
                  <a:pt x="1085672" y="674077"/>
                </a:lnTo>
                <a:lnTo>
                  <a:pt x="1086294" y="672198"/>
                </a:lnTo>
                <a:close/>
              </a:path>
              <a:path w="3675380" h="1461770">
                <a:moveTo>
                  <a:pt x="1086523" y="697852"/>
                </a:moveTo>
                <a:lnTo>
                  <a:pt x="1085672" y="697852"/>
                </a:lnTo>
                <a:lnTo>
                  <a:pt x="1084821" y="698690"/>
                </a:lnTo>
                <a:lnTo>
                  <a:pt x="1085672" y="698690"/>
                </a:lnTo>
                <a:lnTo>
                  <a:pt x="1086523" y="697852"/>
                </a:lnTo>
                <a:close/>
              </a:path>
              <a:path w="3675380" h="1461770">
                <a:moveTo>
                  <a:pt x="1089672" y="953477"/>
                </a:moveTo>
                <a:lnTo>
                  <a:pt x="1086523" y="953477"/>
                </a:lnTo>
                <a:lnTo>
                  <a:pt x="1083983" y="966177"/>
                </a:lnTo>
                <a:lnTo>
                  <a:pt x="1086205" y="966177"/>
                </a:lnTo>
                <a:lnTo>
                  <a:pt x="1089672" y="953477"/>
                </a:lnTo>
                <a:close/>
              </a:path>
              <a:path w="3675380" h="1461770">
                <a:moveTo>
                  <a:pt x="1110716" y="783475"/>
                </a:moveTo>
                <a:lnTo>
                  <a:pt x="1103439" y="775677"/>
                </a:lnTo>
                <a:lnTo>
                  <a:pt x="1107719" y="788377"/>
                </a:lnTo>
                <a:lnTo>
                  <a:pt x="1110716" y="783475"/>
                </a:lnTo>
                <a:close/>
              </a:path>
              <a:path w="3675380" h="1461770">
                <a:moveTo>
                  <a:pt x="1113586" y="953477"/>
                </a:moveTo>
                <a:lnTo>
                  <a:pt x="1105979" y="953477"/>
                </a:lnTo>
                <a:lnTo>
                  <a:pt x="1107668" y="966177"/>
                </a:lnTo>
                <a:lnTo>
                  <a:pt x="1113586" y="953477"/>
                </a:lnTo>
                <a:close/>
              </a:path>
              <a:path w="3675380" h="1461770">
                <a:moveTo>
                  <a:pt x="1121194" y="775677"/>
                </a:moveTo>
                <a:lnTo>
                  <a:pt x="1115491" y="775677"/>
                </a:lnTo>
                <a:lnTo>
                  <a:pt x="1110716" y="783475"/>
                </a:lnTo>
                <a:lnTo>
                  <a:pt x="1115275" y="788377"/>
                </a:lnTo>
                <a:lnTo>
                  <a:pt x="1121194" y="775677"/>
                </a:lnTo>
                <a:close/>
              </a:path>
              <a:path w="3675380" h="1461770">
                <a:moveTo>
                  <a:pt x="1124445" y="585177"/>
                </a:moveTo>
                <a:lnTo>
                  <a:pt x="1122045" y="572477"/>
                </a:lnTo>
                <a:lnTo>
                  <a:pt x="1118323" y="575017"/>
                </a:lnTo>
                <a:lnTo>
                  <a:pt x="1113586" y="585177"/>
                </a:lnTo>
                <a:lnTo>
                  <a:pt x="1124445" y="585177"/>
                </a:lnTo>
                <a:close/>
              </a:path>
              <a:path w="3675380" h="1461770">
                <a:moveTo>
                  <a:pt x="1139494" y="1276324"/>
                </a:moveTo>
                <a:lnTo>
                  <a:pt x="1137272" y="1270977"/>
                </a:lnTo>
                <a:lnTo>
                  <a:pt x="1135583" y="1283677"/>
                </a:lnTo>
                <a:lnTo>
                  <a:pt x="1139494" y="1276324"/>
                </a:lnTo>
                <a:close/>
              </a:path>
              <a:path w="3675380" h="1461770">
                <a:moveTo>
                  <a:pt x="1160170" y="806996"/>
                </a:moveTo>
                <a:lnTo>
                  <a:pt x="1156728" y="813777"/>
                </a:lnTo>
                <a:lnTo>
                  <a:pt x="1159268" y="813777"/>
                </a:lnTo>
                <a:lnTo>
                  <a:pt x="1160170" y="806996"/>
                </a:lnTo>
                <a:close/>
              </a:path>
              <a:path w="3675380" h="1461770">
                <a:moveTo>
                  <a:pt x="1238770" y="1042377"/>
                </a:moveTo>
                <a:lnTo>
                  <a:pt x="1234541" y="1055077"/>
                </a:lnTo>
                <a:lnTo>
                  <a:pt x="1234884" y="1055077"/>
                </a:lnTo>
                <a:lnTo>
                  <a:pt x="1238770" y="1042377"/>
                </a:lnTo>
                <a:close/>
              </a:path>
              <a:path w="3675380" h="1461770">
                <a:moveTo>
                  <a:pt x="1394980" y="1361935"/>
                </a:moveTo>
                <a:lnTo>
                  <a:pt x="1390497" y="1372577"/>
                </a:lnTo>
                <a:lnTo>
                  <a:pt x="1393571" y="1372577"/>
                </a:lnTo>
                <a:lnTo>
                  <a:pt x="1394980" y="1361935"/>
                </a:lnTo>
                <a:close/>
              </a:path>
              <a:path w="3675380" h="1461770">
                <a:moveTo>
                  <a:pt x="1395857" y="1359877"/>
                </a:moveTo>
                <a:lnTo>
                  <a:pt x="1395260" y="1359877"/>
                </a:lnTo>
                <a:lnTo>
                  <a:pt x="1394980" y="1361935"/>
                </a:lnTo>
                <a:lnTo>
                  <a:pt x="1395857" y="1359877"/>
                </a:lnTo>
                <a:close/>
              </a:path>
              <a:path w="3675380" h="1461770">
                <a:moveTo>
                  <a:pt x="1400340" y="1359877"/>
                </a:moveTo>
                <a:lnTo>
                  <a:pt x="1398651" y="1347177"/>
                </a:lnTo>
                <a:lnTo>
                  <a:pt x="1398651" y="1359877"/>
                </a:lnTo>
                <a:lnTo>
                  <a:pt x="1400340" y="1359877"/>
                </a:lnTo>
                <a:close/>
              </a:path>
              <a:path w="3675380" h="1461770">
                <a:moveTo>
                  <a:pt x="1450657" y="1410677"/>
                </a:moveTo>
                <a:lnTo>
                  <a:pt x="1443469" y="1410677"/>
                </a:lnTo>
                <a:lnTo>
                  <a:pt x="1443469" y="1423377"/>
                </a:lnTo>
                <a:lnTo>
                  <a:pt x="1444320" y="1423377"/>
                </a:lnTo>
                <a:lnTo>
                  <a:pt x="1450657" y="1410677"/>
                </a:lnTo>
                <a:close/>
              </a:path>
              <a:path w="3675380" h="1461770">
                <a:moveTo>
                  <a:pt x="1452372" y="502488"/>
                </a:moveTo>
                <a:lnTo>
                  <a:pt x="1449400" y="508977"/>
                </a:lnTo>
                <a:lnTo>
                  <a:pt x="1451940" y="508977"/>
                </a:lnTo>
                <a:lnTo>
                  <a:pt x="1452372" y="502488"/>
                </a:lnTo>
                <a:close/>
              </a:path>
              <a:path w="3675380" h="1461770">
                <a:moveTo>
                  <a:pt x="1457540" y="1410677"/>
                </a:moveTo>
                <a:lnTo>
                  <a:pt x="1455534" y="1410677"/>
                </a:lnTo>
                <a:lnTo>
                  <a:pt x="1453413" y="1410677"/>
                </a:lnTo>
                <a:lnTo>
                  <a:pt x="1452257" y="1423377"/>
                </a:lnTo>
                <a:lnTo>
                  <a:pt x="1456499" y="1423377"/>
                </a:lnTo>
                <a:lnTo>
                  <a:pt x="1457540" y="1410677"/>
                </a:lnTo>
                <a:close/>
              </a:path>
              <a:path w="3675380" h="1461770">
                <a:moveTo>
                  <a:pt x="1473009" y="1410677"/>
                </a:moveTo>
                <a:lnTo>
                  <a:pt x="1465465" y="1410677"/>
                </a:lnTo>
                <a:lnTo>
                  <a:pt x="1463776" y="1423377"/>
                </a:lnTo>
                <a:lnTo>
                  <a:pt x="1469174" y="1423377"/>
                </a:lnTo>
                <a:lnTo>
                  <a:pt x="1473009" y="1410677"/>
                </a:lnTo>
                <a:close/>
              </a:path>
              <a:path w="3675380" h="1461770">
                <a:moveTo>
                  <a:pt x="1495069" y="1410677"/>
                </a:moveTo>
                <a:lnTo>
                  <a:pt x="1482915" y="1410677"/>
                </a:lnTo>
                <a:lnTo>
                  <a:pt x="1485836" y="1423276"/>
                </a:lnTo>
                <a:lnTo>
                  <a:pt x="1485747" y="1424851"/>
                </a:lnTo>
                <a:lnTo>
                  <a:pt x="1484922" y="1436077"/>
                </a:lnTo>
                <a:lnTo>
                  <a:pt x="1487462" y="1423377"/>
                </a:lnTo>
                <a:lnTo>
                  <a:pt x="1495069" y="1410677"/>
                </a:lnTo>
                <a:close/>
              </a:path>
              <a:path w="3675380" h="1461770">
                <a:moveTo>
                  <a:pt x="1501838" y="597877"/>
                </a:moveTo>
                <a:lnTo>
                  <a:pt x="1498460" y="585177"/>
                </a:lnTo>
                <a:lnTo>
                  <a:pt x="1497609" y="597877"/>
                </a:lnTo>
                <a:lnTo>
                  <a:pt x="1501838" y="597877"/>
                </a:lnTo>
                <a:close/>
              </a:path>
              <a:path w="3675380" h="1461770">
                <a:moveTo>
                  <a:pt x="1557667" y="1410677"/>
                </a:moveTo>
                <a:lnTo>
                  <a:pt x="1499298" y="1410677"/>
                </a:lnTo>
                <a:lnTo>
                  <a:pt x="1496187" y="1423377"/>
                </a:lnTo>
                <a:lnTo>
                  <a:pt x="1500365" y="1423377"/>
                </a:lnTo>
                <a:lnTo>
                  <a:pt x="1505483" y="1436077"/>
                </a:lnTo>
                <a:lnTo>
                  <a:pt x="1505229" y="1448777"/>
                </a:lnTo>
                <a:lnTo>
                  <a:pt x="1512366" y="1436077"/>
                </a:lnTo>
                <a:lnTo>
                  <a:pt x="1527581" y="1436077"/>
                </a:lnTo>
                <a:lnTo>
                  <a:pt x="1534731" y="1424851"/>
                </a:lnTo>
                <a:lnTo>
                  <a:pt x="1533982" y="1436077"/>
                </a:lnTo>
                <a:lnTo>
                  <a:pt x="1537373" y="1436077"/>
                </a:lnTo>
                <a:lnTo>
                  <a:pt x="1537373" y="1448777"/>
                </a:lnTo>
                <a:lnTo>
                  <a:pt x="1539900" y="1448777"/>
                </a:lnTo>
                <a:lnTo>
                  <a:pt x="1543278" y="1436077"/>
                </a:lnTo>
                <a:lnTo>
                  <a:pt x="1547837" y="1423377"/>
                </a:lnTo>
                <a:lnTo>
                  <a:pt x="1552867" y="1423377"/>
                </a:lnTo>
                <a:lnTo>
                  <a:pt x="1557667" y="1410677"/>
                </a:lnTo>
                <a:close/>
              </a:path>
              <a:path w="3675380" h="1461770">
                <a:moveTo>
                  <a:pt x="1584439" y="1452092"/>
                </a:moveTo>
                <a:lnTo>
                  <a:pt x="1578813" y="1461477"/>
                </a:lnTo>
                <a:lnTo>
                  <a:pt x="1582991" y="1461477"/>
                </a:lnTo>
                <a:lnTo>
                  <a:pt x="1584439" y="1452092"/>
                </a:lnTo>
                <a:close/>
              </a:path>
              <a:path w="3675380" h="1461770">
                <a:moveTo>
                  <a:pt x="1586433" y="1448777"/>
                </a:moveTo>
                <a:lnTo>
                  <a:pt x="1584947" y="1448777"/>
                </a:lnTo>
                <a:lnTo>
                  <a:pt x="1584439" y="1452092"/>
                </a:lnTo>
                <a:lnTo>
                  <a:pt x="1586433" y="1448777"/>
                </a:lnTo>
                <a:close/>
              </a:path>
              <a:path w="3675380" h="1461770">
                <a:moveTo>
                  <a:pt x="1627403" y="874661"/>
                </a:moveTo>
                <a:lnTo>
                  <a:pt x="1626184" y="875588"/>
                </a:lnTo>
                <a:lnTo>
                  <a:pt x="1626184" y="877277"/>
                </a:lnTo>
                <a:lnTo>
                  <a:pt x="1627403" y="874661"/>
                </a:lnTo>
                <a:close/>
              </a:path>
              <a:path w="3675380" h="1461770">
                <a:moveTo>
                  <a:pt x="1633054" y="1410677"/>
                </a:moveTo>
                <a:lnTo>
                  <a:pt x="1557667" y="1410677"/>
                </a:lnTo>
                <a:lnTo>
                  <a:pt x="1558023" y="1423377"/>
                </a:lnTo>
                <a:lnTo>
                  <a:pt x="1555445" y="1436077"/>
                </a:lnTo>
                <a:lnTo>
                  <a:pt x="1552079" y="1436077"/>
                </a:lnTo>
                <a:lnTo>
                  <a:pt x="1550060" y="1448777"/>
                </a:lnTo>
                <a:lnTo>
                  <a:pt x="1553108" y="1448777"/>
                </a:lnTo>
                <a:lnTo>
                  <a:pt x="1557350" y="1436077"/>
                </a:lnTo>
                <a:lnTo>
                  <a:pt x="1561122" y="1436077"/>
                </a:lnTo>
                <a:lnTo>
                  <a:pt x="1562747" y="1423377"/>
                </a:lnTo>
                <a:lnTo>
                  <a:pt x="1564347" y="1436077"/>
                </a:lnTo>
                <a:lnTo>
                  <a:pt x="1565960" y="1436077"/>
                </a:lnTo>
                <a:lnTo>
                  <a:pt x="1566125" y="1448777"/>
                </a:lnTo>
                <a:lnTo>
                  <a:pt x="1568792" y="1436077"/>
                </a:lnTo>
                <a:lnTo>
                  <a:pt x="1573504" y="1436077"/>
                </a:lnTo>
                <a:lnTo>
                  <a:pt x="1577124" y="1423377"/>
                </a:lnTo>
                <a:lnTo>
                  <a:pt x="1579130" y="1436077"/>
                </a:lnTo>
                <a:lnTo>
                  <a:pt x="1579232" y="1448777"/>
                </a:lnTo>
                <a:lnTo>
                  <a:pt x="1584947" y="1448777"/>
                </a:lnTo>
                <a:lnTo>
                  <a:pt x="1585950" y="1436077"/>
                </a:lnTo>
                <a:lnTo>
                  <a:pt x="1592237" y="1436077"/>
                </a:lnTo>
                <a:lnTo>
                  <a:pt x="1591437" y="1448777"/>
                </a:lnTo>
                <a:lnTo>
                  <a:pt x="1591500" y="1461477"/>
                </a:lnTo>
                <a:lnTo>
                  <a:pt x="1595920" y="1448777"/>
                </a:lnTo>
                <a:lnTo>
                  <a:pt x="1600174" y="1448777"/>
                </a:lnTo>
                <a:lnTo>
                  <a:pt x="1604111" y="1436077"/>
                </a:lnTo>
                <a:lnTo>
                  <a:pt x="1608416" y="1436077"/>
                </a:lnTo>
                <a:lnTo>
                  <a:pt x="1606727" y="1448777"/>
                </a:lnTo>
                <a:lnTo>
                  <a:pt x="1612836" y="1436077"/>
                </a:lnTo>
                <a:lnTo>
                  <a:pt x="1625993" y="1436077"/>
                </a:lnTo>
                <a:lnTo>
                  <a:pt x="1632102" y="1423377"/>
                </a:lnTo>
                <a:lnTo>
                  <a:pt x="1632953" y="1436077"/>
                </a:lnTo>
                <a:lnTo>
                  <a:pt x="1632966" y="1423377"/>
                </a:lnTo>
                <a:lnTo>
                  <a:pt x="1633054" y="1410677"/>
                </a:lnTo>
                <a:close/>
              </a:path>
              <a:path w="3675380" h="1461770">
                <a:moveTo>
                  <a:pt x="1640471" y="1423276"/>
                </a:moveTo>
                <a:close/>
              </a:path>
              <a:path w="3675380" h="1461770">
                <a:moveTo>
                  <a:pt x="1640560" y="864577"/>
                </a:moveTo>
                <a:lnTo>
                  <a:pt x="1632102" y="864577"/>
                </a:lnTo>
                <a:lnTo>
                  <a:pt x="1627403" y="874661"/>
                </a:lnTo>
                <a:lnTo>
                  <a:pt x="1640560" y="864577"/>
                </a:lnTo>
                <a:close/>
              </a:path>
              <a:path w="3675380" h="1461770">
                <a:moveTo>
                  <a:pt x="1646059" y="1410677"/>
                </a:moveTo>
                <a:lnTo>
                  <a:pt x="1640560" y="1410677"/>
                </a:lnTo>
                <a:lnTo>
                  <a:pt x="1640471" y="1423276"/>
                </a:lnTo>
                <a:lnTo>
                  <a:pt x="1646059" y="1410677"/>
                </a:lnTo>
                <a:close/>
              </a:path>
              <a:path w="3675380" h="1461770">
                <a:moveTo>
                  <a:pt x="1653247" y="877277"/>
                </a:moveTo>
                <a:lnTo>
                  <a:pt x="1652409" y="877277"/>
                </a:lnTo>
                <a:lnTo>
                  <a:pt x="1652600" y="878243"/>
                </a:lnTo>
                <a:lnTo>
                  <a:pt x="1653247" y="877277"/>
                </a:lnTo>
                <a:close/>
              </a:path>
              <a:path w="3675380" h="1461770">
                <a:moveTo>
                  <a:pt x="1710766" y="1448777"/>
                </a:moveTo>
                <a:lnTo>
                  <a:pt x="1704009" y="1436077"/>
                </a:lnTo>
                <a:lnTo>
                  <a:pt x="1705698" y="1448777"/>
                </a:lnTo>
                <a:lnTo>
                  <a:pt x="1710766" y="1448777"/>
                </a:lnTo>
                <a:close/>
              </a:path>
              <a:path w="3675380" h="1461770">
                <a:moveTo>
                  <a:pt x="1813115" y="1448777"/>
                </a:moveTo>
                <a:lnTo>
                  <a:pt x="1812836" y="1446606"/>
                </a:lnTo>
                <a:lnTo>
                  <a:pt x="1811426" y="1448777"/>
                </a:lnTo>
                <a:lnTo>
                  <a:pt x="1813115" y="1448777"/>
                </a:lnTo>
                <a:close/>
              </a:path>
              <a:path w="3675380" h="1461770">
                <a:moveTo>
                  <a:pt x="1813115" y="203860"/>
                </a:moveTo>
                <a:lnTo>
                  <a:pt x="1800428" y="206400"/>
                </a:lnTo>
                <a:lnTo>
                  <a:pt x="1805508" y="209778"/>
                </a:lnTo>
                <a:lnTo>
                  <a:pt x="1813115" y="203860"/>
                </a:lnTo>
                <a:close/>
              </a:path>
              <a:path w="3675380" h="1461770">
                <a:moveTo>
                  <a:pt x="1830882" y="267677"/>
                </a:moveTo>
                <a:lnTo>
                  <a:pt x="1823275" y="254977"/>
                </a:lnTo>
                <a:lnTo>
                  <a:pt x="1822678" y="256463"/>
                </a:lnTo>
                <a:lnTo>
                  <a:pt x="1830882" y="267677"/>
                </a:lnTo>
                <a:close/>
              </a:path>
              <a:path w="3675380" h="1461770">
                <a:moveTo>
                  <a:pt x="1862467" y="326936"/>
                </a:moveTo>
                <a:lnTo>
                  <a:pt x="1860689" y="328142"/>
                </a:lnTo>
                <a:lnTo>
                  <a:pt x="1860486" y="331177"/>
                </a:lnTo>
                <a:lnTo>
                  <a:pt x="1862467" y="326936"/>
                </a:lnTo>
                <a:close/>
              </a:path>
              <a:path w="3675380" h="1461770">
                <a:moveTo>
                  <a:pt x="1874862" y="318477"/>
                </a:moveTo>
                <a:lnTo>
                  <a:pt x="1866404" y="318477"/>
                </a:lnTo>
                <a:lnTo>
                  <a:pt x="1862467" y="326936"/>
                </a:lnTo>
                <a:lnTo>
                  <a:pt x="1874862" y="318477"/>
                </a:lnTo>
                <a:close/>
              </a:path>
              <a:path w="3675380" h="1461770">
                <a:moveTo>
                  <a:pt x="1929853" y="1410677"/>
                </a:moveTo>
                <a:lnTo>
                  <a:pt x="1758137" y="1410677"/>
                </a:lnTo>
                <a:lnTo>
                  <a:pt x="1757299" y="1423377"/>
                </a:lnTo>
                <a:lnTo>
                  <a:pt x="1756448" y="1423377"/>
                </a:lnTo>
                <a:lnTo>
                  <a:pt x="1757299" y="1410677"/>
                </a:lnTo>
                <a:lnTo>
                  <a:pt x="1654937" y="1410677"/>
                </a:lnTo>
                <a:lnTo>
                  <a:pt x="1653057" y="1423377"/>
                </a:lnTo>
                <a:lnTo>
                  <a:pt x="1646732" y="1423377"/>
                </a:lnTo>
                <a:lnTo>
                  <a:pt x="1648180" y="1436077"/>
                </a:lnTo>
                <a:lnTo>
                  <a:pt x="1640560" y="1423377"/>
                </a:lnTo>
                <a:lnTo>
                  <a:pt x="1641602" y="1436077"/>
                </a:lnTo>
                <a:lnTo>
                  <a:pt x="1640039" y="1436077"/>
                </a:lnTo>
                <a:lnTo>
                  <a:pt x="1638300" y="1448777"/>
                </a:lnTo>
                <a:lnTo>
                  <a:pt x="1638871" y="1461477"/>
                </a:lnTo>
                <a:lnTo>
                  <a:pt x="1645297" y="1461477"/>
                </a:lnTo>
                <a:lnTo>
                  <a:pt x="1655292" y="1448777"/>
                </a:lnTo>
                <a:lnTo>
                  <a:pt x="1661706" y="1461477"/>
                </a:lnTo>
                <a:lnTo>
                  <a:pt x="1662823" y="1448777"/>
                </a:lnTo>
                <a:lnTo>
                  <a:pt x="1663141" y="1436077"/>
                </a:lnTo>
                <a:lnTo>
                  <a:pt x="1664246" y="1436077"/>
                </a:lnTo>
                <a:lnTo>
                  <a:pt x="1672437" y="1423377"/>
                </a:lnTo>
                <a:lnTo>
                  <a:pt x="1676514" y="1448777"/>
                </a:lnTo>
                <a:lnTo>
                  <a:pt x="1679943" y="1461477"/>
                </a:lnTo>
                <a:lnTo>
                  <a:pt x="1686242" y="1448777"/>
                </a:lnTo>
                <a:lnTo>
                  <a:pt x="1688579" y="1436077"/>
                </a:lnTo>
                <a:lnTo>
                  <a:pt x="1690992" y="1436077"/>
                </a:lnTo>
                <a:lnTo>
                  <a:pt x="1694205" y="1423377"/>
                </a:lnTo>
                <a:lnTo>
                  <a:pt x="1698929" y="1436077"/>
                </a:lnTo>
                <a:lnTo>
                  <a:pt x="1695538" y="1448777"/>
                </a:lnTo>
                <a:lnTo>
                  <a:pt x="1701038" y="1448777"/>
                </a:lnTo>
                <a:lnTo>
                  <a:pt x="1704009" y="1436077"/>
                </a:lnTo>
                <a:lnTo>
                  <a:pt x="1712468" y="1436077"/>
                </a:lnTo>
                <a:lnTo>
                  <a:pt x="1710766" y="1448777"/>
                </a:lnTo>
                <a:lnTo>
                  <a:pt x="1711401" y="1448777"/>
                </a:lnTo>
                <a:lnTo>
                  <a:pt x="1713064" y="1436077"/>
                </a:lnTo>
                <a:lnTo>
                  <a:pt x="1715846" y="1436077"/>
                </a:lnTo>
                <a:lnTo>
                  <a:pt x="1716697" y="1448777"/>
                </a:lnTo>
                <a:lnTo>
                  <a:pt x="1725079" y="1448777"/>
                </a:lnTo>
                <a:lnTo>
                  <a:pt x="1733715" y="1436077"/>
                </a:lnTo>
                <a:lnTo>
                  <a:pt x="1745449" y="1436077"/>
                </a:lnTo>
                <a:lnTo>
                  <a:pt x="1746300" y="1436077"/>
                </a:lnTo>
                <a:lnTo>
                  <a:pt x="1750529" y="1436077"/>
                </a:lnTo>
                <a:lnTo>
                  <a:pt x="1748840" y="1448777"/>
                </a:lnTo>
                <a:lnTo>
                  <a:pt x="1787410" y="1448777"/>
                </a:lnTo>
                <a:lnTo>
                  <a:pt x="1799590" y="1461477"/>
                </a:lnTo>
                <a:lnTo>
                  <a:pt x="1804657" y="1448777"/>
                </a:lnTo>
                <a:lnTo>
                  <a:pt x="1808784" y="1448777"/>
                </a:lnTo>
                <a:lnTo>
                  <a:pt x="1807895" y="1436077"/>
                </a:lnTo>
                <a:lnTo>
                  <a:pt x="1811426" y="1436077"/>
                </a:lnTo>
                <a:lnTo>
                  <a:pt x="1812836" y="1446606"/>
                </a:lnTo>
                <a:lnTo>
                  <a:pt x="1819630" y="1436077"/>
                </a:lnTo>
                <a:lnTo>
                  <a:pt x="1829511" y="1436077"/>
                </a:lnTo>
                <a:lnTo>
                  <a:pt x="1839861" y="1423377"/>
                </a:lnTo>
                <a:lnTo>
                  <a:pt x="1849488" y="1436077"/>
                </a:lnTo>
                <a:lnTo>
                  <a:pt x="1852803" y="1436077"/>
                </a:lnTo>
                <a:lnTo>
                  <a:pt x="1855419" y="1423377"/>
                </a:lnTo>
                <a:lnTo>
                  <a:pt x="1908276" y="1423377"/>
                </a:lnTo>
                <a:lnTo>
                  <a:pt x="1914626" y="1436077"/>
                </a:lnTo>
                <a:lnTo>
                  <a:pt x="1917128" y="1423377"/>
                </a:lnTo>
                <a:lnTo>
                  <a:pt x="1928774" y="1423377"/>
                </a:lnTo>
                <a:lnTo>
                  <a:pt x="1929853" y="1410677"/>
                </a:lnTo>
                <a:close/>
              </a:path>
              <a:path w="3675380" h="1461770">
                <a:moveTo>
                  <a:pt x="1962835" y="1410677"/>
                </a:moveTo>
                <a:lnTo>
                  <a:pt x="1929853" y="1410677"/>
                </a:lnTo>
                <a:lnTo>
                  <a:pt x="1937042" y="1423377"/>
                </a:lnTo>
                <a:lnTo>
                  <a:pt x="1941690" y="1423377"/>
                </a:lnTo>
                <a:lnTo>
                  <a:pt x="1946973" y="1436077"/>
                </a:lnTo>
                <a:lnTo>
                  <a:pt x="1958314" y="1436077"/>
                </a:lnTo>
                <a:lnTo>
                  <a:pt x="1959457" y="1423377"/>
                </a:lnTo>
                <a:lnTo>
                  <a:pt x="1960587" y="1423377"/>
                </a:lnTo>
                <a:lnTo>
                  <a:pt x="1962835" y="1410677"/>
                </a:lnTo>
                <a:close/>
              </a:path>
              <a:path w="3675380" h="1461770">
                <a:moveTo>
                  <a:pt x="1969604" y="1410677"/>
                </a:moveTo>
                <a:lnTo>
                  <a:pt x="1962835" y="1410677"/>
                </a:lnTo>
                <a:lnTo>
                  <a:pt x="1966226" y="1436077"/>
                </a:lnTo>
                <a:lnTo>
                  <a:pt x="1969604" y="1410677"/>
                </a:lnTo>
                <a:close/>
              </a:path>
              <a:path w="3675380" h="1461770">
                <a:moveTo>
                  <a:pt x="1979752" y="1423377"/>
                </a:moveTo>
                <a:lnTo>
                  <a:pt x="1974684" y="1423377"/>
                </a:lnTo>
                <a:lnTo>
                  <a:pt x="1973834" y="1410677"/>
                </a:lnTo>
                <a:lnTo>
                  <a:pt x="1969604" y="1410677"/>
                </a:lnTo>
                <a:lnTo>
                  <a:pt x="1976374" y="1436077"/>
                </a:lnTo>
                <a:lnTo>
                  <a:pt x="1979752" y="1423377"/>
                </a:lnTo>
                <a:close/>
              </a:path>
              <a:path w="3675380" h="1461770">
                <a:moveTo>
                  <a:pt x="2007666" y="1410677"/>
                </a:moveTo>
                <a:lnTo>
                  <a:pt x="1985251" y="1410677"/>
                </a:lnTo>
                <a:lnTo>
                  <a:pt x="1990966" y="1423377"/>
                </a:lnTo>
                <a:lnTo>
                  <a:pt x="1994141" y="1436077"/>
                </a:lnTo>
                <a:lnTo>
                  <a:pt x="2007666" y="1410677"/>
                </a:lnTo>
                <a:close/>
              </a:path>
              <a:path w="3675380" h="1461770">
                <a:moveTo>
                  <a:pt x="2014435" y="1423377"/>
                </a:moveTo>
                <a:lnTo>
                  <a:pt x="2012746" y="1423377"/>
                </a:lnTo>
                <a:lnTo>
                  <a:pt x="2012746" y="1410677"/>
                </a:lnTo>
                <a:lnTo>
                  <a:pt x="2007666" y="1410677"/>
                </a:lnTo>
                <a:lnTo>
                  <a:pt x="2008517" y="1423377"/>
                </a:lnTo>
                <a:lnTo>
                  <a:pt x="2010206" y="1423377"/>
                </a:lnTo>
                <a:lnTo>
                  <a:pt x="2011921" y="1436077"/>
                </a:lnTo>
                <a:lnTo>
                  <a:pt x="2014435" y="1423377"/>
                </a:lnTo>
                <a:close/>
              </a:path>
              <a:path w="3675380" h="1461770">
                <a:moveTo>
                  <a:pt x="2033892" y="1410677"/>
                </a:moveTo>
                <a:lnTo>
                  <a:pt x="2012746" y="1410677"/>
                </a:lnTo>
                <a:lnTo>
                  <a:pt x="2017712" y="1423377"/>
                </a:lnTo>
                <a:lnTo>
                  <a:pt x="2028926" y="1423377"/>
                </a:lnTo>
                <a:lnTo>
                  <a:pt x="2033892" y="1410677"/>
                </a:lnTo>
                <a:close/>
              </a:path>
              <a:path w="3675380" h="1461770">
                <a:moveTo>
                  <a:pt x="2038972" y="521677"/>
                </a:moveTo>
                <a:lnTo>
                  <a:pt x="2036432" y="508977"/>
                </a:lnTo>
                <a:lnTo>
                  <a:pt x="2037676" y="521677"/>
                </a:lnTo>
                <a:lnTo>
                  <a:pt x="2038972" y="521677"/>
                </a:lnTo>
                <a:close/>
              </a:path>
              <a:path w="3675380" h="1461770">
                <a:moveTo>
                  <a:pt x="2039810" y="521677"/>
                </a:moveTo>
                <a:lnTo>
                  <a:pt x="2036432" y="508977"/>
                </a:lnTo>
                <a:lnTo>
                  <a:pt x="2039353" y="521677"/>
                </a:lnTo>
                <a:lnTo>
                  <a:pt x="2039810" y="521677"/>
                </a:lnTo>
                <a:close/>
              </a:path>
              <a:path w="3675380" h="1461770">
                <a:moveTo>
                  <a:pt x="2065185" y="1410677"/>
                </a:moveTo>
                <a:lnTo>
                  <a:pt x="2033892" y="1410677"/>
                </a:lnTo>
                <a:lnTo>
                  <a:pt x="2034743" y="1423377"/>
                </a:lnTo>
                <a:lnTo>
                  <a:pt x="2047430" y="1423377"/>
                </a:lnTo>
                <a:lnTo>
                  <a:pt x="2065185" y="1410677"/>
                </a:lnTo>
                <a:close/>
              </a:path>
              <a:path w="3675380" h="1461770">
                <a:moveTo>
                  <a:pt x="2071116" y="1397977"/>
                </a:moveTo>
                <a:lnTo>
                  <a:pt x="2067407" y="1390015"/>
                </a:lnTo>
                <a:lnTo>
                  <a:pt x="2068360" y="1397977"/>
                </a:lnTo>
                <a:lnTo>
                  <a:pt x="2071116" y="1397977"/>
                </a:lnTo>
                <a:close/>
              </a:path>
              <a:path w="3675380" h="1461770">
                <a:moveTo>
                  <a:pt x="2379002" y="293077"/>
                </a:moveTo>
                <a:lnTo>
                  <a:pt x="2377313" y="280377"/>
                </a:lnTo>
                <a:lnTo>
                  <a:pt x="2373934" y="280377"/>
                </a:lnTo>
                <a:lnTo>
                  <a:pt x="2379002" y="293077"/>
                </a:lnTo>
                <a:close/>
              </a:path>
              <a:path w="3675380" h="1461770">
                <a:moveTo>
                  <a:pt x="2487028" y="877277"/>
                </a:moveTo>
                <a:lnTo>
                  <a:pt x="2484844" y="864577"/>
                </a:lnTo>
                <a:lnTo>
                  <a:pt x="2483891" y="877277"/>
                </a:lnTo>
                <a:lnTo>
                  <a:pt x="2487028" y="877277"/>
                </a:lnTo>
                <a:close/>
              </a:path>
              <a:path w="3675380" h="1461770">
                <a:moveTo>
                  <a:pt x="2543111" y="848410"/>
                </a:moveTo>
                <a:lnTo>
                  <a:pt x="2542260" y="845032"/>
                </a:lnTo>
                <a:lnTo>
                  <a:pt x="2540571" y="842492"/>
                </a:lnTo>
                <a:lnTo>
                  <a:pt x="2540571" y="839952"/>
                </a:lnTo>
                <a:lnTo>
                  <a:pt x="2538031" y="840803"/>
                </a:lnTo>
                <a:lnTo>
                  <a:pt x="2536342" y="842492"/>
                </a:lnTo>
                <a:lnTo>
                  <a:pt x="2543111" y="848410"/>
                </a:lnTo>
                <a:close/>
              </a:path>
              <a:path w="3675380" h="1461770">
                <a:moveTo>
                  <a:pt x="2687751" y="1118577"/>
                </a:moveTo>
                <a:lnTo>
                  <a:pt x="2680982" y="1105877"/>
                </a:lnTo>
                <a:lnTo>
                  <a:pt x="2680131" y="1105877"/>
                </a:lnTo>
                <a:lnTo>
                  <a:pt x="2680982" y="1118577"/>
                </a:lnTo>
                <a:lnTo>
                  <a:pt x="2687751" y="1118577"/>
                </a:lnTo>
                <a:close/>
              </a:path>
              <a:path w="3675380" h="1461770">
                <a:moveTo>
                  <a:pt x="2705341" y="1093177"/>
                </a:moveTo>
                <a:lnTo>
                  <a:pt x="2704668" y="1084529"/>
                </a:lnTo>
                <a:lnTo>
                  <a:pt x="2704668" y="1093177"/>
                </a:lnTo>
                <a:lnTo>
                  <a:pt x="2705341" y="1093177"/>
                </a:lnTo>
                <a:close/>
              </a:path>
              <a:path w="3675380" h="1461770">
                <a:moveTo>
                  <a:pt x="2750337" y="1055077"/>
                </a:moveTo>
                <a:lnTo>
                  <a:pt x="2742031" y="1055077"/>
                </a:lnTo>
                <a:lnTo>
                  <a:pt x="2748648" y="1067777"/>
                </a:lnTo>
                <a:lnTo>
                  <a:pt x="2750337" y="1055077"/>
                </a:lnTo>
                <a:close/>
              </a:path>
              <a:path w="3675380" h="1461770">
                <a:moveTo>
                  <a:pt x="2758808" y="1029677"/>
                </a:moveTo>
                <a:lnTo>
                  <a:pt x="2750337" y="1029677"/>
                </a:lnTo>
                <a:lnTo>
                  <a:pt x="2752039" y="1042377"/>
                </a:lnTo>
                <a:lnTo>
                  <a:pt x="2758808" y="1029677"/>
                </a:lnTo>
                <a:close/>
              </a:path>
              <a:path w="3675380" h="1461770">
                <a:moveTo>
                  <a:pt x="2857766" y="966177"/>
                </a:moveTo>
                <a:lnTo>
                  <a:pt x="2856738" y="964628"/>
                </a:lnTo>
                <a:lnTo>
                  <a:pt x="2856077" y="966177"/>
                </a:lnTo>
                <a:lnTo>
                  <a:pt x="2857766" y="966177"/>
                </a:lnTo>
                <a:close/>
              </a:path>
              <a:path w="3675380" h="1461770">
                <a:moveTo>
                  <a:pt x="3014256" y="839177"/>
                </a:moveTo>
                <a:lnTo>
                  <a:pt x="3005798" y="826477"/>
                </a:lnTo>
                <a:lnTo>
                  <a:pt x="3006636" y="839177"/>
                </a:lnTo>
                <a:lnTo>
                  <a:pt x="3014256" y="839177"/>
                </a:lnTo>
                <a:close/>
              </a:path>
              <a:path w="3675380" h="1461770">
                <a:moveTo>
                  <a:pt x="3027934" y="765086"/>
                </a:moveTo>
                <a:lnTo>
                  <a:pt x="3026943" y="762977"/>
                </a:lnTo>
                <a:lnTo>
                  <a:pt x="3026092" y="762977"/>
                </a:lnTo>
                <a:lnTo>
                  <a:pt x="3027934" y="765086"/>
                </a:lnTo>
                <a:close/>
              </a:path>
              <a:path w="3675380" h="1461770">
                <a:moveTo>
                  <a:pt x="3063735" y="762977"/>
                </a:moveTo>
                <a:lnTo>
                  <a:pt x="3062236" y="762977"/>
                </a:lnTo>
                <a:lnTo>
                  <a:pt x="3057398" y="750277"/>
                </a:lnTo>
                <a:lnTo>
                  <a:pt x="3055709" y="750277"/>
                </a:lnTo>
                <a:lnTo>
                  <a:pt x="3061627" y="762977"/>
                </a:lnTo>
                <a:lnTo>
                  <a:pt x="3059087" y="762977"/>
                </a:lnTo>
                <a:lnTo>
                  <a:pt x="3059087" y="775677"/>
                </a:lnTo>
                <a:lnTo>
                  <a:pt x="3063341" y="775677"/>
                </a:lnTo>
                <a:lnTo>
                  <a:pt x="3063735" y="762977"/>
                </a:lnTo>
                <a:close/>
              </a:path>
              <a:path w="3675380" h="1461770">
                <a:moveTo>
                  <a:pt x="3237598" y="661377"/>
                </a:moveTo>
                <a:lnTo>
                  <a:pt x="3237534" y="661200"/>
                </a:lnTo>
                <a:lnTo>
                  <a:pt x="3237560" y="661377"/>
                </a:lnTo>
                <a:close/>
              </a:path>
              <a:path w="3675380" h="1461770">
                <a:moveTo>
                  <a:pt x="3385985" y="432777"/>
                </a:moveTo>
                <a:lnTo>
                  <a:pt x="3382213" y="432777"/>
                </a:lnTo>
                <a:lnTo>
                  <a:pt x="3384740" y="445477"/>
                </a:lnTo>
                <a:lnTo>
                  <a:pt x="3385985" y="432777"/>
                </a:lnTo>
                <a:close/>
              </a:path>
              <a:path w="3675380" h="1461770">
                <a:moveTo>
                  <a:pt x="3464255" y="343877"/>
                </a:moveTo>
                <a:lnTo>
                  <a:pt x="3460267" y="341147"/>
                </a:lnTo>
                <a:lnTo>
                  <a:pt x="3461715" y="343877"/>
                </a:lnTo>
                <a:lnTo>
                  <a:pt x="3464255" y="343877"/>
                </a:lnTo>
                <a:close/>
              </a:path>
              <a:path w="3675380" h="1461770">
                <a:moveTo>
                  <a:pt x="3531082" y="267677"/>
                </a:moveTo>
                <a:lnTo>
                  <a:pt x="3531019" y="267525"/>
                </a:lnTo>
                <a:lnTo>
                  <a:pt x="3530955" y="267677"/>
                </a:lnTo>
                <a:lnTo>
                  <a:pt x="3531082" y="267677"/>
                </a:lnTo>
                <a:close/>
              </a:path>
              <a:path w="3675380" h="1461770">
                <a:moveTo>
                  <a:pt x="3675367" y="977"/>
                </a:moveTo>
                <a:lnTo>
                  <a:pt x="3399967" y="977"/>
                </a:lnTo>
                <a:lnTo>
                  <a:pt x="3399967" y="102577"/>
                </a:lnTo>
                <a:lnTo>
                  <a:pt x="3386442" y="102577"/>
                </a:lnTo>
                <a:lnTo>
                  <a:pt x="3387280" y="89877"/>
                </a:lnTo>
                <a:lnTo>
                  <a:pt x="3398278" y="89877"/>
                </a:lnTo>
                <a:lnTo>
                  <a:pt x="3399967" y="102577"/>
                </a:lnTo>
                <a:lnTo>
                  <a:pt x="3399967" y="977"/>
                </a:lnTo>
                <a:lnTo>
                  <a:pt x="3360851" y="977"/>
                </a:lnTo>
                <a:lnTo>
                  <a:pt x="3360851" y="474052"/>
                </a:lnTo>
                <a:lnTo>
                  <a:pt x="3358527" y="470877"/>
                </a:lnTo>
                <a:lnTo>
                  <a:pt x="3359366" y="470877"/>
                </a:lnTo>
                <a:lnTo>
                  <a:pt x="3360851" y="474052"/>
                </a:lnTo>
                <a:lnTo>
                  <a:pt x="3360851" y="977"/>
                </a:lnTo>
                <a:lnTo>
                  <a:pt x="3299307" y="977"/>
                </a:lnTo>
                <a:lnTo>
                  <a:pt x="3299307" y="166077"/>
                </a:lnTo>
                <a:lnTo>
                  <a:pt x="3297618" y="178777"/>
                </a:lnTo>
                <a:lnTo>
                  <a:pt x="3291700" y="178777"/>
                </a:lnTo>
                <a:lnTo>
                  <a:pt x="3288322" y="178777"/>
                </a:lnTo>
                <a:lnTo>
                  <a:pt x="3288322" y="166077"/>
                </a:lnTo>
                <a:lnTo>
                  <a:pt x="3291700" y="178777"/>
                </a:lnTo>
                <a:lnTo>
                  <a:pt x="3299307" y="166077"/>
                </a:lnTo>
                <a:lnTo>
                  <a:pt x="3299307" y="977"/>
                </a:lnTo>
                <a:lnTo>
                  <a:pt x="3237433" y="977"/>
                </a:lnTo>
                <a:lnTo>
                  <a:pt x="3237433" y="597877"/>
                </a:lnTo>
                <a:lnTo>
                  <a:pt x="3231540" y="585177"/>
                </a:lnTo>
                <a:lnTo>
                  <a:pt x="3237357" y="585177"/>
                </a:lnTo>
                <a:lnTo>
                  <a:pt x="3237433" y="597877"/>
                </a:lnTo>
                <a:lnTo>
                  <a:pt x="3237433" y="977"/>
                </a:lnTo>
                <a:lnTo>
                  <a:pt x="3229102" y="977"/>
                </a:lnTo>
                <a:lnTo>
                  <a:pt x="3229102" y="585177"/>
                </a:lnTo>
                <a:lnTo>
                  <a:pt x="3221456" y="585177"/>
                </a:lnTo>
                <a:lnTo>
                  <a:pt x="3220542" y="572477"/>
                </a:lnTo>
                <a:lnTo>
                  <a:pt x="3224873" y="572477"/>
                </a:lnTo>
                <a:lnTo>
                  <a:pt x="3229102" y="585177"/>
                </a:lnTo>
                <a:lnTo>
                  <a:pt x="3229102" y="977"/>
                </a:lnTo>
                <a:lnTo>
                  <a:pt x="3224034" y="977"/>
                </a:lnTo>
                <a:lnTo>
                  <a:pt x="3224034" y="242277"/>
                </a:lnTo>
                <a:lnTo>
                  <a:pt x="3222333" y="254977"/>
                </a:lnTo>
                <a:lnTo>
                  <a:pt x="3215576" y="254977"/>
                </a:lnTo>
                <a:lnTo>
                  <a:pt x="3209645" y="267677"/>
                </a:lnTo>
                <a:lnTo>
                  <a:pt x="3206267" y="254977"/>
                </a:lnTo>
                <a:lnTo>
                  <a:pt x="3214725" y="254977"/>
                </a:lnTo>
                <a:lnTo>
                  <a:pt x="3215576" y="242277"/>
                </a:lnTo>
                <a:lnTo>
                  <a:pt x="3224034" y="242277"/>
                </a:lnTo>
                <a:lnTo>
                  <a:pt x="3224034" y="977"/>
                </a:lnTo>
                <a:lnTo>
                  <a:pt x="3191040" y="977"/>
                </a:lnTo>
                <a:lnTo>
                  <a:pt x="3191040" y="267677"/>
                </a:lnTo>
                <a:lnTo>
                  <a:pt x="3185960" y="267677"/>
                </a:lnTo>
                <a:lnTo>
                  <a:pt x="3185960" y="254977"/>
                </a:lnTo>
                <a:lnTo>
                  <a:pt x="3186811" y="254977"/>
                </a:lnTo>
                <a:lnTo>
                  <a:pt x="3191040" y="267677"/>
                </a:lnTo>
                <a:lnTo>
                  <a:pt x="3191040" y="977"/>
                </a:lnTo>
                <a:lnTo>
                  <a:pt x="3178352" y="977"/>
                </a:lnTo>
                <a:lnTo>
                  <a:pt x="3178352" y="77177"/>
                </a:lnTo>
                <a:lnTo>
                  <a:pt x="3177502" y="77177"/>
                </a:lnTo>
                <a:lnTo>
                  <a:pt x="3177502" y="280377"/>
                </a:lnTo>
                <a:lnTo>
                  <a:pt x="3174123" y="293077"/>
                </a:lnTo>
                <a:lnTo>
                  <a:pt x="3174974" y="293077"/>
                </a:lnTo>
                <a:lnTo>
                  <a:pt x="3166516" y="305777"/>
                </a:lnTo>
                <a:lnTo>
                  <a:pt x="3163976" y="305777"/>
                </a:lnTo>
                <a:lnTo>
                  <a:pt x="3161436" y="293077"/>
                </a:lnTo>
                <a:lnTo>
                  <a:pt x="3165665" y="293077"/>
                </a:lnTo>
                <a:lnTo>
                  <a:pt x="3169043" y="280377"/>
                </a:lnTo>
                <a:lnTo>
                  <a:pt x="3177502" y="280377"/>
                </a:lnTo>
                <a:lnTo>
                  <a:pt x="3177502" y="77177"/>
                </a:lnTo>
                <a:lnTo>
                  <a:pt x="3164611" y="77177"/>
                </a:lnTo>
                <a:lnTo>
                  <a:pt x="3164954" y="64477"/>
                </a:lnTo>
                <a:lnTo>
                  <a:pt x="3176663" y="64477"/>
                </a:lnTo>
                <a:lnTo>
                  <a:pt x="3178352" y="77177"/>
                </a:lnTo>
                <a:lnTo>
                  <a:pt x="3178352" y="977"/>
                </a:lnTo>
                <a:lnTo>
                  <a:pt x="3145358" y="977"/>
                </a:lnTo>
                <a:lnTo>
                  <a:pt x="3145358" y="331177"/>
                </a:lnTo>
                <a:lnTo>
                  <a:pt x="3141129" y="331177"/>
                </a:lnTo>
                <a:lnTo>
                  <a:pt x="3141129" y="508977"/>
                </a:lnTo>
                <a:lnTo>
                  <a:pt x="3140291" y="521677"/>
                </a:lnTo>
                <a:lnTo>
                  <a:pt x="3122307" y="521677"/>
                </a:lnTo>
                <a:lnTo>
                  <a:pt x="3120199" y="534377"/>
                </a:lnTo>
                <a:lnTo>
                  <a:pt x="3121571" y="534377"/>
                </a:lnTo>
                <a:lnTo>
                  <a:pt x="3131832" y="547077"/>
                </a:lnTo>
                <a:lnTo>
                  <a:pt x="3114256" y="547077"/>
                </a:lnTo>
                <a:lnTo>
                  <a:pt x="3111106" y="521677"/>
                </a:lnTo>
                <a:lnTo>
                  <a:pt x="3120644" y="508977"/>
                </a:lnTo>
                <a:lnTo>
                  <a:pt x="3141129" y="508977"/>
                </a:lnTo>
                <a:lnTo>
                  <a:pt x="3141129" y="331177"/>
                </a:lnTo>
                <a:lnTo>
                  <a:pt x="3137052" y="331177"/>
                </a:lnTo>
                <a:lnTo>
                  <a:pt x="3135211" y="343877"/>
                </a:lnTo>
                <a:lnTo>
                  <a:pt x="3134372" y="331177"/>
                </a:lnTo>
                <a:lnTo>
                  <a:pt x="3130143" y="331177"/>
                </a:lnTo>
                <a:lnTo>
                  <a:pt x="3130143" y="318477"/>
                </a:lnTo>
                <a:lnTo>
                  <a:pt x="3142831" y="318477"/>
                </a:lnTo>
                <a:lnTo>
                  <a:pt x="3145358" y="331177"/>
                </a:lnTo>
                <a:lnTo>
                  <a:pt x="3145358" y="977"/>
                </a:lnTo>
                <a:lnTo>
                  <a:pt x="3125914" y="977"/>
                </a:lnTo>
                <a:lnTo>
                  <a:pt x="3125914" y="331177"/>
                </a:lnTo>
                <a:lnTo>
                  <a:pt x="3119983" y="331177"/>
                </a:lnTo>
                <a:lnTo>
                  <a:pt x="3119983" y="356577"/>
                </a:lnTo>
                <a:lnTo>
                  <a:pt x="3119145" y="356577"/>
                </a:lnTo>
                <a:lnTo>
                  <a:pt x="3119145" y="369277"/>
                </a:lnTo>
                <a:lnTo>
                  <a:pt x="3115754" y="356577"/>
                </a:lnTo>
                <a:lnTo>
                  <a:pt x="3105607" y="343877"/>
                </a:lnTo>
                <a:lnTo>
                  <a:pt x="3107296" y="343877"/>
                </a:lnTo>
                <a:lnTo>
                  <a:pt x="3119983" y="356577"/>
                </a:lnTo>
                <a:lnTo>
                  <a:pt x="3119983" y="331177"/>
                </a:lnTo>
                <a:lnTo>
                  <a:pt x="3119145" y="331177"/>
                </a:lnTo>
                <a:lnTo>
                  <a:pt x="3118294" y="318477"/>
                </a:lnTo>
                <a:lnTo>
                  <a:pt x="3121685" y="318477"/>
                </a:lnTo>
                <a:lnTo>
                  <a:pt x="3125914" y="331177"/>
                </a:lnTo>
                <a:lnTo>
                  <a:pt x="3125914" y="977"/>
                </a:lnTo>
                <a:lnTo>
                  <a:pt x="3113227" y="977"/>
                </a:lnTo>
                <a:lnTo>
                  <a:pt x="3113227" y="305777"/>
                </a:lnTo>
                <a:lnTo>
                  <a:pt x="3112376" y="318477"/>
                </a:lnTo>
                <a:lnTo>
                  <a:pt x="3108147" y="305777"/>
                </a:lnTo>
                <a:lnTo>
                  <a:pt x="3113227" y="305777"/>
                </a:lnTo>
                <a:lnTo>
                  <a:pt x="3113227" y="977"/>
                </a:lnTo>
                <a:lnTo>
                  <a:pt x="3099905" y="977"/>
                </a:lnTo>
                <a:lnTo>
                  <a:pt x="3099905" y="394677"/>
                </a:lnTo>
                <a:lnTo>
                  <a:pt x="3099270" y="407377"/>
                </a:lnTo>
                <a:lnTo>
                  <a:pt x="3098000" y="403148"/>
                </a:lnTo>
                <a:lnTo>
                  <a:pt x="3098000" y="407377"/>
                </a:lnTo>
                <a:lnTo>
                  <a:pt x="3096603" y="420077"/>
                </a:lnTo>
                <a:lnTo>
                  <a:pt x="3082772" y="420077"/>
                </a:lnTo>
                <a:lnTo>
                  <a:pt x="3082772" y="445477"/>
                </a:lnTo>
                <a:lnTo>
                  <a:pt x="3078543" y="445477"/>
                </a:lnTo>
                <a:lnTo>
                  <a:pt x="3078543" y="470877"/>
                </a:lnTo>
                <a:lnTo>
                  <a:pt x="3076232" y="483577"/>
                </a:lnTo>
                <a:lnTo>
                  <a:pt x="3073362" y="483577"/>
                </a:lnTo>
                <a:lnTo>
                  <a:pt x="3068434" y="496277"/>
                </a:lnTo>
                <a:lnTo>
                  <a:pt x="3059925" y="496277"/>
                </a:lnTo>
                <a:lnTo>
                  <a:pt x="3057245" y="483577"/>
                </a:lnTo>
                <a:lnTo>
                  <a:pt x="3058134" y="483577"/>
                </a:lnTo>
                <a:lnTo>
                  <a:pt x="3060763" y="470877"/>
                </a:lnTo>
                <a:lnTo>
                  <a:pt x="3078543" y="470877"/>
                </a:lnTo>
                <a:lnTo>
                  <a:pt x="3078543" y="445477"/>
                </a:lnTo>
                <a:lnTo>
                  <a:pt x="3078543" y="432777"/>
                </a:lnTo>
                <a:lnTo>
                  <a:pt x="3081083" y="432777"/>
                </a:lnTo>
                <a:lnTo>
                  <a:pt x="3082772" y="445477"/>
                </a:lnTo>
                <a:lnTo>
                  <a:pt x="3082772" y="420077"/>
                </a:lnTo>
                <a:lnTo>
                  <a:pt x="3077692" y="420077"/>
                </a:lnTo>
                <a:lnTo>
                  <a:pt x="3077692" y="407377"/>
                </a:lnTo>
                <a:lnTo>
                  <a:pt x="3075152" y="420077"/>
                </a:lnTo>
                <a:lnTo>
                  <a:pt x="3071774" y="420077"/>
                </a:lnTo>
                <a:lnTo>
                  <a:pt x="3070148" y="415201"/>
                </a:lnTo>
                <a:lnTo>
                  <a:pt x="3070148" y="432777"/>
                </a:lnTo>
                <a:lnTo>
                  <a:pt x="3068104" y="432777"/>
                </a:lnTo>
                <a:lnTo>
                  <a:pt x="3061195" y="420077"/>
                </a:lnTo>
                <a:lnTo>
                  <a:pt x="3067443" y="420077"/>
                </a:lnTo>
                <a:lnTo>
                  <a:pt x="3070148" y="432777"/>
                </a:lnTo>
                <a:lnTo>
                  <a:pt x="3070148" y="415201"/>
                </a:lnTo>
                <a:lnTo>
                  <a:pt x="3067545" y="407377"/>
                </a:lnTo>
                <a:lnTo>
                  <a:pt x="3062465" y="407377"/>
                </a:lnTo>
                <a:lnTo>
                  <a:pt x="3066694" y="394677"/>
                </a:lnTo>
                <a:lnTo>
                  <a:pt x="3073654" y="407377"/>
                </a:lnTo>
                <a:lnTo>
                  <a:pt x="3077692" y="407377"/>
                </a:lnTo>
                <a:lnTo>
                  <a:pt x="3098000" y="407377"/>
                </a:lnTo>
                <a:lnTo>
                  <a:pt x="3098000" y="403148"/>
                </a:lnTo>
                <a:lnTo>
                  <a:pt x="3095460" y="394677"/>
                </a:lnTo>
                <a:lnTo>
                  <a:pt x="3099905" y="394677"/>
                </a:lnTo>
                <a:lnTo>
                  <a:pt x="3099905" y="977"/>
                </a:lnTo>
                <a:lnTo>
                  <a:pt x="3069234" y="977"/>
                </a:lnTo>
                <a:lnTo>
                  <a:pt x="3069234" y="369277"/>
                </a:lnTo>
                <a:lnTo>
                  <a:pt x="3069234" y="381977"/>
                </a:lnTo>
                <a:lnTo>
                  <a:pt x="3063316" y="381977"/>
                </a:lnTo>
                <a:lnTo>
                  <a:pt x="3063316" y="369277"/>
                </a:lnTo>
                <a:lnTo>
                  <a:pt x="3069234" y="369277"/>
                </a:lnTo>
                <a:lnTo>
                  <a:pt x="3069234" y="977"/>
                </a:lnTo>
                <a:lnTo>
                  <a:pt x="3054007" y="977"/>
                </a:lnTo>
                <a:lnTo>
                  <a:pt x="3054007" y="407377"/>
                </a:lnTo>
                <a:lnTo>
                  <a:pt x="3053169" y="420077"/>
                </a:lnTo>
                <a:lnTo>
                  <a:pt x="3049371" y="420077"/>
                </a:lnTo>
                <a:lnTo>
                  <a:pt x="3047771" y="407377"/>
                </a:lnTo>
                <a:lnTo>
                  <a:pt x="3054007" y="407377"/>
                </a:lnTo>
                <a:lnTo>
                  <a:pt x="3054007" y="977"/>
                </a:lnTo>
                <a:lnTo>
                  <a:pt x="3045549" y="977"/>
                </a:lnTo>
                <a:lnTo>
                  <a:pt x="3045549" y="77177"/>
                </a:lnTo>
                <a:lnTo>
                  <a:pt x="3030321" y="77177"/>
                </a:lnTo>
                <a:lnTo>
                  <a:pt x="3030321" y="64477"/>
                </a:lnTo>
                <a:lnTo>
                  <a:pt x="3042170" y="64477"/>
                </a:lnTo>
                <a:lnTo>
                  <a:pt x="3045549" y="77177"/>
                </a:lnTo>
                <a:lnTo>
                  <a:pt x="3045549" y="977"/>
                </a:lnTo>
                <a:lnTo>
                  <a:pt x="3024403" y="977"/>
                </a:lnTo>
                <a:lnTo>
                  <a:pt x="3024403" y="445477"/>
                </a:lnTo>
                <a:lnTo>
                  <a:pt x="3016377" y="458177"/>
                </a:lnTo>
                <a:lnTo>
                  <a:pt x="3009074" y="470877"/>
                </a:lnTo>
                <a:lnTo>
                  <a:pt x="3008579" y="483577"/>
                </a:lnTo>
                <a:lnTo>
                  <a:pt x="3021025" y="483577"/>
                </a:lnTo>
                <a:lnTo>
                  <a:pt x="3004947" y="495376"/>
                </a:lnTo>
                <a:lnTo>
                  <a:pt x="3004947" y="801077"/>
                </a:lnTo>
                <a:lnTo>
                  <a:pt x="2994799" y="788377"/>
                </a:lnTo>
                <a:lnTo>
                  <a:pt x="3003258" y="788377"/>
                </a:lnTo>
                <a:lnTo>
                  <a:pt x="3004947" y="801077"/>
                </a:lnTo>
                <a:lnTo>
                  <a:pt x="3004947" y="495376"/>
                </a:lnTo>
                <a:lnTo>
                  <a:pt x="3003702" y="496277"/>
                </a:lnTo>
                <a:lnTo>
                  <a:pt x="3000210" y="483577"/>
                </a:lnTo>
                <a:lnTo>
                  <a:pt x="2996704" y="470877"/>
                </a:lnTo>
                <a:lnTo>
                  <a:pt x="3002699" y="458177"/>
                </a:lnTo>
                <a:lnTo>
                  <a:pt x="3024403" y="445477"/>
                </a:lnTo>
                <a:lnTo>
                  <a:pt x="3024403" y="977"/>
                </a:lnTo>
                <a:lnTo>
                  <a:pt x="3011716" y="977"/>
                </a:lnTo>
                <a:lnTo>
                  <a:pt x="3011716" y="242277"/>
                </a:lnTo>
                <a:lnTo>
                  <a:pt x="3011716" y="254977"/>
                </a:lnTo>
                <a:lnTo>
                  <a:pt x="3002407" y="254977"/>
                </a:lnTo>
                <a:lnTo>
                  <a:pt x="3003258" y="267677"/>
                </a:lnTo>
                <a:lnTo>
                  <a:pt x="2993948" y="267677"/>
                </a:lnTo>
                <a:lnTo>
                  <a:pt x="2999028" y="254977"/>
                </a:lnTo>
                <a:lnTo>
                  <a:pt x="2999879" y="242277"/>
                </a:lnTo>
                <a:lnTo>
                  <a:pt x="3011716" y="242277"/>
                </a:lnTo>
                <a:lnTo>
                  <a:pt x="3011716" y="977"/>
                </a:lnTo>
                <a:lnTo>
                  <a:pt x="3007487" y="977"/>
                </a:lnTo>
                <a:lnTo>
                  <a:pt x="3007487" y="39077"/>
                </a:lnTo>
                <a:lnTo>
                  <a:pt x="2993110" y="39077"/>
                </a:lnTo>
                <a:lnTo>
                  <a:pt x="2991421" y="26377"/>
                </a:lnTo>
                <a:lnTo>
                  <a:pt x="3006636" y="26377"/>
                </a:lnTo>
                <a:lnTo>
                  <a:pt x="3007487" y="39077"/>
                </a:lnTo>
                <a:lnTo>
                  <a:pt x="3007487" y="977"/>
                </a:lnTo>
                <a:lnTo>
                  <a:pt x="2962656" y="977"/>
                </a:lnTo>
                <a:lnTo>
                  <a:pt x="2962656" y="51777"/>
                </a:lnTo>
                <a:lnTo>
                  <a:pt x="2959277" y="51777"/>
                </a:lnTo>
                <a:lnTo>
                  <a:pt x="2959277" y="686777"/>
                </a:lnTo>
                <a:lnTo>
                  <a:pt x="2944050" y="686777"/>
                </a:lnTo>
                <a:lnTo>
                  <a:pt x="2946590" y="674077"/>
                </a:lnTo>
                <a:lnTo>
                  <a:pt x="2954197" y="674077"/>
                </a:lnTo>
                <a:lnTo>
                  <a:pt x="2959277" y="686777"/>
                </a:lnTo>
                <a:lnTo>
                  <a:pt x="2959277" y="51777"/>
                </a:lnTo>
                <a:lnTo>
                  <a:pt x="2952508" y="51777"/>
                </a:lnTo>
                <a:lnTo>
                  <a:pt x="2953347" y="39077"/>
                </a:lnTo>
                <a:lnTo>
                  <a:pt x="2960116" y="39077"/>
                </a:lnTo>
                <a:lnTo>
                  <a:pt x="2962656" y="51777"/>
                </a:lnTo>
                <a:lnTo>
                  <a:pt x="2962656" y="977"/>
                </a:lnTo>
                <a:lnTo>
                  <a:pt x="2925762" y="977"/>
                </a:lnTo>
                <a:lnTo>
                  <a:pt x="2925762" y="877277"/>
                </a:lnTo>
                <a:lnTo>
                  <a:pt x="2920365" y="877277"/>
                </a:lnTo>
                <a:lnTo>
                  <a:pt x="2916974" y="864577"/>
                </a:lnTo>
                <a:lnTo>
                  <a:pt x="2920403" y="864577"/>
                </a:lnTo>
                <a:lnTo>
                  <a:pt x="2925762" y="877277"/>
                </a:lnTo>
                <a:lnTo>
                  <a:pt x="2925762" y="977"/>
                </a:lnTo>
                <a:lnTo>
                  <a:pt x="2923743" y="977"/>
                </a:lnTo>
                <a:lnTo>
                  <a:pt x="2923743" y="64477"/>
                </a:lnTo>
                <a:lnTo>
                  <a:pt x="2915424" y="64477"/>
                </a:lnTo>
                <a:lnTo>
                  <a:pt x="2916771" y="51777"/>
                </a:lnTo>
                <a:lnTo>
                  <a:pt x="2921609" y="51777"/>
                </a:lnTo>
                <a:lnTo>
                  <a:pt x="2923743" y="64477"/>
                </a:lnTo>
                <a:lnTo>
                  <a:pt x="2923743" y="977"/>
                </a:lnTo>
                <a:lnTo>
                  <a:pt x="2910852" y="977"/>
                </a:lnTo>
                <a:lnTo>
                  <a:pt x="2910852" y="381977"/>
                </a:lnTo>
                <a:lnTo>
                  <a:pt x="2901759" y="381977"/>
                </a:lnTo>
                <a:lnTo>
                  <a:pt x="2901759" y="889977"/>
                </a:lnTo>
                <a:lnTo>
                  <a:pt x="2895828" y="889977"/>
                </a:lnTo>
                <a:lnTo>
                  <a:pt x="2893301" y="877277"/>
                </a:lnTo>
                <a:lnTo>
                  <a:pt x="2900057" y="877277"/>
                </a:lnTo>
                <a:lnTo>
                  <a:pt x="2901759" y="889977"/>
                </a:lnTo>
                <a:lnTo>
                  <a:pt x="2901759" y="381977"/>
                </a:lnTo>
                <a:lnTo>
                  <a:pt x="2900057" y="381977"/>
                </a:lnTo>
                <a:lnTo>
                  <a:pt x="2900057" y="369277"/>
                </a:lnTo>
                <a:lnTo>
                  <a:pt x="2907919" y="369277"/>
                </a:lnTo>
                <a:lnTo>
                  <a:pt x="2910852" y="381977"/>
                </a:lnTo>
                <a:lnTo>
                  <a:pt x="2910852" y="977"/>
                </a:lnTo>
                <a:lnTo>
                  <a:pt x="2902597" y="977"/>
                </a:lnTo>
                <a:lnTo>
                  <a:pt x="2902597" y="204177"/>
                </a:lnTo>
                <a:lnTo>
                  <a:pt x="2897530" y="213690"/>
                </a:lnTo>
                <a:lnTo>
                  <a:pt x="2897530" y="407377"/>
                </a:lnTo>
                <a:lnTo>
                  <a:pt x="2895828" y="407377"/>
                </a:lnTo>
                <a:lnTo>
                  <a:pt x="2893301" y="420077"/>
                </a:lnTo>
                <a:lnTo>
                  <a:pt x="2885363" y="407377"/>
                </a:lnTo>
                <a:lnTo>
                  <a:pt x="2881236" y="420077"/>
                </a:lnTo>
                <a:lnTo>
                  <a:pt x="2879763" y="420077"/>
                </a:lnTo>
                <a:lnTo>
                  <a:pt x="2878912" y="432777"/>
                </a:lnTo>
                <a:lnTo>
                  <a:pt x="2856420" y="432777"/>
                </a:lnTo>
                <a:lnTo>
                  <a:pt x="2856496" y="420077"/>
                </a:lnTo>
                <a:lnTo>
                  <a:pt x="2855950" y="420077"/>
                </a:lnTo>
                <a:lnTo>
                  <a:pt x="2855226" y="407377"/>
                </a:lnTo>
                <a:lnTo>
                  <a:pt x="2885363" y="407377"/>
                </a:lnTo>
                <a:lnTo>
                  <a:pt x="2885922" y="407377"/>
                </a:lnTo>
                <a:lnTo>
                  <a:pt x="2896679" y="394677"/>
                </a:lnTo>
                <a:lnTo>
                  <a:pt x="2897530" y="407377"/>
                </a:lnTo>
                <a:lnTo>
                  <a:pt x="2897530" y="213690"/>
                </a:lnTo>
                <a:lnTo>
                  <a:pt x="2895828" y="216877"/>
                </a:lnTo>
                <a:lnTo>
                  <a:pt x="2893301" y="204177"/>
                </a:lnTo>
                <a:lnTo>
                  <a:pt x="2902597" y="204177"/>
                </a:lnTo>
                <a:lnTo>
                  <a:pt x="2902597" y="977"/>
                </a:lnTo>
                <a:lnTo>
                  <a:pt x="2828163" y="977"/>
                </a:lnTo>
                <a:lnTo>
                  <a:pt x="2828163" y="750277"/>
                </a:lnTo>
                <a:lnTo>
                  <a:pt x="2825864" y="762977"/>
                </a:lnTo>
                <a:lnTo>
                  <a:pt x="2821190" y="775677"/>
                </a:lnTo>
                <a:lnTo>
                  <a:pt x="2818854" y="775677"/>
                </a:lnTo>
                <a:lnTo>
                  <a:pt x="2818854" y="940777"/>
                </a:lnTo>
                <a:lnTo>
                  <a:pt x="2817164" y="953477"/>
                </a:lnTo>
                <a:lnTo>
                  <a:pt x="2815475" y="953477"/>
                </a:lnTo>
                <a:lnTo>
                  <a:pt x="2816326" y="966177"/>
                </a:lnTo>
                <a:lnTo>
                  <a:pt x="2807970" y="966177"/>
                </a:lnTo>
                <a:lnTo>
                  <a:pt x="2805328" y="953477"/>
                </a:lnTo>
                <a:lnTo>
                  <a:pt x="2805849" y="953477"/>
                </a:lnTo>
                <a:lnTo>
                  <a:pt x="2807017" y="940777"/>
                </a:lnTo>
                <a:lnTo>
                  <a:pt x="2818854" y="940777"/>
                </a:lnTo>
                <a:lnTo>
                  <a:pt x="2818854" y="775677"/>
                </a:lnTo>
                <a:lnTo>
                  <a:pt x="2815552" y="775677"/>
                </a:lnTo>
                <a:lnTo>
                  <a:pt x="2810395" y="788377"/>
                </a:lnTo>
                <a:lnTo>
                  <a:pt x="2812821" y="788377"/>
                </a:lnTo>
                <a:lnTo>
                  <a:pt x="2817063" y="801077"/>
                </a:lnTo>
                <a:lnTo>
                  <a:pt x="2805684" y="801077"/>
                </a:lnTo>
                <a:lnTo>
                  <a:pt x="2798661" y="775677"/>
                </a:lnTo>
                <a:lnTo>
                  <a:pt x="2806395" y="762977"/>
                </a:lnTo>
                <a:lnTo>
                  <a:pt x="2828163" y="750277"/>
                </a:lnTo>
                <a:lnTo>
                  <a:pt x="2828163" y="977"/>
                </a:lnTo>
                <a:lnTo>
                  <a:pt x="2747810" y="977"/>
                </a:lnTo>
                <a:lnTo>
                  <a:pt x="2747810" y="191477"/>
                </a:lnTo>
                <a:lnTo>
                  <a:pt x="2747810" y="204177"/>
                </a:lnTo>
                <a:lnTo>
                  <a:pt x="2736812" y="204177"/>
                </a:lnTo>
                <a:lnTo>
                  <a:pt x="2738501" y="191477"/>
                </a:lnTo>
                <a:lnTo>
                  <a:pt x="2747810" y="191477"/>
                </a:lnTo>
                <a:lnTo>
                  <a:pt x="2747810" y="977"/>
                </a:lnTo>
                <a:lnTo>
                  <a:pt x="2686901" y="977"/>
                </a:lnTo>
                <a:lnTo>
                  <a:pt x="2686901" y="77177"/>
                </a:lnTo>
                <a:lnTo>
                  <a:pt x="2682671" y="89877"/>
                </a:lnTo>
                <a:lnTo>
                  <a:pt x="2681833" y="89877"/>
                </a:lnTo>
                <a:lnTo>
                  <a:pt x="2681833" y="483577"/>
                </a:lnTo>
                <a:lnTo>
                  <a:pt x="2680131" y="483577"/>
                </a:lnTo>
                <a:lnTo>
                  <a:pt x="2678442" y="470877"/>
                </a:lnTo>
                <a:lnTo>
                  <a:pt x="2681833" y="483577"/>
                </a:lnTo>
                <a:lnTo>
                  <a:pt x="2681833" y="89877"/>
                </a:lnTo>
                <a:lnTo>
                  <a:pt x="2676461" y="89877"/>
                </a:lnTo>
                <a:lnTo>
                  <a:pt x="2672308" y="77177"/>
                </a:lnTo>
                <a:lnTo>
                  <a:pt x="2671013" y="77177"/>
                </a:lnTo>
                <a:lnTo>
                  <a:pt x="2673375" y="64477"/>
                </a:lnTo>
                <a:lnTo>
                  <a:pt x="2683522" y="64477"/>
                </a:lnTo>
                <a:lnTo>
                  <a:pt x="2686901" y="77177"/>
                </a:lnTo>
                <a:lnTo>
                  <a:pt x="2686901" y="977"/>
                </a:lnTo>
                <a:lnTo>
                  <a:pt x="2652649" y="977"/>
                </a:lnTo>
                <a:lnTo>
                  <a:pt x="2652649" y="318477"/>
                </a:lnTo>
                <a:lnTo>
                  <a:pt x="2647886" y="318477"/>
                </a:lnTo>
                <a:lnTo>
                  <a:pt x="2643441" y="310007"/>
                </a:lnTo>
                <a:lnTo>
                  <a:pt x="2643441" y="547077"/>
                </a:lnTo>
                <a:lnTo>
                  <a:pt x="2642857" y="559777"/>
                </a:lnTo>
                <a:lnTo>
                  <a:pt x="2638691" y="547077"/>
                </a:lnTo>
                <a:lnTo>
                  <a:pt x="2643441" y="547077"/>
                </a:lnTo>
                <a:lnTo>
                  <a:pt x="2643441" y="310007"/>
                </a:lnTo>
                <a:lnTo>
                  <a:pt x="2641231" y="305777"/>
                </a:lnTo>
                <a:lnTo>
                  <a:pt x="2651696" y="305777"/>
                </a:lnTo>
                <a:lnTo>
                  <a:pt x="2652649" y="318477"/>
                </a:lnTo>
                <a:lnTo>
                  <a:pt x="2652649" y="977"/>
                </a:lnTo>
                <a:lnTo>
                  <a:pt x="2630449" y="977"/>
                </a:lnTo>
                <a:lnTo>
                  <a:pt x="2630449" y="280377"/>
                </a:lnTo>
                <a:lnTo>
                  <a:pt x="2627160" y="293077"/>
                </a:lnTo>
                <a:lnTo>
                  <a:pt x="2611666" y="293077"/>
                </a:lnTo>
                <a:lnTo>
                  <a:pt x="2608237" y="280377"/>
                </a:lnTo>
                <a:lnTo>
                  <a:pt x="2630449" y="280377"/>
                </a:lnTo>
                <a:lnTo>
                  <a:pt x="2630449" y="977"/>
                </a:lnTo>
                <a:lnTo>
                  <a:pt x="2601747" y="977"/>
                </a:lnTo>
                <a:lnTo>
                  <a:pt x="2601747" y="445477"/>
                </a:lnTo>
                <a:lnTo>
                  <a:pt x="2598178" y="445477"/>
                </a:lnTo>
                <a:lnTo>
                  <a:pt x="2596400" y="432777"/>
                </a:lnTo>
                <a:lnTo>
                  <a:pt x="2601747" y="445477"/>
                </a:lnTo>
                <a:lnTo>
                  <a:pt x="2601747" y="977"/>
                </a:lnTo>
                <a:lnTo>
                  <a:pt x="2577782" y="977"/>
                </a:lnTo>
                <a:lnTo>
                  <a:pt x="2577782" y="788377"/>
                </a:lnTo>
                <a:lnTo>
                  <a:pt x="2576944" y="801077"/>
                </a:lnTo>
                <a:lnTo>
                  <a:pt x="2565946" y="801077"/>
                </a:lnTo>
                <a:lnTo>
                  <a:pt x="2563406" y="788377"/>
                </a:lnTo>
                <a:lnTo>
                  <a:pt x="2577782" y="788377"/>
                </a:lnTo>
                <a:lnTo>
                  <a:pt x="2577782" y="977"/>
                </a:lnTo>
                <a:lnTo>
                  <a:pt x="2560866" y="977"/>
                </a:lnTo>
                <a:lnTo>
                  <a:pt x="2560866" y="305777"/>
                </a:lnTo>
                <a:lnTo>
                  <a:pt x="2560028" y="318477"/>
                </a:lnTo>
                <a:lnTo>
                  <a:pt x="2559177" y="318477"/>
                </a:lnTo>
                <a:lnTo>
                  <a:pt x="2559177" y="839177"/>
                </a:lnTo>
                <a:lnTo>
                  <a:pt x="2554097" y="851877"/>
                </a:lnTo>
                <a:lnTo>
                  <a:pt x="2543111" y="839177"/>
                </a:lnTo>
                <a:lnTo>
                  <a:pt x="2545638" y="851877"/>
                </a:lnTo>
                <a:lnTo>
                  <a:pt x="2536342" y="851877"/>
                </a:lnTo>
                <a:lnTo>
                  <a:pt x="2525230" y="839177"/>
                </a:lnTo>
                <a:lnTo>
                  <a:pt x="2524493" y="839177"/>
                </a:lnTo>
                <a:lnTo>
                  <a:pt x="2521115" y="839177"/>
                </a:lnTo>
                <a:lnTo>
                  <a:pt x="2524379" y="851877"/>
                </a:lnTo>
                <a:lnTo>
                  <a:pt x="2522486" y="851877"/>
                </a:lnTo>
                <a:lnTo>
                  <a:pt x="2520975" y="862939"/>
                </a:lnTo>
                <a:lnTo>
                  <a:pt x="2514346" y="851877"/>
                </a:lnTo>
                <a:lnTo>
                  <a:pt x="2512657" y="851877"/>
                </a:lnTo>
                <a:lnTo>
                  <a:pt x="2520810" y="864120"/>
                </a:lnTo>
                <a:lnTo>
                  <a:pt x="2520759" y="864577"/>
                </a:lnTo>
                <a:lnTo>
                  <a:pt x="2512974" y="864577"/>
                </a:lnTo>
                <a:lnTo>
                  <a:pt x="2517457" y="877277"/>
                </a:lnTo>
                <a:lnTo>
                  <a:pt x="2503487" y="877277"/>
                </a:lnTo>
                <a:lnTo>
                  <a:pt x="2499537" y="889977"/>
                </a:lnTo>
                <a:lnTo>
                  <a:pt x="2489885" y="889977"/>
                </a:lnTo>
                <a:lnTo>
                  <a:pt x="2490660" y="883094"/>
                </a:lnTo>
                <a:lnTo>
                  <a:pt x="2489301" y="882561"/>
                </a:lnTo>
                <a:lnTo>
                  <a:pt x="2489301" y="889977"/>
                </a:lnTo>
                <a:lnTo>
                  <a:pt x="2481986" y="889977"/>
                </a:lnTo>
                <a:lnTo>
                  <a:pt x="2482596" y="880287"/>
                </a:lnTo>
                <a:lnTo>
                  <a:pt x="2489301" y="889977"/>
                </a:lnTo>
                <a:lnTo>
                  <a:pt x="2489301" y="882561"/>
                </a:lnTo>
                <a:lnTo>
                  <a:pt x="2482621" y="879881"/>
                </a:lnTo>
                <a:lnTo>
                  <a:pt x="2482786" y="877277"/>
                </a:lnTo>
                <a:lnTo>
                  <a:pt x="2478824" y="877277"/>
                </a:lnTo>
                <a:lnTo>
                  <a:pt x="2477973" y="864577"/>
                </a:lnTo>
                <a:lnTo>
                  <a:pt x="2480919" y="864577"/>
                </a:lnTo>
                <a:lnTo>
                  <a:pt x="2478824" y="851877"/>
                </a:lnTo>
                <a:lnTo>
                  <a:pt x="2482202" y="851877"/>
                </a:lnTo>
                <a:lnTo>
                  <a:pt x="2488120" y="864577"/>
                </a:lnTo>
                <a:lnTo>
                  <a:pt x="2492603" y="851877"/>
                </a:lnTo>
                <a:lnTo>
                  <a:pt x="2499855" y="839177"/>
                </a:lnTo>
                <a:lnTo>
                  <a:pt x="2510129" y="826477"/>
                </a:lnTo>
                <a:lnTo>
                  <a:pt x="2523655" y="826477"/>
                </a:lnTo>
                <a:lnTo>
                  <a:pt x="2524493" y="839177"/>
                </a:lnTo>
                <a:lnTo>
                  <a:pt x="2528646" y="826477"/>
                </a:lnTo>
                <a:lnTo>
                  <a:pt x="2526614" y="813777"/>
                </a:lnTo>
                <a:lnTo>
                  <a:pt x="2538869" y="813777"/>
                </a:lnTo>
                <a:lnTo>
                  <a:pt x="2550058" y="801789"/>
                </a:lnTo>
                <a:lnTo>
                  <a:pt x="2550185" y="813777"/>
                </a:lnTo>
                <a:lnTo>
                  <a:pt x="2542260" y="813777"/>
                </a:lnTo>
                <a:lnTo>
                  <a:pt x="2537180" y="826477"/>
                </a:lnTo>
                <a:lnTo>
                  <a:pt x="2553106" y="826477"/>
                </a:lnTo>
                <a:lnTo>
                  <a:pt x="2559075" y="839177"/>
                </a:lnTo>
                <a:lnTo>
                  <a:pt x="2559177" y="318477"/>
                </a:lnTo>
                <a:lnTo>
                  <a:pt x="2555798" y="318477"/>
                </a:lnTo>
                <a:lnTo>
                  <a:pt x="2558326" y="331177"/>
                </a:lnTo>
                <a:lnTo>
                  <a:pt x="2553258" y="331177"/>
                </a:lnTo>
                <a:lnTo>
                  <a:pt x="2553258" y="318477"/>
                </a:lnTo>
                <a:lnTo>
                  <a:pt x="2554097" y="318477"/>
                </a:lnTo>
                <a:lnTo>
                  <a:pt x="2560866" y="305777"/>
                </a:lnTo>
                <a:lnTo>
                  <a:pt x="2560866" y="977"/>
                </a:lnTo>
                <a:lnTo>
                  <a:pt x="2493200" y="977"/>
                </a:lnTo>
                <a:lnTo>
                  <a:pt x="2493200" y="610577"/>
                </a:lnTo>
                <a:lnTo>
                  <a:pt x="2492349" y="610577"/>
                </a:lnTo>
                <a:lnTo>
                  <a:pt x="2482202" y="623277"/>
                </a:lnTo>
                <a:lnTo>
                  <a:pt x="2482202" y="610577"/>
                </a:lnTo>
                <a:lnTo>
                  <a:pt x="2483053" y="597877"/>
                </a:lnTo>
                <a:lnTo>
                  <a:pt x="2491511" y="597877"/>
                </a:lnTo>
                <a:lnTo>
                  <a:pt x="2493200" y="610577"/>
                </a:lnTo>
                <a:lnTo>
                  <a:pt x="2493200" y="977"/>
                </a:lnTo>
                <a:lnTo>
                  <a:pt x="2475433" y="977"/>
                </a:lnTo>
                <a:lnTo>
                  <a:pt x="2475433" y="877277"/>
                </a:lnTo>
                <a:lnTo>
                  <a:pt x="2472055" y="889977"/>
                </a:lnTo>
                <a:lnTo>
                  <a:pt x="2471204" y="889977"/>
                </a:lnTo>
                <a:lnTo>
                  <a:pt x="2467826" y="915377"/>
                </a:lnTo>
                <a:lnTo>
                  <a:pt x="2461056" y="915377"/>
                </a:lnTo>
                <a:lnTo>
                  <a:pt x="2465832" y="928077"/>
                </a:lnTo>
                <a:lnTo>
                  <a:pt x="2460206" y="928077"/>
                </a:lnTo>
                <a:lnTo>
                  <a:pt x="2460206" y="1169377"/>
                </a:lnTo>
                <a:lnTo>
                  <a:pt x="2452598" y="1169377"/>
                </a:lnTo>
                <a:lnTo>
                  <a:pt x="2450909" y="1156677"/>
                </a:lnTo>
                <a:lnTo>
                  <a:pt x="2458516" y="1156677"/>
                </a:lnTo>
                <a:lnTo>
                  <a:pt x="2460206" y="1169377"/>
                </a:lnTo>
                <a:lnTo>
                  <a:pt x="2460206" y="928077"/>
                </a:lnTo>
                <a:lnTo>
                  <a:pt x="2446680" y="928077"/>
                </a:lnTo>
                <a:lnTo>
                  <a:pt x="2439911" y="918845"/>
                </a:lnTo>
                <a:lnTo>
                  <a:pt x="2439911" y="928077"/>
                </a:lnTo>
                <a:lnTo>
                  <a:pt x="2436520" y="928077"/>
                </a:lnTo>
                <a:lnTo>
                  <a:pt x="2433929" y="928077"/>
                </a:lnTo>
                <a:lnTo>
                  <a:pt x="2430183" y="940777"/>
                </a:lnTo>
                <a:lnTo>
                  <a:pt x="2427059" y="940777"/>
                </a:lnTo>
                <a:lnTo>
                  <a:pt x="2422995" y="953477"/>
                </a:lnTo>
                <a:lnTo>
                  <a:pt x="2411996" y="953477"/>
                </a:lnTo>
                <a:lnTo>
                  <a:pt x="2406916" y="943787"/>
                </a:lnTo>
                <a:lnTo>
                  <a:pt x="2406916" y="978877"/>
                </a:lnTo>
                <a:lnTo>
                  <a:pt x="2396769" y="966177"/>
                </a:lnTo>
                <a:lnTo>
                  <a:pt x="2390851" y="966177"/>
                </a:lnTo>
                <a:lnTo>
                  <a:pt x="2390851" y="1004277"/>
                </a:lnTo>
                <a:lnTo>
                  <a:pt x="2390000" y="1016977"/>
                </a:lnTo>
                <a:lnTo>
                  <a:pt x="2386622" y="1016977"/>
                </a:lnTo>
                <a:lnTo>
                  <a:pt x="2384933" y="1004277"/>
                </a:lnTo>
                <a:lnTo>
                  <a:pt x="2390851" y="1004277"/>
                </a:lnTo>
                <a:lnTo>
                  <a:pt x="2390851" y="966177"/>
                </a:lnTo>
                <a:lnTo>
                  <a:pt x="2380704" y="966177"/>
                </a:lnTo>
                <a:lnTo>
                  <a:pt x="2381466" y="953477"/>
                </a:lnTo>
                <a:lnTo>
                  <a:pt x="2399309" y="953477"/>
                </a:lnTo>
                <a:lnTo>
                  <a:pt x="2401849" y="966177"/>
                </a:lnTo>
                <a:lnTo>
                  <a:pt x="2398458" y="966177"/>
                </a:lnTo>
                <a:lnTo>
                  <a:pt x="2406916" y="978877"/>
                </a:lnTo>
                <a:lnTo>
                  <a:pt x="2406916" y="943787"/>
                </a:lnTo>
                <a:lnTo>
                  <a:pt x="2405342" y="940777"/>
                </a:lnTo>
                <a:lnTo>
                  <a:pt x="2400046" y="940777"/>
                </a:lnTo>
                <a:lnTo>
                  <a:pt x="2399030" y="928077"/>
                </a:lnTo>
                <a:lnTo>
                  <a:pt x="2405227" y="928077"/>
                </a:lnTo>
                <a:lnTo>
                  <a:pt x="2420455" y="940777"/>
                </a:lnTo>
                <a:lnTo>
                  <a:pt x="2421509" y="940777"/>
                </a:lnTo>
                <a:lnTo>
                  <a:pt x="2416225" y="928077"/>
                </a:lnTo>
                <a:lnTo>
                  <a:pt x="2412847" y="928077"/>
                </a:lnTo>
                <a:lnTo>
                  <a:pt x="2419604" y="915377"/>
                </a:lnTo>
                <a:lnTo>
                  <a:pt x="2424684" y="928077"/>
                </a:lnTo>
                <a:lnTo>
                  <a:pt x="2427427" y="928077"/>
                </a:lnTo>
                <a:lnTo>
                  <a:pt x="2422842" y="917257"/>
                </a:lnTo>
                <a:lnTo>
                  <a:pt x="2436520" y="928077"/>
                </a:lnTo>
                <a:lnTo>
                  <a:pt x="2438247" y="919734"/>
                </a:lnTo>
                <a:lnTo>
                  <a:pt x="2439911" y="928077"/>
                </a:lnTo>
                <a:lnTo>
                  <a:pt x="2439911" y="918845"/>
                </a:lnTo>
                <a:lnTo>
                  <a:pt x="2438755" y="917257"/>
                </a:lnTo>
                <a:lnTo>
                  <a:pt x="2439136" y="915377"/>
                </a:lnTo>
                <a:lnTo>
                  <a:pt x="2441524" y="889977"/>
                </a:lnTo>
                <a:lnTo>
                  <a:pt x="2444140" y="877277"/>
                </a:lnTo>
                <a:lnTo>
                  <a:pt x="2448369" y="877277"/>
                </a:lnTo>
                <a:lnTo>
                  <a:pt x="2451747" y="889977"/>
                </a:lnTo>
                <a:lnTo>
                  <a:pt x="2458516" y="889977"/>
                </a:lnTo>
                <a:lnTo>
                  <a:pt x="2459367" y="877277"/>
                </a:lnTo>
                <a:lnTo>
                  <a:pt x="2475433" y="877277"/>
                </a:lnTo>
                <a:lnTo>
                  <a:pt x="2475433" y="977"/>
                </a:lnTo>
                <a:lnTo>
                  <a:pt x="2411920" y="977"/>
                </a:lnTo>
                <a:lnTo>
                  <a:pt x="2411920" y="39077"/>
                </a:lnTo>
                <a:lnTo>
                  <a:pt x="2406916" y="39077"/>
                </a:lnTo>
                <a:lnTo>
                  <a:pt x="2408580" y="26377"/>
                </a:lnTo>
                <a:lnTo>
                  <a:pt x="2411361" y="26377"/>
                </a:lnTo>
                <a:lnTo>
                  <a:pt x="2411920" y="39077"/>
                </a:lnTo>
                <a:lnTo>
                  <a:pt x="2411920" y="977"/>
                </a:lnTo>
                <a:lnTo>
                  <a:pt x="2393594" y="977"/>
                </a:lnTo>
                <a:lnTo>
                  <a:pt x="2393594" y="343877"/>
                </a:lnTo>
                <a:lnTo>
                  <a:pt x="2387676" y="343877"/>
                </a:lnTo>
                <a:lnTo>
                  <a:pt x="2387676" y="813777"/>
                </a:lnTo>
                <a:lnTo>
                  <a:pt x="2383231" y="813777"/>
                </a:lnTo>
                <a:lnTo>
                  <a:pt x="2384907" y="801077"/>
                </a:lnTo>
                <a:lnTo>
                  <a:pt x="2387676" y="813777"/>
                </a:lnTo>
                <a:lnTo>
                  <a:pt x="2387676" y="343877"/>
                </a:lnTo>
                <a:lnTo>
                  <a:pt x="2382647" y="343877"/>
                </a:lnTo>
                <a:lnTo>
                  <a:pt x="2382647" y="381977"/>
                </a:lnTo>
                <a:lnTo>
                  <a:pt x="2379002" y="394677"/>
                </a:lnTo>
                <a:lnTo>
                  <a:pt x="2374773" y="390715"/>
                </a:lnTo>
                <a:lnTo>
                  <a:pt x="2374773" y="420077"/>
                </a:lnTo>
                <a:lnTo>
                  <a:pt x="2373084" y="420077"/>
                </a:lnTo>
                <a:lnTo>
                  <a:pt x="2373084" y="991577"/>
                </a:lnTo>
                <a:lnTo>
                  <a:pt x="2369705" y="1004277"/>
                </a:lnTo>
                <a:lnTo>
                  <a:pt x="2364625" y="1004277"/>
                </a:lnTo>
                <a:lnTo>
                  <a:pt x="2361247" y="1000061"/>
                </a:lnTo>
                <a:lnTo>
                  <a:pt x="2361247" y="1016977"/>
                </a:lnTo>
                <a:lnTo>
                  <a:pt x="2360396" y="1029677"/>
                </a:lnTo>
                <a:lnTo>
                  <a:pt x="2357856" y="1029677"/>
                </a:lnTo>
                <a:lnTo>
                  <a:pt x="2354478" y="1016977"/>
                </a:lnTo>
                <a:lnTo>
                  <a:pt x="2353627" y="1016977"/>
                </a:lnTo>
                <a:lnTo>
                  <a:pt x="2354478" y="1004277"/>
                </a:lnTo>
                <a:lnTo>
                  <a:pt x="2355316" y="1016977"/>
                </a:lnTo>
                <a:lnTo>
                  <a:pt x="2361247" y="1016977"/>
                </a:lnTo>
                <a:lnTo>
                  <a:pt x="2361247" y="1000061"/>
                </a:lnTo>
                <a:lnTo>
                  <a:pt x="2354478" y="991577"/>
                </a:lnTo>
                <a:lnTo>
                  <a:pt x="2357018" y="991577"/>
                </a:lnTo>
                <a:lnTo>
                  <a:pt x="2356701" y="978877"/>
                </a:lnTo>
                <a:lnTo>
                  <a:pt x="2355748" y="978877"/>
                </a:lnTo>
                <a:lnTo>
                  <a:pt x="2356066" y="966177"/>
                </a:lnTo>
                <a:lnTo>
                  <a:pt x="2365591" y="966177"/>
                </a:lnTo>
                <a:lnTo>
                  <a:pt x="2365362" y="978877"/>
                </a:lnTo>
                <a:lnTo>
                  <a:pt x="2361247" y="991577"/>
                </a:lnTo>
                <a:lnTo>
                  <a:pt x="2373084" y="991577"/>
                </a:lnTo>
                <a:lnTo>
                  <a:pt x="2373084" y="420077"/>
                </a:lnTo>
                <a:lnTo>
                  <a:pt x="2370544" y="420077"/>
                </a:lnTo>
                <a:lnTo>
                  <a:pt x="2373934" y="407377"/>
                </a:lnTo>
                <a:lnTo>
                  <a:pt x="2374773" y="420077"/>
                </a:lnTo>
                <a:lnTo>
                  <a:pt x="2374773" y="390715"/>
                </a:lnTo>
                <a:lnTo>
                  <a:pt x="2365476" y="381977"/>
                </a:lnTo>
                <a:lnTo>
                  <a:pt x="2365476" y="394677"/>
                </a:lnTo>
                <a:lnTo>
                  <a:pt x="2362936" y="394677"/>
                </a:lnTo>
                <a:lnTo>
                  <a:pt x="2362085" y="381977"/>
                </a:lnTo>
                <a:lnTo>
                  <a:pt x="2362085" y="458177"/>
                </a:lnTo>
                <a:lnTo>
                  <a:pt x="2362085" y="470877"/>
                </a:lnTo>
                <a:lnTo>
                  <a:pt x="2359545" y="470877"/>
                </a:lnTo>
                <a:lnTo>
                  <a:pt x="2357018" y="458177"/>
                </a:lnTo>
                <a:lnTo>
                  <a:pt x="2362085" y="458177"/>
                </a:lnTo>
                <a:lnTo>
                  <a:pt x="2362085" y="381977"/>
                </a:lnTo>
                <a:lnTo>
                  <a:pt x="2365476" y="381977"/>
                </a:lnTo>
                <a:lnTo>
                  <a:pt x="2374036" y="381977"/>
                </a:lnTo>
                <a:lnTo>
                  <a:pt x="2364206" y="369277"/>
                </a:lnTo>
                <a:lnTo>
                  <a:pt x="2362936" y="369277"/>
                </a:lnTo>
                <a:lnTo>
                  <a:pt x="2362936" y="356577"/>
                </a:lnTo>
                <a:lnTo>
                  <a:pt x="2362936" y="343877"/>
                </a:lnTo>
                <a:lnTo>
                  <a:pt x="2368016" y="356577"/>
                </a:lnTo>
                <a:lnTo>
                  <a:pt x="2374138" y="356577"/>
                </a:lnTo>
                <a:lnTo>
                  <a:pt x="2376601" y="369277"/>
                </a:lnTo>
                <a:lnTo>
                  <a:pt x="2371509" y="369277"/>
                </a:lnTo>
                <a:lnTo>
                  <a:pt x="2378265" y="381977"/>
                </a:lnTo>
                <a:lnTo>
                  <a:pt x="2382647" y="381977"/>
                </a:lnTo>
                <a:lnTo>
                  <a:pt x="2382647" y="343877"/>
                </a:lnTo>
                <a:lnTo>
                  <a:pt x="2363787" y="343877"/>
                </a:lnTo>
                <a:lnTo>
                  <a:pt x="2365476" y="331177"/>
                </a:lnTo>
                <a:lnTo>
                  <a:pt x="2382710" y="331177"/>
                </a:lnTo>
                <a:lnTo>
                  <a:pt x="2393594" y="343877"/>
                </a:lnTo>
                <a:lnTo>
                  <a:pt x="2393594" y="977"/>
                </a:lnTo>
                <a:lnTo>
                  <a:pt x="2387460" y="977"/>
                </a:lnTo>
                <a:lnTo>
                  <a:pt x="2387460" y="293077"/>
                </a:lnTo>
                <a:lnTo>
                  <a:pt x="2383231" y="293077"/>
                </a:lnTo>
                <a:lnTo>
                  <a:pt x="2384082" y="305777"/>
                </a:lnTo>
                <a:lnTo>
                  <a:pt x="2380704" y="305777"/>
                </a:lnTo>
                <a:lnTo>
                  <a:pt x="2383231" y="293077"/>
                </a:lnTo>
                <a:lnTo>
                  <a:pt x="2379002" y="293077"/>
                </a:lnTo>
                <a:lnTo>
                  <a:pt x="2370544" y="293077"/>
                </a:lnTo>
                <a:lnTo>
                  <a:pt x="2370544" y="305777"/>
                </a:lnTo>
                <a:lnTo>
                  <a:pt x="2369705" y="318477"/>
                </a:lnTo>
                <a:lnTo>
                  <a:pt x="2354478" y="318477"/>
                </a:lnTo>
                <a:lnTo>
                  <a:pt x="2361247" y="305777"/>
                </a:lnTo>
                <a:lnTo>
                  <a:pt x="2370544" y="305777"/>
                </a:lnTo>
                <a:lnTo>
                  <a:pt x="2370544" y="293077"/>
                </a:lnTo>
                <a:lnTo>
                  <a:pt x="2364625" y="293077"/>
                </a:lnTo>
                <a:lnTo>
                  <a:pt x="2362085" y="280377"/>
                </a:lnTo>
                <a:lnTo>
                  <a:pt x="2368854" y="280377"/>
                </a:lnTo>
                <a:lnTo>
                  <a:pt x="2362936" y="267677"/>
                </a:lnTo>
                <a:lnTo>
                  <a:pt x="2379002" y="267677"/>
                </a:lnTo>
                <a:lnTo>
                  <a:pt x="2383231" y="280377"/>
                </a:lnTo>
                <a:lnTo>
                  <a:pt x="2385771" y="280377"/>
                </a:lnTo>
                <a:lnTo>
                  <a:pt x="2387460" y="293077"/>
                </a:lnTo>
                <a:lnTo>
                  <a:pt x="2387460" y="977"/>
                </a:lnTo>
                <a:lnTo>
                  <a:pt x="2366314" y="977"/>
                </a:lnTo>
                <a:lnTo>
                  <a:pt x="2366314" y="127977"/>
                </a:lnTo>
                <a:lnTo>
                  <a:pt x="2362085" y="140677"/>
                </a:lnTo>
                <a:lnTo>
                  <a:pt x="2352789" y="140677"/>
                </a:lnTo>
                <a:lnTo>
                  <a:pt x="2351938" y="127977"/>
                </a:lnTo>
                <a:lnTo>
                  <a:pt x="2351938" y="991577"/>
                </a:lnTo>
                <a:lnTo>
                  <a:pt x="2345169" y="991577"/>
                </a:lnTo>
                <a:lnTo>
                  <a:pt x="2340102" y="978877"/>
                </a:lnTo>
                <a:lnTo>
                  <a:pt x="2335657" y="978877"/>
                </a:lnTo>
                <a:lnTo>
                  <a:pt x="2336584" y="966177"/>
                </a:lnTo>
                <a:lnTo>
                  <a:pt x="2341791" y="978877"/>
                </a:lnTo>
                <a:lnTo>
                  <a:pt x="2351087" y="978877"/>
                </a:lnTo>
                <a:lnTo>
                  <a:pt x="2351938" y="991577"/>
                </a:lnTo>
                <a:lnTo>
                  <a:pt x="2351938" y="127977"/>
                </a:lnTo>
                <a:lnTo>
                  <a:pt x="2366314" y="127977"/>
                </a:lnTo>
                <a:lnTo>
                  <a:pt x="2366314" y="977"/>
                </a:lnTo>
                <a:lnTo>
                  <a:pt x="2351087" y="977"/>
                </a:lnTo>
                <a:lnTo>
                  <a:pt x="2351087" y="445477"/>
                </a:lnTo>
                <a:lnTo>
                  <a:pt x="2351087" y="458177"/>
                </a:lnTo>
                <a:lnTo>
                  <a:pt x="2340102" y="458177"/>
                </a:lnTo>
                <a:lnTo>
                  <a:pt x="2340940" y="445477"/>
                </a:lnTo>
                <a:lnTo>
                  <a:pt x="2351087" y="445477"/>
                </a:lnTo>
                <a:lnTo>
                  <a:pt x="2351087" y="977"/>
                </a:lnTo>
                <a:lnTo>
                  <a:pt x="2328253" y="977"/>
                </a:lnTo>
                <a:lnTo>
                  <a:pt x="2328253" y="623277"/>
                </a:lnTo>
                <a:lnTo>
                  <a:pt x="2327414" y="623277"/>
                </a:lnTo>
                <a:lnTo>
                  <a:pt x="2326563" y="610577"/>
                </a:lnTo>
                <a:lnTo>
                  <a:pt x="2327414" y="610577"/>
                </a:lnTo>
                <a:lnTo>
                  <a:pt x="2328253" y="623277"/>
                </a:lnTo>
                <a:lnTo>
                  <a:pt x="2328253" y="977"/>
                </a:lnTo>
                <a:lnTo>
                  <a:pt x="2326563" y="977"/>
                </a:lnTo>
                <a:lnTo>
                  <a:pt x="2326563" y="166077"/>
                </a:lnTo>
                <a:lnTo>
                  <a:pt x="2323706" y="178777"/>
                </a:lnTo>
                <a:lnTo>
                  <a:pt x="2320645" y="178777"/>
                </a:lnTo>
                <a:lnTo>
                  <a:pt x="2320645" y="547077"/>
                </a:lnTo>
                <a:lnTo>
                  <a:pt x="2319794" y="559777"/>
                </a:lnTo>
                <a:lnTo>
                  <a:pt x="2315565" y="559777"/>
                </a:lnTo>
                <a:lnTo>
                  <a:pt x="2314422" y="547077"/>
                </a:lnTo>
                <a:lnTo>
                  <a:pt x="2320645" y="547077"/>
                </a:lnTo>
                <a:lnTo>
                  <a:pt x="2320645" y="178777"/>
                </a:lnTo>
                <a:lnTo>
                  <a:pt x="2319578" y="178777"/>
                </a:lnTo>
                <a:lnTo>
                  <a:pt x="2318943" y="166077"/>
                </a:lnTo>
                <a:lnTo>
                  <a:pt x="2326563" y="166077"/>
                </a:lnTo>
                <a:lnTo>
                  <a:pt x="2326563" y="977"/>
                </a:lnTo>
                <a:lnTo>
                  <a:pt x="2297798" y="977"/>
                </a:lnTo>
                <a:lnTo>
                  <a:pt x="2297798" y="585177"/>
                </a:lnTo>
                <a:lnTo>
                  <a:pt x="2287651" y="585177"/>
                </a:lnTo>
                <a:lnTo>
                  <a:pt x="2289340" y="572477"/>
                </a:lnTo>
                <a:lnTo>
                  <a:pt x="2296960" y="572477"/>
                </a:lnTo>
                <a:lnTo>
                  <a:pt x="2297798" y="585177"/>
                </a:lnTo>
                <a:lnTo>
                  <a:pt x="2297798" y="977"/>
                </a:lnTo>
                <a:lnTo>
                  <a:pt x="2267356" y="977"/>
                </a:lnTo>
                <a:lnTo>
                  <a:pt x="2267356" y="178777"/>
                </a:lnTo>
                <a:lnTo>
                  <a:pt x="2267356" y="191477"/>
                </a:lnTo>
                <a:lnTo>
                  <a:pt x="2256358" y="191477"/>
                </a:lnTo>
                <a:lnTo>
                  <a:pt x="2258047" y="178777"/>
                </a:lnTo>
                <a:lnTo>
                  <a:pt x="2267356" y="178777"/>
                </a:lnTo>
                <a:lnTo>
                  <a:pt x="2267356" y="977"/>
                </a:lnTo>
                <a:lnTo>
                  <a:pt x="2251672" y="977"/>
                </a:lnTo>
                <a:lnTo>
                  <a:pt x="2251672" y="877277"/>
                </a:lnTo>
                <a:lnTo>
                  <a:pt x="2246211" y="877277"/>
                </a:lnTo>
                <a:lnTo>
                  <a:pt x="2248344" y="864577"/>
                </a:lnTo>
                <a:lnTo>
                  <a:pt x="2251278" y="864577"/>
                </a:lnTo>
                <a:lnTo>
                  <a:pt x="2251672" y="877277"/>
                </a:lnTo>
                <a:lnTo>
                  <a:pt x="2251672" y="977"/>
                </a:lnTo>
                <a:lnTo>
                  <a:pt x="2241448" y="977"/>
                </a:lnTo>
                <a:lnTo>
                  <a:pt x="2241448" y="966177"/>
                </a:lnTo>
                <a:lnTo>
                  <a:pt x="2238235" y="966177"/>
                </a:lnTo>
                <a:lnTo>
                  <a:pt x="2230983" y="953477"/>
                </a:lnTo>
                <a:lnTo>
                  <a:pt x="2239429" y="953477"/>
                </a:lnTo>
                <a:lnTo>
                  <a:pt x="2241448" y="966177"/>
                </a:lnTo>
                <a:lnTo>
                  <a:pt x="2241448" y="977"/>
                </a:lnTo>
                <a:lnTo>
                  <a:pt x="2225649" y="977"/>
                </a:lnTo>
                <a:lnTo>
                  <a:pt x="2225649" y="737577"/>
                </a:lnTo>
                <a:lnTo>
                  <a:pt x="2223478" y="750277"/>
                </a:lnTo>
                <a:lnTo>
                  <a:pt x="2222716" y="750277"/>
                </a:lnTo>
                <a:lnTo>
                  <a:pt x="2225052" y="762977"/>
                </a:lnTo>
                <a:lnTo>
                  <a:pt x="2213127" y="762977"/>
                </a:lnTo>
                <a:lnTo>
                  <a:pt x="2203170" y="750277"/>
                </a:lnTo>
                <a:lnTo>
                  <a:pt x="2195919" y="750277"/>
                </a:lnTo>
                <a:lnTo>
                  <a:pt x="2192070" y="737577"/>
                </a:lnTo>
                <a:lnTo>
                  <a:pt x="2225649" y="737577"/>
                </a:lnTo>
                <a:lnTo>
                  <a:pt x="2225649" y="977"/>
                </a:lnTo>
                <a:lnTo>
                  <a:pt x="2190381" y="977"/>
                </a:lnTo>
                <a:lnTo>
                  <a:pt x="2190381" y="623277"/>
                </a:lnTo>
                <a:lnTo>
                  <a:pt x="2167534" y="623277"/>
                </a:lnTo>
                <a:lnTo>
                  <a:pt x="2167534" y="1309077"/>
                </a:lnTo>
                <a:lnTo>
                  <a:pt x="2165845" y="1321777"/>
                </a:lnTo>
                <a:lnTo>
                  <a:pt x="2157882" y="1321777"/>
                </a:lnTo>
                <a:lnTo>
                  <a:pt x="2157882" y="1372577"/>
                </a:lnTo>
                <a:lnTo>
                  <a:pt x="2154009" y="1372577"/>
                </a:lnTo>
                <a:lnTo>
                  <a:pt x="2154009" y="1359877"/>
                </a:lnTo>
                <a:lnTo>
                  <a:pt x="2157882" y="1372577"/>
                </a:lnTo>
                <a:lnTo>
                  <a:pt x="2157882" y="1321777"/>
                </a:lnTo>
                <a:lnTo>
                  <a:pt x="2155482" y="1321777"/>
                </a:lnTo>
                <a:lnTo>
                  <a:pt x="2154428" y="1309077"/>
                </a:lnTo>
                <a:lnTo>
                  <a:pt x="2167534" y="1309077"/>
                </a:lnTo>
                <a:lnTo>
                  <a:pt x="2167534" y="623277"/>
                </a:lnTo>
                <a:lnTo>
                  <a:pt x="2164169" y="623277"/>
                </a:lnTo>
                <a:lnTo>
                  <a:pt x="2146922" y="597877"/>
                </a:lnTo>
                <a:lnTo>
                  <a:pt x="2139353" y="572477"/>
                </a:lnTo>
                <a:lnTo>
                  <a:pt x="2142159" y="547077"/>
                </a:lnTo>
                <a:lnTo>
                  <a:pt x="2148179" y="534377"/>
                </a:lnTo>
                <a:lnTo>
                  <a:pt x="2169236" y="534377"/>
                </a:lnTo>
                <a:lnTo>
                  <a:pt x="2164537" y="559777"/>
                </a:lnTo>
                <a:lnTo>
                  <a:pt x="2165959" y="572477"/>
                </a:lnTo>
                <a:lnTo>
                  <a:pt x="2171966" y="585177"/>
                </a:lnTo>
                <a:lnTo>
                  <a:pt x="2181072" y="597877"/>
                </a:lnTo>
                <a:lnTo>
                  <a:pt x="2170392" y="597877"/>
                </a:lnTo>
                <a:lnTo>
                  <a:pt x="2177262" y="610577"/>
                </a:lnTo>
                <a:lnTo>
                  <a:pt x="2185403" y="610577"/>
                </a:lnTo>
                <a:lnTo>
                  <a:pt x="2190381" y="623277"/>
                </a:lnTo>
                <a:lnTo>
                  <a:pt x="2190381" y="977"/>
                </a:lnTo>
                <a:lnTo>
                  <a:pt x="2169236" y="977"/>
                </a:lnTo>
                <a:lnTo>
                  <a:pt x="2169236" y="470877"/>
                </a:lnTo>
                <a:lnTo>
                  <a:pt x="2159889" y="496277"/>
                </a:lnTo>
                <a:lnTo>
                  <a:pt x="2146109" y="508977"/>
                </a:lnTo>
                <a:lnTo>
                  <a:pt x="2134019" y="496277"/>
                </a:lnTo>
                <a:lnTo>
                  <a:pt x="2129752" y="483577"/>
                </a:lnTo>
                <a:lnTo>
                  <a:pt x="2139454" y="470877"/>
                </a:lnTo>
                <a:lnTo>
                  <a:pt x="2169236" y="470877"/>
                </a:lnTo>
                <a:lnTo>
                  <a:pt x="2169236" y="977"/>
                </a:lnTo>
                <a:lnTo>
                  <a:pt x="2162467" y="977"/>
                </a:lnTo>
                <a:lnTo>
                  <a:pt x="2162467" y="64477"/>
                </a:lnTo>
                <a:lnTo>
                  <a:pt x="2158288" y="77177"/>
                </a:lnTo>
                <a:lnTo>
                  <a:pt x="2155063" y="77177"/>
                </a:lnTo>
                <a:lnTo>
                  <a:pt x="2153424" y="89877"/>
                </a:lnTo>
                <a:lnTo>
                  <a:pt x="2154009" y="102577"/>
                </a:lnTo>
                <a:lnTo>
                  <a:pt x="2138781" y="102577"/>
                </a:lnTo>
                <a:lnTo>
                  <a:pt x="2136686" y="113042"/>
                </a:lnTo>
                <a:lnTo>
                  <a:pt x="2128050" y="103822"/>
                </a:lnTo>
                <a:lnTo>
                  <a:pt x="2128050" y="1245577"/>
                </a:lnTo>
                <a:lnTo>
                  <a:pt x="2121865" y="1258277"/>
                </a:lnTo>
                <a:lnTo>
                  <a:pt x="2121865" y="1245577"/>
                </a:lnTo>
                <a:lnTo>
                  <a:pt x="2128050" y="1245577"/>
                </a:lnTo>
                <a:lnTo>
                  <a:pt x="2128050" y="103822"/>
                </a:lnTo>
                <a:lnTo>
                  <a:pt x="2126894" y="102577"/>
                </a:lnTo>
                <a:lnTo>
                  <a:pt x="2131276" y="77177"/>
                </a:lnTo>
                <a:lnTo>
                  <a:pt x="2145322" y="64477"/>
                </a:lnTo>
                <a:lnTo>
                  <a:pt x="2162467" y="64477"/>
                </a:lnTo>
                <a:lnTo>
                  <a:pt x="2162467" y="977"/>
                </a:lnTo>
                <a:lnTo>
                  <a:pt x="2111718" y="977"/>
                </a:lnTo>
                <a:lnTo>
                  <a:pt x="2111718" y="1055077"/>
                </a:lnTo>
                <a:lnTo>
                  <a:pt x="2108327" y="1042377"/>
                </a:lnTo>
                <a:lnTo>
                  <a:pt x="2110016" y="1042377"/>
                </a:lnTo>
                <a:lnTo>
                  <a:pt x="2111718" y="1055077"/>
                </a:lnTo>
                <a:lnTo>
                  <a:pt x="2111718" y="977"/>
                </a:lnTo>
                <a:lnTo>
                  <a:pt x="2082952" y="977"/>
                </a:lnTo>
                <a:lnTo>
                  <a:pt x="2082952" y="102577"/>
                </a:lnTo>
                <a:lnTo>
                  <a:pt x="2080412" y="115277"/>
                </a:lnTo>
                <a:lnTo>
                  <a:pt x="2075345" y="115277"/>
                </a:lnTo>
                <a:lnTo>
                  <a:pt x="2075345" y="102577"/>
                </a:lnTo>
                <a:lnTo>
                  <a:pt x="2082952" y="102577"/>
                </a:lnTo>
                <a:lnTo>
                  <a:pt x="2082952" y="977"/>
                </a:lnTo>
                <a:lnTo>
                  <a:pt x="2057260" y="977"/>
                </a:lnTo>
                <a:lnTo>
                  <a:pt x="2057577" y="13677"/>
                </a:lnTo>
                <a:lnTo>
                  <a:pt x="2048522" y="13677"/>
                </a:lnTo>
                <a:lnTo>
                  <a:pt x="2044788" y="977"/>
                </a:lnTo>
                <a:lnTo>
                  <a:pt x="2041525" y="977"/>
                </a:lnTo>
                <a:lnTo>
                  <a:pt x="2033892" y="13677"/>
                </a:lnTo>
                <a:lnTo>
                  <a:pt x="2038972" y="977"/>
                </a:lnTo>
                <a:lnTo>
                  <a:pt x="2023389" y="977"/>
                </a:lnTo>
                <a:lnTo>
                  <a:pt x="2010206" y="13677"/>
                </a:lnTo>
                <a:lnTo>
                  <a:pt x="2010575" y="13677"/>
                </a:lnTo>
                <a:lnTo>
                  <a:pt x="2018296" y="26377"/>
                </a:lnTo>
                <a:lnTo>
                  <a:pt x="2046503" y="26377"/>
                </a:lnTo>
                <a:lnTo>
                  <a:pt x="2033257" y="39077"/>
                </a:lnTo>
                <a:lnTo>
                  <a:pt x="2047849" y="39077"/>
                </a:lnTo>
                <a:lnTo>
                  <a:pt x="2054110" y="51777"/>
                </a:lnTo>
                <a:lnTo>
                  <a:pt x="2051202" y="51777"/>
                </a:lnTo>
                <a:lnTo>
                  <a:pt x="2049119" y="64477"/>
                </a:lnTo>
                <a:lnTo>
                  <a:pt x="2040661" y="64477"/>
                </a:lnTo>
                <a:lnTo>
                  <a:pt x="2040661" y="51777"/>
                </a:lnTo>
                <a:lnTo>
                  <a:pt x="2038972" y="64477"/>
                </a:lnTo>
                <a:lnTo>
                  <a:pt x="2034743" y="64477"/>
                </a:lnTo>
                <a:lnTo>
                  <a:pt x="2040128" y="77177"/>
                </a:lnTo>
                <a:lnTo>
                  <a:pt x="2047430" y="77177"/>
                </a:lnTo>
                <a:lnTo>
                  <a:pt x="2054720" y="89877"/>
                </a:lnTo>
                <a:lnTo>
                  <a:pt x="2060117" y="102577"/>
                </a:lnTo>
                <a:lnTo>
                  <a:pt x="2043201" y="102577"/>
                </a:lnTo>
                <a:lnTo>
                  <a:pt x="2048446" y="115277"/>
                </a:lnTo>
                <a:lnTo>
                  <a:pt x="2047748" y="115277"/>
                </a:lnTo>
                <a:lnTo>
                  <a:pt x="2043074" y="127977"/>
                </a:lnTo>
                <a:lnTo>
                  <a:pt x="2036432" y="140677"/>
                </a:lnTo>
                <a:lnTo>
                  <a:pt x="2053348" y="140677"/>
                </a:lnTo>
                <a:lnTo>
                  <a:pt x="2046579" y="153377"/>
                </a:lnTo>
                <a:lnTo>
                  <a:pt x="2057552" y="153377"/>
                </a:lnTo>
                <a:lnTo>
                  <a:pt x="2066455" y="166077"/>
                </a:lnTo>
                <a:lnTo>
                  <a:pt x="2069655" y="178777"/>
                </a:lnTo>
                <a:lnTo>
                  <a:pt x="2058428" y="178777"/>
                </a:lnTo>
                <a:lnTo>
                  <a:pt x="2060981" y="191477"/>
                </a:lnTo>
                <a:lnTo>
                  <a:pt x="2074494" y="191477"/>
                </a:lnTo>
                <a:lnTo>
                  <a:pt x="2073719" y="204177"/>
                </a:lnTo>
                <a:lnTo>
                  <a:pt x="2075230" y="216877"/>
                </a:lnTo>
                <a:lnTo>
                  <a:pt x="2073427" y="229577"/>
                </a:lnTo>
                <a:lnTo>
                  <a:pt x="2062657" y="242277"/>
                </a:lnTo>
                <a:lnTo>
                  <a:pt x="2071700" y="242277"/>
                </a:lnTo>
                <a:lnTo>
                  <a:pt x="2071001" y="254977"/>
                </a:lnTo>
                <a:lnTo>
                  <a:pt x="2086330" y="254977"/>
                </a:lnTo>
                <a:lnTo>
                  <a:pt x="2076450" y="267677"/>
                </a:lnTo>
                <a:lnTo>
                  <a:pt x="2062073" y="267677"/>
                </a:lnTo>
                <a:lnTo>
                  <a:pt x="2055037" y="280377"/>
                </a:lnTo>
                <a:lnTo>
                  <a:pt x="2062657" y="280377"/>
                </a:lnTo>
                <a:lnTo>
                  <a:pt x="2080412" y="293077"/>
                </a:lnTo>
                <a:lnTo>
                  <a:pt x="2078393" y="293077"/>
                </a:lnTo>
                <a:lnTo>
                  <a:pt x="2073325" y="305777"/>
                </a:lnTo>
                <a:lnTo>
                  <a:pt x="2057577" y="305777"/>
                </a:lnTo>
                <a:lnTo>
                  <a:pt x="2072805" y="318477"/>
                </a:lnTo>
                <a:lnTo>
                  <a:pt x="2057793" y="318477"/>
                </a:lnTo>
                <a:lnTo>
                  <a:pt x="2053247" y="331177"/>
                </a:lnTo>
                <a:lnTo>
                  <a:pt x="2060956" y="331177"/>
                </a:lnTo>
                <a:lnTo>
                  <a:pt x="2060956" y="343877"/>
                </a:lnTo>
                <a:lnTo>
                  <a:pt x="2053348" y="343877"/>
                </a:lnTo>
                <a:lnTo>
                  <a:pt x="2053183" y="356577"/>
                </a:lnTo>
                <a:lnTo>
                  <a:pt x="2055253" y="356577"/>
                </a:lnTo>
                <a:lnTo>
                  <a:pt x="2057628" y="369277"/>
                </a:lnTo>
                <a:lnTo>
                  <a:pt x="2058428" y="381977"/>
                </a:lnTo>
                <a:lnTo>
                  <a:pt x="2064562" y="369277"/>
                </a:lnTo>
                <a:lnTo>
                  <a:pt x="2081618" y="369277"/>
                </a:lnTo>
                <a:lnTo>
                  <a:pt x="2086330" y="381977"/>
                </a:lnTo>
                <a:lnTo>
                  <a:pt x="2069414" y="381977"/>
                </a:lnTo>
                <a:lnTo>
                  <a:pt x="2075345" y="394677"/>
                </a:lnTo>
                <a:lnTo>
                  <a:pt x="2055888" y="394677"/>
                </a:lnTo>
                <a:lnTo>
                  <a:pt x="2056320" y="407377"/>
                </a:lnTo>
                <a:lnTo>
                  <a:pt x="2058111" y="420077"/>
                </a:lnTo>
                <a:lnTo>
                  <a:pt x="2060956" y="420077"/>
                </a:lnTo>
                <a:lnTo>
                  <a:pt x="2069414" y="432777"/>
                </a:lnTo>
                <a:lnTo>
                  <a:pt x="2084641" y="432777"/>
                </a:lnTo>
                <a:lnTo>
                  <a:pt x="2079371" y="445477"/>
                </a:lnTo>
                <a:lnTo>
                  <a:pt x="2068830" y="445477"/>
                </a:lnTo>
                <a:lnTo>
                  <a:pt x="2066886" y="458177"/>
                </a:lnTo>
                <a:lnTo>
                  <a:pt x="2065185" y="458177"/>
                </a:lnTo>
                <a:lnTo>
                  <a:pt x="2065820" y="470877"/>
                </a:lnTo>
                <a:lnTo>
                  <a:pt x="2067090" y="470877"/>
                </a:lnTo>
                <a:lnTo>
                  <a:pt x="2069947" y="483577"/>
                </a:lnTo>
                <a:lnTo>
                  <a:pt x="2088870" y="483577"/>
                </a:lnTo>
                <a:lnTo>
                  <a:pt x="2090559" y="496277"/>
                </a:lnTo>
                <a:lnTo>
                  <a:pt x="2073643" y="496277"/>
                </a:lnTo>
                <a:lnTo>
                  <a:pt x="2070265" y="508977"/>
                </a:lnTo>
                <a:lnTo>
                  <a:pt x="2058416" y="508977"/>
                </a:lnTo>
                <a:lnTo>
                  <a:pt x="2060956" y="518502"/>
                </a:lnTo>
                <a:lnTo>
                  <a:pt x="2053348" y="508977"/>
                </a:lnTo>
                <a:lnTo>
                  <a:pt x="2049119" y="508977"/>
                </a:lnTo>
                <a:lnTo>
                  <a:pt x="2058416" y="521677"/>
                </a:lnTo>
                <a:lnTo>
                  <a:pt x="2049957" y="521677"/>
                </a:lnTo>
                <a:lnTo>
                  <a:pt x="2054186" y="534377"/>
                </a:lnTo>
                <a:lnTo>
                  <a:pt x="2046008" y="521677"/>
                </a:lnTo>
                <a:lnTo>
                  <a:pt x="2042033" y="508977"/>
                </a:lnTo>
                <a:lnTo>
                  <a:pt x="2040661" y="508977"/>
                </a:lnTo>
                <a:lnTo>
                  <a:pt x="2041067" y="521677"/>
                </a:lnTo>
                <a:lnTo>
                  <a:pt x="2039810" y="521677"/>
                </a:lnTo>
                <a:lnTo>
                  <a:pt x="2041499" y="534377"/>
                </a:lnTo>
                <a:lnTo>
                  <a:pt x="2033892" y="534377"/>
                </a:lnTo>
                <a:lnTo>
                  <a:pt x="2033041" y="527989"/>
                </a:lnTo>
                <a:lnTo>
                  <a:pt x="2033041" y="877277"/>
                </a:lnTo>
                <a:lnTo>
                  <a:pt x="2032203" y="889977"/>
                </a:lnTo>
                <a:lnTo>
                  <a:pt x="2028812" y="902677"/>
                </a:lnTo>
                <a:lnTo>
                  <a:pt x="2022868" y="902677"/>
                </a:lnTo>
                <a:lnTo>
                  <a:pt x="2012962" y="915377"/>
                </a:lnTo>
                <a:lnTo>
                  <a:pt x="1988210" y="915377"/>
                </a:lnTo>
                <a:lnTo>
                  <a:pt x="1996668" y="902677"/>
                </a:lnTo>
                <a:lnTo>
                  <a:pt x="1997290" y="902677"/>
                </a:lnTo>
                <a:lnTo>
                  <a:pt x="1999742" y="889977"/>
                </a:lnTo>
                <a:lnTo>
                  <a:pt x="2002980" y="889977"/>
                </a:lnTo>
                <a:lnTo>
                  <a:pt x="2005977" y="877277"/>
                </a:lnTo>
                <a:lnTo>
                  <a:pt x="2011057" y="889977"/>
                </a:lnTo>
                <a:lnTo>
                  <a:pt x="2018665" y="889977"/>
                </a:lnTo>
                <a:lnTo>
                  <a:pt x="2021205" y="902677"/>
                </a:lnTo>
                <a:lnTo>
                  <a:pt x="2022055" y="902677"/>
                </a:lnTo>
                <a:lnTo>
                  <a:pt x="2023745" y="889977"/>
                </a:lnTo>
                <a:lnTo>
                  <a:pt x="2031352" y="889977"/>
                </a:lnTo>
                <a:lnTo>
                  <a:pt x="2031352" y="877277"/>
                </a:lnTo>
                <a:lnTo>
                  <a:pt x="2033041" y="877277"/>
                </a:lnTo>
                <a:lnTo>
                  <a:pt x="2033041" y="527989"/>
                </a:lnTo>
                <a:lnTo>
                  <a:pt x="2032203" y="521677"/>
                </a:lnTo>
                <a:lnTo>
                  <a:pt x="2031352" y="521677"/>
                </a:lnTo>
                <a:lnTo>
                  <a:pt x="2030514" y="508977"/>
                </a:lnTo>
                <a:lnTo>
                  <a:pt x="2031352" y="508977"/>
                </a:lnTo>
                <a:lnTo>
                  <a:pt x="2033041" y="496277"/>
                </a:lnTo>
                <a:lnTo>
                  <a:pt x="2032203" y="496277"/>
                </a:lnTo>
                <a:lnTo>
                  <a:pt x="2023745" y="521677"/>
                </a:lnTo>
                <a:lnTo>
                  <a:pt x="2020570" y="521677"/>
                </a:lnTo>
                <a:lnTo>
                  <a:pt x="2018030" y="534377"/>
                </a:lnTo>
                <a:lnTo>
                  <a:pt x="2017077" y="534377"/>
                </a:lnTo>
                <a:lnTo>
                  <a:pt x="2018665" y="521677"/>
                </a:lnTo>
                <a:lnTo>
                  <a:pt x="2025434" y="508977"/>
                </a:lnTo>
                <a:lnTo>
                  <a:pt x="2009355" y="508977"/>
                </a:lnTo>
                <a:lnTo>
                  <a:pt x="2003196" y="496277"/>
                </a:lnTo>
                <a:lnTo>
                  <a:pt x="2004288" y="496277"/>
                </a:lnTo>
                <a:lnTo>
                  <a:pt x="2006053" y="483577"/>
                </a:lnTo>
                <a:lnTo>
                  <a:pt x="1998370" y="483577"/>
                </a:lnTo>
                <a:lnTo>
                  <a:pt x="1997011" y="470877"/>
                </a:lnTo>
                <a:lnTo>
                  <a:pt x="1995004" y="470877"/>
                </a:lnTo>
                <a:lnTo>
                  <a:pt x="1995004" y="483577"/>
                </a:lnTo>
                <a:lnTo>
                  <a:pt x="1988210" y="496277"/>
                </a:lnTo>
                <a:lnTo>
                  <a:pt x="1987372" y="483577"/>
                </a:lnTo>
                <a:lnTo>
                  <a:pt x="1995004" y="483577"/>
                </a:lnTo>
                <a:lnTo>
                  <a:pt x="1995004" y="470877"/>
                </a:lnTo>
                <a:lnTo>
                  <a:pt x="1986521" y="470877"/>
                </a:lnTo>
                <a:lnTo>
                  <a:pt x="1986521" y="458177"/>
                </a:lnTo>
                <a:lnTo>
                  <a:pt x="1977212" y="470877"/>
                </a:lnTo>
                <a:lnTo>
                  <a:pt x="1971929" y="470877"/>
                </a:lnTo>
                <a:lnTo>
                  <a:pt x="1968182" y="458177"/>
                </a:lnTo>
                <a:lnTo>
                  <a:pt x="1961121" y="458177"/>
                </a:lnTo>
                <a:lnTo>
                  <a:pt x="1961121" y="1207477"/>
                </a:lnTo>
                <a:lnTo>
                  <a:pt x="1956066" y="1207477"/>
                </a:lnTo>
                <a:lnTo>
                  <a:pt x="1957768" y="1194777"/>
                </a:lnTo>
                <a:lnTo>
                  <a:pt x="1961121" y="1207477"/>
                </a:lnTo>
                <a:lnTo>
                  <a:pt x="1961121" y="458177"/>
                </a:lnTo>
                <a:lnTo>
                  <a:pt x="1956917" y="458177"/>
                </a:lnTo>
                <a:lnTo>
                  <a:pt x="1956917" y="661377"/>
                </a:lnTo>
                <a:lnTo>
                  <a:pt x="1952688" y="674077"/>
                </a:lnTo>
                <a:lnTo>
                  <a:pt x="1950783" y="674077"/>
                </a:lnTo>
                <a:lnTo>
                  <a:pt x="1950783" y="915377"/>
                </a:lnTo>
                <a:lnTo>
                  <a:pt x="1946427" y="919797"/>
                </a:lnTo>
                <a:lnTo>
                  <a:pt x="1947608" y="915377"/>
                </a:lnTo>
                <a:lnTo>
                  <a:pt x="1950783" y="915377"/>
                </a:lnTo>
                <a:lnTo>
                  <a:pt x="1950783" y="674077"/>
                </a:lnTo>
                <a:lnTo>
                  <a:pt x="1943379" y="674077"/>
                </a:lnTo>
                <a:lnTo>
                  <a:pt x="1942541" y="661377"/>
                </a:lnTo>
                <a:lnTo>
                  <a:pt x="1956917" y="661377"/>
                </a:lnTo>
                <a:lnTo>
                  <a:pt x="1956917" y="458177"/>
                </a:lnTo>
                <a:lnTo>
                  <a:pt x="1947608" y="458177"/>
                </a:lnTo>
                <a:lnTo>
                  <a:pt x="1957451" y="445477"/>
                </a:lnTo>
                <a:lnTo>
                  <a:pt x="1958403" y="445477"/>
                </a:lnTo>
                <a:lnTo>
                  <a:pt x="1953323" y="432777"/>
                </a:lnTo>
                <a:lnTo>
                  <a:pt x="1945081" y="445477"/>
                </a:lnTo>
                <a:lnTo>
                  <a:pt x="1951837" y="432777"/>
                </a:lnTo>
                <a:lnTo>
                  <a:pt x="1953323" y="432777"/>
                </a:lnTo>
                <a:lnTo>
                  <a:pt x="1958606" y="432777"/>
                </a:lnTo>
                <a:lnTo>
                  <a:pt x="1956066" y="420077"/>
                </a:lnTo>
                <a:lnTo>
                  <a:pt x="1949310" y="420077"/>
                </a:lnTo>
                <a:lnTo>
                  <a:pt x="1942515" y="428574"/>
                </a:lnTo>
                <a:lnTo>
                  <a:pt x="1942515" y="923785"/>
                </a:lnTo>
                <a:lnTo>
                  <a:pt x="1938312" y="928077"/>
                </a:lnTo>
                <a:lnTo>
                  <a:pt x="1934933" y="928077"/>
                </a:lnTo>
                <a:lnTo>
                  <a:pt x="1937359" y="940777"/>
                </a:lnTo>
                <a:lnTo>
                  <a:pt x="1937715" y="953477"/>
                </a:lnTo>
                <a:lnTo>
                  <a:pt x="1928164" y="953477"/>
                </a:lnTo>
                <a:lnTo>
                  <a:pt x="1925624" y="940777"/>
                </a:lnTo>
                <a:lnTo>
                  <a:pt x="1922233" y="940777"/>
                </a:lnTo>
                <a:lnTo>
                  <a:pt x="1917166" y="953477"/>
                </a:lnTo>
                <a:lnTo>
                  <a:pt x="1893481" y="953477"/>
                </a:lnTo>
                <a:lnTo>
                  <a:pt x="1884641" y="966177"/>
                </a:lnTo>
                <a:lnTo>
                  <a:pt x="1867903" y="966177"/>
                </a:lnTo>
                <a:lnTo>
                  <a:pt x="1860486" y="978877"/>
                </a:lnTo>
                <a:lnTo>
                  <a:pt x="1861337" y="966177"/>
                </a:lnTo>
                <a:lnTo>
                  <a:pt x="1862175" y="966177"/>
                </a:lnTo>
                <a:lnTo>
                  <a:pt x="1856219" y="953477"/>
                </a:lnTo>
                <a:lnTo>
                  <a:pt x="1850656" y="966177"/>
                </a:lnTo>
                <a:lnTo>
                  <a:pt x="1846834" y="966177"/>
                </a:lnTo>
                <a:lnTo>
                  <a:pt x="1846110" y="978877"/>
                </a:lnTo>
                <a:lnTo>
                  <a:pt x="1842731" y="978877"/>
                </a:lnTo>
                <a:lnTo>
                  <a:pt x="1843570" y="966177"/>
                </a:lnTo>
                <a:lnTo>
                  <a:pt x="1817395" y="966177"/>
                </a:lnTo>
                <a:lnTo>
                  <a:pt x="1818195" y="978877"/>
                </a:lnTo>
                <a:lnTo>
                  <a:pt x="1779282" y="978877"/>
                </a:lnTo>
                <a:lnTo>
                  <a:pt x="1777593" y="991577"/>
                </a:lnTo>
                <a:lnTo>
                  <a:pt x="1778444" y="978877"/>
                </a:lnTo>
                <a:lnTo>
                  <a:pt x="1772513" y="966177"/>
                </a:lnTo>
                <a:lnTo>
                  <a:pt x="1769986" y="978877"/>
                </a:lnTo>
                <a:lnTo>
                  <a:pt x="1768284" y="978877"/>
                </a:lnTo>
                <a:lnTo>
                  <a:pt x="1772513" y="966177"/>
                </a:lnTo>
                <a:lnTo>
                  <a:pt x="1768284" y="966177"/>
                </a:lnTo>
                <a:lnTo>
                  <a:pt x="1762366" y="978877"/>
                </a:lnTo>
                <a:lnTo>
                  <a:pt x="1764055" y="966177"/>
                </a:lnTo>
                <a:lnTo>
                  <a:pt x="1757299" y="966177"/>
                </a:lnTo>
                <a:lnTo>
                  <a:pt x="1752104" y="978877"/>
                </a:lnTo>
                <a:lnTo>
                  <a:pt x="1748726" y="966177"/>
                </a:lnTo>
                <a:lnTo>
                  <a:pt x="1748370" y="966177"/>
                </a:lnTo>
                <a:lnTo>
                  <a:pt x="1752219" y="953477"/>
                </a:lnTo>
                <a:lnTo>
                  <a:pt x="1704632" y="953477"/>
                </a:lnTo>
                <a:lnTo>
                  <a:pt x="1691309" y="940777"/>
                </a:lnTo>
                <a:lnTo>
                  <a:pt x="1714754" y="940777"/>
                </a:lnTo>
                <a:lnTo>
                  <a:pt x="1724304" y="928077"/>
                </a:lnTo>
                <a:lnTo>
                  <a:pt x="1679473" y="928077"/>
                </a:lnTo>
                <a:lnTo>
                  <a:pt x="1675244" y="915377"/>
                </a:lnTo>
                <a:lnTo>
                  <a:pt x="1678622" y="915377"/>
                </a:lnTo>
                <a:lnTo>
                  <a:pt x="1668475" y="902677"/>
                </a:lnTo>
                <a:lnTo>
                  <a:pt x="1662557" y="889977"/>
                </a:lnTo>
                <a:lnTo>
                  <a:pt x="1654937" y="889977"/>
                </a:lnTo>
                <a:lnTo>
                  <a:pt x="1652600" y="878243"/>
                </a:lnTo>
                <a:lnTo>
                  <a:pt x="1644789" y="889977"/>
                </a:lnTo>
                <a:lnTo>
                  <a:pt x="1639697" y="889977"/>
                </a:lnTo>
                <a:lnTo>
                  <a:pt x="1627670" y="902677"/>
                </a:lnTo>
                <a:lnTo>
                  <a:pt x="1607578" y="902677"/>
                </a:lnTo>
                <a:lnTo>
                  <a:pt x="1619389" y="889977"/>
                </a:lnTo>
                <a:lnTo>
                  <a:pt x="1620901" y="889977"/>
                </a:lnTo>
                <a:lnTo>
                  <a:pt x="1623987" y="877277"/>
                </a:lnTo>
                <a:lnTo>
                  <a:pt x="1626184" y="875588"/>
                </a:lnTo>
                <a:lnTo>
                  <a:pt x="1626184" y="864577"/>
                </a:lnTo>
                <a:lnTo>
                  <a:pt x="1612646" y="864577"/>
                </a:lnTo>
                <a:lnTo>
                  <a:pt x="1616875" y="851877"/>
                </a:lnTo>
                <a:lnTo>
                  <a:pt x="1603349" y="851877"/>
                </a:lnTo>
                <a:lnTo>
                  <a:pt x="1605876" y="839177"/>
                </a:lnTo>
                <a:lnTo>
                  <a:pt x="1577124" y="839177"/>
                </a:lnTo>
                <a:lnTo>
                  <a:pt x="1569516" y="826477"/>
                </a:lnTo>
                <a:lnTo>
                  <a:pt x="1579587" y="813777"/>
                </a:lnTo>
                <a:lnTo>
                  <a:pt x="1582597" y="813777"/>
                </a:lnTo>
                <a:lnTo>
                  <a:pt x="1589811" y="801077"/>
                </a:lnTo>
                <a:lnTo>
                  <a:pt x="1556245" y="801077"/>
                </a:lnTo>
                <a:lnTo>
                  <a:pt x="1555127" y="788377"/>
                </a:lnTo>
                <a:lnTo>
                  <a:pt x="1565275" y="788377"/>
                </a:lnTo>
                <a:lnTo>
                  <a:pt x="1554289" y="775677"/>
                </a:lnTo>
                <a:lnTo>
                  <a:pt x="1551749" y="788377"/>
                </a:lnTo>
                <a:lnTo>
                  <a:pt x="1542605" y="788377"/>
                </a:lnTo>
                <a:lnTo>
                  <a:pt x="1538605" y="795705"/>
                </a:lnTo>
                <a:lnTo>
                  <a:pt x="1538605" y="1359877"/>
                </a:lnTo>
                <a:lnTo>
                  <a:pt x="1533144" y="1359877"/>
                </a:lnTo>
                <a:lnTo>
                  <a:pt x="1535277" y="1347177"/>
                </a:lnTo>
                <a:lnTo>
                  <a:pt x="1538211" y="1347177"/>
                </a:lnTo>
                <a:lnTo>
                  <a:pt x="1538605" y="1359877"/>
                </a:lnTo>
                <a:lnTo>
                  <a:pt x="1538605" y="795705"/>
                </a:lnTo>
                <a:lnTo>
                  <a:pt x="1535671" y="801077"/>
                </a:lnTo>
                <a:lnTo>
                  <a:pt x="1529753" y="801077"/>
                </a:lnTo>
                <a:lnTo>
                  <a:pt x="1530299" y="788377"/>
                </a:lnTo>
                <a:lnTo>
                  <a:pt x="1530108" y="788377"/>
                </a:lnTo>
                <a:lnTo>
                  <a:pt x="1533982" y="775677"/>
                </a:lnTo>
                <a:lnTo>
                  <a:pt x="1520444" y="775677"/>
                </a:lnTo>
                <a:lnTo>
                  <a:pt x="1525816" y="762977"/>
                </a:lnTo>
                <a:lnTo>
                  <a:pt x="1534718" y="762977"/>
                </a:lnTo>
                <a:lnTo>
                  <a:pt x="1529118" y="750277"/>
                </a:lnTo>
                <a:lnTo>
                  <a:pt x="1517065" y="750277"/>
                </a:lnTo>
                <a:lnTo>
                  <a:pt x="1528914" y="737577"/>
                </a:lnTo>
                <a:lnTo>
                  <a:pt x="1515376" y="750277"/>
                </a:lnTo>
                <a:lnTo>
                  <a:pt x="1517916" y="737577"/>
                </a:lnTo>
                <a:lnTo>
                  <a:pt x="1515376" y="737577"/>
                </a:lnTo>
                <a:lnTo>
                  <a:pt x="1511998" y="724877"/>
                </a:lnTo>
                <a:lnTo>
                  <a:pt x="1505546" y="712177"/>
                </a:lnTo>
                <a:lnTo>
                  <a:pt x="1499552" y="712177"/>
                </a:lnTo>
                <a:lnTo>
                  <a:pt x="1497609" y="699477"/>
                </a:lnTo>
                <a:lnTo>
                  <a:pt x="1520444" y="699477"/>
                </a:lnTo>
                <a:lnTo>
                  <a:pt x="1515935" y="686777"/>
                </a:lnTo>
                <a:lnTo>
                  <a:pt x="1510296" y="686777"/>
                </a:lnTo>
                <a:lnTo>
                  <a:pt x="1497609" y="674077"/>
                </a:lnTo>
                <a:lnTo>
                  <a:pt x="1495069" y="674077"/>
                </a:lnTo>
                <a:lnTo>
                  <a:pt x="1495069" y="1118577"/>
                </a:lnTo>
                <a:lnTo>
                  <a:pt x="1495069" y="1131277"/>
                </a:lnTo>
                <a:lnTo>
                  <a:pt x="1489151" y="1131277"/>
                </a:lnTo>
                <a:lnTo>
                  <a:pt x="1489151" y="1118577"/>
                </a:lnTo>
                <a:lnTo>
                  <a:pt x="1495069" y="1118577"/>
                </a:lnTo>
                <a:lnTo>
                  <a:pt x="1495069" y="674077"/>
                </a:lnTo>
                <a:lnTo>
                  <a:pt x="1486725" y="674077"/>
                </a:lnTo>
                <a:lnTo>
                  <a:pt x="1483220" y="661377"/>
                </a:lnTo>
                <a:lnTo>
                  <a:pt x="1472450" y="661377"/>
                </a:lnTo>
                <a:lnTo>
                  <a:pt x="1477124" y="648677"/>
                </a:lnTo>
                <a:lnTo>
                  <a:pt x="1475613" y="648677"/>
                </a:lnTo>
                <a:lnTo>
                  <a:pt x="1489151" y="635977"/>
                </a:lnTo>
                <a:lnTo>
                  <a:pt x="1483169" y="635977"/>
                </a:lnTo>
                <a:lnTo>
                  <a:pt x="1476362" y="623277"/>
                </a:lnTo>
                <a:lnTo>
                  <a:pt x="1466850" y="610577"/>
                </a:lnTo>
                <a:lnTo>
                  <a:pt x="1463776" y="610577"/>
                </a:lnTo>
                <a:lnTo>
                  <a:pt x="1465173" y="597877"/>
                </a:lnTo>
                <a:lnTo>
                  <a:pt x="1464195" y="597877"/>
                </a:lnTo>
                <a:lnTo>
                  <a:pt x="1462582" y="585177"/>
                </a:lnTo>
                <a:lnTo>
                  <a:pt x="1454467" y="585177"/>
                </a:lnTo>
                <a:lnTo>
                  <a:pt x="1454467" y="572477"/>
                </a:lnTo>
                <a:lnTo>
                  <a:pt x="1444320" y="585177"/>
                </a:lnTo>
                <a:lnTo>
                  <a:pt x="1452143" y="572477"/>
                </a:lnTo>
                <a:lnTo>
                  <a:pt x="1452994" y="559777"/>
                </a:lnTo>
                <a:lnTo>
                  <a:pt x="1449082" y="559777"/>
                </a:lnTo>
                <a:lnTo>
                  <a:pt x="1442631" y="547077"/>
                </a:lnTo>
                <a:lnTo>
                  <a:pt x="1435887" y="547077"/>
                </a:lnTo>
                <a:lnTo>
                  <a:pt x="1432483" y="537832"/>
                </a:lnTo>
                <a:lnTo>
                  <a:pt x="1432483" y="1156677"/>
                </a:lnTo>
                <a:lnTo>
                  <a:pt x="1417256" y="1156677"/>
                </a:lnTo>
                <a:lnTo>
                  <a:pt x="1418094" y="1143977"/>
                </a:lnTo>
                <a:lnTo>
                  <a:pt x="1424863" y="1143977"/>
                </a:lnTo>
                <a:lnTo>
                  <a:pt x="1432483" y="1156677"/>
                </a:lnTo>
                <a:lnTo>
                  <a:pt x="1432483" y="537832"/>
                </a:lnTo>
                <a:lnTo>
                  <a:pt x="1431213" y="534377"/>
                </a:lnTo>
                <a:lnTo>
                  <a:pt x="1430972" y="534377"/>
                </a:lnTo>
                <a:lnTo>
                  <a:pt x="1437551" y="521677"/>
                </a:lnTo>
                <a:lnTo>
                  <a:pt x="1438402" y="521677"/>
                </a:lnTo>
                <a:lnTo>
                  <a:pt x="1433322" y="534377"/>
                </a:lnTo>
                <a:lnTo>
                  <a:pt x="1437449" y="534377"/>
                </a:lnTo>
                <a:lnTo>
                  <a:pt x="1449501" y="547077"/>
                </a:lnTo>
                <a:lnTo>
                  <a:pt x="1469326" y="547077"/>
                </a:lnTo>
                <a:lnTo>
                  <a:pt x="1475613" y="534377"/>
                </a:lnTo>
                <a:lnTo>
                  <a:pt x="1482636" y="547077"/>
                </a:lnTo>
                <a:lnTo>
                  <a:pt x="1474673" y="559777"/>
                </a:lnTo>
                <a:lnTo>
                  <a:pt x="1467167" y="572477"/>
                </a:lnTo>
                <a:lnTo>
                  <a:pt x="1503527" y="572477"/>
                </a:lnTo>
                <a:lnTo>
                  <a:pt x="1484071" y="585177"/>
                </a:lnTo>
                <a:lnTo>
                  <a:pt x="1498460" y="585177"/>
                </a:lnTo>
                <a:lnTo>
                  <a:pt x="1508226" y="585177"/>
                </a:lnTo>
                <a:lnTo>
                  <a:pt x="1510296" y="597877"/>
                </a:lnTo>
                <a:lnTo>
                  <a:pt x="1515376" y="597877"/>
                </a:lnTo>
                <a:lnTo>
                  <a:pt x="1501000" y="610577"/>
                </a:lnTo>
                <a:lnTo>
                  <a:pt x="1510855" y="610577"/>
                </a:lnTo>
                <a:lnTo>
                  <a:pt x="1522780" y="623277"/>
                </a:lnTo>
                <a:lnTo>
                  <a:pt x="1535010" y="623277"/>
                </a:lnTo>
                <a:lnTo>
                  <a:pt x="1545831" y="635977"/>
                </a:lnTo>
                <a:lnTo>
                  <a:pt x="1534833" y="635977"/>
                </a:lnTo>
                <a:lnTo>
                  <a:pt x="1532293" y="648677"/>
                </a:lnTo>
                <a:lnTo>
                  <a:pt x="1545043" y="648677"/>
                </a:lnTo>
                <a:lnTo>
                  <a:pt x="1553756" y="661377"/>
                </a:lnTo>
                <a:lnTo>
                  <a:pt x="1559763" y="686777"/>
                </a:lnTo>
                <a:lnTo>
                  <a:pt x="1564436" y="699477"/>
                </a:lnTo>
                <a:lnTo>
                  <a:pt x="1574584" y="699477"/>
                </a:lnTo>
                <a:lnTo>
                  <a:pt x="1576247" y="712177"/>
                </a:lnTo>
                <a:lnTo>
                  <a:pt x="1579664" y="699477"/>
                </a:lnTo>
                <a:lnTo>
                  <a:pt x="1594040" y="699477"/>
                </a:lnTo>
                <a:lnTo>
                  <a:pt x="1587271" y="712177"/>
                </a:lnTo>
                <a:lnTo>
                  <a:pt x="1612646" y="712177"/>
                </a:lnTo>
                <a:lnTo>
                  <a:pt x="1624406" y="724877"/>
                </a:lnTo>
                <a:lnTo>
                  <a:pt x="1628724" y="737577"/>
                </a:lnTo>
                <a:lnTo>
                  <a:pt x="1653247" y="737577"/>
                </a:lnTo>
                <a:lnTo>
                  <a:pt x="1649869" y="750277"/>
                </a:lnTo>
                <a:lnTo>
                  <a:pt x="1655660" y="750277"/>
                </a:lnTo>
                <a:lnTo>
                  <a:pt x="1662557" y="762977"/>
                </a:lnTo>
                <a:lnTo>
                  <a:pt x="1670088" y="762977"/>
                </a:lnTo>
                <a:lnTo>
                  <a:pt x="1677784" y="775677"/>
                </a:lnTo>
                <a:lnTo>
                  <a:pt x="1684362" y="775677"/>
                </a:lnTo>
                <a:lnTo>
                  <a:pt x="1689836" y="788377"/>
                </a:lnTo>
                <a:lnTo>
                  <a:pt x="1693722" y="788377"/>
                </a:lnTo>
                <a:lnTo>
                  <a:pt x="1695538" y="801077"/>
                </a:lnTo>
                <a:lnTo>
                  <a:pt x="1703997" y="788377"/>
                </a:lnTo>
                <a:lnTo>
                  <a:pt x="1707388" y="801077"/>
                </a:lnTo>
                <a:lnTo>
                  <a:pt x="1711617" y="801077"/>
                </a:lnTo>
                <a:lnTo>
                  <a:pt x="1714995" y="813777"/>
                </a:lnTo>
                <a:lnTo>
                  <a:pt x="1723986" y="813777"/>
                </a:lnTo>
                <a:lnTo>
                  <a:pt x="1730222" y="801077"/>
                </a:lnTo>
                <a:lnTo>
                  <a:pt x="1731911" y="813777"/>
                </a:lnTo>
                <a:lnTo>
                  <a:pt x="1731073" y="813777"/>
                </a:lnTo>
                <a:lnTo>
                  <a:pt x="1731073" y="826477"/>
                </a:lnTo>
                <a:lnTo>
                  <a:pt x="1732762" y="839177"/>
                </a:lnTo>
                <a:lnTo>
                  <a:pt x="1758327" y="839177"/>
                </a:lnTo>
                <a:lnTo>
                  <a:pt x="1764906" y="826477"/>
                </a:lnTo>
                <a:lnTo>
                  <a:pt x="1757299" y="851877"/>
                </a:lnTo>
                <a:lnTo>
                  <a:pt x="1763217" y="839177"/>
                </a:lnTo>
                <a:lnTo>
                  <a:pt x="1774215" y="839177"/>
                </a:lnTo>
                <a:lnTo>
                  <a:pt x="1769135" y="851877"/>
                </a:lnTo>
                <a:lnTo>
                  <a:pt x="1775053" y="851877"/>
                </a:lnTo>
                <a:lnTo>
                  <a:pt x="1777593" y="839177"/>
                </a:lnTo>
                <a:lnTo>
                  <a:pt x="1785315" y="839177"/>
                </a:lnTo>
                <a:lnTo>
                  <a:pt x="1790496" y="851877"/>
                </a:lnTo>
                <a:lnTo>
                  <a:pt x="1792820" y="864577"/>
                </a:lnTo>
                <a:lnTo>
                  <a:pt x="1791970" y="877277"/>
                </a:lnTo>
                <a:lnTo>
                  <a:pt x="1799082" y="877277"/>
                </a:lnTo>
                <a:lnTo>
                  <a:pt x="1806359" y="864577"/>
                </a:lnTo>
                <a:lnTo>
                  <a:pt x="1820735" y="864577"/>
                </a:lnTo>
                <a:lnTo>
                  <a:pt x="1818195" y="877277"/>
                </a:lnTo>
                <a:lnTo>
                  <a:pt x="1815655" y="877277"/>
                </a:lnTo>
                <a:lnTo>
                  <a:pt x="1815363" y="889977"/>
                </a:lnTo>
                <a:lnTo>
                  <a:pt x="1821573" y="889977"/>
                </a:lnTo>
                <a:lnTo>
                  <a:pt x="1821573" y="877277"/>
                </a:lnTo>
                <a:lnTo>
                  <a:pt x="1831251" y="877277"/>
                </a:lnTo>
                <a:lnTo>
                  <a:pt x="1837867" y="889977"/>
                </a:lnTo>
                <a:lnTo>
                  <a:pt x="1854568" y="889977"/>
                </a:lnTo>
                <a:lnTo>
                  <a:pt x="1849488" y="902677"/>
                </a:lnTo>
                <a:lnTo>
                  <a:pt x="1908924" y="902677"/>
                </a:lnTo>
                <a:lnTo>
                  <a:pt x="1909025" y="889977"/>
                </a:lnTo>
                <a:lnTo>
                  <a:pt x="1911489" y="877277"/>
                </a:lnTo>
                <a:lnTo>
                  <a:pt x="1915464" y="877277"/>
                </a:lnTo>
                <a:lnTo>
                  <a:pt x="1915464" y="902677"/>
                </a:lnTo>
                <a:lnTo>
                  <a:pt x="1916963" y="889977"/>
                </a:lnTo>
                <a:lnTo>
                  <a:pt x="1915833" y="889977"/>
                </a:lnTo>
                <a:lnTo>
                  <a:pt x="1919693" y="877277"/>
                </a:lnTo>
                <a:lnTo>
                  <a:pt x="1923351" y="877277"/>
                </a:lnTo>
                <a:lnTo>
                  <a:pt x="1923503" y="889977"/>
                </a:lnTo>
                <a:lnTo>
                  <a:pt x="1921129" y="902677"/>
                </a:lnTo>
                <a:lnTo>
                  <a:pt x="1924773" y="902677"/>
                </a:lnTo>
                <a:lnTo>
                  <a:pt x="1923923" y="915377"/>
                </a:lnTo>
                <a:lnTo>
                  <a:pt x="1926463" y="902677"/>
                </a:lnTo>
                <a:lnTo>
                  <a:pt x="1939150" y="915377"/>
                </a:lnTo>
                <a:lnTo>
                  <a:pt x="1942515" y="923785"/>
                </a:lnTo>
                <a:lnTo>
                  <a:pt x="1942515" y="428574"/>
                </a:lnTo>
                <a:lnTo>
                  <a:pt x="1939150" y="432777"/>
                </a:lnTo>
                <a:lnTo>
                  <a:pt x="1943722" y="420077"/>
                </a:lnTo>
                <a:lnTo>
                  <a:pt x="1930730" y="420077"/>
                </a:lnTo>
                <a:lnTo>
                  <a:pt x="1930730" y="712177"/>
                </a:lnTo>
                <a:lnTo>
                  <a:pt x="1925624" y="712177"/>
                </a:lnTo>
                <a:lnTo>
                  <a:pt x="1927644" y="699477"/>
                </a:lnTo>
                <a:lnTo>
                  <a:pt x="1930374" y="699477"/>
                </a:lnTo>
                <a:lnTo>
                  <a:pt x="1930730" y="712177"/>
                </a:lnTo>
                <a:lnTo>
                  <a:pt x="1930730" y="420077"/>
                </a:lnTo>
                <a:lnTo>
                  <a:pt x="1929003" y="420077"/>
                </a:lnTo>
                <a:lnTo>
                  <a:pt x="1930882" y="407377"/>
                </a:lnTo>
                <a:lnTo>
                  <a:pt x="1925002" y="407377"/>
                </a:lnTo>
                <a:lnTo>
                  <a:pt x="1913039" y="394677"/>
                </a:lnTo>
                <a:lnTo>
                  <a:pt x="1902498" y="394677"/>
                </a:lnTo>
                <a:lnTo>
                  <a:pt x="1893481" y="381977"/>
                </a:lnTo>
                <a:lnTo>
                  <a:pt x="1900986" y="381977"/>
                </a:lnTo>
                <a:lnTo>
                  <a:pt x="1891347" y="369277"/>
                </a:lnTo>
                <a:lnTo>
                  <a:pt x="1901088" y="369277"/>
                </a:lnTo>
                <a:lnTo>
                  <a:pt x="1892947" y="356577"/>
                </a:lnTo>
                <a:lnTo>
                  <a:pt x="1888617" y="343877"/>
                </a:lnTo>
                <a:lnTo>
                  <a:pt x="1874862" y="343877"/>
                </a:lnTo>
                <a:lnTo>
                  <a:pt x="1876564" y="331177"/>
                </a:lnTo>
                <a:lnTo>
                  <a:pt x="1875713" y="331177"/>
                </a:lnTo>
                <a:lnTo>
                  <a:pt x="1864817" y="343877"/>
                </a:lnTo>
                <a:lnTo>
                  <a:pt x="1847265" y="343877"/>
                </a:lnTo>
                <a:lnTo>
                  <a:pt x="1850974" y="331177"/>
                </a:lnTo>
                <a:lnTo>
                  <a:pt x="1856257" y="331177"/>
                </a:lnTo>
                <a:lnTo>
                  <a:pt x="1860689" y="328142"/>
                </a:lnTo>
                <a:lnTo>
                  <a:pt x="1861337" y="318477"/>
                </a:lnTo>
                <a:lnTo>
                  <a:pt x="1860486" y="318477"/>
                </a:lnTo>
                <a:lnTo>
                  <a:pt x="1866404" y="305777"/>
                </a:lnTo>
                <a:lnTo>
                  <a:pt x="1846148" y="305777"/>
                </a:lnTo>
                <a:lnTo>
                  <a:pt x="1835645" y="293077"/>
                </a:lnTo>
                <a:lnTo>
                  <a:pt x="1827199" y="293077"/>
                </a:lnTo>
                <a:lnTo>
                  <a:pt x="1825802" y="280377"/>
                </a:lnTo>
                <a:lnTo>
                  <a:pt x="1841868" y="280377"/>
                </a:lnTo>
                <a:lnTo>
                  <a:pt x="1850339" y="267677"/>
                </a:lnTo>
                <a:lnTo>
                  <a:pt x="1830882" y="267677"/>
                </a:lnTo>
                <a:lnTo>
                  <a:pt x="1818195" y="267677"/>
                </a:lnTo>
                <a:lnTo>
                  <a:pt x="1822678" y="256463"/>
                </a:lnTo>
                <a:lnTo>
                  <a:pt x="1821573" y="254977"/>
                </a:lnTo>
                <a:lnTo>
                  <a:pt x="1817344" y="267677"/>
                </a:lnTo>
                <a:lnTo>
                  <a:pt x="1799590" y="267677"/>
                </a:lnTo>
                <a:lnTo>
                  <a:pt x="1795360" y="254977"/>
                </a:lnTo>
                <a:lnTo>
                  <a:pt x="1791131" y="254977"/>
                </a:lnTo>
                <a:lnTo>
                  <a:pt x="1794510" y="242277"/>
                </a:lnTo>
                <a:lnTo>
                  <a:pt x="1811134" y="242277"/>
                </a:lnTo>
                <a:lnTo>
                  <a:pt x="1806981" y="229577"/>
                </a:lnTo>
                <a:lnTo>
                  <a:pt x="1798739" y="229577"/>
                </a:lnTo>
                <a:lnTo>
                  <a:pt x="1800428" y="216877"/>
                </a:lnTo>
                <a:lnTo>
                  <a:pt x="1798002" y="216877"/>
                </a:lnTo>
                <a:lnTo>
                  <a:pt x="1792122" y="229577"/>
                </a:lnTo>
                <a:lnTo>
                  <a:pt x="1792820" y="216877"/>
                </a:lnTo>
                <a:lnTo>
                  <a:pt x="1797634" y="216877"/>
                </a:lnTo>
                <a:lnTo>
                  <a:pt x="1793024" y="204177"/>
                </a:lnTo>
                <a:lnTo>
                  <a:pt x="1788744" y="204177"/>
                </a:lnTo>
                <a:lnTo>
                  <a:pt x="1788591" y="191477"/>
                </a:lnTo>
                <a:lnTo>
                  <a:pt x="1803349" y="191477"/>
                </a:lnTo>
                <a:lnTo>
                  <a:pt x="1793138" y="178777"/>
                </a:lnTo>
                <a:lnTo>
                  <a:pt x="1784667" y="178777"/>
                </a:lnTo>
                <a:lnTo>
                  <a:pt x="1781822" y="166077"/>
                </a:lnTo>
                <a:lnTo>
                  <a:pt x="1773047" y="166077"/>
                </a:lnTo>
                <a:lnTo>
                  <a:pt x="1779295" y="153377"/>
                </a:lnTo>
                <a:lnTo>
                  <a:pt x="1789430" y="153377"/>
                </a:lnTo>
                <a:lnTo>
                  <a:pt x="1788591" y="140677"/>
                </a:lnTo>
                <a:lnTo>
                  <a:pt x="1783308" y="140677"/>
                </a:lnTo>
                <a:lnTo>
                  <a:pt x="1765757" y="127977"/>
                </a:lnTo>
                <a:lnTo>
                  <a:pt x="1773364" y="127977"/>
                </a:lnTo>
                <a:lnTo>
                  <a:pt x="1778444" y="115277"/>
                </a:lnTo>
                <a:lnTo>
                  <a:pt x="1773364" y="115277"/>
                </a:lnTo>
                <a:lnTo>
                  <a:pt x="1775904" y="102577"/>
                </a:lnTo>
                <a:lnTo>
                  <a:pt x="1769135" y="102577"/>
                </a:lnTo>
                <a:lnTo>
                  <a:pt x="1758988" y="115277"/>
                </a:lnTo>
                <a:lnTo>
                  <a:pt x="1768436" y="102577"/>
                </a:lnTo>
                <a:lnTo>
                  <a:pt x="1770507" y="89877"/>
                </a:lnTo>
                <a:lnTo>
                  <a:pt x="1762366" y="89877"/>
                </a:lnTo>
                <a:lnTo>
                  <a:pt x="1756410" y="77177"/>
                </a:lnTo>
                <a:lnTo>
                  <a:pt x="1753679" y="77177"/>
                </a:lnTo>
                <a:lnTo>
                  <a:pt x="1761515" y="64477"/>
                </a:lnTo>
                <a:lnTo>
                  <a:pt x="1768284" y="64477"/>
                </a:lnTo>
                <a:lnTo>
                  <a:pt x="1758988" y="51777"/>
                </a:lnTo>
                <a:lnTo>
                  <a:pt x="1752790" y="51777"/>
                </a:lnTo>
                <a:lnTo>
                  <a:pt x="1749996" y="64477"/>
                </a:lnTo>
                <a:lnTo>
                  <a:pt x="1749044" y="64477"/>
                </a:lnTo>
                <a:lnTo>
                  <a:pt x="1749044" y="394677"/>
                </a:lnTo>
                <a:lnTo>
                  <a:pt x="1744599" y="394677"/>
                </a:lnTo>
                <a:lnTo>
                  <a:pt x="1746275" y="381977"/>
                </a:lnTo>
                <a:lnTo>
                  <a:pt x="1749044" y="394677"/>
                </a:lnTo>
                <a:lnTo>
                  <a:pt x="1749044" y="64477"/>
                </a:lnTo>
                <a:lnTo>
                  <a:pt x="1735721" y="64477"/>
                </a:lnTo>
                <a:lnTo>
                  <a:pt x="1728533" y="64477"/>
                </a:lnTo>
                <a:lnTo>
                  <a:pt x="1728533" y="51777"/>
                </a:lnTo>
                <a:lnTo>
                  <a:pt x="1735721" y="64477"/>
                </a:lnTo>
                <a:lnTo>
                  <a:pt x="1742909" y="51777"/>
                </a:lnTo>
                <a:lnTo>
                  <a:pt x="1730184" y="51777"/>
                </a:lnTo>
                <a:lnTo>
                  <a:pt x="1731073" y="39077"/>
                </a:lnTo>
                <a:lnTo>
                  <a:pt x="1740446" y="39077"/>
                </a:lnTo>
                <a:lnTo>
                  <a:pt x="1732026" y="26377"/>
                </a:lnTo>
                <a:lnTo>
                  <a:pt x="1750529" y="26377"/>
                </a:lnTo>
                <a:lnTo>
                  <a:pt x="1752219" y="13677"/>
                </a:lnTo>
                <a:lnTo>
                  <a:pt x="1734781" y="13677"/>
                </a:lnTo>
                <a:lnTo>
                  <a:pt x="1730540" y="977"/>
                </a:lnTo>
                <a:lnTo>
                  <a:pt x="1691309" y="977"/>
                </a:lnTo>
                <a:lnTo>
                  <a:pt x="1691309" y="140677"/>
                </a:lnTo>
                <a:lnTo>
                  <a:pt x="1690471" y="153377"/>
                </a:lnTo>
                <a:lnTo>
                  <a:pt x="1679473" y="153377"/>
                </a:lnTo>
                <a:lnTo>
                  <a:pt x="1676971" y="166077"/>
                </a:lnTo>
                <a:lnTo>
                  <a:pt x="1665770" y="166077"/>
                </a:lnTo>
                <a:lnTo>
                  <a:pt x="1665770" y="381977"/>
                </a:lnTo>
                <a:lnTo>
                  <a:pt x="1652930" y="381977"/>
                </a:lnTo>
                <a:lnTo>
                  <a:pt x="1652473" y="369277"/>
                </a:lnTo>
                <a:lnTo>
                  <a:pt x="1663712" y="369277"/>
                </a:lnTo>
                <a:lnTo>
                  <a:pt x="1665770" y="381977"/>
                </a:lnTo>
                <a:lnTo>
                  <a:pt x="1665770" y="166077"/>
                </a:lnTo>
                <a:lnTo>
                  <a:pt x="1665312" y="166077"/>
                </a:lnTo>
                <a:lnTo>
                  <a:pt x="1664246" y="153377"/>
                </a:lnTo>
                <a:lnTo>
                  <a:pt x="1679054" y="153377"/>
                </a:lnTo>
                <a:lnTo>
                  <a:pt x="1678622" y="140677"/>
                </a:lnTo>
                <a:lnTo>
                  <a:pt x="1691309" y="140677"/>
                </a:lnTo>
                <a:lnTo>
                  <a:pt x="1691309" y="977"/>
                </a:lnTo>
                <a:lnTo>
                  <a:pt x="1628724" y="977"/>
                </a:lnTo>
                <a:lnTo>
                  <a:pt x="1628724" y="191477"/>
                </a:lnTo>
                <a:lnTo>
                  <a:pt x="1628724" y="204177"/>
                </a:lnTo>
                <a:lnTo>
                  <a:pt x="1618983" y="216877"/>
                </a:lnTo>
                <a:lnTo>
                  <a:pt x="1604568" y="216877"/>
                </a:lnTo>
                <a:lnTo>
                  <a:pt x="1599120" y="229577"/>
                </a:lnTo>
                <a:lnTo>
                  <a:pt x="1590700" y="229577"/>
                </a:lnTo>
                <a:lnTo>
                  <a:pt x="1587588" y="216877"/>
                </a:lnTo>
                <a:lnTo>
                  <a:pt x="1588770" y="204177"/>
                </a:lnTo>
                <a:lnTo>
                  <a:pt x="1599120" y="204177"/>
                </a:lnTo>
                <a:lnTo>
                  <a:pt x="1598269" y="191477"/>
                </a:lnTo>
                <a:lnTo>
                  <a:pt x="1613496" y="191477"/>
                </a:lnTo>
                <a:lnTo>
                  <a:pt x="1610956" y="204177"/>
                </a:lnTo>
                <a:lnTo>
                  <a:pt x="1612544" y="204177"/>
                </a:lnTo>
                <a:lnTo>
                  <a:pt x="1619008" y="191477"/>
                </a:lnTo>
                <a:lnTo>
                  <a:pt x="1628724" y="191477"/>
                </a:lnTo>
                <a:lnTo>
                  <a:pt x="1628724" y="977"/>
                </a:lnTo>
                <a:lnTo>
                  <a:pt x="1566976" y="977"/>
                </a:lnTo>
                <a:lnTo>
                  <a:pt x="1566976" y="635977"/>
                </a:lnTo>
                <a:lnTo>
                  <a:pt x="1565275" y="648677"/>
                </a:lnTo>
                <a:lnTo>
                  <a:pt x="1564436" y="635977"/>
                </a:lnTo>
                <a:lnTo>
                  <a:pt x="1566976" y="635977"/>
                </a:lnTo>
                <a:lnTo>
                  <a:pt x="1566976" y="977"/>
                </a:lnTo>
                <a:lnTo>
                  <a:pt x="1482382" y="977"/>
                </a:lnTo>
                <a:lnTo>
                  <a:pt x="1482382" y="521677"/>
                </a:lnTo>
                <a:lnTo>
                  <a:pt x="1459547" y="521677"/>
                </a:lnTo>
                <a:lnTo>
                  <a:pt x="1459547" y="508977"/>
                </a:lnTo>
                <a:lnTo>
                  <a:pt x="1452587" y="521677"/>
                </a:lnTo>
                <a:lnTo>
                  <a:pt x="1444320" y="521677"/>
                </a:lnTo>
                <a:lnTo>
                  <a:pt x="1442631" y="508977"/>
                </a:lnTo>
                <a:lnTo>
                  <a:pt x="1425765" y="508977"/>
                </a:lnTo>
                <a:lnTo>
                  <a:pt x="1421485" y="521677"/>
                </a:lnTo>
                <a:lnTo>
                  <a:pt x="1412176" y="521677"/>
                </a:lnTo>
                <a:lnTo>
                  <a:pt x="1405407" y="508977"/>
                </a:lnTo>
                <a:lnTo>
                  <a:pt x="1418844" y="508977"/>
                </a:lnTo>
                <a:lnTo>
                  <a:pt x="1424901" y="496277"/>
                </a:lnTo>
                <a:lnTo>
                  <a:pt x="1411338" y="496277"/>
                </a:lnTo>
                <a:lnTo>
                  <a:pt x="1407109" y="483577"/>
                </a:lnTo>
                <a:lnTo>
                  <a:pt x="1427200" y="483577"/>
                </a:lnTo>
                <a:lnTo>
                  <a:pt x="1433436" y="496277"/>
                </a:lnTo>
                <a:lnTo>
                  <a:pt x="1452778" y="496277"/>
                </a:lnTo>
                <a:lnTo>
                  <a:pt x="1452372" y="502488"/>
                </a:lnTo>
                <a:lnTo>
                  <a:pt x="1455216" y="496277"/>
                </a:lnTo>
                <a:lnTo>
                  <a:pt x="1466519" y="496277"/>
                </a:lnTo>
                <a:lnTo>
                  <a:pt x="1471383" y="483577"/>
                </a:lnTo>
                <a:lnTo>
                  <a:pt x="1474685" y="496277"/>
                </a:lnTo>
                <a:lnTo>
                  <a:pt x="1473923" y="496277"/>
                </a:lnTo>
                <a:lnTo>
                  <a:pt x="1466596" y="508977"/>
                </a:lnTo>
                <a:lnTo>
                  <a:pt x="1479321" y="508977"/>
                </a:lnTo>
                <a:lnTo>
                  <a:pt x="1482382" y="521677"/>
                </a:lnTo>
                <a:lnTo>
                  <a:pt x="1482382" y="977"/>
                </a:lnTo>
                <a:lnTo>
                  <a:pt x="1479842" y="977"/>
                </a:lnTo>
                <a:lnTo>
                  <a:pt x="1479842" y="356577"/>
                </a:lnTo>
                <a:lnTo>
                  <a:pt x="1477314" y="369277"/>
                </a:lnTo>
                <a:lnTo>
                  <a:pt x="1467154" y="369277"/>
                </a:lnTo>
                <a:lnTo>
                  <a:pt x="1468005" y="356577"/>
                </a:lnTo>
                <a:lnTo>
                  <a:pt x="1479842" y="356577"/>
                </a:lnTo>
                <a:lnTo>
                  <a:pt x="1479842" y="977"/>
                </a:lnTo>
                <a:lnTo>
                  <a:pt x="1402880" y="977"/>
                </a:lnTo>
                <a:lnTo>
                  <a:pt x="1402880" y="470877"/>
                </a:lnTo>
                <a:lnTo>
                  <a:pt x="1397800" y="470877"/>
                </a:lnTo>
                <a:lnTo>
                  <a:pt x="1399489" y="458177"/>
                </a:lnTo>
                <a:lnTo>
                  <a:pt x="1400340" y="458177"/>
                </a:lnTo>
                <a:lnTo>
                  <a:pt x="1402880" y="470877"/>
                </a:lnTo>
                <a:lnTo>
                  <a:pt x="1402880" y="977"/>
                </a:lnTo>
                <a:lnTo>
                  <a:pt x="1358049" y="977"/>
                </a:lnTo>
                <a:lnTo>
                  <a:pt x="1358049" y="1105877"/>
                </a:lnTo>
                <a:lnTo>
                  <a:pt x="1353807" y="1118577"/>
                </a:lnTo>
                <a:lnTo>
                  <a:pt x="1350429" y="1118577"/>
                </a:lnTo>
                <a:lnTo>
                  <a:pt x="1350429" y="1105877"/>
                </a:lnTo>
                <a:lnTo>
                  <a:pt x="1358049" y="1105877"/>
                </a:lnTo>
                <a:lnTo>
                  <a:pt x="1358049" y="977"/>
                </a:lnTo>
                <a:lnTo>
                  <a:pt x="1345349" y="977"/>
                </a:lnTo>
                <a:lnTo>
                  <a:pt x="1345349" y="1080477"/>
                </a:lnTo>
                <a:lnTo>
                  <a:pt x="1342821" y="1093177"/>
                </a:lnTo>
                <a:lnTo>
                  <a:pt x="1342821" y="1321777"/>
                </a:lnTo>
                <a:lnTo>
                  <a:pt x="1340281" y="1334477"/>
                </a:lnTo>
                <a:lnTo>
                  <a:pt x="1335201" y="1334477"/>
                </a:lnTo>
                <a:lnTo>
                  <a:pt x="1337741" y="1321777"/>
                </a:lnTo>
                <a:lnTo>
                  <a:pt x="1342821" y="1321777"/>
                </a:lnTo>
                <a:lnTo>
                  <a:pt x="1342821" y="1093177"/>
                </a:lnTo>
                <a:lnTo>
                  <a:pt x="1338592" y="1093177"/>
                </a:lnTo>
                <a:lnTo>
                  <a:pt x="1340281" y="1080477"/>
                </a:lnTo>
                <a:lnTo>
                  <a:pt x="1345349" y="1080477"/>
                </a:lnTo>
                <a:lnTo>
                  <a:pt x="1345349" y="977"/>
                </a:lnTo>
                <a:lnTo>
                  <a:pt x="1338795" y="977"/>
                </a:lnTo>
                <a:lnTo>
                  <a:pt x="1338795" y="635977"/>
                </a:lnTo>
                <a:lnTo>
                  <a:pt x="1338592" y="635977"/>
                </a:lnTo>
                <a:lnTo>
                  <a:pt x="1338592" y="1080477"/>
                </a:lnTo>
                <a:lnTo>
                  <a:pt x="1333512" y="1093177"/>
                </a:lnTo>
                <a:lnTo>
                  <a:pt x="1325905" y="1093177"/>
                </a:lnTo>
                <a:lnTo>
                  <a:pt x="1325905" y="1080477"/>
                </a:lnTo>
                <a:lnTo>
                  <a:pt x="1327594" y="1080477"/>
                </a:lnTo>
                <a:lnTo>
                  <a:pt x="1332496" y="1080477"/>
                </a:lnTo>
                <a:lnTo>
                  <a:pt x="1338592" y="1080477"/>
                </a:lnTo>
                <a:lnTo>
                  <a:pt x="1338592" y="635977"/>
                </a:lnTo>
                <a:lnTo>
                  <a:pt x="1334363" y="635977"/>
                </a:lnTo>
                <a:lnTo>
                  <a:pt x="1337208" y="623277"/>
                </a:lnTo>
                <a:lnTo>
                  <a:pt x="1338795" y="635977"/>
                </a:lnTo>
                <a:lnTo>
                  <a:pt x="1338795" y="977"/>
                </a:lnTo>
                <a:lnTo>
                  <a:pt x="1271524" y="977"/>
                </a:lnTo>
                <a:lnTo>
                  <a:pt x="1271524" y="254977"/>
                </a:lnTo>
                <a:lnTo>
                  <a:pt x="1269047" y="267525"/>
                </a:lnTo>
                <a:lnTo>
                  <a:pt x="1265555" y="280377"/>
                </a:lnTo>
                <a:lnTo>
                  <a:pt x="1255039" y="280377"/>
                </a:lnTo>
                <a:lnTo>
                  <a:pt x="1256004" y="267677"/>
                </a:lnTo>
                <a:lnTo>
                  <a:pt x="1258087" y="267677"/>
                </a:lnTo>
                <a:lnTo>
                  <a:pt x="1259916" y="254977"/>
                </a:lnTo>
                <a:lnTo>
                  <a:pt x="1271524" y="254977"/>
                </a:lnTo>
                <a:lnTo>
                  <a:pt x="1271524" y="977"/>
                </a:lnTo>
                <a:lnTo>
                  <a:pt x="1248079" y="977"/>
                </a:lnTo>
                <a:lnTo>
                  <a:pt x="1248079" y="407377"/>
                </a:lnTo>
                <a:lnTo>
                  <a:pt x="1236853" y="394677"/>
                </a:lnTo>
                <a:lnTo>
                  <a:pt x="1234541" y="387883"/>
                </a:lnTo>
                <a:lnTo>
                  <a:pt x="1234541" y="915377"/>
                </a:lnTo>
                <a:lnTo>
                  <a:pt x="1228623" y="915377"/>
                </a:lnTo>
                <a:lnTo>
                  <a:pt x="1233703" y="902677"/>
                </a:lnTo>
                <a:lnTo>
                  <a:pt x="1234541" y="915377"/>
                </a:lnTo>
                <a:lnTo>
                  <a:pt x="1234541" y="387883"/>
                </a:lnTo>
                <a:lnTo>
                  <a:pt x="1232535" y="381977"/>
                </a:lnTo>
                <a:lnTo>
                  <a:pt x="1231544" y="369277"/>
                </a:lnTo>
                <a:lnTo>
                  <a:pt x="1230312" y="356577"/>
                </a:lnTo>
                <a:lnTo>
                  <a:pt x="1242161" y="356577"/>
                </a:lnTo>
                <a:lnTo>
                  <a:pt x="1238211" y="369277"/>
                </a:lnTo>
                <a:lnTo>
                  <a:pt x="1240993" y="381977"/>
                </a:lnTo>
                <a:lnTo>
                  <a:pt x="1245844" y="394677"/>
                </a:lnTo>
                <a:lnTo>
                  <a:pt x="1248079" y="407377"/>
                </a:lnTo>
                <a:lnTo>
                  <a:pt x="1248079" y="977"/>
                </a:lnTo>
                <a:lnTo>
                  <a:pt x="1218476" y="977"/>
                </a:lnTo>
                <a:lnTo>
                  <a:pt x="1218476" y="534377"/>
                </a:lnTo>
                <a:lnTo>
                  <a:pt x="1208328" y="534377"/>
                </a:lnTo>
                <a:lnTo>
                  <a:pt x="1212557" y="521677"/>
                </a:lnTo>
                <a:lnTo>
                  <a:pt x="1215936" y="521677"/>
                </a:lnTo>
                <a:lnTo>
                  <a:pt x="1218476" y="534377"/>
                </a:lnTo>
                <a:lnTo>
                  <a:pt x="1218476" y="977"/>
                </a:lnTo>
                <a:lnTo>
                  <a:pt x="1144879" y="977"/>
                </a:lnTo>
                <a:lnTo>
                  <a:pt x="1144879" y="356577"/>
                </a:lnTo>
                <a:lnTo>
                  <a:pt x="1144041" y="369277"/>
                </a:lnTo>
                <a:lnTo>
                  <a:pt x="1134732" y="369277"/>
                </a:lnTo>
                <a:lnTo>
                  <a:pt x="1134732" y="356577"/>
                </a:lnTo>
                <a:lnTo>
                  <a:pt x="1144879" y="356577"/>
                </a:lnTo>
                <a:lnTo>
                  <a:pt x="1144879" y="977"/>
                </a:lnTo>
                <a:lnTo>
                  <a:pt x="1060297" y="977"/>
                </a:lnTo>
                <a:lnTo>
                  <a:pt x="1060297" y="77177"/>
                </a:lnTo>
                <a:lnTo>
                  <a:pt x="1058608" y="89877"/>
                </a:lnTo>
                <a:lnTo>
                  <a:pt x="1053299" y="89877"/>
                </a:lnTo>
                <a:lnTo>
                  <a:pt x="1053299" y="305777"/>
                </a:lnTo>
                <a:lnTo>
                  <a:pt x="1047597" y="305777"/>
                </a:lnTo>
                <a:lnTo>
                  <a:pt x="1034389" y="293077"/>
                </a:lnTo>
                <a:lnTo>
                  <a:pt x="1031811" y="280377"/>
                </a:lnTo>
                <a:lnTo>
                  <a:pt x="1046759" y="267677"/>
                </a:lnTo>
                <a:lnTo>
                  <a:pt x="1047038" y="280377"/>
                </a:lnTo>
                <a:lnTo>
                  <a:pt x="1048346" y="293077"/>
                </a:lnTo>
                <a:lnTo>
                  <a:pt x="1053299" y="305777"/>
                </a:lnTo>
                <a:lnTo>
                  <a:pt x="1053299" y="89877"/>
                </a:lnTo>
                <a:lnTo>
                  <a:pt x="1046759" y="89877"/>
                </a:lnTo>
                <a:lnTo>
                  <a:pt x="1043381" y="64477"/>
                </a:lnTo>
                <a:lnTo>
                  <a:pt x="1053528" y="64477"/>
                </a:lnTo>
                <a:lnTo>
                  <a:pt x="1060297" y="77177"/>
                </a:lnTo>
                <a:lnTo>
                  <a:pt x="1060297" y="977"/>
                </a:lnTo>
                <a:lnTo>
                  <a:pt x="1026883" y="977"/>
                </a:lnTo>
                <a:lnTo>
                  <a:pt x="1026883" y="64477"/>
                </a:lnTo>
                <a:lnTo>
                  <a:pt x="1026071" y="77177"/>
                </a:lnTo>
                <a:lnTo>
                  <a:pt x="1010386" y="77177"/>
                </a:lnTo>
                <a:lnTo>
                  <a:pt x="1012926" y="64477"/>
                </a:lnTo>
                <a:lnTo>
                  <a:pt x="1012926" y="51777"/>
                </a:lnTo>
                <a:lnTo>
                  <a:pt x="1023899" y="51777"/>
                </a:lnTo>
                <a:lnTo>
                  <a:pt x="1026883" y="64477"/>
                </a:lnTo>
                <a:lnTo>
                  <a:pt x="1026883" y="977"/>
                </a:lnTo>
                <a:lnTo>
                  <a:pt x="1002461" y="977"/>
                </a:lnTo>
                <a:lnTo>
                  <a:pt x="998461" y="13677"/>
                </a:lnTo>
                <a:lnTo>
                  <a:pt x="992632" y="977"/>
                </a:lnTo>
                <a:lnTo>
                  <a:pt x="995159" y="13677"/>
                </a:lnTo>
                <a:lnTo>
                  <a:pt x="1006157" y="26377"/>
                </a:lnTo>
                <a:lnTo>
                  <a:pt x="1007376" y="26377"/>
                </a:lnTo>
                <a:lnTo>
                  <a:pt x="995375" y="39077"/>
                </a:lnTo>
                <a:lnTo>
                  <a:pt x="984961" y="51777"/>
                </a:lnTo>
                <a:lnTo>
                  <a:pt x="990930" y="51777"/>
                </a:lnTo>
                <a:lnTo>
                  <a:pt x="1006157" y="64477"/>
                </a:lnTo>
                <a:lnTo>
                  <a:pt x="996416" y="64477"/>
                </a:lnTo>
                <a:lnTo>
                  <a:pt x="995908" y="77177"/>
                </a:lnTo>
                <a:lnTo>
                  <a:pt x="999401" y="77177"/>
                </a:lnTo>
                <a:lnTo>
                  <a:pt x="982014" y="89877"/>
                </a:lnTo>
                <a:lnTo>
                  <a:pt x="982154" y="89877"/>
                </a:lnTo>
                <a:lnTo>
                  <a:pt x="984999" y="102577"/>
                </a:lnTo>
                <a:lnTo>
                  <a:pt x="992632" y="102577"/>
                </a:lnTo>
                <a:lnTo>
                  <a:pt x="995387" y="115277"/>
                </a:lnTo>
                <a:lnTo>
                  <a:pt x="989355" y="127977"/>
                </a:lnTo>
                <a:lnTo>
                  <a:pt x="979665" y="140677"/>
                </a:lnTo>
                <a:lnTo>
                  <a:pt x="971486" y="153377"/>
                </a:lnTo>
                <a:lnTo>
                  <a:pt x="993051" y="153377"/>
                </a:lnTo>
                <a:lnTo>
                  <a:pt x="1004316" y="166077"/>
                </a:lnTo>
                <a:lnTo>
                  <a:pt x="990485" y="166077"/>
                </a:lnTo>
                <a:lnTo>
                  <a:pt x="991781" y="178777"/>
                </a:lnTo>
                <a:lnTo>
                  <a:pt x="992441" y="191477"/>
                </a:lnTo>
                <a:lnTo>
                  <a:pt x="990930" y="191477"/>
                </a:lnTo>
                <a:lnTo>
                  <a:pt x="985761" y="204177"/>
                </a:lnTo>
                <a:lnTo>
                  <a:pt x="990727" y="204177"/>
                </a:lnTo>
                <a:lnTo>
                  <a:pt x="994562" y="216877"/>
                </a:lnTo>
                <a:lnTo>
                  <a:pt x="997585" y="216877"/>
                </a:lnTo>
                <a:lnTo>
                  <a:pt x="999502" y="229577"/>
                </a:lnTo>
                <a:lnTo>
                  <a:pt x="1003655" y="229577"/>
                </a:lnTo>
                <a:lnTo>
                  <a:pt x="1013777" y="242277"/>
                </a:lnTo>
                <a:lnTo>
                  <a:pt x="998550" y="242277"/>
                </a:lnTo>
                <a:lnTo>
                  <a:pt x="998550" y="254977"/>
                </a:lnTo>
                <a:lnTo>
                  <a:pt x="1002677" y="254977"/>
                </a:lnTo>
                <a:lnTo>
                  <a:pt x="1006995" y="267677"/>
                </a:lnTo>
                <a:lnTo>
                  <a:pt x="1003350" y="267677"/>
                </a:lnTo>
                <a:lnTo>
                  <a:pt x="1011555" y="280377"/>
                </a:lnTo>
                <a:lnTo>
                  <a:pt x="1018336" y="280377"/>
                </a:lnTo>
                <a:lnTo>
                  <a:pt x="1023924" y="293077"/>
                </a:lnTo>
                <a:lnTo>
                  <a:pt x="1021207" y="293077"/>
                </a:lnTo>
                <a:lnTo>
                  <a:pt x="1021384" y="305777"/>
                </a:lnTo>
                <a:lnTo>
                  <a:pt x="1011656" y="305777"/>
                </a:lnTo>
                <a:lnTo>
                  <a:pt x="1013066" y="318477"/>
                </a:lnTo>
                <a:lnTo>
                  <a:pt x="1044917" y="318477"/>
                </a:lnTo>
                <a:lnTo>
                  <a:pt x="1039368" y="331177"/>
                </a:lnTo>
                <a:lnTo>
                  <a:pt x="1030693" y="331177"/>
                </a:lnTo>
                <a:lnTo>
                  <a:pt x="1030693" y="343877"/>
                </a:lnTo>
                <a:lnTo>
                  <a:pt x="1032014" y="343877"/>
                </a:lnTo>
                <a:lnTo>
                  <a:pt x="1041057" y="356577"/>
                </a:lnTo>
                <a:lnTo>
                  <a:pt x="1031532" y="356577"/>
                </a:lnTo>
                <a:lnTo>
                  <a:pt x="1028446" y="369277"/>
                </a:lnTo>
                <a:lnTo>
                  <a:pt x="1035761" y="369277"/>
                </a:lnTo>
                <a:lnTo>
                  <a:pt x="1040841" y="381977"/>
                </a:lnTo>
                <a:lnTo>
                  <a:pt x="1048461" y="369277"/>
                </a:lnTo>
                <a:lnTo>
                  <a:pt x="1066215" y="369277"/>
                </a:lnTo>
                <a:lnTo>
                  <a:pt x="1068755" y="381977"/>
                </a:lnTo>
                <a:lnTo>
                  <a:pt x="1059726" y="381977"/>
                </a:lnTo>
                <a:lnTo>
                  <a:pt x="1051737" y="394677"/>
                </a:lnTo>
                <a:lnTo>
                  <a:pt x="1055217" y="394677"/>
                </a:lnTo>
                <a:lnTo>
                  <a:pt x="1046759" y="407377"/>
                </a:lnTo>
                <a:lnTo>
                  <a:pt x="1059345" y="407377"/>
                </a:lnTo>
                <a:lnTo>
                  <a:pt x="1062266" y="420077"/>
                </a:lnTo>
                <a:lnTo>
                  <a:pt x="1045692" y="420077"/>
                </a:lnTo>
                <a:lnTo>
                  <a:pt x="1054061" y="432777"/>
                </a:lnTo>
                <a:lnTo>
                  <a:pt x="1069492" y="432777"/>
                </a:lnTo>
                <a:lnTo>
                  <a:pt x="1062367" y="445477"/>
                </a:lnTo>
                <a:lnTo>
                  <a:pt x="1053528" y="445477"/>
                </a:lnTo>
                <a:lnTo>
                  <a:pt x="1057757" y="458177"/>
                </a:lnTo>
                <a:lnTo>
                  <a:pt x="1056919" y="458177"/>
                </a:lnTo>
                <a:lnTo>
                  <a:pt x="1060297" y="470877"/>
                </a:lnTo>
                <a:lnTo>
                  <a:pt x="1074674" y="470877"/>
                </a:lnTo>
                <a:lnTo>
                  <a:pt x="1061491" y="483577"/>
                </a:lnTo>
                <a:lnTo>
                  <a:pt x="1077290" y="483577"/>
                </a:lnTo>
                <a:lnTo>
                  <a:pt x="1067904" y="496277"/>
                </a:lnTo>
                <a:lnTo>
                  <a:pt x="1061148" y="496277"/>
                </a:lnTo>
                <a:lnTo>
                  <a:pt x="1069606" y="508977"/>
                </a:lnTo>
                <a:lnTo>
                  <a:pt x="1076286" y="496277"/>
                </a:lnTo>
                <a:lnTo>
                  <a:pt x="1086840" y="496277"/>
                </a:lnTo>
                <a:lnTo>
                  <a:pt x="1080084" y="508977"/>
                </a:lnTo>
                <a:lnTo>
                  <a:pt x="1096352" y="508977"/>
                </a:lnTo>
                <a:lnTo>
                  <a:pt x="1101572" y="521677"/>
                </a:lnTo>
                <a:lnTo>
                  <a:pt x="1076363" y="521677"/>
                </a:lnTo>
                <a:lnTo>
                  <a:pt x="1067066" y="534377"/>
                </a:lnTo>
                <a:lnTo>
                  <a:pt x="1075524" y="534377"/>
                </a:lnTo>
                <a:lnTo>
                  <a:pt x="1067066" y="547077"/>
                </a:lnTo>
                <a:lnTo>
                  <a:pt x="1067904" y="547077"/>
                </a:lnTo>
                <a:lnTo>
                  <a:pt x="1066368" y="552843"/>
                </a:lnTo>
                <a:lnTo>
                  <a:pt x="1072134" y="547077"/>
                </a:lnTo>
                <a:lnTo>
                  <a:pt x="1074674" y="547077"/>
                </a:lnTo>
                <a:lnTo>
                  <a:pt x="1080020" y="559777"/>
                </a:lnTo>
                <a:lnTo>
                  <a:pt x="1072299" y="559777"/>
                </a:lnTo>
                <a:lnTo>
                  <a:pt x="1081443" y="572477"/>
                </a:lnTo>
                <a:lnTo>
                  <a:pt x="1094130" y="572477"/>
                </a:lnTo>
                <a:lnTo>
                  <a:pt x="1095819" y="585177"/>
                </a:lnTo>
                <a:lnTo>
                  <a:pt x="1101750" y="585177"/>
                </a:lnTo>
                <a:lnTo>
                  <a:pt x="1093292" y="597877"/>
                </a:lnTo>
                <a:lnTo>
                  <a:pt x="1099870" y="597877"/>
                </a:lnTo>
                <a:lnTo>
                  <a:pt x="1105128" y="585177"/>
                </a:lnTo>
                <a:lnTo>
                  <a:pt x="1103439" y="585177"/>
                </a:lnTo>
                <a:lnTo>
                  <a:pt x="1118323" y="575017"/>
                </a:lnTo>
                <a:lnTo>
                  <a:pt x="1119505" y="572477"/>
                </a:lnTo>
                <a:lnTo>
                  <a:pt x="1122045" y="572477"/>
                </a:lnTo>
                <a:lnTo>
                  <a:pt x="1124585" y="572477"/>
                </a:lnTo>
                <a:lnTo>
                  <a:pt x="1125423" y="585177"/>
                </a:lnTo>
                <a:lnTo>
                  <a:pt x="1124445" y="585177"/>
                </a:lnTo>
                <a:lnTo>
                  <a:pt x="1128941" y="597877"/>
                </a:lnTo>
                <a:lnTo>
                  <a:pt x="1131354" y="610577"/>
                </a:lnTo>
                <a:lnTo>
                  <a:pt x="1113764" y="610577"/>
                </a:lnTo>
                <a:lnTo>
                  <a:pt x="1104277" y="617855"/>
                </a:lnTo>
                <a:lnTo>
                  <a:pt x="1104277" y="648677"/>
                </a:lnTo>
                <a:lnTo>
                  <a:pt x="1097127" y="661377"/>
                </a:lnTo>
                <a:lnTo>
                  <a:pt x="1091171" y="661377"/>
                </a:lnTo>
                <a:lnTo>
                  <a:pt x="1097889" y="648677"/>
                </a:lnTo>
                <a:lnTo>
                  <a:pt x="1104277" y="648677"/>
                </a:lnTo>
                <a:lnTo>
                  <a:pt x="1104277" y="617855"/>
                </a:lnTo>
                <a:lnTo>
                  <a:pt x="1097203" y="623277"/>
                </a:lnTo>
                <a:lnTo>
                  <a:pt x="1082700" y="623277"/>
                </a:lnTo>
                <a:lnTo>
                  <a:pt x="1071295" y="635977"/>
                </a:lnTo>
                <a:lnTo>
                  <a:pt x="1078064" y="635977"/>
                </a:lnTo>
                <a:lnTo>
                  <a:pt x="1088212" y="635977"/>
                </a:lnTo>
                <a:lnTo>
                  <a:pt x="1080592" y="648677"/>
                </a:lnTo>
                <a:lnTo>
                  <a:pt x="1092060" y="648677"/>
                </a:lnTo>
                <a:lnTo>
                  <a:pt x="1085138" y="661377"/>
                </a:lnTo>
                <a:lnTo>
                  <a:pt x="1089901" y="661377"/>
                </a:lnTo>
                <a:lnTo>
                  <a:pt x="1086294" y="672198"/>
                </a:lnTo>
                <a:lnTo>
                  <a:pt x="1086993" y="674077"/>
                </a:lnTo>
                <a:lnTo>
                  <a:pt x="1097229" y="674077"/>
                </a:lnTo>
                <a:lnTo>
                  <a:pt x="1097940" y="686777"/>
                </a:lnTo>
                <a:lnTo>
                  <a:pt x="1106817" y="686777"/>
                </a:lnTo>
                <a:lnTo>
                  <a:pt x="1108506" y="699477"/>
                </a:lnTo>
                <a:lnTo>
                  <a:pt x="1094981" y="699477"/>
                </a:lnTo>
                <a:lnTo>
                  <a:pt x="1094003" y="712177"/>
                </a:lnTo>
                <a:lnTo>
                  <a:pt x="1095400" y="712177"/>
                </a:lnTo>
                <a:lnTo>
                  <a:pt x="1101750" y="724877"/>
                </a:lnTo>
                <a:lnTo>
                  <a:pt x="1109357" y="724877"/>
                </a:lnTo>
                <a:lnTo>
                  <a:pt x="1112735" y="724877"/>
                </a:lnTo>
                <a:lnTo>
                  <a:pt x="1109357" y="737577"/>
                </a:lnTo>
                <a:lnTo>
                  <a:pt x="1109357" y="724877"/>
                </a:lnTo>
                <a:lnTo>
                  <a:pt x="1108506" y="737577"/>
                </a:lnTo>
                <a:lnTo>
                  <a:pt x="1102588" y="737577"/>
                </a:lnTo>
                <a:lnTo>
                  <a:pt x="1099210" y="750277"/>
                </a:lnTo>
                <a:lnTo>
                  <a:pt x="1112227" y="737577"/>
                </a:lnTo>
                <a:lnTo>
                  <a:pt x="1140650" y="737577"/>
                </a:lnTo>
                <a:lnTo>
                  <a:pt x="1129411" y="750277"/>
                </a:lnTo>
                <a:lnTo>
                  <a:pt x="1126159" y="750277"/>
                </a:lnTo>
                <a:lnTo>
                  <a:pt x="1123416" y="762977"/>
                </a:lnTo>
                <a:lnTo>
                  <a:pt x="1133881" y="762977"/>
                </a:lnTo>
                <a:lnTo>
                  <a:pt x="1126197" y="775677"/>
                </a:lnTo>
                <a:lnTo>
                  <a:pt x="1130084" y="775677"/>
                </a:lnTo>
                <a:lnTo>
                  <a:pt x="1121511" y="788377"/>
                </a:lnTo>
                <a:lnTo>
                  <a:pt x="1136421" y="788377"/>
                </a:lnTo>
                <a:lnTo>
                  <a:pt x="1132192" y="801077"/>
                </a:lnTo>
                <a:lnTo>
                  <a:pt x="1160957" y="801077"/>
                </a:lnTo>
                <a:lnTo>
                  <a:pt x="1160170" y="806996"/>
                </a:lnTo>
                <a:lnTo>
                  <a:pt x="1163180" y="801077"/>
                </a:lnTo>
                <a:lnTo>
                  <a:pt x="1181252" y="801077"/>
                </a:lnTo>
                <a:lnTo>
                  <a:pt x="1173086" y="813777"/>
                </a:lnTo>
                <a:lnTo>
                  <a:pt x="1183792" y="813777"/>
                </a:lnTo>
                <a:lnTo>
                  <a:pt x="1175105" y="826477"/>
                </a:lnTo>
                <a:lnTo>
                  <a:pt x="1160957" y="826477"/>
                </a:lnTo>
                <a:lnTo>
                  <a:pt x="1164336" y="813777"/>
                </a:lnTo>
                <a:lnTo>
                  <a:pt x="1153934" y="826477"/>
                </a:lnTo>
                <a:lnTo>
                  <a:pt x="1138110" y="826477"/>
                </a:lnTo>
                <a:lnTo>
                  <a:pt x="1140231" y="839177"/>
                </a:lnTo>
                <a:lnTo>
                  <a:pt x="1149540" y="839177"/>
                </a:lnTo>
                <a:lnTo>
                  <a:pt x="1151648" y="851877"/>
                </a:lnTo>
                <a:lnTo>
                  <a:pt x="1158201" y="839177"/>
                </a:lnTo>
                <a:lnTo>
                  <a:pt x="1179588" y="839177"/>
                </a:lnTo>
                <a:lnTo>
                  <a:pt x="1168781" y="851877"/>
                </a:lnTo>
                <a:lnTo>
                  <a:pt x="1158925" y="864577"/>
                </a:lnTo>
                <a:lnTo>
                  <a:pt x="1192250" y="864577"/>
                </a:lnTo>
                <a:lnTo>
                  <a:pt x="1172794" y="877277"/>
                </a:lnTo>
                <a:lnTo>
                  <a:pt x="1199019" y="877277"/>
                </a:lnTo>
                <a:lnTo>
                  <a:pt x="1182954" y="889977"/>
                </a:lnTo>
                <a:lnTo>
                  <a:pt x="1190256" y="889977"/>
                </a:lnTo>
                <a:lnTo>
                  <a:pt x="1199553" y="902677"/>
                </a:lnTo>
                <a:lnTo>
                  <a:pt x="1216787" y="902677"/>
                </a:lnTo>
                <a:lnTo>
                  <a:pt x="1211707" y="915377"/>
                </a:lnTo>
                <a:lnTo>
                  <a:pt x="1202397" y="915377"/>
                </a:lnTo>
                <a:lnTo>
                  <a:pt x="1211046" y="928077"/>
                </a:lnTo>
                <a:lnTo>
                  <a:pt x="1215085" y="940777"/>
                </a:lnTo>
                <a:lnTo>
                  <a:pt x="1215961" y="953477"/>
                </a:lnTo>
                <a:lnTo>
                  <a:pt x="1215085" y="966177"/>
                </a:lnTo>
                <a:lnTo>
                  <a:pt x="1231163" y="953477"/>
                </a:lnTo>
                <a:lnTo>
                  <a:pt x="1232014" y="966177"/>
                </a:lnTo>
                <a:lnTo>
                  <a:pt x="1232458" y="966177"/>
                </a:lnTo>
                <a:lnTo>
                  <a:pt x="1237932" y="953477"/>
                </a:lnTo>
                <a:lnTo>
                  <a:pt x="1240472" y="966177"/>
                </a:lnTo>
                <a:lnTo>
                  <a:pt x="1241005" y="966177"/>
                </a:lnTo>
                <a:lnTo>
                  <a:pt x="1253045" y="978877"/>
                </a:lnTo>
                <a:lnTo>
                  <a:pt x="1260487" y="978877"/>
                </a:lnTo>
                <a:lnTo>
                  <a:pt x="1259916" y="991577"/>
                </a:lnTo>
                <a:lnTo>
                  <a:pt x="1275994" y="991577"/>
                </a:lnTo>
                <a:lnTo>
                  <a:pt x="1278610" y="1004277"/>
                </a:lnTo>
                <a:lnTo>
                  <a:pt x="1282331" y="1004277"/>
                </a:lnTo>
                <a:lnTo>
                  <a:pt x="1286700" y="1016977"/>
                </a:lnTo>
                <a:lnTo>
                  <a:pt x="1291221" y="1016977"/>
                </a:lnTo>
                <a:lnTo>
                  <a:pt x="1294599" y="1029677"/>
                </a:lnTo>
                <a:lnTo>
                  <a:pt x="1296720" y="1029677"/>
                </a:lnTo>
                <a:lnTo>
                  <a:pt x="1296924" y="1042377"/>
                </a:lnTo>
                <a:lnTo>
                  <a:pt x="1306766" y="1042377"/>
                </a:lnTo>
                <a:lnTo>
                  <a:pt x="1311135" y="1055077"/>
                </a:lnTo>
                <a:lnTo>
                  <a:pt x="1323365" y="1042377"/>
                </a:lnTo>
                <a:lnTo>
                  <a:pt x="1319530" y="1055077"/>
                </a:lnTo>
                <a:lnTo>
                  <a:pt x="1316177" y="1067777"/>
                </a:lnTo>
                <a:lnTo>
                  <a:pt x="1314081" y="1067777"/>
                </a:lnTo>
                <a:lnTo>
                  <a:pt x="1314056" y="1080477"/>
                </a:lnTo>
                <a:lnTo>
                  <a:pt x="1320901" y="1080477"/>
                </a:lnTo>
                <a:lnTo>
                  <a:pt x="1310881" y="1093177"/>
                </a:lnTo>
                <a:lnTo>
                  <a:pt x="1304747" y="1093177"/>
                </a:lnTo>
                <a:lnTo>
                  <a:pt x="1304747" y="1309077"/>
                </a:lnTo>
                <a:lnTo>
                  <a:pt x="1296936" y="1321777"/>
                </a:lnTo>
                <a:lnTo>
                  <a:pt x="1295463" y="1321777"/>
                </a:lnTo>
                <a:lnTo>
                  <a:pt x="1304747" y="1309077"/>
                </a:lnTo>
                <a:lnTo>
                  <a:pt x="1304747" y="1093177"/>
                </a:lnTo>
                <a:lnTo>
                  <a:pt x="1301813" y="1093177"/>
                </a:lnTo>
                <a:lnTo>
                  <a:pt x="1295450" y="1080477"/>
                </a:lnTo>
                <a:lnTo>
                  <a:pt x="1300937" y="1080477"/>
                </a:lnTo>
                <a:lnTo>
                  <a:pt x="1301267" y="1067777"/>
                </a:lnTo>
                <a:lnTo>
                  <a:pt x="1300797" y="1067777"/>
                </a:lnTo>
                <a:lnTo>
                  <a:pt x="1303909" y="1055077"/>
                </a:lnTo>
                <a:lnTo>
                  <a:pt x="1296289" y="1055077"/>
                </a:lnTo>
                <a:lnTo>
                  <a:pt x="1293761" y="1067777"/>
                </a:lnTo>
                <a:lnTo>
                  <a:pt x="1284351" y="1067777"/>
                </a:lnTo>
                <a:lnTo>
                  <a:pt x="1279601" y="1080477"/>
                </a:lnTo>
                <a:lnTo>
                  <a:pt x="1276845" y="1067777"/>
                </a:lnTo>
                <a:lnTo>
                  <a:pt x="1273454" y="1067777"/>
                </a:lnTo>
                <a:lnTo>
                  <a:pt x="1275143" y="1080477"/>
                </a:lnTo>
                <a:lnTo>
                  <a:pt x="1275143" y="1309077"/>
                </a:lnTo>
                <a:lnTo>
                  <a:pt x="1268806" y="1309077"/>
                </a:lnTo>
                <a:lnTo>
                  <a:pt x="1273797" y="1296377"/>
                </a:lnTo>
                <a:lnTo>
                  <a:pt x="1275143" y="1309077"/>
                </a:lnTo>
                <a:lnTo>
                  <a:pt x="1275143" y="1080477"/>
                </a:lnTo>
                <a:lnTo>
                  <a:pt x="1269441" y="1080477"/>
                </a:lnTo>
                <a:lnTo>
                  <a:pt x="1265631" y="1093177"/>
                </a:lnTo>
                <a:lnTo>
                  <a:pt x="1254848" y="1093177"/>
                </a:lnTo>
                <a:lnTo>
                  <a:pt x="1258227" y="1080477"/>
                </a:lnTo>
                <a:lnTo>
                  <a:pt x="1245539" y="1080477"/>
                </a:lnTo>
                <a:lnTo>
                  <a:pt x="1248473" y="1067777"/>
                </a:lnTo>
                <a:lnTo>
                  <a:pt x="1252524" y="1067777"/>
                </a:lnTo>
                <a:lnTo>
                  <a:pt x="1256245" y="1055077"/>
                </a:lnTo>
                <a:lnTo>
                  <a:pt x="1242161" y="1055077"/>
                </a:lnTo>
                <a:lnTo>
                  <a:pt x="1240040" y="1058252"/>
                </a:lnTo>
                <a:lnTo>
                  <a:pt x="1241310" y="1055077"/>
                </a:lnTo>
                <a:lnTo>
                  <a:pt x="1240383" y="1055077"/>
                </a:lnTo>
                <a:lnTo>
                  <a:pt x="1233703" y="1066342"/>
                </a:lnTo>
                <a:lnTo>
                  <a:pt x="1233703" y="1055077"/>
                </a:lnTo>
                <a:lnTo>
                  <a:pt x="1231163" y="1055077"/>
                </a:lnTo>
                <a:lnTo>
                  <a:pt x="1228064" y="1067777"/>
                </a:lnTo>
                <a:lnTo>
                  <a:pt x="1226083" y="1055077"/>
                </a:lnTo>
                <a:lnTo>
                  <a:pt x="1221016" y="1055077"/>
                </a:lnTo>
                <a:lnTo>
                  <a:pt x="1221016" y="1283677"/>
                </a:lnTo>
                <a:lnTo>
                  <a:pt x="1213396" y="1283677"/>
                </a:lnTo>
                <a:lnTo>
                  <a:pt x="1216787" y="1270977"/>
                </a:lnTo>
                <a:lnTo>
                  <a:pt x="1219314" y="1270977"/>
                </a:lnTo>
                <a:lnTo>
                  <a:pt x="1221016" y="1283677"/>
                </a:lnTo>
                <a:lnTo>
                  <a:pt x="1221016" y="1055077"/>
                </a:lnTo>
                <a:lnTo>
                  <a:pt x="1218260" y="1055077"/>
                </a:lnTo>
                <a:lnTo>
                  <a:pt x="1211757" y="1042377"/>
                </a:lnTo>
                <a:lnTo>
                  <a:pt x="1207477" y="1042377"/>
                </a:lnTo>
                <a:lnTo>
                  <a:pt x="1212469" y="1029677"/>
                </a:lnTo>
                <a:lnTo>
                  <a:pt x="1175118" y="1029677"/>
                </a:lnTo>
                <a:lnTo>
                  <a:pt x="1175816" y="1016977"/>
                </a:lnTo>
                <a:lnTo>
                  <a:pt x="1173645" y="1016977"/>
                </a:lnTo>
                <a:lnTo>
                  <a:pt x="1182103" y="1004277"/>
                </a:lnTo>
                <a:lnTo>
                  <a:pt x="1153337" y="1004277"/>
                </a:lnTo>
                <a:lnTo>
                  <a:pt x="1153337" y="991577"/>
                </a:lnTo>
                <a:lnTo>
                  <a:pt x="1145730" y="991577"/>
                </a:lnTo>
                <a:lnTo>
                  <a:pt x="1144041" y="978877"/>
                </a:lnTo>
                <a:lnTo>
                  <a:pt x="1138123" y="991577"/>
                </a:lnTo>
                <a:lnTo>
                  <a:pt x="1131354" y="991577"/>
                </a:lnTo>
                <a:lnTo>
                  <a:pt x="1134135" y="978877"/>
                </a:lnTo>
                <a:lnTo>
                  <a:pt x="1106716" y="978877"/>
                </a:lnTo>
                <a:lnTo>
                  <a:pt x="1103922" y="966177"/>
                </a:lnTo>
                <a:lnTo>
                  <a:pt x="1105979" y="953477"/>
                </a:lnTo>
                <a:lnTo>
                  <a:pt x="1094422" y="953477"/>
                </a:lnTo>
                <a:lnTo>
                  <a:pt x="1092860" y="966177"/>
                </a:lnTo>
                <a:lnTo>
                  <a:pt x="1089901" y="966177"/>
                </a:lnTo>
                <a:lnTo>
                  <a:pt x="1083983" y="978877"/>
                </a:lnTo>
                <a:lnTo>
                  <a:pt x="1075524" y="978877"/>
                </a:lnTo>
                <a:lnTo>
                  <a:pt x="1081620" y="966177"/>
                </a:lnTo>
                <a:lnTo>
                  <a:pt x="1083983" y="966177"/>
                </a:lnTo>
                <a:lnTo>
                  <a:pt x="1085913" y="953477"/>
                </a:lnTo>
                <a:lnTo>
                  <a:pt x="1079754" y="966177"/>
                </a:lnTo>
                <a:lnTo>
                  <a:pt x="1070444" y="966177"/>
                </a:lnTo>
                <a:lnTo>
                  <a:pt x="1075524" y="953477"/>
                </a:lnTo>
                <a:lnTo>
                  <a:pt x="1071295" y="953477"/>
                </a:lnTo>
                <a:lnTo>
                  <a:pt x="1062837" y="966177"/>
                </a:lnTo>
                <a:lnTo>
                  <a:pt x="1061148" y="953477"/>
                </a:lnTo>
                <a:lnTo>
                  <a:pt x="1058608" y="953477"/>
                </a:lnTo>
                <a:lnTo>
                  <a:pt x="1062837" y="940777"/>
                </a:lnTo>
                <a:lnTo>
                  <a:pt x="1065377" y="953477"/>
                </a:lnTo>
                <a:lnTo>
                  <a:pt x="1069606" y="940777"/>
                </a:lnTo>
                <a:lnTo>
                  <a:pt x="1078064" y="928077"/>
                </a:lnTo>
                <a:lnTo>
                  <a:pt x="1074674" y="928077"/>
                </a:lnTo>
                <a:lnTo>
                  <a:pt x="1074674" y="915377"/>
                </a:lnTo>
                <a:lnTo>
                  <a:pt x="1072984" y="928077"/>
                </a:lnTo>
                <a:lnTo>
                  <a:pt x="1051420" y="928077"/>
                </a:lnTo>
                <a:lnTo>
                  <a:pt x="1053604" y="915377"/>
                </a:lnTo>
                <a:lnTo>
                  <a:pt x="1059446" y="915377"/>
                </a:lnTo>
                <a:lnTo>
                  <a:pt x="1061148" y="902677"/>
                </a:lnTo>
                <a:lnTo>
                  <a:pt x="1061783" y="902677"/>
                </a:lnTo>
                <a:lnTo>
                  <a:pt x="1060640" y="889977"/>
                </a:lnTo>
                <a:lnTo>
                  <a:pt x="1052690" y="902677"/>
                </a:lnTo>
                <a:lnTo>
                  <a:pt x="1056919" y="889977"/>
                </a:lnTo>
                <a:lnTo>
                  <a:pt x="1055217" y="889977"/>
                </a:lnTo>
                <a:lnTo>
                  <a:pt x="1049299" y="902677"/>
                </a:lnTo>
                <a:lnTo>
                  <a:pt x="1039990" y="902677"/>
                </a:lnTo>
                <a:lnTo>
                  <a:pt x="1041692" y="889977"/>
                </a:lnTo>
                <a:lnTo>
                  <a:pt x="1042530" y="877277"/>
                </a:lnTo>
                <a:lnTo>
                  <a:pt x="1016317" y="877277"/>
                </a:lnTo>
                <a:lnTo>
                  <a:pt x="1016317" y="889977"/>
                </a:lnTo>
                <a:lnTo>
                  <a:pt x="1007859" y="902677"/>
                </a:lnTo>
                <a:lnTo>
                  <a:pt x="1011237" y="889977"/>
                </a:lnTo>
                <a:lnTo>
                  <a:pt x="1016317" y="889977"/>
                </a:lnTo>
                <a:lnTo>
                  <a:pt x="1016317" y="877277"/>
                </a:lnTo>
                <a:lnTo>
                  <a:pt x="1009650" y="877277"/>
                </a:lnTo>
                <a:lnTo>
                  <a:pt x="1000099" y="889977"/>
                </a:lnTo>
                <a:lnTo>
                  <a:pt x="990092" y="889977"/>
                </a:lnTo>
                <a:lnTo>
                  <a:pt x="990092" y="877277"/>
                </a:lnTo>
                <a:lnTo>
                  <a:pt x="982472" y="877277"/>
                </a:lnTo>
                <a:lnTo>
                  <a:pt x="996861" y="864577"/>
                </a:lnTo>
                <a:lnTo>
                  <a:pt x="990092" y="877277"/>
                </a:lnTo>
                <a:lnTo>
                  <a:pt x="1004468" y="877277"/>
                </a:lnTo>
                <a:lnTo>
                  <a:pt x="1007859" y="864577"/>
                </a:lnTo>
                <a:lnTo>
                  <a:pt x="1003630" y="864577"/>
                </a:lnTo>
                <a:lnTo>
                  <a:pt x="1007859" y="851877"/>
                </a:lnTo>
                <a:lnTo>
                  <a:pt x="998550" y="851877"/>
                </a:lnTo>
                <a:lnTo>
                  <a:pt x="994537" y="864577"/>
                </a:lnTo>
                <a:lnTo>
                  <a:pt x="996010" y="864577"/>
                </a:lnTo>
                <a:lnTo>
                  <a:pt x="979944" y="877277"/>
                </a:lnTo>
                <a:lnTo>
                  <a:pt x="971842" y="864577"/>
                </a:lnTo>
                <a:lnTo>
                  <a:pt x="963968" y="851877"/>
                </a:lnTo>
                <a:lnTo>
                  <a:pt x="956271" y="839177"/>
                </a:lnTo>
                <a:lnTo>
                  <a:pt x="948639" y="826477"/>
                </a:lnTo>
                <a:lnTo>
                  <a:pt x="963853" y="813777"/>
                </a:lnTo>
                <a:lnTo>
                  <a:pt x="978357" y="813777"/>
                </a:lnTo>
                <a:lnTo>
                  <a:pt x="991108" y="801077"/>
                </a:lnTo>
                <a:lnTo>
                  <a:pt x="1001090" y="788377"/>
                </a:lnTo>
                <a:lnTo>
                  <a:pt x="989241" y="788377"/>
                </a:lnTo>
                <a:lnTo>
                  <a:pt x="992936" y="779132"/>
                </a:lnTo>
                <a:lnTo>
                  <a:pt x="977112" y="787615"/>
                </a:lnTo>
                <a:lnTo>
                  <a:pt x="976757" y="788377"/>
                </a:lnTo>
                <a:lnTo>
                  <a:pt x="975715" y="788377"/>
                </a:lnTo>
                <a:lnTo>
                  <a:pt x="970635" y="788377"/>
                </a:lnTo>
                <a:lnTo>
                  <a:pt x="976706" y="775677"/>
                </a:lnTo>
                <a:lnTo>
                  <a:pt x="982103" y="775677"/>
                </a:lnTo>
                <a:lnTo>
                  <a:pt x="975715" y="788377"/>
                </a:lnTo>
                <a:lnTo>
                  <a:pt x="977112" y="787615"/>
                </a:lnTo>
                <a:lnTo>
                  <a:pt x="982789" y="775677"/>
                </a:lnTo>
                <a:lnTo>
                  <a:pt x="986243" y="775677"/>
                </a:lnTo>
                <a:lnTo>
                  <a:pt x="983221" y="762977"/>
                </a:lnTo>
                <a:lnTo>
                  <a:pt x="980782" y="762977"/>
                </a:lnTo>
                <a:lnTo>
                  <a:pt x="985862" y="750277"/>
                </a:lnTo>
                <a:lnTo>
                  <a:pt x="976376" y="762977"/>
                </a:lnTo>
                <a:lnTo>
                  <a:pt x="979398" y="762977"/>
                </a:lnTo>
                <a:lnTo>
                  <a:pt x="972324" y="775677"/>
                </a:lnTo>
                <a:lnTo>
                  <a:pt x="976109" y="762977"/>
                </a:lnTo>
                <a:lnTo>
                  <a:pt x="965555" y="762977"/>
                </a:lnTo>
                <a:lnTo>
                  <a:pt x="977023" y="750277"/>
                </a:lnTo>
                <a:lnTo>
                  <a:pt x="979004" y="750277"/>
                </a:lnTo>
                <a:lnTo>
                  <a:pt x="990930" y="737577"/>
                </a:lnTo>
                <a:lnTo>
                  <a:pt x="965555" y="737577"/>
                </a:lnTo>
                <a:lnTo>
                  <a:pt x="966406" y="724877"/>
                </a:lnTo>
                <a:lnTo>
                  <a:pt x="958049" y="724877"/>
                </a:lnTo>
                <a:lnTo>
                  <a:pt x="967498" y="712177"/>
                </a:lnTo>
                <a:lnTo>
                  <a:pt x="955903" y="712177"/>
                </a:lnTo>
                <a:lnTo>
                  <a:pt x="947801" y="724877"/>
                </a:lnTo>
                <a:lnTo>
                  <a:pt x="955725" y="712177"/>
                </a:lnTo>
                <a:lnTo>
                  <a:pt x="954646" y="712177"/>
                </a:lnTo>
                <a:lnTo>
                  <a:pt x="960907" y="699477"/>
                </a:lnTo>
                <a:lnTo>
                  <a:pt x="960158" y="699477"/>
                </a:lnTo>
                <a:lnTo>
                  <a:pt x="968095" y="686777"/>
                </a:lnTo>
                <a:lnTo>
                  <a:pt x="925804" y="686777"/>
                </a:lnTo>
                <a:lnTo>
                  <a:pt x="928382" y="677087"/>
                </a:lnTo>
                <a:lnTo>
                  <a:pt x="923099" y="686777"/>
                </a:lnTo>
                <a:lnTo>
                  <a:pt x="906348" y="686777"/>
                </a:lnTo>
                <a:lnTo>
                  <a:pt x="914869" y="674077"/>
                </a:lnTo>
                <a:lnTo>
                  <a:pt x="921931" y="674077"/>
                </a:lnTo>
                <a:lnTo>
                  <a:pt x="929182" y="661377"/>
                </a:lnTo>
                <a:lnTo>
                  <a:pt x="924115" y="674077"/>
                </a:lnTo>
                <a:lnTo>
                  <a:pt x="929182" y="674077"/>
                </a:lnTo>
                <a:lnTo>
                  <a:pt x="928382" y="677087"/>
                </a:lnTo>
                <a:lnTo>
                  <a:pt x="930033" y="674077"/>
                </a:lnTo>
                <a:lnTo>
                  <a:pt x="938745" y="674077"/>
                </a:lnTo>
                <a:lnTo>
                  <a:pt x="951179" y="661377"/>
                </a:lnTo>
                <a:lnTo>
                  <a:pt x="942975" y="661377"/>
                </a:lnTo>
                <a:lnTo>
                  <a:pt x="942721" y="648677"/>
                </a:lnTo>
                <a:lnTo>
                  <a:pt x="936028" y="648677"/>
                </a:lnTo>
                <a:lnTo>
                  <a:pt x="924877" y="661377"/>
                </a:lnTo>
                <a:lnTo>
                  <a:pt x="915339" y="661377"/>
                </a:lnTo>
                <a:lnTo>
                  <a:pt x="927709" y="648677"/>
                </a:lnTo>
                <a:lnTo>
                  <a:pt x="939126" y="635977"/>
                </a:lnTo>
                <a:lnTo>
                  <a:pt x="922807" y="635977"/>
                </a:lnTo>
                <a:lnTo>
                  <a:pt x="912583" y="648677"/>
                </a:lnTo>
                <a:lnTo>
                  <a:pt x="906653" y="648677"/>
                </a:lnTo>
                <a:lnTo>
                  <a:pt x="908888" y="635977"/>
                </a:lnTo>
                <a:lnTo>
                  <a:pt x="910577" y="635977"/>
                </a:lnTo>
                <a:lnTo>
                  <a:pt x="919035" y="623277"/>
                </a:lnTo>
                <a:lnTo>
                  <a:pt x="919035" y="635977"/>
                </a:lnTo>
                <a:lnTo>
                  <a:pt x="920724" y="635977"/>
                </a:lnTo>
                <a:lnTo>
                  <a:pt x="924801" y="623277"/>
                </a:lnTo>
                <a:lnTo>
                  <a:pt x="919568" y="623277"/>
                </a:lnTo>
                <a:lnTo>
                  <a:pt x="912266" y="610577"/>
                </a:lnTo>
                <a:lnTo>
                  <a:pt x="910577" y="610577"/>
                </a:lnTo>
                <a:lnTo>
                  <a:pt x="915657" y="597877"/>
                </a:lnTo>
                <a:lnTo>
                  <a:pt x="910247" y="597877"/>
                </a:lnTo>
                <a:lnTo>
                  <a:pt x="910475" y="585177"/>
                </a:lnTo>
                <a:lnTo>
                  <a:pt x="914349" y="572477"/>
                </a:lnTo>
                <a:lnTo>
                  <a:pt x="913968" y="572477"/>
                </a:lnTo>
                <a:lnTo>
                  <a:pt x="914412" y="559777"/>
                </a:lnTo>
                <a:lnTo>
                  <a:pt x="909942" y="572477"/>
                </a:lnTo>
                <a:lnTo>
                  <a:pt x="895350" y="572477"/>
                </a:lnTo>
                <a:lnTo>
                  <a:pt x="905497" y="559777"/>
                </a:lnTo>
                <a:lnTo>
                  <a:pt x="893660" y="559777"/>
                </a:lnTo>
                <a:lnTo>
                  <a:pt x="893660" y="610577"/>
                </a:lnTo>
                <a:lnTo>
                  <a:pt x="886053" y="610577"/>
                </a:lnTo>
                <a:lnTo>
                  <a:pt x="888580" y="597877"/>
                </a:lnTo>
                <a:lnTo>
                  <a:pt x="892810" y="597877"/>
                </a:lnTo>
                <a:lnTo>
                  <a:pt x="893660" y="610577"/>
                </a:lnTo>
                <a:lnTo>
                  <a:pt x="893660" y="559777"/>
                </a:lnTo>
                <a:lnTo>
                  <a:pt x="890282" y="559777"/>
                </a:lnTo>
                <a:lnTo>
                  <a:pt x="887031" y="547077"/>
                </a:lnTo>
                <a:lnTo>
                  <a:pt x="884567" y="547077"/>
                </a:lnTo>
                <a:lnTo>
                  <a:pt x="875766" y="534377"/>
                </a:lnTo>
                <a:lnTo>
                  <a:pt x="880973" y="534377"/>
                </a:lnTo>
                <a:lnTo>
                  <a:pt x="881126" y="521677"/>
                </a:lnTo>
                <a:lnTo>
                  <a:pt x="879068" y="521677"/>
                </a:lnTo>
                <a:lnTo>
                  <a:pt x="880503" y="508977"/>
                </a:lnTo>
                <a:lnTo>
                  <a:pt x="891120" y="496277"/>
                </a:lnTo>
                <a:lnTo>
                  <a:pt x="867435" y="496277"/>
                </a:lnTo>
                <a:lnTo>
                  <a:pt x="876820" y="483577"/>
                </a:lnTo>
                <a:lnTo>
                  <a:pt x="890511" y="483577"/>
                </a:lnTo>
                <a:lnTo>
                  <a:pt x="897039" y="470877"/>
                </a:lnTo>
                <a:lnTo>
                  <a:pt x="871664" y="470877"/>
                </a:lnTo>
                <a:lnTo>
                  <a:pt x="891120" y="458177"/>
                </a:lnTo>
                <a:lnTo>
                  <a:pt x="885151" y="458177"/>
                </a:lnTo>
                <a:lnTo>
                  <a:pt x="892810" y="445477"/>
                </a:lnTo>
                <a:lnTo>
                  <a:pt x="892606" y="445477"/>
                </a:lnTo>
                <a:lnTo>
                  <a:pt x="897153" y="432777"/>
                </a:lnTo>
                <a:lnTo>
                  <a:pt x="888580" y="432777"/>
                </a:lnTo>
                <a:lnTo>
                  <a:pt x="883513" y="420077"/>
                </a:lnTo>
                <a:lnTo>
                  <a:pt x="894867" y="420077"/>
                </a:lnTo>
                <a:lnTo>
                  <a:pt x="892073" y="407377"/>
                </a:lnTo>
                <a:lnTo>
                  <a:pt x="888809" y="407377"/>
                </a:lnTo>
                <a:lnTo>
                  <a:pt x="886891" y="394677"/>
                </a:lnTo>
                <a:lnTo>
                  <a:pt x="888961" y="394677"/>
                </a:lnTo>
                <a:lnTo>
                  <a:pt x="893445" y="381977"/>
                </a:lnTo>
                <a:lnTo>
                  <a:pt x="894511" y="381977"/>
                </a:lnTo>
                <a:lnTo>
                  <a:pt x="893660" y="369277"/>
                </a:lnTo>
                <a:lnTo>
                  <a:pt x="887742" y="369277"/>
                </a:lnTo>
                <a:lnTo>
                  <a:pt x="886053" y="356577"/>
                </a:lnTo>
                <a:lnTo>
                  <a:pt x="880745" y="356577"/>
                </a:lnTo>
                <a:lnTo>
                  <a:pt x="880745" y="394677"/>
                </a:lnTo>
                <a:lnTo>
                  <a:pt x="871982" y="407377"/>
                </a:lnTo>
                <a:lnTo>
                  <a:pt x="863701" y="407377"/>
                </a:lnTo>
                <a:lnTo>
                  <a:pt x="858977" y="394677"/>
                </a:lnTo>
                <a:lnTo>
                  <a:pt x="880745" y="394677"/>
                </a:lnTo>
                <a:lnTo>
                  <a:pt x="880745" y="356577"/>
                </a:lnTo>
                <a:lnTo>
                  <a:pt x="865784" y="356577"/>
                </a:lnTo>
                <a:lnTo>
                  <a:pt x="870927" y="343877"/>
                </a:lnTo>
                <a:lnTo>
                  <a:pt x="875893" y="343877"/>
                </a:lnTo>
                <a:lnTo>
                  <a:pt x="868286" y="331177"/>
                </a:lnTo>
                <a:lnTo>
                  <a:pt x="862368" y="343877"/>
                </a:lnTo>
                <a:lnTo>
                  <a:pt x="853909" y="343877"/>
                </a:lnTo>
                <a:lnTo>
                  <a:pt x="862114" y="331177"/>
                </a:lnTo>
                <a:lnTo>
                  <a:pt x="868286" y="331177"/>
                </a:lnTo>
                <a:lnTo>
                  <a:pt x="874204" y="331177"/>
                </a:lnTo>
                <a:lnTo>
                  <a:pt x="873353" y="318477"/>
                </a:lnTo>
                <a:lnTo>
                  <a:pt x="863206" y="318477"/>
                </a:lnTo>
                <a:lnTo>
                  <a:pt x="846289" y="318477"/>
                </a:lnTo>
                <a:lnTo>
                  <a:pt x="854748" y="305777"/>
                </a:lnTo>
                <a:lnTo>
                  <a:pt x="858583" y="305777"/>
                </a:lnTo>
                <a:lnTo>
                  <a:pt x="863206" y="318477"/>
                </a:lnTo>
                <a:lnTo>
                  <a:pt x="861517" y="305777"/>
                </a:lnTo>
                <a:lnTo>
                  <a:pt x="859828" y="305777"/>
                </a:lnTo>
                <a:lnTo>
                  <a:pt x="864870" y="293077"/>
                </a:lnTo>
                <a:lnTo>
                  <a:pt x="877684" y="293077"/>
                </a:lnTo>
                <a:lnTo>
                  <a:pt x="881710" y="280377"/>
                </a:lnTo>
                <a:lnTo>
                  <a:pt x="875893" y="280377"/>
                </a:lnTo>
                <a:lnTo>
                  <a:pt x="860666" y="267677"/>
                </a:lnTo>
                <a:lnTo>
                  <a:pt x="870419" y="267677"/>
                </a:lnTo>
                <a:lnTo>
                  <a:pt x="871029" y="254977"/>
                </a:lnTo>
                <a:lnTo>
                  <a:pt x="873226" y="254977"/>
                </a:lnTo>
                <a:lnTo>
                  <a:pt x="868286" y="242277"/>
                </a:lnTo>
                <a:lnTo>
                  <a:pt x="886053" y="242277"/>
                </a:lnTo>
                <a:lnTo>
                  <a:pt x="887310" y="229577"/>
                </a:lnTo>
                <a:lnTo>
                  <a:pt x="884135" y="229577"/>
                </a:lnTo>
                <a:lnTo>
                  <a:pt x="883399" y="216877"/>
                </a:lnTo>
                <a:lnTo>
                  <a:pt x="876744" y="216877"/>
                </a:lnTo>
                <a:lnTo>
                  <a:pt x="874788" y="191477"/>
                </a:lnTo>
                <a:lnTo>
                  <a:pt x="882027" y="178777"/>
                </a:lnTo>
                <a:lnTo>
                  <a:pt x="893394" y="166077"/>
                </a:lnTo>
                <a:lnTo>
                  <a:pt x="903808" y="153377"/>
                </a:lnTo>
                <a:lnTo>
                  <a:pt x="883081" y="153377"/>
                </a:lnTo>
                <a:lnTo>
                  <a:pt x="872172" y="140677"/>
                </a:lnTo>
                <a:lnTo>
                  <a:pt x="895350" y="140677"/>
                </a:lnTo>
                <a:lnTo>
                  <a:pt x="887056" y="127977"/>
                </a:lnTo>
                <a:lnTo>
                  <a:pt x="887310" y="127977"/>
                </a:lnTo>
                <a:lnTo>
                  <a:pt x="888212" y="115277"/>
                </a:lnTo>
                <a:lnTo>
                  <a:pt x="881824" y="102577"/>
                </a:lnTo>
                <a:lnTo>
                  <a:pt x="895769" y="102577"/>
                </a:lnTo>
                <a:lnTo>
                  <a:pt x="890168" y="89877"/>
                </a:lnTo>
                <a:lnTo>
                  <a:pt x="891222" y="89877"/>
                </a:lnTo>
                <a:lnTo>
                  <a:pt x="895350" y="77177"/>
                </a:lnTo>
                <a:lnTo>
                  <a:pt x="890308" y="77177"/>
                </a:lnTo>
                <a:lnTo>
                  <a:pt x="889215" y="64477"/>
                </a:lnTo>
                <a:lnTo>
                  <a:pt x="885913" y="64477"/>
                </a:lnTo>
                <a:lnTo>
                  <a:pt x="887310" y="51777"/>
                </a:lnTo>
                <a:lnTo>
                  <a:pt x="895985" y="51777"/>
                </a:lnTo>
                <a:lnTo>
                  <a:pt x="894245" y="39077"/>
                </a:lnTo>
                <a:lnTo>
                  <a:pt x="902970" y="39077"/>
                </a:lnTo>
                <a:lnTo>
                  <a:pt x="890282" y="26377"/>
                </a:lnTo>
                <a:lnTo>
                  <a:pt x="895883" y="26377"/>
                </a:lnTo>
                <a:lnTo>
                  <a:pt x="892771" y="13677"/>
                </a:lnTo>
                <a:lnTo>
                  <a:pt x="907199" y="13677"/>
                </a:lnTo>
                <a:lnTo>
                  <a:pt x="899579" y="977"/>
                </a:lnTo>
                <a:lnTo>
                  <a:pt x="847140" y="977"/>
                </a:lnTo>
                <a:lnTo>
                  <a:pt x="847140" y="115277"/>
                </a:lnTo>
                <a:lnTo>
                  <a:pt x="839838" y="115277"/>
                </a:lnTo>
                <a:lnTo>
                  <a:pt x="842975" y="102577"/>
                </a:lnTo>
                <a:lnTo>
                  <a:pt x="847140" y="115277"/>
                </a:lnTo>
                <a:lnTo>
                  <a:pt x="847140" y="977"/>
                </a:lnTo>
                <a:lnTo>
                  <a:pt x="760857" y="977"/>
                </a:lnTo>
                <a:lnTo>
                  <a:pt x="760857" y="153377"/>
                </a:lnTo>
                <a:lnTo>
                  <a:pt x="760857" y="166077"/>
                </a:lnTo>
                <a:lnTo>
                  <a:pt x="749858" y="166077"/>
                </a:lnTo>
                <a:lnTo>
                  <a:pt x="751560" y="153377"/>
                </a:lnTo>
                <a:lnTo>
                  <a:pt x="760857" y="153377"/>
                </a:lnTo>
                <a:lnTo>
                  <a:pt x="760857" y="977"/>
                </a:lnTo>
                <a:lnTo>
                  <a:pt x="611136" y="977"/>
                </a:lnTo>
                <a:lnTo>
                  <a:pt x="611136" y="178777"/>
                </a:lnTo>
                <a:lnTo>
                  <a:pt x="609447" y="191477"/>
                </a:lnTo>
                <a:lnTo>
                  <a:pt x="591680" y="191477"/>
                </a:lnTo>
                <a:lnTo>
                  <a:pt x="589991" y="178777"/>
                </a:lnTo>
                <a:lnTo>
                  <a:pt x="611136" y="178777"/>
                </a:lnTo>
                <a:lnTo>
                  <a:pt x="611136" y="977"/>
                </a:lnTo>
                <a:lnTo>
                  <a:pt x="588352" y="977"/>
                </a:lnTo>
                <a:lnTo>
                  <a:pt x="600087" y="13677"/>
                </a:lnTo>
                <a:lnTo>
                  <a:pt x="592112" y="13677"/>
                </a:lnTo>
                <a:lnTo>
                  <a:pt x="578599" y="26377"/>
                </a:lnTo>
                <a:lnTo>
                  <a:pt x="592721" y="26377"/>
                </a:lnTo>
                <a:lnTo>
                  <a:pt x="602894" y="39077"/>
                </a:lnTo>
                <a:lnTo>
                  <a:pt x="595591" y="39077"/>
                </a:lnTo>
                <a:lnTo>
                  <a:pt x="595591" y="51777"/>
                </a:lnTo>
                <a:lnTo>
                  <a:pt x="589991" y="51777"/>
                </a:lnTo>
                <a:lnTo>
                  <a:pt x="590918" y="44843"/>
                </a:lnTo>
                <a:lnTo>
                  <a:pt x="595591" y="51777"/>
                </a:lnTo>
                <a:lnTo>
                  <a:pt x="595591" y="39077"/>
                </a:lnTo>
                <a:lnTo>
                  <a:pt x="591680" y="39077"/>
                </a:lnTo>
                <a:lnTo>
                  <a:pt x="587019" y="39077"/>
                </a:lnTo>
                <a:lnTo>
                  <a:pt x="590626" y="44399"/>
                </a:lnTo>
                <a:lnTo>
                  <a:pt x="589153" y="51777"/>
                </a:lnTo>
                <a:lnTo>
                  <a:pt x="581533" y="51777"/>
                </a:lnTo>
                <a:lnTo>
                  <a:pt x="584517" y="64477"/>
                </a:lnTo>
                <a:lnTo>
                  <a:pt x="589572" y="77177"/>
                </a:lnTo>
                <a:lnTo>
                  <a:pt x="594614" y="77177"/>
                </a:lnTo>
                <a:lnTo>
                  <a:pt x="597611" y="89877"/>
                </a:lnTo>
                <a:lnTo>
                  <a:pt x="580694" y="89877"/>
                </a:lnTo>
                <a:lnTo>
                  <a:pt x="582790" y="102577"/>
                </a:lnTo>
                <a:lnTo>
                  <a:pt x="579107" y="115277"/>
                </a:lnTo>
                <a:lnTo>
                  <a:pt x="571766" y="127977"/>
                </a:lnTo>
                <a:lnTo>
                  <a:pt x="562927" y="127977"/>
                </a:lnTo>
                <a:lnTo>
                  <a:pt x="578993" y="140677"/>
                </a:lnTo>
                <a:lnTo>
                  <a:pt x="570534" y="140677"/>
                </a:lnTo>
                <a:lnTo>
                  <a:pt x="579843" y="153377"/>
                </a:lnTo>
                <a:lnTo>
                  <a:pt x="586613" y="166077"/>
                </a:lnTo>
                <a:lnTo>
                  <a:pt x="587667" y="178777"/>
                </a:lnTo>
                <a:lnTo>
                  <a:pt x="578789" y="178777"/>
                </a:lnTo>
                <a:lnTo>
                  <a:pt x="585241" y="191477"/>
                </a:lnTo>
                <a:lnTo>
                  <a:pt x="589991" y="191477"/>
                </a:lnTo>
                <a:lnTo>
                  <a:pt x="587324" y="204177"/>
                </a:lnTo>
                <a:lnTo>
                  <a:pt x="587032" y="216877"/>
                </a:lnTo>
                <a:lnTo>
                  <a:pt x="583565" y="229577"/>
                </a:lnTo>
                <a:lnTo>
                  <a:pt x="571385" y="242277"/>
                </a:lnTo>
                <a:lnTo>
                  <a:pt x="579818" y="242277"/>
                </a:lnTo>
                <a:lnTo>
                  <a:pt x="578573" y="254977"/>
                </a:lnTo>
                <a:lnTo>
                  <a:pt x="593382" y="254977"/>
                </a:lnTo>
                <a:lnTo>
                  <a:pt x="582993" y="267677"/>
                </a:lnTo>
                <a:lnTo>
                  <a:pt x="567918" y="267677"/>
                </a:lnTo>
                <a:lnTo>
                  <a:pt x="560387" y="280377"/>
                </a:lnTo>
                <a:lnTo>
                  <a:pt x="578700" y="280377"/>
                </a:lnTo>
                <a:lnTo>
                  <a:pt x="584073" y="293077"/>
                </a:lnTo>
                <a:lnTo>
                  <a:pt x="564616" y="293077"/>
                </a:lnTo>
                <a:lnTo>
                  <a:pt x="568845" y="305777"/>
                </a:lnTo>
                <a:lnTo>
                  <a:pt x="577405" y="305777"/>
                </a:lnTo>
                <a:lnTo>
                  <a:pt x="569048" y="318477"/>
                </a:lnTo>
                <a:lnTo>
                  <a:pt x="561238" y="318477"/>
                </a:lnTo>
                <a:lnTo>
                  <a:pt x="575614" y="331177"/>
                </a:lnTo>
                <a:lnTo>
                  <a:pt x="573074" y="331177"/>
                </a:lnTo>
                <a:lnTo>
                  <a:pt x="562927" y="343877"/>
                </a:lnTo>
                <a:lnTo>
                  <a:pt x="568007" y="356577"/>
                </a:lnTo>
                <a:lnTo>
                  <a:pt x="556158" y="356577"/>
                </a:lnTo>
                <a:lnTo>
                  <a:pt x="558698" y="369277"/>
                </a:lnTo>
                <a:lnTo>
                  <a:pt x="561873" y="381977"/>
                </a:lnTo>
                <a:lnTo>
                  <a:pt x="563765" y="394677"/>
                </a:lnTo>
                <a:lnTo>
                  <a:pt x="569912" y="381977"/>
                </a:lnTo>
                <a:lnTo>
                  <a:pt x="586968" y="381977"/>
                </a:lnTo>
                <a:lnTo>
                  <a:pt x="591680" y="394677"/>
                </a:lnTo>
                <a:lnTo>
                  <a:pt x="563765" y="394677"/>
                </a:lnTo>
                <a:lnTo>
                  <a:pt x="559536" y="394677"/>
                </a:lnTo>
                <a:lnTo>
                  <a:pt x="561848" y="407377"/>
                </a:lnTo>
                <a:lnTo>
                  <a:pt x="557009" y="407377"/>
                </a:lnTo>
                <a:lnTo>
                  <a:pt x="558584" y="420077"/>
                </a:lnTo>
                <a:lnTo>
                  <a:pt x="561340" y="432777"/>
                </a:lnTo>
                <a:lnTo>
                  <a:pt x="564261" y="432777"/>
                </a:lnTo>
                <a:lnTo>
                  <a:pt x="566305" y="445477"/>
                </a:lnTo>
                <a:lnTo>
                  <a:pt x="591680" y="445477"/>
                </a:lnTo>
                <a:lnTo>
                  <a:pt x="587565" y="458177"/>
                </a:lnTo>
                <a:lnTo>
                  <a:pt x="582803" y="458177"/>
                </a:lnTo>
                <a:lnTo>
                  <a:pt x="579310" y="470877"/>
                </a:lnTo>
                <a:lnTo>
                  <a:pt x="601840" y="470877"/>
                </a:lnTo>
                <a:lnTo>
                  <a:pt x="594118" y="483577"/>
                </a:lnTo>
                <a:lnTo>
                  <a:pt x="589153" y="483577"/>
                </a:lnTo>
                <a:lnTo>
                  <a:pt x="595909" y="496277"/>
                </a:lnTo>
                <a:lnTo>
                  <a:pt x="584073" y="496277"/>
                </a:lnTo>
                <a:lnTo>
                  <a:pt x="595909" y="508965"/>
                </a:lnTo>
                <a:lnTo>
                  <a:pt x="602678" y="521677"/>
                </a:lnTo>
                <a:lnTo>
                  <a:pt x="598449" y="521677"/>
                </a:lnTo>
                <a:lnTo>
                  <a:pt x="593839" y="514743"/>
                </a:lnTo>
                <a:lnTo>
                  <a:pt x="593712" y="516636"/>
                </a:lnTo>
                <a:lnTo>
                  <a:pt x="593661" y="517791"/>
                </a:lnTo>
                <a:lnTo>
                  <a:pt x="596760" y="521677"/>
                </a:lnTo>
                <a:lnTo>
                  <a:pt x="594220" y="518528"/>
                </a:lnTo>
                <a:lnTo>
                  <a:pt x="594220" y="534377"/>
                </a:lnTo>
                <a:lnTo>
                  <a:pt x="591680" y="534377"/>
                </a:lnTo>
                <a:lnTo>
                  <a:pt x="587451" y="521677"/>
                </a:lnTo>
                <a:lnTo>
                  <a:pt x="591680" y="521677"/>
                </a:lnTo>
                <a:lnTo>
                  <a:pt x="594220" y="534377"/>
                </a:lnTo>
                <a:lnTo>
                  <a:pt x="594220" y="518528"/>
                </a:lnTo>
                <a:lnTo>
                  <a:pt x="593636" y="517791"/>
                </a:lnTo>
                <a:lnTo>
                  <a:pt x="593382" y="521677"/>
                </a:lnTo>
                <a:lnTo>
                  <a:pt x="592709" y="516636"/>
                </a:lnTo>
                <a:lnTo>
                  <a:pt x="586536" y="508977"/>
                </a:lnTo>
                <a:lnTo>
                  <a:pt x="583336" y="508977"/>
                </a:lnTo>
                <a:lnTo>
                  <a:pt x="582383" y="508977"/>
                </a:lnTo>
                <a:lnTo>
                  <a:pt x="577049" y="503974"/>
                </a:lnTo>
                <a:lnTo>
                  <a:pt x="579628" y="508965"/>
                </a:lnTo>
                <a:lnTo>
                  <a:pt x="580059" y="508977"/>
                </a:lnTo>
                <a:lnTo>
                  <a:pt x="584606" y="521677"/>
                </a:lnTo>
                <a:lnTo>
                  <a:pt x="582383" y="521677"/>
                </a:lnTo>
                <a:lnTo>
                  <a:pt x="575513" y="508977"/>
                </a:lnTo>
                <a:lnTo>
                  <a:pt x="574763" y="507453"/>
                </a:lnTo>
                <a:lnTo>
                  <a:pt x="574763" y="521677"/>
                </a:lnTo>
                <a:lnTo>
                  <a:pt x="573570" y="521677"/>
                </a:lnTo>
                <a:lnTo>
                  <a:pt x="571982" y="512851"/>
                </a:lnTo>
                <a:lnTo>
                  <a:pt x="574763" y="521677"/>
                </a:lnTo>
                <a:lnTo>
                  <a:pt x="574763" y="507453"/>
                </a:lnTo>
                <a:lnTo>
                  <a:pt x="571766" y="501357"/>
                </a:lnTo>
                <a:lnTo>
                  <a:pt x="568845" y="496277"/>
                </a:lnTo>
                <a:lnTo>
                  <a:pt x="566737" y="496277"/>
                </a:lnTo>
                <a:lnTo>
                  <a:pt x="570750" y="508977"/>
                </a:lnTo>
                <a:lnTo>
                  <a:pt x="568845" y="508977"/>
                </a:lnTo>
                <a:lnTo>
                  <a:pt x="571385" y="521677"/>
                </a:lnTo>
                <a:lnTo>
                  <a:pt x="568007" y="508977"/>
                </a:lnTo>
                <a:lnTo>
                  <a:pt x="562927" y="508977"/>
                </a:lnTo>
                <a:lnTo>
                  <a:pt x="561238" y="521677"/>
                </a:lnTo>
                <a:lnTo>
                  <a:pt x="561238" y="508977"/>
                </a:lnTo>
                <a:lnTo>
                  <a:pt x="562076" y="508977"/>
                </a:lnTo>
                <a:lnTo>
                  <a:pt x="561238" y="496277"/>
                </a:lnTo>
                <a:lnTo>
                  <a:pt x="560387" y="508977"/>
                </a:lnTo>
                <a:lnTo>
                  <a:pt x="559536" y="508977"/>
                </a:lnTo>
                <a:lnTo>
                  <a:pt x="558698" y="521677"/>
                </a:lnTo>
                <a:lnTo>
                  <a:pt x="557847" y="521677"/>
                </a:lnTo>
                <a:lnTo>
                  <a:pt x="559536" y="508977"/>
                </a:lnTo>
                <a:lnTo>
                  <a:pt x="560387" y="496277"/>
                </a:lnTo>
                <a:lnTo>
                  <a:pt x="559536" y="496277"/>
                </a:lnTo>
                <a:lnTo>
                  <a:pt x="557847" y="508965"/>
                </a:lnTo>
                <a:lnTo>
                  <a:pt x="556158" y="508977"/>
                </a:lnTo>
                <a:lnTo>
                  <a:pt x="557847" y="496277"/>
                </a:lnTo>
                <a:lnTo>
                  <a:pt x="556806" y="496277"/>
                </a:lnTo>
                <a:lnTo>
                  <a:pt x="554469" y="508977"/>
                </a:lnTo>
                <a:lnTo>
                  <a:pt x="547789" y="508977"/>
                </a:lnTo>
                <a:lnTo>
                  <a:pt x="549706" y="496277"/>
                </a:lnTo>
                <a:lnTo>
                  <a:pt x="540931" y="496277"/>
                </a:lnTo>
                <a:lnTo>
                  <a:pt x="549389" y="483577"/>
                </a:lnTo>
                <a:lnTo>
                  <a:pt x="540092" y="483577"/>
                </a:lnTo>
                <a:lnTo>
                  <a:pt x="531634" y="496277"/>
                </a:lnTo>
                <a:lnTo>
                  <a:pt x="534746" y="483577"/>
                </a:lnTo>
                <a:lnTo>
                  <a:pt x="520598" y="483577"/>
                </a:lnTo>
                <a:lnTo>
                  <a:pt x="526554" y="470877"/>
                </a:lnTo>
                <a:lnTo>
                  <a:pt x="500761" y="470877"/>
                </a:lnTo>
                <a:lnTo>
                  <a:pt x="489673" y="458177"/>
                </a:lnTo>
                <a:lnTo>
                  <a:pt x="500253" y="458177"/>
                </a:lnTo>
                <a:lnTo>
                  <a:pt x="510476" y="445477"/>
                </a:lnTo>
                <a:lnTo>
                  <a:pt x="471576" y="445477"/>
                </a:lnTo>
                <a:lnTo>
                  <a:pt x="472414" y="432777"/>
                </a:lnTo>
                <a:lnTo>
                  <a:pt x="476567" y="432777"/>
                </a:lnTo>
                <a:lnTo>
                  <a:pt x="471360" y="420077"/>
                </a:lnTo>
                <a:lnTo>
                  <a:pt x="456349" y="420077"/>
                </a:lnTo>
                <a:lnTo>
                  <a:pt x="456907" y="415836"/>
                </a:lnTo>
                <a:lnTo>
                  <a:pt x="453809" y="420077"/>
                </a:lnTo>
                <a:lnTo>
                  <a:pt x="435305" y="420077"/>
                </a:lnTo>
                <a:lnTo>
                  <a:pt x="424484" y="432777"/>
                </a:lnTo>
                <a:lnTo>
                  <a:pt x="416585" y="432777"/>
                </a:lnTo>
                <a:lnTo>
                  <a:pt x="429437" y="420077"/>
                </a:lnTo>
                <a:lnTo>
                  <a:pt x="432447" y="420077"/>
                </a:lnTo>
                <a:lnTo>
                  <a:pt x="437045" y="407377"/>
                </a:lnTo>
                <a:lnTo>
                  <a:pt x="442087" y="403733"/>
                </a:lnTo>
                <a:lnTo>
                  <a:pt x="444500" y="394677"/>
                </a:lnTo>
                <a:lnTo>
                  <a:pt x="423354" y="394677"/>
                </a:lnTo>
                <a:lnTo>
                  <a:pt x="426745" y="381977"/>
                </a:lnTo>
                <a:lnTo>
                  <a:pt x="402056" y="381977"/>
                </a:lnTo>
                <a:lnTo>
                  <a:pt x="399669" y="369277"/>
                </a:lnTo>
                <a:lnTo>
                  <a:pt x="410006" y="369277"/>
                </a:lnTo>
                <a:lnTo>
                  <a:pt x="412572" y="356577"/>
                </a:lnTo>
                <a:lnTo>
                  <a:pt x="391680" y="356577"/>
                </a:lnTo>
                <a:lnTo>
                  <a:pt x="391210" y="343877"/>
                </a:lnTo>
                <a:lnTo>
                  <a:pt x="387832" y="343877"/>
                </a:lnTo>
                <a:lnTo>
                  <a:pt x="379298" y="356577"/>
                </a:lnTo>
                <a:lnTo>
                  <a:pt x="369227" y="356577"/>
                </a:lnTo>
                <a:lnTo>
                  <a:pt x="364147" y="343877"/>
                </a:lnTo>
                <a:lnTo>
                  <a:pt x="359067" y="343877"/>
                </a:lnTo>
                <a:lnTo>
                  <a:pt x="361607" y="331177"/>
                </a:lnTo>
                <a:lnTo>
                  <a:pt x="380885" y="331177"/>
                </a:lnTo>
                <a:lnTo>
                  <a:pt x="385292" y="318477"/>
                </a:lnTo>
                <a:lnTo>
                  <a:pt x="362458" y="318477"/>
                </a:lnTo>
                <a:lnTo>
                  <a:pt x="364147" y="305777"/>
                </a:lnTo>
                <a:lnTo>
                  <a:pt x="362038" y="305777"/>
                </a:lnTo>
                <a:lnTo>
                  <a:pt x="356425" y="318477"/>
                </a:lnTo>
                <a:lnTo>
                  <a:pt x="356539" y="305777"/>
                </a:lnTo>
                <a:lnTo>
                  <a:pt x="360705" y="305777"/>
                </a:lnTo>
                <a:lnTo>
                  <a:pt x="355473" y="293077"/>
                </a:lnTo>
                <a:lnTo>
                  <a:pt x="350558" y="293077"/>
                </a:lnTo>
                <a:lnTo>
                  <a:pt x="349770" y="280377"/>
                </a:lnTo>
                <a:lnTo>
                  <a:pt x="371754" y="280377"/>
                </a:lnTo>
                <a:lnTo>
                  <a:pt x="363042" y="267677"/>
                </a:lnTo>
                <a:lnTo>
                  <a:pt x="342734" y="267677"/>
                </a:lnTo>
                <a:lnTo>
                  <a:pt x="338772" y="254977"/>
                </a:lnTo>
                <a:lnTo>
                  <a:pt x="330631" y="254977"/>
                </a:lnTo>
                <a:lnTo>
                  <a:pt x="335902" y="242277"/>
                </a:lnTo>
                <a:lnTo>
                  <a:pt x="345541" y="242277"/>
                </a:lnTo>
                <a:lnTo>
                  <a:pt x="343700" y="229577"/>
                </a:lnTo>
                <a:lnTo>
                  <a:pt x="329247" y="229577"/>
                </a:lnTo>
                <a:lnTo>
                  <a:pt x="319316" y="216877"/>
                </a:lnTo>
                <a:lnTo>
                  <a:pt x="331152" y="216877"/>
                </a:lnTo>
                <a:lnTo>
                  <a:pt x="326085" y="204177"/>
                </a:lnTo>
                <a:lnTo>
                  <a:pt x="310007" y="204177"/>
                </a:lnTo>
                <a:lnTo>
                  <a:pt x="318452" y="191477"/>
                </a:lnTo>
                <a:lnTo>
                  <a:pt x="319849" y="191477"/>
                </a:lnTo>
                <a:lnTo>
                  <a:pt x="316318" y="178777"/>
                </a:lnTo>
                <a:lnTo>
                  <a:pt x="303758" y="178777"/>
                </a:lnTo>
                <a:lnTo>
                  <a:pt x="299326" y="166077"/>
                </a:lnTo>
                <a:lnTo>
                  <a:pt x="299186" y="166077"/>
                </a:lnTo>
                <a:lnTo>
                  <a:pt x="305777" y="153377"/>
                </a:lnTo>
                <a:lnTo>
                  <a:pt x="293090" y="153377"/>
                </a:lnTo>
                <a:lnTo>
                  <a:pt x="296481" y="140677"/>
                </a:lnTo>
                <a:lnTo>
                  <a:pt x="291439" y="153377"/>
                </a:lnTo>
                <a:lnTo>
                  <a:pt x="290614" y="153377"/>
                </a:lnTo>
                <a:lnTo>
                  <a:pt x="286321" y="166077"/>
                </a:lnTo>
                <a:lnTo>
                  <a:pt x="271945" y="166077"/>
                </a:lnTo>
                <a:lnTo>
                  <a:pt x="271106" y="153377"/>
                </a:lnTo>
                <a:lnTo>
                  <a:pt x="271665" y="153377"/>
                </a:lnTo>
                <a:lnTo>
                  <a:pt x="271945" y="140677"/>
                </a:lnTo>
                <a:lnTo>
                  <a:pt x="285483" y="140677"/>
                </a:lnTo>
                <a:lnTo>
                  <a:pt x="279984" y="127977"/>
                </a:lnTo>
                <a:lnTo>
                  <a:pt x="278714" y="127977"/>
                </a:lnTo>
                <a:lnTo>
                  <a:pt x="293090" y="115277"/>
                </a:lnTo>
                <a:lnTo>
                  <a:pt x="292252" y="115277"/>
                </a:lnTo>
                <a:lnTo>
                  <a:pt x="295630" y="102577"/>
                </a:lnTo>
                <a:lnTo>
                  <a:pt x="290550" y="115277"/>
                </a:lnTo>
                <a:lnTo>
                  <a:pt x="269519" y="115277"/>
                </a:lnTo>
                <a:lnTo>
                  <a:pt x="266915" y="102577"/>
                </a:lnTo>
                <a:lnTo>
                  <a:pt x="276796" y="102577"/>
                </a:lnTo>
                <a:lnTo>
                  <a:pt x="284632" y="89877"/>
                </a:lnTo>
                <a:lnTo>
                  <a:pt x="292265" y="89877"/>
                </a:lnTo>
                <a:lnTo>
                  <a:pt x="293624" y="77177"/>
                </a:lnTo>
                <a:lnTo>
                  <a:pt x="291185" y="77177"/>
                </a:lnTo>
                <a:lnTo>
                  <a:pt x="298170" y="64477"/>
                </a:lnTo>
                <a:lnTo>
                  <a:pt x="292252" y="64477"/>
                </a:lnTo>
                <a:lnTo>
                  <a:pt x="289712" y="77177"/>
                </a:lnTo>
                <a:lnTo>
                  <a:pt x="276809" y="77177"/>
                </a:lnTo>
                <a:lnTo>
                  <a:pt x="280200" y="64477"/>
                </a:lnTo>
                <a:lnTo>
                  <a:pt x="281990" y="51777"/>
                </a:lnTo>
                <a:lnTo>
                  <a:pt x="263486" y="51777"/>
                </a:lnTo>
                <a:lnTo>
                  <a:pt x="263486" y="610577"/>
                </a:lnTo>
                <a:lnTo>
                  <a:pt x="254177" y="610577"/>
                </a:lnTo>
                <a:lnTo>
                  <a:pt x="262648" y="597877"/>
                </a:lnTo>
                <a:lnTo>
                  <a:pt x="263486" y="610577"/>
                </a:lnTo>
                <a:lnTo>
                  <a:pt x="263486" y="51777"/>
                </a:lnTo>
                <a:lnTo>
                  <a:pt x="261696" y="51777"/>
                </a:lnTo>
                <a:lnTo>
                  <a:pt x="251650" y="39077"/>
                </a:lnTo>
                <a:lnTo>
                  <a:pt x="248259" y="39077"/>
                </a:lnTo>
                <a:lnTo>
                  <a:pt x="254190" y="26377"/>
                </a:lnTo>
                <a:lnTo>
                  <a:pt x="253339" y="26377"/>
                </a:lnTo>
                <a:lnTo>
                  <a:pt x="258419" y="13677"/>
                </a:lnTo>
                <a:lnTo>
                  <a:pt x="249948" y="13677"/>
                </a:lnTo>
                <a:lnTo>
                  <a:pt x="244576" y="2133"/>
                </a:lnTo>
                <a:lnTo>
                  <a:pt x="239801" y="13677"/>
                </a:lnTo>
                <a:lnTo>
                  <a:pt x="235572" y="977"/>
                </a:lnTo>
                <a:lnTo>
                  <a:pt x="224409" y="13677"/>
                </a:lnTo>
                <a:lnTo>
                  <a:pt x="238544" y="13677"/>
                </a:lnTo>
                <a:lnTo>
                  <a:pt x="244030" y="26377"/>
                </a:lnTo>
                <a:lnTo>
                  <a:pt x="237261" y="26377"/>
                </a:lnTo>
                <a:lnTo>
                  <a:pt x="228803" y="39077"/>
                </a:lnTo>
                <a:lnTo>
                  <a:pt x="222885" y="39077"/>
                </a:lnTo>
                <a:lnTo>
                  <a:pt x="222885" y="26377"/>
                </a:lnTo>
                <a:lnTo>
                  <a:pt x="225425" y="26377"/>
                </a:lnTo>
                <a:lnTo>
                  <a:pt x="221627" y="13677"/>
                </a:lnTo>
                <a:lnTo>
                  <a:pt x="217919" y="977"/>
                </a:lnTo>
                <a:lnTo>
                  <a:pt x="209118" y="977"/>
                </a:lnTo>
                <a:lnTo>
                  <a:pt x="209118" y="496277"/>
                </a:lnTo>
                <a:lnTo>
                  <a:pt x="205117" y="508977"/>
                </a:lnTo>
                <a:lnTo>
                  <a:pt x="196380" y="508977"/>
                </a:lnTo>
                <a:lnTo>
                  <a:pt x="201739" y="496277"/>
                </a:lnTo>
                <a:lnTo>
                  <a:pt x="209118" y="496277"/>
                </a:lnTo>
                <a:lnTo>
                  <a:pt x="209118" y="977"/>
                </a:lnTo>
                <a:lnTo>
                  <a:pt x="190741" y="977"/>
                </a:lnTo>
                <a:lnTo>
                  <a:pt x="190741" y="51777"/>
                </a:lnTo>
                <a:lnTo>
                  <a:pt x="189915" y="51777"/>
                </a:lnTo>
                <a:lnTo>
                  <a:pt x="189915" y="521677"/>
                </a:lnTo>
                <a:lnTo>
                  <a:pt x="183972" y="534377"/>
                </a:lnTo>
                <a:lnTo>
                  <a:pt x="186512" y="521677"/>
                </a:lnTo>
                <a:lnTo>
                  <a:pt x="189915" y="521677"/>
                </a:lnTo>
                <a:lnTo>
                  <a:pt x="189915" y="51777"/>
                </a:lnTo>
                <a:lnTo>
                  <a:pt x="178777" y="51777"/>
                </a:lnTo>
                <a:lnTo>
                  <a:pt x="174993" y="39077"/>
                </a:lnTo>
                <a:lnTo>
                  <a:pt x="189052" y="39077"/>
                </a:lnTo>
                <a:lnTo>
                  <a:pt x="190741" y="51777"/>
                </a:lnTo>
                <a:lnTo>
                  <a:pt x="190741" y="977"/>
                </a:lnTo>
                <a:lnTo>
                  <a:pt x="168744" y="977"/>
                </a:lnTo>
                <a:lnTo>
                  <a:pt x="167055" y="4610"/>
                </a:lnTo>
                <a:lnTo>
                  <a:pt x="167055" y="356577"/>
                </a:lnTo>
                <a:lnTo>
                  <a:pt x="162915" y="369277"/>
                </a:lnTo>
                <a:lnTo>
                  <a:pt x="152895" y="369277"/>
                </a:lnTo>
                <a:lnTo>
                  <a:pt x="142557" y="356577"/>
                </a:lnTo>
                <a:lnTo>
                  <a:pt x="167055" y="356577"/>
                </a:lnTo>
                <a:lnTo>
                  <a:pt x="167055" y="4610"/>
                </a:lnTo>
                <a:lnTo>
                  <a:pt x="162826" y="13677"/>
                </a:lnTo>
                <a:lnTo>
                  <a:pt x="155219" y="13677"/>
                </a:lnTo>
                <a:lnTo>
                  <a:pt x="150342" y="26377"/>
                </a:lnTo>
                <a:lnTo>
                  <a:pt x="147281" y="13677"/>
                </a:lnTo>
                <a:lnTo>
                  <a:pt x="145910" y="13677"/>
                </a:lnTo>
                <a:lnTo>
                  <a:pt x="146291" y="977"/>
                </a:lnTo>
                <a:lnTo>
                  <a:pt x="118021" y="977"/>
                </a:lnTo>
                <a:lnTo>
                  <a:pt x="123075" y="13677"/>
                </a:lnTo>
                <a:lnTo>
                  <a:pt x="99402" y="13677"/>
                </a:lnTo>
                <a:lnTo>
                  <a:pt x="96012" y="977"/>
                </a:lnTo>
                <a:lnTo>
                  <a:pt x="96012" y="26377"/>
                </a:lnTo>
                <a:lnTo>
                  <a:pt x="88747" y="39077"/>
                </a:lnTo>
                <a:lnTo>
                  <a:pt x="87553" y="39077"/>
                </a:lnTo>
                <a:lnTo>
                  <a:pt x="87553" y="64477"/>
                </a:lnTo>
                <a:lnTo>
                  <a:pt x="80111" y="51777"/>
                </a:lnTo>
                <a:lnTo>
                  <a:pt x="84239" y="51777"/>
                </a:lnTo>
                <a:lnTo>
                  <a:pt x="87553" y="64477"/>
                </a:lnTo>
                <a:lnTo>
                  <a:pt x="87553" y="39077"/>
                </a:lnTo>
                <a:lnTo>
                  <a:pt x="82372" y="39077"/>
                </a:lnTo>
                <a:lnTo>
                  <a:pt x="82804" y="26377"/>
                </a:lnTo>
                <a:lnTo>
                  <a:pt x="96012" y="26377"/>
                </a:lnTo>
                <a:lnTo>
                  <a:pt x="96012" y="977"/>
                </a:lnTo>
                <a:lnTo>
                  <a:pt x="88392" y="977"/>
                </a:lnTo>
                <a:lnTo>
                  <a:pt x="90081" y="13677"/>
                </a:lnTo>
                <a:lnTo>
                  <a:pt x="86702" y="13677"/>
                </a:lnTo>
                <a:lnTo>
                  <a:pt x="81407" y="977"/>
                </a:lnTo>
                <a:lnTo>
                  <a:pt x="71602" y="977"/>
                </a:lnTo>
                <a:lnTo>
                  <a:pt x="71602" y="51777"/>
                </a:lnTo>
                <a:lnTo>
                  <a:pt x="62687" y="51777"/>
                </a:lnTo>
                <a:lnTo>
                  <a:pt x="60477" y="39077"/>
                </a:lnTo>
                <a:lnTo>
                  <a:pt x="66395" y="39077"/>
                </a:lnTo>
                <a:lnTo>
                  <a:pt x="71602" y="51777"/>
                </a:lnTo>
                <a:lnTo>
                  <a:pt x="71602" y="977"/>
                </a:lnTo>
                <a:lnTo>
                  <a:pt x="65481" y="977"/>
                </a:lnTo>
                <a:lnTo>
                  <a:pt x="65481" y="26377"/>
                </a:lnTo>
                <a:lnTo>
                  <a:pt x="60477" y="13677"/>
                </a:lnTo>
                <a:lnTo>
                  <a:pt x="64922" y="13677"/>
                </a:lnTo>
                <a:lnTo>
                  <a:pt x="65481" y="26377"/>
                </a:lnTo>
                <a:lnTo>
                  <a:pt x="65481" y="977"/>
                </a:lnTo>
                <a:lnTo>
                  <a:pt x="55410" y="977"/>
                </a:lnTo>
                <a:lnTo>
                  <a:pt x="55410" y="127977"/>
                </a:lnTo>
                <a:lnTo>
                  <a:pt x="43561" y="127977"/>
                </a:lnTo>
                <a:lnTo>
                  <a:pt x="53708" y="115277"/>
                </a:lnTo>
                <a:lnTo>
                  <a:pt x="55410" y="127977"/>
                </a:lnTo>
                <a:lnTo>
                  <a:pt x="55410" y="977"/>
                </a:lnTo>
                <a:lnTo>
                  <a:pt x="46951" y="977"/>
                </a:lnTo>
                <a:lnTo>
                  <a:pt x="46951" y="64477"/>
                </a:lnTo>
                <a:lnTo>
                  <a:pt x="36791" y="64477"/>
                </a:lnTo>
                <a:lnTo>
                  <a:pt x="41871" y="51777"/>
                </a:lnTo>
                <a:lnTo>
                  <a:pt x="46101" y="51777"/>
                </a:lnTo>
                <a:lnTo>
                  <a:pt x="46951" y="64477"/>
                </a:lnTo>
                <a:lnTo>
                  <a:pt x="46951" y="977"/>
                </a:lnTo>
                <a:lnTo>
                  <a:pt x="673" y="977"/>
                </a:lnTo>
                <a:lnTo>
                  <a:pt x="9728" y="13677"/>
                </a:lnTo>
                <a:lnTo>
                  <a:pt x="0" y="13677"/>
                </a:lnTo>
                <a:lnTo>
                  <a:pt x="685" y="26377"/>
                </a:lnTo>
                <a:lnTo>
                  <a:pt x="8039" y="26377"/>
                </a:lnTo>
                <a:lnTo>
                  <a:pt x="8039" y="39077"/>
                </a:lnTo>
                <a:lnTo>
                  <a:pt x="18186" y="26377"/>
                </a:lnTo>
                <a:lnTo>
                  <a:pt x="9232" y="39077"/>
                </a:lnTo>
                <a:lnTo>
                  <a:pt x="7505" y="51777"/>
                </a:lnTo>
                <a:lnTo>
                  <a:pt x="10693" y="51777"/>
                </a:lnTo>
                <a:lnTo>
                  <a:pt x="16497" y="64477"/>
                </a:lnTo>
                <a:lnTo>
                  <a:pt x="27063" y="64477"/>
                </a:lnTo>
                <a:lnTo>
                  <a:pt x="26962" y="77177"/>
                </a:lnTo>
                <a:lnTo>
                  <a:pt x="19875" y="89877"/>
                </a:lnTo>
                <a:lnTo>
                  <a:pt x="39433" y="89877"/>
                </a:lnTo>
                <a:lnTo>
                  <a:pt x="33375" y="102577"/>
                </a:lnTo>
                <a:lnTo>
                  <a:pt x="46951" y="102577"/>
                </a:lnTo>
                <a:lnTo>
                  <a:pt x="51181" y="115277"/>
                </a:lnTo>
                <a:lnTo>
                  <a:pt x="42722" y="115277"/>
                </a:lnTo>
                <a:lnTo>
                  <a:pt x="40182" y="127977"/>
                </a:lnTo>
                <a:lnTo>
                  <a:pt x="35953" y="127977"/>
                </a:lnTo>
                <a:lnTo>
                  <a:pt x="35953" y="140677"/>
                </a:lnTo>
                <a:lnTo>
                  <a:pt x="30645" y="140677"/>
                </a:lnTo>
                <a:lnTo>
                  <a:pt x="26962" y="153377"/>
                </a:lnTo>
                <a:lnTo>
                  <a:pt x="51181" y="153377"/>
                </a:lnTo>
                <a:lnTo>
                  <a:pt x="44411" y="166077"/>
                </a:lnTo>
                <a:lnTo>
                  <a:pt x="41021" y="166077"/>
                </a:lnTo>
                <a:lnTo>
                  <a:pt x="39331" y="178777"/>
                </a:lnTo>
                <a:lnTo>
                  <a:pt x="37820" y="178777"/>
                </a:lnTo>
                <a:lnTo>
                  <a:pt x="41871" y="191477"/>
                </a:lnTo>
                <a:lnTo>
                  <a:pt x="35102" y="191477"/>
                </a:lnTo>
                <a:lnTo>
                  <a:pt x="41021" y="204177"/>
                </a:lnTo>
                <a:lnTo>
                  <a:pt x="43561" y="191477"/>
                </a:lnTo>
                <a:lnTo>
                  <a:pt x="74853" y="191477"/>
                </a:lnTo>
                <a:lnTo>
                  <a:pt x="74295" y="204177"/>
                </a:lnTo>
                <a:lnTo>
                  <a:pt x="71577" y="204177"/>
                </a:lnTo>
                <a:lnTo>
                  <a:pt x="69037" y="216877"/>
                </a:lnTo>
                <a:lnTo>
                  <a:pt x="58788" y="216877"/>
                </a:lnTo>
                <a:lnTo>
                  <a:pt x="56819" y="229577"/>
                </a:lnTo>
                <a:lnTo>
                  <a:pt x="69786" y="229577"/>
                </a:lnTo>
                <a:lnTo>
                  <a:pt x="49479" y="242277"/>
                </a:lnTo>
                <a:lnTo>
                  <a:pt x="45250" y="242277"/>
                </a:lnTo>
                <a:lnTo>
                  <a:pt x="41021" y="254977"/>
                </a:lnTo>
                <a:lnTo>
                  <a:pt x="32435" y="254977"/>
                </a:lnTo>
                <a:lnTo>
                  <a:pt x="41452" y="267677"/>
                </a:lnTo>
                <a:lnTo>
                  <a:pt x="43954" y="267677"/>
                </a:lnTo>
                <a:lnTo>
                  <a:pt x="52870" y="280377"/>
                </a:lnTo>
                <a:lnTo>
                  <a:pt x="31775" y="280377"/>
                </a:lnTo>
                <a:lnTo>
                  <a:pt x="27279" y="293077"/>
                </a:lnTo>
                <a:lnTo>
                  <a:pt x="33413" y="293077"/>
                </a:lnTo>
                <a:lnTo>
                  <a:pt x="29184" y="305777"/>
                </a:lnTo>
                <a:lnTo>
                  <a:pt x="36182" y="305777"/>
                </a:lnTo>
                <a:lnTo>
                  <a:pt x="45250" y="318477"/>
                </a:lnTo>
                <a:lnTo>
                  <a:pt x="75755" y="318477"/>
                </a:lnTo>
                <a:lnTo>
                  <a:pt x="72745" y="331177"/>
                </a:lnTo>
                <a:lnTo>
                  <a:pt x="42722" y="331177"/>
                </a:lnTo>
                <a:lnTo>
                  <a:pt x="43561" y="343877"/>
                </a:lnTo>
                <a:lnTo>
                  <a:pt x="59448" y="343877"/>
                </a:lnTo>
                <a:lnTo>
                  <a:pt x="62382" y="356577"/>
                </a:lnTo>
                <a:lnTo>
                  <a:pt x="74853" y="356577"/>
                </a:lnTo>
                <a:lnTo>
                  <a:pt x="69697" y="369277"/>
                </a:lnTo>
                <a:lnTo>
                  <a:pt x="85013" y="369277"/>
                </a:lnTo>
                <a:lnTo>
                  <a:pt x="85153" y="381977"/>
                </a:lnTo>
                <a:lnTo>
                  <a:pt x="58432" y="381977"/>
                </a:lnTo>
                <a:lnTo>
                  <a:pt x="52870" y="394677"/>
                </a:lnTo>
                <a:lnTo>
                  <a:pt x="89242" y="394677"/>
                </a:lnTo>
                <a:lnTo>
                  <a:pt x="98539" y="381977"/>
                </a:lnTo>
                <a:lnTo>
                  <a:pt x="102768" y="394677"/>
                </a:lnTo>
                <a:lnTo>
                  <a:pt x="96850" y="407377"/>
                </a:lnTo>
                <a:lnTo>
                  <a:pt x="112077" y="394677"/>
                </a:lnTo>
                <a:lnTo>
                  <a:pt x="117157" y="394677"/>
                </a:lnTo>
                <a:lnTo>
                  <a:pt x="118846" y="407377"/>
                </a:lnTo>
                <a:lnTo>
                  <a:pt x="106578" y="407377"/>
                </a:lnTo>
                <a:lnTo>
                  <a:pt x="106235" y="420077"/>
                </a:lnTo>
                <a:lnTo>
                  <a:pt x="108064" y="420077"/>
                </a:lnTo>
                <a:lnTo>
                  <a:pt x="114820" y="432777"/>
                </a:lnTo>
                <a:lnTo>
                  <a:pt x="123913" y="432777"/>
                </a:lnTo>
                <a:lnTo>
                  <a:pt x="123913" y="445477"/>
                </a:lnTo>
                <a:lnTo>
                  <a:pt x="117995" y="445477"/>
                </a:lnTo>
                <a:lnTo>
                  <a:pt x="114617" y="458177"/>
                </a:lnTo>
                <a:lnTo>
                  <a:pt x="127266" y="445477"/>
                </a:lnTo>
                <a:lnTo>
                  <a:pt x="155219" y="445477"/>
                </a:lnTo>
                <a:lnTo>
                  <a:pt x="144475" y="458177"/>
                </a:lnTo>
                <a:lnTo>
                  <a:pt x="139674" y="458177"/>
                </a:lnTo>
                <a:lnTo>
                  <a:pt x="136169" y="470877"/>
                </a:lnTo>
                <a:lnTo>
                  <a:pt x="143433" y="470877"/>
                </a:lnTo>
                <a:lnTo>
                  <a:pt x="137668" y="483577"/>
                </a:lnTo>
                <a:lnTo>
                  <a:pt x="134175" y="483577"/>
                </a:lnTo>
                <a:lnTo>
                  <a:pt x="126733" y="496277"/>
                </a:lnTo>
                <a:lnTo>
                  <a:pt x="133223" y="496277"/>
                </a:lnTo>
                <a:lnTo>
                  <a:pt x="139141" y="483577"/>
                </a:lnTo>
                <a:lnTo>
                  <a:pt x="148869" y="483577"/>
                </a:lnTo>
                <a:lnTo>
                  <a:pt x="140652" y="496277"/>
                </a:lnTo>
                <a:lnTo>
                  <a:pt x="156908" y="496277"/>
                </a:lnTo>
                <a:lnTo>
                  <a:pt x="152679" y="508977"/>
                </a:lnTo>
                <a:lnTo>
                  <a:pt x="179743" y="508977"/>
                </a:lnTo>
                <a:lnTo>
                  <a:pt x="178054" y="521677"/>
                </a:lnTo>
                <a:lnTo>
                  <a:pt x="184378" y="508977"/>
                </a:lnTo>
                <a:lnTo>
                  <a:pt x="188671" y="508977"/>
                </a:lnTo>
                <a:lnTo>
                  <a:pt x="182283" y="521677"/>
                </a:lnTo>
                <a:lnTo>
                  <a:pt x="178054" y="521677"/>
                </a:lnTo>
                <a:lnTo>
                  <a:pt x="172720" y="521677"/>
                </a:lnTo>
                <a:lnTo>
                  <a:pt x="161988" y="534377"/>
                </a:lnTo>
                <a:lnTo>
                  <a:pt x="164604" y="547077"/>
                </a:lnTo>
                <a:lnTo>
                  <a:pt x="193624" y="547077"/>
                </a:lnTo>
                <a:lnTo>
                  <a:pt x="200050" y="534377"/>
                </a:lnTo>
                <a:lnTo>
                  <a:pt x="204939" y="547077"/>
                </a:lnTo>
                <a:lnTo>
                  <a:pt x="195402" y="559777"/>
                </a:lnTo>
                <a:lnTo>
                  <a:pt x="186486" y="572477"/>
                </a:lnTo>
                <a:lnTo>
                  <a:pt x="193281" y="572477"/>
                </a:lnTo>
                <a:lnTo>
                  <a:pt x="203212" y="559777"/>
                </a:lnTo>
                <a:lnTo>
                  <a:pt x="219506" y="559777"/>
                </a:lnTo>
                <a:lnTo>
                  <a:pt x="200888" y="572477"/>
                </a:lnTo>
                <a:lnTo>
                  <a:pt x="212737" y="572477"/>
                </a:lnTo>
                <a:lnTo>
                  <a:pt x="222542" y="572477"/>
                </a:lnTo>
                <a:lnTo>
                  <a:pt x="222885" y="585177"/>
                </a:lnTo>
                <a:lnTo>
                  <a:pt x="227114" y="585177"/>
                </a:lnTo>
                <a:lnTo>
                  <a:pt x="212737" y="597877"/>
                </a:lnTo>
                <a:lnTo>
                  <a:pt x="239979" y="597877"/>
                </a:lnTo>
                <a:lnTo>
                  <a:pt x="248259" y="610577"/>
                </a:lnTo>
                <a:lnTo>
                  <a:pt x="237261" y="610577"/>
                </a:lnTo>
                <a:lnTo>
                  <a:pt x="234734" y="623277"/>
                </a:lnTo>
                <a:lnTo>
                  <a:pt x="244182" y="623277"/>
                </a:lnTo>
                <a:lnTo>
                  <a:pt x="249428" y="635977"/>
                </a:lnTo>
                <a:lnTo>
                  <a:pt x="251980" y="648677"/>
                </a:lnTo>
                <a:lnTo>
                  <a:pt x="253339" y="661377"/>
                </a:lnTo>
                <a:lnTo>
                  <a:pt x="270954" y="661377"/>
                </a:lnTo>
                <a:lnTo>
                  <a:pt x="276174" y="648677"/>
                </a:lnTo>
                <a:lnTo>
                  <a:pt x="278714" y="661377"/>
                </a:lnTo>
                <a:lnTo>
                  <a:pt x="280263" y="661377"/>
                </a:lnTo>
                <a:lnTo>
                  <a:pt x="292773" y="674077"/>
                </a:lnTo>
                <a:lnTo>
                  <a:pt x="301015" y="674077"/>
                </a:lnTo>
                <a:lnTo>
                  <a:pt x="301548" y="686777"/>
                </a:lnTo>
                <a:lnTo>
                  <a:pt x="320992" y="686777"/>
                </a:lnTo>
                <a:lnTo>
                  <a:pt x="325551" y="699477"/>
                </a:lnTo>
                <a:lnTo>
                  <a:pt x="330593" y="699477"/>
                </a:lnTo>
                <a:lnTo>
                  <a:pt x="335381" y="712177"/>
                </a:lnTo>
                <a:lnTo>
                  <a:pt x="342265" y="712177"/>
                </a:lnTo>
                <a:lnTo>
                  <a:pt x="343357" y="724877"/>
                </a:lnTo>
                <a:lnTo>
                  <a:pt x="342150" y="737577"/>
                </a:lnTo>
                <a:lnTo>
                  <a:pt x="351053" y="724877"/>
                </a:lnTo>
                <a:lnTo>
                  <a:pt x="354952" y="737577"/>
                </a:lnTo>
                <a:lnTo>
                  <a:pt x="359638" y="737577"/>
                </a:lnTo>
                <a:lnTo>
                  <a:pt x="370916" y="724877"/>
                </a:lnTo>
                <a:lnTo>
                  <a:pt x="368579" y="737577"/>
                </a:lnTo>
                <a:lnTo>
                  <a:pt x="366153" y="750277"/>
                </a:lnTo>
                <a:lnTo>
                  <a:pt x="364845" y="762977"/>
                </a:lnTo>
                <a:lnTo>
                  <a:pt x="388670" y="762977"/>
                </a:lnTo>
                <a:lnTo>
                  <a:pt x="378523" y="775677"/>
                </a:lnTo>
                <a:lnTo>
                  <a:pt x="392595" y="764565"/>
                </a:lnTo>
                <a:lnTo>
                  <a:pt x="392912" y="762977"/>
                </a:lnTo>
                <a:lnTo>
                  <a:pt x="394601" y="762977"/>
                </a:lnTo>
                <a:lnTo>
                  <a:pt x="401434" y="762977"/>
                </a:lnTo>
                <a:lnTo>
                  <a:pt x="402526" y="775677"/>
                </a:lnTo>
                <a:lnTo>
                  <a:pt x="400926" y="788377"/>
                </a:lnTo>
                <a:lnTo>
                  <a:pt x="414058" y="788377"/>
                </a:lnTo>
                <a:lnTo>
                  <a:pt x="410667" y="801077"/>
                </a:lnTo>
                <a:lnTo>
                  <a:pt x="420814" y="801077"/>
                </a:lnTo>
                <a:lnTo>
                  <a:pt x="428434" y="813777"/>
                </a:lnTo>
                <a:lnTo>
                  <a:pt x="429272" y="813777"/>
                </a:lnTo>
                <a:lnTo>
                  <a:pt x="436994" y="826477"/>
                </a:lnTo>
                <a:lnTo>
                  <a:pt x="456869" y="826477"/>
                </a:lnTo>
                <a:lnTo>
                  <a:pt x="466496" y="839177"/>
                </a:lnTo>
                <a:lnTo>
                  <a:pt x="467309" y="826477"/>
                </a:lnTo>
                <a:lnTo>
                  <a:pt x="471043" y="826477"/>
                </a:lnTo>
                <a:lnTo>
                  <a:pt x="475894" y="813777"/>
                </a:lnTo>
                <a:lnTo>
                  <a:pt x="476643" y="813777"/>
                </a:lnTo>
                <a:lnTo>
                  <a:pt x="476224" y="820127"/>
                </a:lnTo>
                <a:lnTo>
                  <a:pt x="480034" y="813777"/>
                </a:lnTo>
                <a:lnTo>
                  <a:pt x="483704" y="813777"/>
                </a:lnTo>
                <a:lnTo>
                  <a:pt x="480669" y="826477"/>
                </a:lnTo>
                <a:lnTo>
                  <a:pt x="480034" y="826477"/>
                </a:lnTo>
                <a:lnTo>
                  <a:pt x="477494" y="839177"/>
                </a:lnTo>
                <a:lnTo>
                  <a:pt x="475119" y="839177"/>
                </a:lnTo>
                <a:lnTo>
                  <a:pt x="476440" y="851877"/>
                </a:lnTo>
                <a:lnTo>
                  <a:pt x="492226" y="851877"/>
                </a:lnTo>
                <a:lnTo>
                  <a:pt x="500011" y="864577"/>
                </a:lnTo>
                <a:lnTo>
                  <a:pt x="514705" y="864577"/>
                </a:lnTo>
                <a:lnTo>
                  <a:pt x="519137" y="851877"/>
                </a:lnTo>
                <a:lnTo>
                  <a:pt x="526719" y="851877"/>
                </a:lnTo>
                <a:lnTo>
                  <a:pt x="531634" y="839177"/>
                </a:lnTo>
                <a:lnTo>
                  <a:pt x="535368" y="851877"/>
                </a:lnTo>
                <a:lnTo>
                  <a:pt x="539343" y="864577"/>
                </a:lnTo>
                <a:lnTo>
                  <a:pt x="557847" y="864577"/>
                </a:lnTo>
                <a:lnTo>
                  <a:pt x="559752" y="851877"/>
                </a:lnTo>
                <a:lnTo>
                  <a:pt x="561797" y="851877"/>
                </a:lnTo>
                <a:lnTo>
                  <a:pt x="562825" y="864577"/>
                </a:lnTo>
                <a:lnTo>
                  <a:pt x="563041" y="864577"/>
                </a:lnTo>
                <a:lnTo>
                  <a:pt x="559536" y="877277"/>
                </a:lnTo>
                <a:lnTo>
                  <a:pt x="581545" y="877277"/>
                </a:lnTo>
                <a:lnTo>
                  <a:pt x="592531" y="864577"/>
                </a:lnTo>
                <a:lnTo>
                  <a:pt x="591680" y="864577"/>
                </a:lnTo>
                <a:lnTo>
                  <a:pt x="594220" y="851877"/>
                </a:lnTo>
                <a:lnTo>
                  <a:pt x="597611" y="851877"/>
                </a:lnTo>
                <a:lnTo>
                  <a:pt x="598449" y="864577"/>
                </a:lnTo>
                <a:lnTo>
                  <a:pt x="602462" y="864577"/>
                </a:lnTo>
                <a:lnTo>
                  <a:pt x="608495" y="877277"/>
                </a:lnTo>
                <a:lnTo>
                  <a:pt x="613740" y="877277"/>
                </a:lnTo>
                <a:lnTo>
                  <a:pt x="618756" y="889977"/>
                </a:lnTo>
                <a:lnTo>
                  <a:pt x="623887" y="889977"/>
                </a:lnTo>
                <a:lnTo>
                  <a:pt x="629323" y="902677"/>
                </a:lnTo>
                <a:lnTo>
                  <a:pt x="635406" y="902677"/>
                </a:lnTo>
                <a:lnTo>
                  <a:pt x="642442" y="889977"/>
                </a:lnTo>
                <a:lnTo>
                  <a:pt x="652589" y="889977"/>
                </a:lnTo>
                <a:lnTo>
                  <a:pt x="658507" y="877277"/>
                </a:lnTo>
                <a:lnTo>
                  <a:pt x="660133" y="889977"/>
                </a:lnTo>
                <a:lnTo>
                  <a:pt x="655777" y="889977"/>
                </a:lnTo>
                <a:lnTo>
                  <a:pt x="655967" y="902677"/>
                </a:lnTo>
                <a:lnTo>
                  <a:pt x="662724" y="902677"/>
                </a:lnTo>
                <a:lnTo>
                  <a:pt x="668134" y="889977"/>
                </a:lnTo>
                <a:lnTo>
                  <a:pt x="672744" y="889977"/>
                </a:lnTo>
                <a:lnTo>
                  <a:pt x="677113" y="902677"/>
                </a:lnTo>
                <a:lnTo>
                  <a:pt x="695731" y="902677"/>
                </a:lnTo>
                <a:lnTo>
                  <a:pt x="698258" y="915377"/>
                </a:lnTo>
                <a:lnTo>
                  <a:pt x="715187" y="915377"/>
                </a:lnTo>
                <a:lnTo>
                  <a:pt x="710958" y="928077"/>
                </a:lnTo>
                <a:lnTo>
                  <a:pt x="716026" y="915377"/>
                </a:lnTo>
                <a:lnTo>
                  <a:pt x="719416" y="902677"/>
                </a:lnTo>
                <a:lnTo>
                  <a:pt x="727024" y="902677"/>
                </a:lnTo>
                <a:lnTo>
                  <a:pt x="726173" y="915377"/>
                </a:lnTo>
                <a:lnTo>
                  <a:pt x="723646" y="928077"/>
                </a:lnTo>
                <a:lnTo>
                  <a:pt x="716876" y="928077"/>
                </a:lnTo>
                <a:lnTo>
                  <a:pt x="716876" y="940777"/>
                </a:lnTo>
                <a:lnTo>
                  <a:pt x="718566" y="940777"/>
                </a:lnTo>
                <a:lnTo>
                  <a:pt x="727049" y="953477"/>
                </a:lnTo>
                <a:lnTo>
                  <a:pt x="741400" y="940777"/>
                </a:lnTo>
                <a:lnTo>
                  <a:pt x="752589" y="940777"/>
                </a:lnTo>
                <a:lnTo>
                  <a:pt x="751560" y="953477"/>
                </a:lnTo>
                <a:lnTo>
                  <a:pt x="744308" y="953477"/>
                </a:lnTo>
                <a:lnTo>
                  <a:pt x="751128" y="966177"/>
                </a:lnTo>
                <a:lnTo>
                  <a:pt x="756043" y="966177"/>
                </a:lnTo>
                <a:lnTo>
                  <a:pt x="760018" y="978877"/>
                </a:lnTo>
                <a:lnTo>
                  <a:pt x="764438" y="978877"/>
                </a:lnTo>
                <a:lnTo>
                  <a:pt x="769429" y="991577"/>
                </a:lnTo>
                <a:lnTo>
                  <a:pt x="784542" y="991577"/>
                </a:lnTo>
                <a:lnTo>
                  <a:pt x="780313" y="1004277"/>
                </a:lnTo>
                <a:lnTo>
                  <a:pt x="773137" y="1004277"/>
                </a:lnTo>
                <a:lnTo>
                  <a:pt x="777455" y="1016977"/>
                </a:lnTo>
                <a:lnTo>
                  <a:pt x="785114" y="1016977"/>
                </a:lnTo>
                <a:lnTo>
                  <a:pt x="793000" y="1004277"/>
                </a:lnTo>
                <a:lnTo>
                  <a:pt x="793851" y="1016977"/>
                </a:lnTo>
                <a:lnTo>
                  <a:pt x="794727" y="1016977"/>
                </a:lnTo>
                <a:lnTo>
                  <a:pt x="793000" y="1029677"/>
                </a:lnTo>
                <a:lnTo>
                  <a:pt x="794689" y="1029677"/>
                </a:lnTo>
                <a:lnTo>
                  <a:pt x="795540" y="1042377"/>
                </a:lnTo>
                <a:lnTo>
                  <a:pt x="804849" y="1029677"/>
                </a:lnTo>
                <a:lnTo>
                  <a:pt x="806678" y="1029677"/>
                </a:lnTo>
                <a:lnTo>
                  <a:pt x="811288" y="1042377"/>
                </a:lnTo>
                <a:lnTo>
                  <a:pt x="822833" y="1042377"/>
                </a:lnTo>
                <a:lnTo>
                  <a:pt x="824826" y="1055077"/>
                </a:lnTo>
                <a:lnTo>
                  <a:pt x="827620" y="1055077"/>
                </a:lnTo>
                <a:lnTo>
                  <a:pt x="836993" y="1042377"/>
                </a:lnTo>
                <a:lnTo>
                  <a:pt x="827925" y="1055077"/>
                </a:lnTo>
                <a:lnTo>
                  <a:pt x="827900" y="1067777"/>
                </a:lnTo>
                <a:lnTo>
                  <a:pt x="836142" y="1067777"/>
                </a:lnTo>
                <a:lnTo>
                  <a:pt x="839520" y="1080477"/>
                </a:lnTo>
                <a:lnTo>
                  <a:pt x="850519" y="1080477"/>
                </a:lnTo>
                <a:lnTo>
                  <a:pt x="848601" y="1093177"/>
                </a:lnTo>
                <a:lnTo>
                  <a:pt x="864438" y="1093177"/>
                </a:lnTo>
                <a:lnTo>
                  <a:pt x="857288" y="1105877"/>
                </a:lnTo>
                <a:lnTo>
                  <a:pt x="886053" y="1105877"/>
                </a:lnTo>
                <a:lnTo>
                  <a:pt x="898448" y="1118577"/>
                </a:lnTo>
                <a:lnTo>
                  <a:pt x="888682" y="1118577"/>
                </a:lnTo>
                <a:lnTo>
                  <a:pt x="878433" y="1131277"/>
                </a:lnTo>
                <a:lnTo>
                  <a:pt x="921575" y="1131277"/>
                </a:lnTo>
                <a:lnTo>
                  <a:pt x="913117" y="1143977"/>
                </a:lnTo>
                <a:lnTo>
                  <a:pt x="919213" y="1143977"/>
                </a:lnTo>
                <a:lnTo>
                  <a:pt x="926757" y="1156677"/>
                </a:lnTo>
                <a:lnTo>
                  <a:pt x="941870" y="1156677"/>
                </a:lnTo>
                <a:lnTo>
                  <a:pt x="941031" y="1169377"/>
                </a:lnTo>
                <a:lnTo>
                  <a:pt x="948639" y="1156677"/>
                </a:lnTo>
                <a:lnTo>
                  <a:pt x="953185" y="1156677"/>
                </a:lnTo>
                <a:lnTo>
                  <a:pt x="963650" y="1143977"/>
                </a:lnTo>
                <a:lnTo>
                  <a:pt x="970965" y="1143977"/>
                </a:lnTo>
                <a:lnTo>
                  <a:pt x="970102" y="1156677"/>
                </a:lnTo>
                <a:lnTo>
                  <a:pt x="967816" y="1156677"/>
                </a:lnTo>
                <a:lnTo>
                  <a:pt x="953719" y="1169377"/>
                </a:lnTo>
                <a:lnTo>
                  <a:pt x="963866" y="1169377"/>
                </a:lnTo>
                <a:lnTo>
                  <a:pt x="956259" y="1182077"/>
                </a:lnTo>
                <a:lnTo>
                  <a:pt x="963498" y="1182077"/>
                </a:lnTo>
                <a:lnTo>
                  <a:pt x="969149" y="1169377"/>
                </a:lnTo>
                <a:lnTo>
                  <a:pt x="978242" y="1169377"/>
                </a:lnTo>
                <a:lnTo>
                  <a:pt x="975144" y="1181049"/>
                </a:lnTo>
                <a:lnTo>
                  <a:pt x="981100" y="1169377"/>
                </a:lnTo>
                <a:lnTo>
                  <a:pt x="986167" y="1169377"/>
                </a:lnTo>
                <a:lnTo>
                  <a:pt x="989241" y="1182077"/>
                </a:lnTo>
                <a:lnTo>
                  <a:pt x="1018844" y="1182077"/>
                </a:lnTo>
                <a:lnTo>
                  <a:pt x="1011275" y="1194777"/>
                </a:lnTo>
                <a:lnTo>
                  <a:pt x="1010285" y="1194777"/>
                </a:lnTo>
                <a:lnTo>
                  <a:pt x="1010399" y="1207477"/>
                </a:lnTo>
                <a:lnTo>
                  <a:pt x="1029004" y="1207477"/>
                </a:lnTo>
                <a:lnTo>
                  <a:pt x="1034072" y="1194777"/>
                </a:lnTo>
                <a:lnTo>
                  <a:pt x="1036612" y="1207477"/>
                </a:lnTo>
                <a:lnTo>
                  <a:pt x="1038301" y="1207477"/>
                </a:lnTo>
                <a:lnTo>
                  <a:pt x="1045235" y="1194777"/>
                </a:lnTo>
                <a:lnTo>
                  <a:pt x="1049934" y="1194777"/>
                </a:lnTo>
                <a:lnTo>
                  <a:pt x="1053058" y="1182077"/>
                </a:lnTo>
                <a:lnTo>
                  <a:pt x="1055217" y="1194777"/>
                </a:lnTo>
                <a:lnTo>
                  <a:pt x="1059446" y="1194777"/>
                </a:lnTo>
                <a:lnTo>
                  <a:pt x="1055217" y="1207477"/>
                </a:lnTo>
                <a:lnTo>
                  <a:pt x="1061148" y="1194777"/>
                </a:lnTo>
                <a:lnTo>
                  <a:pt x="1067904" y="1194777"/>
                </a:lnTo>
                <a:lnTo>
                  <a:pt x="1067904" y="1207477"/>
                </a:lnTo>
                <a:lnTo>
                  <a:pt x="1064691" y="1207477"/>
                </a:lnTo>
                <a:lnTo>
                  <a:pt x="1059980" y="1220177"/>
                </a:lnTo>
                <a:lnTo>
                  <a:pt x="1070444" y="1220177"/>
                </a:lnTo>
                <a:lnTo>
                  <a:pt x="1069606" y="1232877"/>
                </a:lnTo>
                <a:lnTo>
                  <a:pt x="1077048" y="1222717"/>
                </a:lnTo>
                <a:lnTo>
                  <a:pt x="1072984" y="1232877"/>
                </a:lnTo>
                <a:lnTo>
                  <a:pt x="1076998" y="1232877"/>
                </a:lnTo>
                <a:lnTo>
                  <a:pt x="1081024" y="1220177"/>
                </a:lnTo>
                <a:lnTo>
                  <a:pt x="1085672" y="1220177"/>
                </a:lnTo>
                <a:lnTo>
                  <a:pt x="1084821" y="1232877"/>
                </a:lnTo>
                <a:lnTo>
                  <a:pt x="1101559" y="1232877"/>
                </a:lnTo>
                <a:lnTo>
                  <a:pt x="1105979" y="1245577"/>
                </a:lnTo>
                <a:lnTo>
                  <a:pt x="1094079" y="1245577"/>
                </a:lnTo>
                <a:lnTo>
                  <a:pt x="1089901" y="1258277"/>
                </a:lnTo>
                <a:lnTo>
                  <a:pt x="1132192" y="1258277"/>
                </a:lnTo>
                <a:lnTo>
                  <a:pt x="1139291" y="1245577"/>
                </a:lnTo>
                <a:lnTo>
                  <a:pt x="1140129" y="1258277"/>
                </a:lnTo>
                <a:lnTo>
                  <a:pt x="1144879" y="1258277"/>
                </a:lnTo>
                <a:lnTo>
                  <a:pt x="1142352" y="1270977"/>
                </a:lnTo>
                <a:lnTo>
                  <a:pt x="1139494" y="1276324"/>
                </a:lnTo>
                <a:lnTo>
                  <a:pt x="1142555" y="1283677"/>
                </a:lnTo>
                <a:lnTo>
                  <a:pt x="1150378" y="1283677"/>
                </a:lnTo>
                <a:lnTo>
                  <a:pt x="1160106" y="1270977"/>
                </a:lnTo>
                <a:lnTo>
                  <a:pt x="1171105" y="1270977"/>
                </a:lnTo>
                <a:lnTo>
                  <a:pt x="1166025" y="1283677"/>
                </a:lnTo>
                <a:lnTo>
                  <a:pt x="1175334" y="1283677"/>
                </a:lnTo>
                <a:lnTo>
                  <a:pt x="1178725" y="1296377"/>
                </a:lnTo>
                <a:lnTo>
                  <a:pt x="1183792" y="1283677"/>
                </a:lnTo>
                <a:lnTo>
                  <a:pt x="1185481" y="1296377"/>
                </a:lnTo>
                <a:lnTo>
                  <a:pt x="1188872" y="1283677"/>
                </a:lnTo>
                <a:lnTo>
                  <a:pt x="1189139" y="1296377"/>
                </a:lnTo>
                <a:lnTo>
                  <a:pt x="1223149" y="1296377"/>
                </a:lnTo>
                <a:lnTo>
                  <a:pt x="1224394" y="1309077"/>
                </a:lnTo>
                <a:lnTo>
                  <a:pt x="1222705" y="1309077"/>
                </a:lnTo>
                <a:lnTo>
                  <a:pt x="1217625" y="1321777"/>
                </a:lnTo>
                <a:lnTo>
                  <a:pt x="1228623" y="1321777"/>
                </a:lnTo>
                <a:lnTo>
                  <a:pt x="1233703" y="1309077"/>
                </a:lnTo>
                <a:lnTo>
                  <a:pt x="1236345" y="1309077"/>
                </a:lnTo>
                <a:lnTo>
                  <a:pt x="1236433" y="1296377"/>
                </a:lnTo>
                <a:lnTo>
                  <a:pt x="1241310" y="1296377"/>
                </a:lnTo>
                <a:lnTo>
                  <a:pt x="1247228" y="1283677"/>
                </a:lnTo>
                <a:lnTo>
                  <a:pt x="1249768" y="1283677"/>
                </a:lnTo>
                <a:lnTo>
                  <a:pt x="1244879" y="1296377"/>
                </a:lnTo>
                <a:lnTo>
                  <a:pt x="1242364" y="1296377"/>
                </a:lnTo>
                <a:lnTo>
                  <a:pt x="1241450" y="1309077"/>
                </a:lnTo>
                <a:lnTo>
                  <a:pt x="1246708" y="1309077"/>
                </a:lnTo>
                <a:lnTo>
                  <a:pt x="1250823" y="1296377"/>
                </a:lnTo>
                <a:lnTo>
                  <a:pt x="1259078" y="1296377"/>
                </a:lnTo>
                <a:lnTo>
                  <a:pt x="1255687" y="1309077"/>
                </a:lnTo>
                <a:lnTo>
                  <a:pt x="1259916" y="1296377"/>
                </a:lnTo>
                <a:lnTo>
                  <a:pt x="1268387" y="1296377"/>
                </a:lnTo>
                <a:lnTo>
                  <a:pt x="1265593" y="1309077"/>
                </a:lnTo>
                <a:lnTo>
                  <a:pt x="1265847" y="1309077"/>
                </a:lnTo>
                <a:lnTo>
                  <a:pt x="1264145" y="1334477"/>
                </a:lnTo>
                <a:lnTo>
                  <a:pt x="1265847" y="1321777"/>
                </a:lnTo>
                <a:lnTo>
                  <a:pt x="1268387" y="1334477"/>
                </a:lnTo>
                <a:lnTo>
                  <a:pt x="1273454" y="1334477"/>
                </a:lnTo>
                <a:lnTo>
                  <a:pt x="1284173" y="1321777"/>
                </a:lnTo>
                <a:lnTo>
                  <a:pt x="1294917" y="1321777"/>
                </a:lnTo>
                <a:lnTo>
                  <a:pt x="1294638" y="1334477"/>
                </a:lnTo>
                <a:lnTo>
                  <a:pt x="1292059" y="1334477"/>
                </a:lnTo>
                <a:lnTo>
                  <a:pt x="1292059" y="1347177"/>
                </a:lnTo>
                <a:lnTo>
                  <a:pt x="1293761" y="1347177"/>
                </a:lnTo>
                <a:lnTo>
                  <a:pt x="1291221" y="1359877"/>
                </a:lnTo>
                <a:lnTo>
                  <a:pt x="1295374" y="1347177"/>
                </a:lnTo>
                <a:lnTo>
                  <a:pt x="1297139" y="1359877"/>
                </a:lnTo>
                <a:lnTo>
                  <a:pt x="1299540" y="1359877"/>
                </a:lnTo>
                <a:lnTo>
                  <a:pt x="1305598" y="1347177"/>
                </a:lnTo>
                <a:lnTo>
                  <a:pt x="1303909" y="1359877"/>
                </a:lnTo>
                <a:lnTo>
                  <a:pt x="1305598" y="1359877"/>
                </a:lnTo>
                <a:lnTo>
                  <a:pt x="1306868" y="1353527"/>
                </a:lnTo>
                <a:lnTo>
                  <a:pt x="1308138" y="1347177"/>
                </a:lnTo>
                <a:lnTo>
                  <a:pt x="1317447" y="1347177"/>
                </a:lnTo>
                <a:lnTo>
                  <a:pt x="1320825" y="1359877"/>
                </a:lnTo>
                <a:lnTo>
                  <a:pt x="1337741" y="1359877"/>
                </a:lnTo>
                <a:lnTo>
                  <a:pt x="1345793" y="1347177"/>
                </a:lnTo>
                <a:lnTo>
                  <a:pt x="1352651" y="1347177"/>
                </a:lnTo>
                <a:lnTo>
                  <a:pt x="1359039" y="1334477"/>
                </a:lnTo>
                <a:lnTo>
                  <a:pt x="1365656" y="1321777"/>
                </a:lnTo>
                <a:lnTo>
                  <a:pt x="1366507" y="1321777"/>
                </a:lnTo>
                <a:lnTo>
                  <a:pt x="1367345" y="1334477"/>
                </a:lnTo>
                <a:lnTo>
                  <a:pt x="1360576" y="1347177"/>
                </a:lnTo>
                <a:lnTo>
                  <a:pt x="1367345" y="1347177"/>
                </a:lnTo>
                <a:lnTo>
                  <a:pt x="1369034" y="1334477"/>
                </a:lnTo>
                <a:lnTo>
                  <a:pt x="1376654" y="1334477"/>
                </a:lnTo>
                <a:lnTo>
                  <a:pt x="1367345" y="1347177"/>
                </a:lnTo>
                <a:lnTo>
                  <a:pt x="1370736" y="1347177"/>
                </a:lnTo>
                <a:lnTo>
                  <a:pt x="1370736" y="1359877"/>
                </a:lnTo>
                <a:lnTo>
                  <a:pt x="1376438" y="1359877"/>
                </a:lnTo>
                <a:lnTo>
                  <a:pt x="1378813" y="1347177"/>
                </a:lnTo>
                <a:lnTo>
                  <a:pt x="1374965" y="1347177"/>
                </a:lnTo>
                <a:lnTo>
                  <a:pt x="1382572" y="1334477"/>
                </a:lnTo>
                <a:lnTo>
                  <a:pt x="1388808" y="1334477"/>
                </a:lnTo>
                <a:lnTo>
                  <a:pt x="1381213" y="1347177"/>
                </a:lnTo>
                <a:lnTo>
                  <a:pt x="1380883" y="1347177"/>
                </a:lnTo>
                <a:lnTo>
                  <a:pt x="1378343" y="1359877"/>
                </a:lnTo>
                <a:lnTo>
                  <a:pt x="1374965" y="1372577"/>
                </a:lnTo>
                <a:lnTo>
                  <a:pt x="1377492" y="1372577"/>
                </a:lnTo>
                <a:lnTo>
                  <a:pt x="1384261" y="1359877"/>
                </a:lnTo>
                <a:lnTo>
                  <a:pt x="1388935" y="1359877"/>
                </a:lnTo>
                <a:lnTo>
                  <a:pt x="1388389" y="1372577"/>
                </a:lnTo>
                <a:lnTo>
                  <a:pt x="1390180" y="1359877"/>
                </a:lnTo>
                <a:lnTo>
                  <a:pt x="1394409" y="1347177"/>
                </a:lnTo>
                <a:lnTo>
                  <a:pt x="1394345" y="1334477"/>
                </a:lnTo>
                <a:lnTo>
                  <a:pt x="1410487" y="1334477"/>
                </a:lnTo>
                <a:lnTo>
                  <a:pt x="1424444" y="1347177"/>
                </a:lnTo>
                <a:lnTo>
                  <a:pt x="1438402" y="1347177"/>
                </a:lnTo>
                <a:lnTo>
                  <a:pt x="1433271" y="1359877"/>
                </a:lnTo>
                <a:lnTo>
                  <a:pt x="1429092" y="1385277"/>
                </a:lnTo>
                <a:lnTo>
                  <a:pt x="1427454" y="1397977"/>
                </a:lnTo>
                <a:lnTo>
                  <a:pt x="1440942" y="1397977"/>
                </a:lnTo>
                <a:lnTo>
                  <a:pt x="1457007" y="1397977"/>
                </a:lnTo>
                <a:lnTo>
                  <a:pt x="2065083" y="1397977"/>
                </a:lnTo>
                <a:lnTo>
                  <a:pt x="2063991" y="1385277"/>
                </a:lnTo>
                <a:lnTo>
                  <a:pt x="2065185" y="1385277"/>
                </a:lnTo>
                <a:lnTo>
                  <a:pt x="2067407" y="1390015"/>
                </a:lnTo>
                <a:lnTo>
                  <a:pt x="2066823" y="1385277"/>
                </a:lnTo>
                <a:lnTo>
                  <a:pt x="2070315" y="1385277"/>
                </a:lnTo>
                <a:lnTo>
                  <a:pt x="2072805" y="1397977"/>
                </a:lnTo>
                <a:lnTo>
                  <a:pt x="2074024" y="1397977"/>
                </a:lnTo>
                <a:lnTo>
                  <a:pt x="2073643" y="1410677"/>
                </a:lnTo>
                <a:lnTo>
                  <a:pt x="2077872" y="1397977"/>
                </a:lnTo>
                <a:lnTo>
                  <a:pt x="2079574" y="1410677"/>
                </a:lnTo>
                <a:lnTo>
                  <a:pt x="2087816" y="1410677"/>
                </a:lnTo>
                <a:lnTo>
                  <a:pt x="2092553" y="1423377"/>
                </a:lnTo>
                <a:lnTo>
                  <a:pt x="2093950" y="1410677"/>
                </a:lnTo>
                <a:lnTo>
                  <a:pt x="2117166" y="1410677"/>
                </a:lnTo>
                <a:lnTo>
                  <a:pt x="2124405" y="1397977"/>
                </a:lnTo>
                <a:lnTo>
                  <a:pt x="2122754" y="1397977"/>
                </a:lnTo>
                <a:lnTo>
                  <a:pt x="2123236" y="1385277"/>
                </a:lnTo>
                <a:lnTo>
                  <a:pt x="2124519" y="1385277"/>
                </a:lnTo>
                <a:lnTo>
                  <a:pt x="2125243" y="1372577"/>
                </a:lnTo>
                <a:lnTo>
                  <a:pt x="2132622" y="1372577"/>
                </a:lnTo>
                <a:lnTo>
                  <a:pt x="2140470" y="1385277"/>
                </a:lnTo>
                <a:lnTo>
                  <a:pt x="2155698" y="1385277"/>
                </a:lnTo>
                <a:lnTo>
                  <a:pt x="2159927" y="1372577"/>
                </a:lnTo>
                <a:lnTo>
                  <a:pt x="2165312" y="1372577"/>
                </a:lnTo>
                <a:lnTo>
                  <a:pt x="2165845" y="1385277"/>
                </a:lnTo>
                <a:lnTo>
                  <a:pt x="2172411" y="1372577"/>
                </a:lnTo>
                <a:lnTo>
                  <a:pt x="2183333" y="1372577"/>
                </a:lnTo>
                <a:lnTo>
                  <a:pt x="2190381" y="1359877"/>
                </a:lnTo>
                <a:lnTo>
                  <a:pt x="2186990" y="1347177"/>
                </a:lnTo>
                <a:lnTo>
                  <a:pt x="2191220" y="1347177"/>
                </a:lnTo>
                <a:lnTo>
                  <a:pt x="2192921" y="1359877"/>
                </a:lnTo>
                <a:lnTo>
                  <a:pt x="2197531" y="1347177"/>
                </a:lnTo>
                <a:lnTo>
                  <a:pt x="2212784" y="1347177"/>
                </a:lnTo>
                <a:lnTo>
                  <a:pt x="2221674" y="1359877"/>
                </a:lnTo>
                <a:lnTo>
                  <a:pt x="2242489" y="1359877"/>
                </a:lnTo>
                <a:lnTo>
                  <a:pt x="2245360" y="1347177"/>
                </a:lnTo>
                <a:lnTo>
                  <a:pt x="2252967" y="1334477"/>
                </a:lnTo>
                <a:lnTo>
                  <a:pt x="2255951" y="1334477"/>
                </a:lnTo>
                <a:lnTo>
                  <a:pt x="2257133" y="1347177"/>
                </a:lnTo>
                <a:lnTo>
                  <a:pt x="2260587" y="1347177"/>
                </a:lnTo>
                <a:lnTo>
                  <a:pt x="2266861" y="1334477"/>
                </a:lnTo>
                <a:lnTo>
                  <a:pt x="2283549" y="1334477"/>
                </a:lnTo>
                <a:lnTo>
                  <a:pt x="2289340" y="1321777"/>
                </a:lnTo>
                <a:lnTo>
                  <a:pt x="2304669" y="1334477"/>
                </a:lnTo>
                <a:lnTo>
                  <a:pt x="2316099" y="1334477"/>
                </a:lnTo>
                <a:lnTo>
                  <a:pt x="2327046" y="1321777"/>
                </a:lnTo>
                <a:lnTo>
                  <a:pt x="2340940" y="1334477"/>
                </a:lnTo>
                <a:lnTo>
                  <a:pt x="2336711" y="1321777"/>
                </a:lnTo>
                <a:lnTo>
                  <a:pt x="2339251" y="1321777"/>
                </a:lnTo>
                <a:lnTo>
                  <a:pt x="2339251" y="1309077"/>
                </a:lnTo>
                <a:lnTo>
                  <a:pt x="2357653" y="1309077"/>
                </a:lnTo>
                <a:lnTo>
                  <a:pt x="2368512" y="1296377"/>
                </a:lnTo>
                <a:lnTo>
                  <a:pt x="2429560" y="1296377"/>
                </a:lnTo>
                <a:lnTo>
                  <a:pt x="2425636" y="1270977"/>
                </a:lnTo>
                <a:lnTo>
                  <a:pt x="2423769" y="1258277"/>
                </a:lnTo>
                <a:lnTo>
                  <a:pt x="2432291" y="1270977"/>
                </a:lnTo>
                <a:lnTo>
                  <a:pt x="2437371" y="1283677"/>
                </a:lnTo>
                <a:lnTo>
                  <a:pt x="2439911" y="1270977"/>
                </a:lnTo>
                <a:lnTo>
                  <a:pt x="2451747" y="1270977"/>
                </a:lnTo>
                <a:lnTo>
                  <a:pt x="2456827" y="1258277"/>
                </a:lnTo>
                <a:lnTo>
                  <a:pt x="2475230" y="1258277"/>
                </a:lnTo>
                <a:lnTo>
                  <a:pt x="2481046" y="1245577"/>
                </a:lnTo>
                <a:lnTo>
                  <a:pt x="2485580" y="1232877"/>
                </a:lnTo>
                <a:lnTo>
                  <a:pt x="2486431" y="1245577"/>
                </a:lnTo>
                <a:lnTo>
                  <a:pt x="2498699" y="1245577"/>
                </a:lnTo>
                <a:lnTo>
                  <a:pt x="2496578" y="1232877"/>
                </a:lnTo>
                <a:lnTo>
                  <a:pt x="2499969" y="1232877"/>
                </a:lnTo>
                <a:lnTo>
                  <a:pt x="2501658" y="1245577"/>
                </a:lnTo>
                <a:lnTo>
                  <a:pt x="2509494" y="1245577"/>
                </a:lnTo>
                <a:lnTo>
                  <a:pt x="2510650" y="1232877"/>
                </a:lnTo>
                <a:lnTo>
                  <a:pt x="2523185" y="1232877"/>
                </a:lnTo>
                <a:lnTo>
                  <a:pt x="2519426" y="1220177"/>
                </a:lnTo>
                <a:lnTo>
                  <a:pt x="2529154" y="1220177"/>
                </a:lnTo>
                <a:lnTo>
                  <a:pt x="2532977" y="1207477"/>
                </a:lnTo>
                <a:lnTo>
                  <a:pt x="2538882" y="1220177"/>
                </a:lnTo>
                <a:lnTo>
                  <a:pt x="2538946" y="1207477"/>
                </a:lnTo>
                <a:lnTo>
                  <a:pt x="2546375" y="1207477"/>
                </a:lnTo>
                <a:lnTo>
                  <a:pt x="2543111" y="1194777"/>
                </a:lnTo>
                <a:lnTo>
                  <a:pt x="2551506" y="1207477"/>
                </a:lnTo>
                <a:lnTo>
                  <a:pt x="2558326" y="1207477"/>
                </a:lnTo>
                <a:lnTo>
                  <a:pt x="2562618" y="1194777"/>
                </a:lnTo>
                <a:lnTo>
                  <a:pt x="2571013" y="1194777"/>
                </a:lnTo>
                <a:lnTo>
                  <a:pt x="2574404" y="1207477"/>
                </a:lnTo>
                <a:lnTo>
                  <a:pt x="2579484" y="1207477"/>
                </a:lnTo>
                <a:lnTo>
                  <a:pt x="2581173" y="1194777"/>
                </a:lnTo>
                <a:lnTo>
                  <a:pt x="2584970" y="1194777"/>
                </a:lnTo>
                <a:lnTo>
                  <a:pt x="2587358" y="1182077"/>
                </a:lnTo>
                <a:lnTo>
                  <a:pt x="2590088" y="1182077"/>
                </a:lnTo>
                <a:lnTo>
                  <a:pt x="2592273" y="1169377"/>
                </a:lnTo>
                <a:lnTo>
                  <a:pt x="2596515" y="1182077"/>
                </a:lnTo>
                <a:lnTo>
                  <a:pt x="2604008" y="1182077"/>
                </a:lnTo>
                <a:lnTo>
                  <a:pt x="2609392" y="1169377"/>
                </a:lnTo>
                <a:lnTo>
                  <a:pt x="2615323" y="1156677"/>
                </a:lnTo>
                <a:lnTo>
                  <a:pt x="2621737" y="1143977"/>
                </a:lnTo>
                <a:lnTo>
                  <a:pt x="2628544" y="1131277"/>
                </a:lnTo>
                <a:lnTo>
                  <a:pt x="2632138" y="1143977"/>
                </a:lnTo>
                <a:lnTo>
                  <a:pt x="2628747" y="1156677"/>
                </a:lnTo>
                <a:lnTo>
                  <a:pt x="2625687" y="1156677"/>
                </a:lnTo>
                <a:lnTo>
                  <a:pt x="2630233" y="1169377"/>
                </a:lnTo>
                <a:lnTo>
                  <a:pt x="2633586" y="1156677"/>
                </a:lnTo>
                <a:lnTo>
                  <a:pt x="2635516" y="1143977"/>
                </a:lnTo>
                <a:lnTo>
                  <a:pt x="2639034" y="1131277"/>
                </a:lnTo>
                <a:lnTo>
                  <a:pt x="2651379" y="1131277"/>
                </a:lnTo>
                <a:lnTo>
                  <a:pt x="2652217" y="1143977"/>
                </a:lnTo>
                <a:lnTo>
                  <a:pt x="2658478" y="1131277"/>
                </a:lnTo>
                <a:lnTo>
                  <a:pt x="2666708" y="1131277"/>
                </a:lnTo>
                <a:lnTo>
                  <a:pt x="2674467" y="1118577"/>
                </a:lnTo>
                <a:lnTo>
                  <a:pt x="2679293" y="1105877"/>
                </a:lnTo>
                <a:lnTo>
                  <a:pt x="2673832" y="1105877"/>
                </a:lnTo>
                <a:lnTo>
                  <a:pt x="2670086" y="1093177"/>
                </a:lnTo>
                <a:lnTo>
                  <a:pt x="2667774" y="1080477"/>
                </a:lnTo>
                <a:lnTo>
                  <a:pt x="2664917" y="1067777"/>
                </a:lnTo>
                <a:lnTo>
                  <a:pt x="2673858" y="1080477"/>
                </a:lnTo>
                <a:lnTo>
                  <a:pt x="2680030" y="1080477"/>
                </a:lnTo>
                <a:lnTo>
                  <a:pt x="2686685" y="1093177"/>
                </a:lnTo>
                <a:lnTo>
                  <a:pt x="2697048" y="1105877"/>
                </a:lnTo>
                <a:lnTo>
                  <a:pt x="2696210" y="1093177"/>
                </a:lnTo>
                <a:lnTo>
                  <a:pt x="2697899" y="1093177"/>
                </a:lnTo>
                <a:lnTo>
                  <a:pt x="2700439" y="1105877"/>
                </a:lnTo>
                <a:lnTo>
                  <a:pt x="2701404" y="1093177"/>
                </a:lnTo>
                <a:lnTo>
                  <a:pt x="2699905" y="1093177"/>
                </a:lnTo>
                <a:lnTo>
                  <a:pt x="2698889" y="1080477"/>
                </a:lnTo>
                <a:lnTo>
                  <a:pt x="2704350" y="1080477"/>
                </a:lnTo>
                <a:lnTo>
                  <a:pt x="2704668" y="1084529"/>
                </a:lnTo>
                <a:lnTo>
                  <a:pt x="2704668" y="1080477"/>
                </a:lnTo>
                <a:lnTo>
                  <a:pt x="2705417" y="1080477"/>
                </a:lnTo>
                <a:lnTo>
                  <a:pt x="2709748" y="1067777"/>
                </a:lnTo>
                <a:lnTo>
                  <a:pt x="2711437" y="1080477"/>
                </a:lnTo>
                <a:lnTo>
                  <a:pt x="2713126" y="1080477"/>
                </a:lnTo>
                <a:lnTo>
                  <a:pt x="2716453" y="1067777"/>
                </a:lnTo>
                <a:lnTo>
                  <a:pt x="2717571" y="1055077"/>
                </a:lnTo>
                <a:lnTo>
                  <a:pt x="2720263" y="1055077"/>
                </a:lnTo>
                <a:lnTo>
                  <a:pt x="2728353" y="1042377"/>
                </a:lnTo>
                <a:lnTo>
                  <a:pt x="2734500" y="1055077"/>
                </a:lnTo>
                <a:lnTo>
                  <a:pt x="2741879" y="1055077"/>
                </a:lnTo>
                <a:lnTo>
                  <a:pt x="2744152" y="1042377"/>
                </a:lnTo>
                <a:lnTo>
                  <a:pt x="2744851" y="1042377"/>
                </a:lnTo>
                <a:lnTo>
                  <a:pt x="2746171" y="1029677"/>
                </a:lnTo>
                <a:lnTo>
                  <a:pt x="2746425" y="1029677"/>
                </a:lnTo>
                <a:lnTo>
                  <a:pt x="2742095" y="1016977"/>
                </a:lnTo>
                <a:lnTo>
                  <a:pt x="2743581" y="1016977"/>
                </a:lnTo>
                <a:lnTo>
                  <a:pt x="2748648" y="1004277"/>
                </a:lnTo>
                <a:lnTo>
                  <a:pt x="2757957" y="1016977"/>
                </a:lnTo>
                <a:lnTo>
                  <a:pt x="2756268" y="1004277"/>
                </a:lnTo>
                <a:lnTo>
                  <a:pt x="2765514" y="1004277"/>
                </a:lnTo>
                <a:lnTo>
                  <a:pt x="2770009" y="1016977"/>
                </a:lnTo>
                <a:lnTo>
                  <a:pt x="2774188" y="1016977"/>
                </a:lnTo>
                <a:lnTo>
                  <a:pt x="2777413" y="1029677"/>
                </a:lnTo>
                <a:lnTo>
                  <a:pt x="2775394" y="1016977"/>
                </a:lnTo>
                <a:lnTo>
                  <a:pt x="2777731" y="1016977"/>
                </a:lnTo>
                <a:lnTo>
                  <a:pt x="2779903" y="1004277"/>
                </a:lnTo>
                <a:lnTo>
                  <a:pt x="2785872" y="1004277"/>
                </a:lnTo>
                <a:lnTo>
                  <a:pt x="2787561" y="1004277"/>
                </a:lnTo>
                <a:lnTo>
                  <a:pt x="2792806" y="1004277"/>
                </a:lnTo>
                <a:lnTo>
                  <a:pt x="2787878" y="991577"/>
                </a:lnTo>
                <a:lnTo>
                  <a:pt x="2800350" y="991577"/>
                </a:lnTo>
                <a:lnTo>
                  <a:pt x="2804490" y="978877"/>
                </a:lnTo>
                <a:lnTo>
                  <a:pt x="2811246" y="978877"/>
                </a:lnTo>
                <a:lnTo>
                  <a:pt x="2817355" y="991577"/>
                </a:lnTo>
                <a:lnTo>
                  <a:pt x="2816237" y="991577"/>
                </a:lnTo>
                <a:lnTo>
                  <a:pt x="2821394" y="1004277"/>
                </a:lnTo>
                <a:lnTo>
                  <a:pt x="2826093" y="991577"/>
                </a:lnTo>
                <a:lnTo>
                  <a:pt x="2829115" y="978877"/>
                </a:lnTo>
                <a:lnTo>
                  <a:pt x="2832938" y="966177"/>
                </a:lnTo>
                <a:lnTo>
                  <a:pt x="2840012" y="953477"/>
                </a:lnTo>
                <a:lnTo>
                  <a:pt x="2849308" y="953477"/>
                </a:lnTo>
                <a:lnTo>
                  <a:pt x="2856738" y="964628"/>
                </a:lnTo>
                <a:lnTo>
                  <a:pt x="2861526" y="953477"/>
                </a:lnTo>
                <a:lnTo>
                  <a:pt x="2864751" y="953477"/>
                </a:lnTo>
                <a:lnTo>
                  <a:pt x="2869615" y="928077"/>
                </a:lnTo>
                <a:lnTo>
                  <a:pt x="2872994" y="940777"/>
                </a:lnTo>
                <a:lnTo>
                  <a:pt x="2881452" y="940777"/>
                </a:lnTo>
                <a:lnTo>
                  <a:pt x="2885681" y="928077"/>
                </a:lnTo>
                <a:lnTo>
                  <a:pt x="2892450" y="928077"/>
                </a:lnTo>
                <a:lnTo>
                  <a:pt x="2889072" y="915377"/>
                </a:lnTo>
                <a:lnTo>
                  <a:pt x="2903118" y="915377"/>
                </a:lnTo>
                <a:lnTo>
                  <a:pt x="2908198" y="902677"/>
                </a:lnTo>
                <a:lnTo>
                  <a:pt x="2912186" y="889977"/>
                </a:lnTo>
                <a:lnTo>
                  <a:pt x="2926283" y="889977"/>
                </a:lnTo>
                <a:lnTo>
                  <a:pt x="2928823" y="902677"/>
                </a:lnTo>
                <a:lnTo>
                  <a:pt x="2930512" y="902677"/>
                </a:lnTo>
                <a:lnTo>
                  <a:pt x="2935592" y="889977"/>
                </a:lnTo>
                <a:lnTo>
                  <a:pt x="2930588" y="877277"/>
                </a:lnTo>
                <a:lnTo>
                  <a:pt x="2933052" y="877277"/>
                </a:lnTo>
                <a:lnTo>
                  <a:pt x="2930512" y="864577"/>
                </a:lnTo>
                <a:lnTo>
                  <a:pt x="2936837" y="877277"/>
                </a:lnTo>
                <a:lnTo>
                  <a:pt x="2932201" y="864577"/>
                </a:lnTo>
                <a:lnTo>
                  <a:pt x="2926943" y="851877"/>
                </a:lnTo>
                <a:lnTo>
                  <a:pt x="2931363" y="851877"/>
                </a:lnTo>
                <a:lnTo>
                  <a:pt x="2935592" y="864577"/>
                </a:lnTo>
                <a:lnTo>
                  <a:pt x="2935592" y="851877"/>
                </a:lnTo>
                <a:lnTo>
                  <a:pt x="2932201" y="851877"/>
                </a:lnTo>
                <a:lnTo>
                  <a:pt x="2936430" y="839177"/>
                </a:lnTo>
                <a:lnTo>
                  <a:pt x="2941459" y="851877"/>
                </a:lnTo>
                <a:lnTo>
                  <a:pt x="2942615" y="851877"/>
                </a:lnTo>
                <a:lnTo>
                  <a:pt x="2945739" y="864577"/>
                </a:lnTo>
                <a:lnTo>
                  <a:pt x="2945663" y="851877"/>
                </a:lnTo>
                <a:lnTo>
                  <a:pt x="2943199" y="851877"/>
                </a:lnTo>
                <a:lnTo>
                  <a:pt x="2942653" y="839177"/>
                </a:lnTo>
                <a:lnTo>
                  <a:pt x="2948279" y="839177"/>
                </a:lnTo>
                <a:lnTo>
                  <a:pt x="2949117" y="851877"/>
                </a:lnTo>
                <a:lnTo>
                  <a:pt x="2948279" y="851877"/>
                </a:lnTo>
                <a:lnTo>
                  <a:pt x="2956763" y="864577"/>
                </a:lnTo>
                <a:lnTo>
                  <a:pt x="2977032" y="864577"/>
                </a:lnTo>
                <a:lnTo>
                  <a:pt x="2971965" y="851877"/>
                </a:lnTo>
                <a:lnTo>
                  <a:pt x="2963672" y="839177"/>
                </a:lnTo>
                <a:lnTo>
                  <a:pt x="2965297" y="839177"/>
                </a:lnTo>
                <a:lnTo>
                  <a:pt x="2968993" y="826477"/>
                </a:lnTo>
                <a:lnTo>
                  <a:pt x="2966885" y="813777"/>
                </a:lnTo>
                <a:lnTo>
                  <a:pt x="2972651" y="826477"/>
                </a:lnTo>
                <a:lnTo>
                  <a:pt x="2976194" y="839177"/>
                </a:lnTo>
                <a:lnTo>
                  <a:pt x="2990570" y="839177"/>
                </a:lnTo>
                <a:lnTo>
                  <a:pt x="2996488" y="851877"/>
                </a:lnTo>
                <a:lnTo>
                  <a:pt x="2999028" y="851877"/>
                </a:lnTo>
                <a:lnTo>
                  <a:pt x="2998368" y="839177"/>
                </a:lnTo>
                <a:lnTo>
                  <a:pt x="3006636" y="839177"/>
                </a:lnTo>
                <a:lnTo>
                  <a:pt x="3002407" y="826477"/>
                </a:lnTo>
                <a:lnTo>
                  <a:pt x="3005798" y="826477"/>
                </a:lnTo>
                <a:lnTo>
                  <a:pt x="3022866" y="826477"/>
                </a:lnTo>
                <a:lnTo>
                  <a:pt x="3023565" y="813777"/>
                </a:lnTo>
                <a:lnTo>
                  <a:pt x="3022092" y="801077"/>
                </a:lnTo>
                <a:lnTo>
                  <a:pt x="3018802" y="788377"/>
                </a:lnTo>
                <a:lnTo>
                  <a:pt x="3015348" y="775677"/>
                </a:lnTo>
                <a:lnTo>
                  <a:pt x="3013405" y="762977"/>
                </a:lnTo>
                <a:lnTo>
                  <a:pt x="3015107" y="762977"/>
                </a:lnTo>
                <a:lnTo>
                  <a:pt x="3021863" y="775677"/>
                </a:lnTo>
                <a:lnTo>
                  <a:pt x="3024403" y="775677"/>
                </a:lnTo>
                <a:lnTo>
                  <a:pt x="3033712" y="788377"/>
                </a:lnTo>
                <a:lnTo>
                  <a:pt x="3035401" y="775677"/>
                </a:lnTo>
                <a:lnTo>
                  <a:pt x="3037090" y="775677"/>
                </a:lnTo>
                <a:lnTo>
                  <a:pt x="3027934" y="765086"/>
                </a:lnTo>
                <a:lnTo>
                  <a:pt x="3032861" y="775677"/>
                </a:lnTo>
                <a:lnTo>
                  <a:pt x="3029483" y="775677"/>
                </a:lnTo>
                <a:lnTo>
                  <a:pt x="3025254" y="762977"/>
                </a:lnTo>
                <a:lnTo>
                  <a:pt x="3026092" y="762977"/>
                </a:lnTo>
                <a:lnTo>
                  <a:pt x="3036786" y="750379"/>
                </a:lnTo>
                <a:lnTo>
                  <a:pt x="3038487" y="762977"/>
                </a:lnTo>
                <a:lnTo>
                  <a:pt x="3037090" y="775677"/>
                </a:lnTo>
                <a:lnTo>
                  <a:pt x="3041434" y="775677"/>
                </a:lnTo>
                <a:lnTo>
                  <a:pt x="3039719" y="762977"/>
                </a:lnTo>
                <a:lnTo>
                  <a:pt x="3043009" y="762977"/>
                </a:lnTo>
                <a:lnTo>
                  <a:pt x="3046399" y="775677"/>
                </a:lnTo>
                <a:lnTo>
                  <a:pt x="3052318" y="775677"/>
                </a:lnTo>
                <a:lnTo>
                  <a:pt x="3054858" y="788377"/>
                </a:lnTo>
                <a:lnTo>
                  <a:pt x="3054858" y="775677"/>
                </a:lnTo>
                <a:lnTo>
                  <a:pt x="3050629" y="762977"/>
                </a:lnTo>
                <a:lnTo>
                  <a:pt x="3049778" y="762977"/>
                </a:lnTo>
                <a:lnTo>
                  <a:pt x="3049778" y="750277"/>
                </a:lnTo>
                <a:lnTo>
                  <a:pt x="3036887" y="750277"/>
                </a:lnTo>
                <a:lnTo>
                  <a:pt x="3069234" y="712177"/>
                </a:lnTo>
                <a:lnTo>
                  <a:pt x="3081324" y="724877"/>
                </a:lnTo>
                <a:lnTo>
                  <a:pt x="3093656" y="737577"/>
                </a:lnTo>
                <a:lnTo>
                  <a:pt x="3106470" y="750277"/>
                </a:lnTo>
                <a:lnTo>
                  <a:pt x="3119983" y="750277"/>
                </a:lnTo>
                <a:lnTo>
                  <a:pt x="3114065" y="737577"/>
                </a:lnTo>
                <a:lnTo>
                  <a:pt x="3124212" y="750277"/>
                </a:lnTo>
                <a:lnTo>
                  <a:pt x="3124390" y="750277"/>
                </a:lnTo>
                <a:lnTo>
                  <a:pt x="3121685" y="737577"/>
                </a:lnTo>
                <a:lnTo>
                  <a:pt x="3126752" y="737577"/>
                </a:lnTo>
                <a:lnTo>
                  <a:pt x="3130981" y="750277"/>
                </a:lnTo>
                <a:lnTo>
                  <a:pt x="3133521" y="750277"/>
                </a:lnTo>
                <a:lnTo>
                  <a:pt x="3127184" y="737577"/>
                </a:lnTo>
                <a:lnTo>
                  <a:pt x="3120834" y="724877"/>
                </a:lnTo>
                <a:lnTo>
                  <a:pt x="3123400" y="724877"/>
                </a:lnTo>
                <a:lnTo>
                  <a:pt x="3120834" y="712177"/>
                </a:lnTo>
                <a:lnTo>
                  <a:pt x="3128048" y="724877"/>
                </a:lnTo>
                <a:lnTo>
                  <a:pt x="3126016" y="724877"/>
                </a:lnTo>
                <a:lnTo>
                  <a:pt x="3130562" y="737577"/>
                </a:lnTo>
                <a:lnTo>
                  <a:pt x="3134868" y="737577"/>
                </a:lnTo>
                <a:lnTo>
                  <a:pt x="3128657" y="724877"/>
                </a:lnTo>
                <a:lnTo>
                  <a:pt x="3141078" y="724877"/>
                </a:lnTo>
                <a:lnTo>
                  <a:pt x="3141980" y="737577"/>
                </a:lnTo>
                <a:lnTo>
                  <a:pt x="3141141" y="724877"/>
                </a:lnTo>
                <a:lnTo>
                  <a:pt x="3141764" y="724877"/>
                </a:lnTo>
                <a:lnTo>
                  <a:pt x="3141510" y="712177"/>
                </a:lnTo>
                <a:lnTo>
                  <a:pt x="3158058" y="712177"/>
                </a:lnTo>
                <a:lnTo>
                  <a:pt x="3152127" y="699477"/>
                </a:lnTo>
                <a:lnTo>
                  <a:pt x="3174047" y="699477"/>
                </a:lnTo>
                <a:lnTo>
                  <a:pt x="3185972" y="712177"/>
                </a:lnTo>
                <a:lnTo>
                  <a:pt x="3179635" y="699477"/>
                </a:lnTo>
                <a:lnTo>
                  <a:pt x="3180994" y="686777"/>
                </a:lnTo>
                <a:lnTo>
                  <a:pt x="3184423" y="686777"/>
                </a:lnTo>
                <a:lnTo>
                  <a:pt x="3184271" y="674077"/>
                </a:lnTo>
                <a:lnTo>
                  <a:pt x="3191891" y="674077"/>
                </a:lnTo>
                <a:lnTo>
                  <a:pt x="3198660" y="686777"/>
                </a:lnTo>
                <a:lnTo>
                  <a:pt x="3203727" y="686777"/>
                </a:lnTo>
                <a:lnTo>
                  <a:pt x="3194951" y="674077"/>
                </a:lnTo>
                <a:lnTo>
                  <a:pt x="3189986" y="661377"/>
                </a:lnTo>
                <a:lnTo>
                  <a:pt x="3186595" y="648677"/>
                </a:lnTo>
                <a:lnTo>
                  <a:pt x="3193554" y="648677"/>
                </a:lnTo>
                <a:lnTo>
                  <a:pt x="3199841" y="661200"/>
                </a:lnTo>
                <a:lnTo>
                  <a:pt x="3205657" y="674077"/>
                </a:lnTo>
                <a:lnTo>
                  <a:pt x="3208248" y="674077"/>
                </a:lnTo>
                <a:lnTo>
                  <a:pt x="3205416" y="661377"/>
                </a:lnTo>
                <a:lnTo>
                  <a:pt x="3202597" y="661377"/>
                </a:lnTo>
                <a:lnTo>
                  <a:pt x="3196120" y="648677"/>
                </a:lnTo>
                <a:lnTo>
                  <a:pt x="3206165" y="648677"/>
                </a:lnTo>
                <a:lnTo>
                  <a:pt x="3210039" y="661377"/>
                </a:lnTo>
                <a:lnTo>
                  <a:pt x="3218103" y="661377"/>
                </a:lnTo>
                <a:lnTo>
                  <a:pt x="3209620" y="648677"/>
                </a:lnTo>
                <a:lnTo>
                  <a:pt x="3210737" y="648677"/>
                </a:lnTo>
                <a:lnTo>
                  <a:pt x="3207956" y="635977"/>
                </a:lnTo>
                <a:lnTo>
                  <a:pt x="3217049" y="648677"/>
                </a:lnTo>
                <a:lnTo>
                  <a:pt x="3224365" y="648677"/>
                </a:lnTo>
                <a:lnTo>
                  <a:pt x="3217265" y="635977"/>
                </a:lnTo>
                <a:lnTo>
                  <a:pt x="3225939" y="635977"/>
                </a:lnTo>
                <a:lnTo>
                  <a:pt x="3233204" y="648677"/>
                </a:lnTo>
                <a:lnTo>
                  <a:pt x="3232175" y="648677"/>
                </a:lnTo>
                <a:lnTo>
                  <a:pt x="3237534" y="661200"/>
                </a:lnTo>
                <a:lnTo>
                  <a:pt x="3235033" y="648677"/>
                </a:lnTo>
                <a:lnTo>
                  <a:pt x="3240951" y="648677"/>
                </a:lnTo>
                <a:lnTo>
                  <a:pt x="3238792" y="635977"/>
                </a:lnTo>
                <a:lnTo>
                  <a:pt x="3235134" y="635977"/>
                </a:lnTo>
                <a:lnTo>
                  <a:pt x="3232264" y="623277"/>
                </a:lnTo>
                <a:lnTo>
                  <a:pt x="3237230" y="623277"/>
                </a:lnTo>
                <a:lnTo>
                  <a:pt x="3240201" y="610577"/>
                </a:lnTo>
                <a:lnTo>
                  <a:pt x="3242703" y="610577"/>
                </a:lnTo>
                <a:lnTo>
                  <a:pt x="3239262" y="597877"/>
                </a:lnTo>
                <a:lnTo>
                  <a:pt x="3241789" y="597877"/>
                </a:lnTo>
                <a:lnTo>
                  <a:pt x="3240722" y="585177"/>
                </a:lnTo>
                <a:lnTo>
                  <a:pt x="3238944" y="585177"/>
                </a:lnTo>
                <a:lnTo>
                  <a:pt x="3238576" y="572477"/>
                </a:lnTo>
                <a:lnTo>
                  <a:pt x="3247961" y="572477"/>
                </a:lnTo>
                <a:lnTo>
                  <a:pt x="3248037" y="585177"/>
                </a:lnTo>
                <a:lnTo>
                  <a:pt x="3246018" y="585177"/>
                </a:lnTo>
                <a:lnTo>
                  <a:pt x="3256724" y="597877"/>
                </a:lnTo>
                <a:lnTo>
                  <a:pt x="3257207" y="597877"/>
                </a:lnTo>
                <a:lnTo>
                  <a:pt x="3268865" y="610577"/>
                </a:lnTo>
                <a:lnTo>
                  <a:pt x="3273793" y="610577"/>
                </a:lnTo>
                <a:lnTo>
                  <a:pt x="3274682" y="597877"/>
                </a:lnTo>
                <a:lnTo>
                  <a:pt x="3275406" y="597877"/>
                </a:lnTo>
                <a:lnTo>
                  <a:pt x="3279864" y="585177"/>
                </a:lnTo>
                <a:lnTo>
                  <a:pt x="3275050" y="585177"/>
                </a:lnTo>
                <a:lnTo>
                  <a:pt x="3266059" y="572477"/>
                </a:lnTo>
                <a:lnTo>
                  <a:pt x="3261245" y="572477"/>
                </a:lnTo>
                <a:lnTo>
                  <a:pt x="3265665" y="559777"/>
                </a:lnTo>
                <a:lnTo>
                  <a:pt x="3279432" y="572477"/>
                </a:lnTo>
                <a:lnTo>
                  <a:pt x="3292551" y="572477"/>
                </a:lnTo>
                <a:lnTo>
                  <a:pt x="3285591" y="559777"/>
                </a:lnTo>
                <a:lnTo>
                  <a:pt x="3278797" y="547077"/>
                </a:lnTo>
                <a:lnTo>
                  <a:pt x="3281553" y="547077"/>
                </a:lnTo>
                <a:lnTo>
                  <a:pt x="3295929" y="559777"/>
                </a:lnTo>
                <a:lnTo>
                  <a:pt x="3296361" y="559777"/>
                </a:lnTo>
                <a:lnTo>
                  <a:pt x="3291167" y="547077"/>
                </a:lnTo>
                <a:lnTo>
                  <a:pt x="3287725" y="534377"/>
                </a:lnTo>
                <a:lnTo>
                  <a:pt x="3293389" y="534377"/>
                </a:lnTo>
                <a:lnTo>
                  <a:pt x="3298469" y="547077"/>
                </a:lnTo>
                <a:lnTo>
                  <a:pt x="3300577" y="547077"/>
                </a:lnTo>
                <a:lnTo>
                  <a:pt x="3296247" y="536041"/>
                </a:lnTo>
                <a:lnTo>
                  <a:pt x="3309467" y="547077"/>
                </a:lnTo>
                <a:lnTo>
                  <a:pt x="3311575" y="534377"/>
                </a:lnTo>
                <a:lnTo>
                  <a:pt x="3313265" y="521677"/>
                </a:lnTo>
                <a:lnTo>
                  <a:pt x="3315385" y="508977"/>
                </a:lnTo>
                <a:lnTo>
                  <a:pt x="3319615" y="508977"/>
                </a:lnTo>
                <a:lnTo>
                  <a:pt x="3322155" y="521677"/>
                </a:lnTo>
                <a:lnTo>
                  <a:pt x="3328924" y="521677"/>
                </a:lnTo>
                <a:lnTo>
                  <a:pt x="3329762" y="508977"/>
                </a:lnTo>
                <a:lnTo>
                  <a:pt x="3335680" y="508977"/>
                </a:lnTo>
                <a:lnTo>
                  <a:pt x="3342449" y="496277"/>
                </a:lnTo>
                <a:lnTo>
                  <a:pt x="3361004" y="496277"/>
                </a:lnTo>
                <a:lnTo>
                  <a:pt x="3367824" y="483577"/>
                </a:lnTo>
                <a:lnTo>
                  <a:pt x="3369310" y="483577"/>
                </a:lnTo>
                <a:lnTo>
                  <a:pt x="3365919" y="470877"/>
                </a:lnTo>
                <a:lnTo>
                  <a:pt x="3368675" y="470877"/>
                </a:lnTo>
                <a:lnTo>
                  <a:pt x="3365792" y="458177"/>
                </a:lnTo>
                <a:lnTo>
                  <a:pt x="3365919" y="445477"/>
                </a:lnTo>
                <a:lnTo>
                  <a:pt x="3370821" y="445477"/>
                </a:lnTo>
                <a:lnTo>
                  <a:pt x="3382213" y="432777"/>
                </a:lnTo>
                <a:lnTo>
                  <a:pt x="3380092" y="432777"/>
                </a:lnTo>
                <a:lnTo>
                  <a:pt x="3375469" y="420077"/>
                </a:lnTo>
                <a:lnTo>
                  <a:pt x="3382213" y="420077"/>
                </a:lnTo>
                <a:lnTo>
                  <a:pt x="3391928" y="407377"/>
                </a:lnTo>
                <a:lnTo>
                  <a:pt x="3399650" y="394677"/>
                </a:lnTo>
                <a:lnTo>
                  <a:pt x="3425342" y="394677"/>
                </a:lnTo>
                <a:lnTo>
                  <a:pt x="3420707" y="381977"/>
                </a:lnTo>
                <a:lnTo>
                  <a:pt x="3425025" y="381977"/>
                </a:lnTo>
                <a:lnTo>
                  <a:pt x="3427603" y="369277"/>
                </a:lnTo>
                <a:lnTo>
                  <a:pt x="3417735" y="356577"/>
                </a:lnTo>
                <a:lnTo>
                  <a:pt x="3429292" y="369277"/>
                </a:lnTo>
                <a:lnTo>
                  <a:pt x="3456648" y="369277"/>
                </a:lnTo>
                <a:lnTo>
                  <a:pt x="3455962" y="356577"/>
                </a:lnTo>
                <a:lnTo>
                  <a:pt x="3451148" y="356577"/>
                </a:lnTo>
                <a:lnTo>
                  <a:pt x="3447440" y="347941"/>
                </a:lnTo>
                <a:lnTo>
                  <a:pt x="3456648" y="356577"/>
                </a:lnTo>
                <a:lnTo>
                  <a:pt x="3445649" y="331177"/>
                </a:lnTo>
                <a:lnTo>
                  <a:pt x="3460267" y="341147"/>
                </a:lnTo>
                <a:lnTo>
                  <a:pt x="3454958" y="331177"/>
                </a:lnTo>
                <a:lnTo>
                  <a:pt x="3477793" y="331177"/>
                </a:lnTo>
                <a:lnTo>
                  <a:pt x="3475253" y="305777"/>
                </a:lnTo>
                <a:lnTo>
                  <a:pt x="3479482" y="318477"/>
                </a:lnTo>
                <a:lnTo>
                  <a:pt x="3487102" y="318477"/>
                </a:lnTo>
                <a:lnTo>
                  <a:pt x="3482873" y="305777"/>
                </a:lnTo>
                <a:lnTo>
                  <a:pt x="3494709" y="305777"/>
                </a:lnTo>
                <a:lnTo>
                  <a:pt x="3495560" y="293077"/>
                </a:lnTo>
                <a:lnTo>
                  <a:pt x="3504857" y="305777"/>
                </a:lnTo>
                <a:lnTo>
                  <a:pt x="3510356" y="293077"/>
                </a:lnTo>
                <a:lnTo>
                  <a:pt x="3513950" y="293077"/>
                </a:lnTo>
                <a:lnTo>
                  <a:pt x="3517227" y="280377"/>
                </a:lnTo>
                <a:lnTo>
                  <a:pt x="3521773" y="267677"/>
                </a:lnTo>
                <a:lnTo>
                  <a:pt x="3520935" y="267677"/>
                </a:lnTo>
                <a:lnTo>
                  <a:pt x="3515004" y="267677"/>
                </a:lnTo>
                <a:lnTo>
                  <a:pt x="3507181" y="267677"/>
                </a:lnTo>
                <a:lnTo>
                  <a:pt x="3502393" y="257695"/>
                </a:lnTo>
                <a:lnTo>
                  <a:pt x="3515004" y="267677"/>
                </a:lnTo>
                <a:lnTo>
                  <a:pt x="3510483" y="254977"/>
                </a:lnTo>
                <a:lnTo>
                  <a:pt x="3516668" y="254977"/>
                </a:lnTo>
                <a:lnTo>
                  <a:pt x="3520935" y="267677"/>
                </a:lnTo>
                <a:lnTo>
                  <a:pt x="3519233" y="254977"/>
                </a:lnTo>
                <a:lnTo>
                  <a:pt x="3525164" y="254977"/>
                </a:lnTo>
                <a:lnTo>
                  <a:pt x="3531019" y="267525"/>
                </a:lnTo>
                <a:lnTo>
                  <a:pt x="3537000" y="254977"/>
                </a:lnTo>
                <a:lnTo>
                  <a:pt x="3542919" y="254977"/>
                </a:lnTo>
                <a:lnTo>
                  <a:pt x="3547135" y="242277"/>
                </a:lnTo>
                <a:lnTo>
                  <a:pt x="3549370" y="242277"/>
                </a:lnTo>
                <a:lnTo>
                  <a:pt x="3551136" y="229577"/>
                </a:lnTo>
                <a:lnTo>
                  <a:pt x="3553917" y="229577"/>
                </a:lnTo>
                <a:lnTo>
                  <a:pt x="3547249" y="216877"/>
                </a:lnTo>
                <a:lnTo>
                  <a:pt x="3542144" y="216877"/>
                </a:lnTo>
                <a:lnTo>
                  <a:pt x="3537851" y="204177"/>
                </a:lnTo>
                <a:lnTo>
                  <a:pt x="3552964" y="204177"/>
                </a:lnTo>
                <a:lnTo>
                  <a:pt x="3560089" y="191477"/>
                </a:lnTo>
                <a:lnTo>
                  <a:pt x="3564915" y="191477"/>
                </a:lnTo>
                <a:lnTo>
                  <a:pt x="3561537" y="178777"/>
                </a:lnTo>
                <a:lnTo>
                  <a:pt x="3573386" y="178777"/>
                </a:lnTo>
                <a:lnTo>
                  <a:pt x="3574745" y="166077"/>
                </a:lnTo>
                <a:lnTo>
                  <a:pt x="3574999" y="166077"/>
                </a:lnTo>
                <a:lnTo>
                  <a:pt x="3574224" y="153377"/>
                </a:lnTo>
                <a:lnTo>
                  <a:pt x="3565766" y="153377"/>
                </a:lnTo>
                <a:lnTo>
                  <a:pt x="3561537" y="140677"/>
                </a:lnTo>
                <a:lnTo>
                  <a:pt x="3569995" y="140677"/>
                </a:lnTo>
                <a:lnTo>
                  <a:pt x="3575062" y="153377"/>
                </a:lnTo>
                <a:lnTo>
                  <a:pt x="3575913" y="153377"/>
                </a:lnTo>
                <a:lnTo>
                  <a:pt x="3580282" y="140677"/>
                </a:lnTo>
                <a:lnTo>
                  <a:pt x="3597592" y="127977"/>
                </a:lnTo>
                <a:lnTo>
                  <a:pt x="3613150" y="127977"/>
                </a:lnTo>
                <a:lnTo>
                  <a:pt x="3612286" y="115277"/>
                </a:lnTo>
                <a:lnTo>
                  <a:pt x="3613137" y="115277"/>
                </a:lnTo>
                <a:lnTo>
                  <a:pt x="3606368" y="89877"/>
                </a:lnTo>
                <a:lnTo>
                  <a:pt x="3611435" y="89877"/>
                </a:lnTo>
                <a:lnTo>
                  <a:pt x="3613975" y="102577"/>
                </a:lnTo>
                <a:lnTo>
                  <a:pt x="3623284" y="102577"/>
                </a:lnTo>
                <a:lnTo>
                  <a:pt x="3619703" y="89877"/>
                </a:lnTo>
                <a:lnTo>
                  <a:pt x="3624440" y="77177"/>
                </a:lnTo>
                <a:lnTo>
                  <a:pt x="3630295" y="77177"/>
                </a:lnTo>
                <a:lnTo>
                  <a:pt x="3630053" y="64477"/>
                </a:lnTo>
                <a:lnTo>
                  <a:pt x="3649751" y="64477"/>
                </a:lnTo>
                <a:lnTo>
                  <a:pt x="3655745" y="51777"/>
                </a:lnTo>
                <a:lnTo>
                  <a:pt x="3659670" y="39077"/>
                </a:lnTo>
                <a:lnTo>
                  <a:pt x="3663886" y="39077"/>
                </a:lnTo>
                <a:lnTo>
                  <a:pt x="3662134" y="26377"/>
                </a:lnTo>
                <a:lnTo>
                  <a:pt x="3660495" y="26377"/>
                </a:lnTo>
                <a:lnTo>
                  <a:pt x="3663124" y="13677"/>
                </a:lnTo>
                <a:lnTo>
                  <a:pt x="3668217" y="13677"/>
                </a:lnTo>
                <a:lnTo>
                  <a:pt x="3675367" y="977"/>
                </a:lnTo>
                <a:close/>
              </a:path>
            </a:pathLst>
          </a:custGeom>
          <a:solidFill>
            <a:srgbClr val="E28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>
            <a:spLocks noGrp="1"/>
          </p:cNvSpPr>
          <p:nvPr>
            <p:ph type="title"/>
          </p:nvPr>
        </p:nvSpPr>
        <p:spPr>
          <a:xfrm>
            <a:off x="640190" y="363453"/>
            <a:ext cx="15685769" cy="1200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700" spc="-55" dirty="0"/>
              <a:t>Final</a:t>
            </a:r>
            <a:r>
              <a:rPr sz="7700" spc="-515" dirty="0"/>
              <a:t> </a:t>
            </a:r>
            <a:r>
              <a:rPr sz="7700" spc="145" dirty="0"/>
              <a:t>reflections</a:t>
            </a:r>
            <a:r>
              <a:rPr sz="7700" spc="-509" dirty="0"/>
              <a:t> </a:t>
            </a:r>
            <a:r>
              <a:rPr sz="7700" spc="345" dirty="0"/>
              <a:t>and</a:t>
            </a:r>
            <a:r>
              <a:rPr sz="7700" spc="-515" dirty="0"/>
              <a:t> </a:t>
            </a:r>
            <a:r>
              <a:rPr sz="7700" spc="55" dirty="0"/>
              <a:t>future</a:t>
            </a:r>
            <a:r>
              <a:rPr sz="7700" spc="-509" dirty="0"/>
              <a:t> </a:t>
            </a:r>
            <a:r>
              <a:rPr sz="7700" spc="475" dirty="0"/>
              <a:t>steps</a:t>
            </a:r>
            <a:endParaRPr sz="7700"/>
          </a:p>
        </p:txBody>
      </p:sp>
      <p:grpSp>
        <p:nvGrpSpPr>
          <p:cNvPr id="121" name="object 121"/>
          <p:cNvGrpSpPr/>
          <p:nvPr/>
        </p:nvGrpSpPr>
        <p:grpSpPr>
          <a:xfrm>
            <a:off x="1009650" y="1931409"/>
            <a:ext cx="7483475" cy="8237855"/>
            <a:chOff x="1009650" y="1931409"/>
            <a:chExt cx="7483475" cy="8237855"/>
          </a:xfrm>
        </p:grpSpPr>
        <p:sp>
          <p:nvSpPr>
            <p:cNvPr id="122" name="object 122"/>
            <p:cNvSpPr/>
            <p:nvPr/>
          </p:nvSpPr>
          <p:spPr>
            <a:xfrm>
              <a:off x="1028700" y="1950455"/>
              <a:ext cx="7445375" cy="8216265"/>
            </a:xfrm>
            <a:custGeom>
              <a:avLst/>
              <a:gdLst/>
              <a:ahLst/>
              <a:cxnLst/>
              <a:rect l="l" t="t" r="r" b="b"/>
              <a:pathLst>
                <a:path w="7445375" h="8216265">
                  <a:moveTo>
                    <a:pt x="7121114" y="8215751"/>
                  </a:moveTo>
                  <a:lnTo>
                    <a:pt x="323849" y="8215751"/>
                  </a:lnTo>
                  <a:lnTo>
                    <a:pt x="272882" y="8211717"/>
                  </a:lnTo>
                  <a:lnTo>
                    <a:pt x="223629" y="8199854"/>
                  </a:lnTo>
                  <a:lnTo>
                    <a:pt x="176960" y="8180523"/>
                  </a:lnTo>
                  <a:lnTo>
                    <a:pt x="133745" y="8154084"/>
                  </a:lnTo>
                  <a:lnTo>
                    <a:pt x="94853" y="8120897"/>
                  </a:lnTo>
                  <a:lnTo>
                    <a:pt x="61666" y="8082005"/>
                  </a:lnTo>
                  <a:lnTo>
                    <a:pt x="35227" y="8038790"/>
                  </a:lnTo>
                  <a:lnTo>
                    <a:pt x="15896" y="7992121"/>
                  </a:lnTo>
                  <a:lnTo>
                    <a:pt x="4034" y="7942867"/>
                  </a:lnTo>
                  <a:lnTo>
                    <a:pt x="0" y="7891902"/>
                  </a:lnTo>
                  <a:lnTo>
                    <a:pt x="0" y="323847"/>
                  </a:lnTo>
                  <a:lnTo>
                    <a:pt x="4034" y="272882"/>
                  </a:lnTo>
                  <a:lnTo>
                    <a:pt x="15896" y="223629"/>
                  </a:lnTo>
                  <a:lnTo>
                    <a:pt x="35227" y="176960"/>
                  </a:lnTo>
                  <a:lnTo>
                    <a:pt x="61666" y="133745"/>
                  </a:lnTo>
                  <a:lnTo>
                    <a:pt x="94853" y="94853"/>
                  </a:lnTo>
                  <a:lnTo>
                    <a:pt x="133745" y="61666"/>
                  </a:lnTo>
                  <a:lnTo>
                    <a:pt x="176960" y="35227"/>
                  </a:lnTo>
                  <a:lnTo>
                    <a:pt x="223629" y="15896"/>
                  </a:lnTo>
                  <a:lnTo>
                    <a:pt x="272882" y="4034"/>
                  </a:lnTo>
                  <a:lnTo>
                    <a:pt x="323847" y="0"/>
                  </a:lnTo>
                  <a:lnTo>
                    <a:pt x="7121117" y="0"/>
                  </a:lnTo>
                  <a:lnTo>
                    <a:pt x="7172081" y="4034"/>
                  </a:lnTo>
                  <a:lnTo>
                    <a:pt x="7221334" y="15896"/>
                  </a:lnTo>
                  <a:lnTo>
                    <a:pt x="7268003" y="35227"/>
                  </a:lnTo>
                  <a:lnTo>
                    <a:pt x="7311219" y="61666"/>
                  </a:lnTo>
                  <a:lnTo>
                    <a:pt x="7350111" y="94853"/>
                  </a:lnTo>
                  <a:lnTo>
                    <a:pt x="7383297" y="133745"/>
                  </a:lnTo>
                  <a:lnTo>
                    <a:pt x="7409736" y="176960"/>
                  </a:lnTo>
                  <a:lnTo>
                    <a:pt x="7429067" y="223629"/>
                  </a:lnTo>
                  <a:lnTo>
                    <a:pt x="7440930" y="272882"/>
                  </a:lnTo>
                  <a:lnTo>
                    <a:pt x="7444964" y="323847"/>
                  </a:lnTo>
                  <a:lnTo>
                    <a:pt x="7444964" y="7891902"/>
                  </a:lnTo>
                  <a:lnTo>
                    <a:pt x="7440930" y="7942867"/>
                  </a:lnTo>
                  <a:lnTo>
                    <a:pt x="7429067" y="7992121"/>
                  </a:lnTo>
                  <a:lnTo>
                    <a:pt x="7409736" y="8038790"/>
                  </a:lnTo>
                  <a:lnTo>
                    <a:pt x="7383297" y="8082005"/>
                  </a:lnTo>
                  <a:lnTo>
                    <a:pt x="7350111" y="8120897"/>
                  </a:lnTo>
                  <a:lnTo>
                    <a:pt x="7311219" y="8154084"/>
                  </a:lnTo>
                  <a:lnTo>
                    <a:pt x="7268003" y="8180523"/>
                  </a:lnTo>
                  <a:lnTo>
                    <a:pt x="7221334" y="8199854"/>
                  </a:lnTo>
                  <a:lnTo>
                    <a:pt x="7172081" y="8211717"/>
                  </a:lnTo>
                  <a:lnTo>
                    <a:pt x="7121114" y="8215751"/>
                  </a:lnTo>
                  <a:close/>
                </a:path>
              </a:pathLst>
            </a:custGeom>
            <a:solidFill>
              <a:srgbClr val="E7DA94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028699" y="1950459"/>
              <a:ext cx="7445375" cy="8199755"/>
            </a:xfrm>
            <a:custGeom>
              <a:avLst/>
              <a:gdLst/>
              <a:ahLst/>
              <a:cxnLst/>
              <a:rect l="l" t="t" r="r" b="b"/>
              <a:pathLst>
                <a:path w="7445375" h="8199755">
                  <a:moveTo>
                    <a:pt x="7120984" y="0"/>
                  </a:moveTo>
                  <a:lnTo>
                    <a:pt x="7171950" y="4034"/>
                  </a:lnTo>
                  <a:lnTo>
                    <a:pt x="7221203" y="15896"/>
                  </a:lnTo>
                  <a:lnTo>
                    <a:pt x="7267871" y="35227"/>
                  </a:lnTo>
                  <a:lnTo>
                    <a:pt x="7311085" y="61665"/>
                  </a:lnTo>
                  <a:lnTo>
                    <a:pt x="7349976" y="94851"/>
                  </a:lnTo>
                  <a:lnTo>
                    <a:pt x="7383162" y="133742"/>
                  </a:lnTo>
                  <a:lnTo>
                    <a:pt x="7409601" y="176957"/>
                  </a:lnTo>
                  <a:lnTo>
                    <a:pt x="7428931" y="223625"/>
                  </a:lnTo>
                  <a:lnTo>
                    <a:pt x="7440794" y="272877"/>
                  </a:lnTo>
                  <a:lnTo>
                    <a:pt x="7444828" y="323844"/>
                  </a:lnTo>
                  <a:lnTo>
                    <a:pt x="7444828" y="7891757"/>
                  </a:lnTo>
                  <a:lnTo>
                    <a:pt x="7440794" y="7942723"/>
                  </a:lnTo>
                  <a:lnTo>
                    <a:pt x="7428931" y="7991975"/>
                  </a:lnTo>
                  <a:lnTo>
                    <a:pt x="7409601" y="8038643"/>
                  </a:lnTo>
                  <a:lnTo>
                    <a:pt x="7383162" y="8081857"/>
                  </a:lnTo>
                  <a:lnTo>
                    <a:pt x="7349976" y="8120748"/>
                  </a:lnTo>
                  <a:lnTo>
                    <a:pt x="7311085" y="8153934"/>
                  </a:lnTo>
                  <a:lnTo>
                    <a:pt x="7267871" y="8180373"/>
                  </a:lnTo>
                  <a:lnTo>
                    <a:pt x="7221203" y="8199703"/>
                  </a:lnTo>
                </a:path>
                <a:path w="7445375" h="8199755">
                  <a:moveTo>
                    <a:pt x="144557" y="8160551"/>
                  </a:moveTo>
                  <a:lnTo>
                    <a:pt x="94851" y="8120748"/>
                  </a:lnTo>
                  <a:lnTo>
                    <a:pt x="61665" y="8081857"/>
                  </a:lnTo>
                  <a:lnTo>
                    <a:pt x="35227" y="8038643"/>
                  </a:lnTo>
                  <a:lnTo>
                    <a:pt x="15896" y="7991975"/>
                  </a:lnTo>
                  <a:lnTo>
                    <a:pt x="4034" y="7942723"/>
                  </a:lnTo>
                  <a:lnTo>
                    <a:pt x="0" y="7891757"/>
                  </a:lnTo>
                  <a:lnTo>
                    <a:pt x="0" y="323844"/>
                  </a:lnTo>
                  <a:lnTo>
                    <a:pt x="4034" y="272877"/>
                  </a:lnTo>
                  <a:lnTo>
                    <a:pt x="15896" y="223625"/>
                  </a:lnTo>
                  <a:lnTo>
                    <a:pt x="35227" y="176957"/>
                  </a:lnTo>
                </a:path>
                <a:path w="7445375" h="8199755">
                  <a:moveTo>
                    <a:pt x="42558" y="164974"/>
                  </a:moveTo>
                  <a:lnTo>
                    <a:pt x="61665" y="133742"/>
                  </a:lnTo>
                  <a:lnTo>
                    <a:pt x="94851" y="94851"/>
                  </a:lnTo>
                  <a:lnTo>
                    <a:pt x="133742" y="61665"/>
                  </a:lnTo>
                  <a:lnTo>
                    <a:pt x="162398" y="44134"/>
                  </a:lnTo>
                </a:path>
              </a:pathLst>
            </a:custGeom>
            <a:ln w="38099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28700" y="1950455"/>
              <a:ext cx="7444105" cy="986790"/>
            </a:xfrm>
            <a:custGeom>
              <a:avLst/>
              <a:gdLst/>
              <a:ahLst/>
              <a:cxnLst/>
              <a:rect l="l" t="t" r="r" b="b"/>
              <a:pathLst>
                <a:path w="7444105" h="986789">
                  <a:moveTo>
                    <a:pt x="7283040" y="986366"/>
                  </a:moveTo>
                  <a:lnTo>
                    <a:pt x="161925" y="986366"/>
                  </a:lnTo>
                  <a:lnTo>
                    <a:pt x="130187" y="983226"/>
                  </a:lnTo>
                  <a:lnTo>
                    <a:pt x="72088" y="959161"/>
                  </a:lnTo>
                  <a:lnTo>
                    <a:pt x="27205" y="914277"/>
                  </a:lnTo>
                  <a:lnTo>
                    <a:pt x="3140" y="856179"/>
                  </a:lnTo>
                  <a:lnTo>
                    <a:pt x="0" y="824441"/>
                  </a:lnTo>
                  <a:lnTo>
                    <a:pt x="0" y="161924"/>
                  </a:lnTo>
                  <a:lnTo>
                    <a:pt x="12325" y="99958"/>
                  </a:lnTo>
                  <a:lnTo>
                    <a:pt x="47426" y="47426"/>
                  </a:lnTo>
                  <a:lnTo>
                    <a:pt x="99958" y="12325"/>
                  </a:lnTo>
                  <a:lnTo>
                    <a:pt x="161921" y="0"/>
                  </a:lnTo>
                  <a:lnTo>
                    <a:pt x="7283044" y="0"/>
                  </a:lnTo>
                  <a:lnTo>
                    <a:pt x="7345006" y="12325"/>
                  </a:lnTo>
                  <a:lnTo>
                    <a:pt x="7397539" y="47426"/>
                  </a:lnTo>
                  <a:lnTo>
                    <a:pt x="7432639" y="99958"/>
                  </a:lnTo>
                  <a:lnTo>
                    <a:pt x="7443989" y="152063"/>
                  </a:lnTo>
                  <a:lnTo>
                    <a:pt x="7443989" y="834303"/>
                  </a:lnTo>
                  <a:lnTo>
                    <a:pt x="7432639" y="886407"/>
                  </a:lnTo>
                  <a:lnTo>
                    <a:pt x="7397539" y="938940"/>
                  </a:lnTo>
                  <a:lnTo>
                    <a:pt x="7345006" y="974041"/>
                  </a:lnTo>
                  <a:lnTo>
                    <a:pt x="7283040" y="986366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32085" y="2806562"/>
              <a:ext cx="7425690" cy="130175"/>
            </a:xfrm>
            <a:custGeom>
              <a:avLst/>
              <a:gdLst/>
              <a:ahLst/>
              <a:cxnLst/>
              <a:rect l="l" t="t" r="r" b="b"/>
              <a:pathLst>
                <a:path w="7425690" h="130175">
                  <a:moveTo>
                    <a:pt x="7425601" y="36351"/>
                  </a:moveTo>
                  <a:lnTo>
                    <a:pt x="7393774" y="82753"/>
                  </a:lnTo>
                  <a:lnTo>
                    <a:pt x="7341246" y="117851"/>
                  </a:lnTo>
                  <a:lnTo>
                    <a:pt x="7279285" y="130176"/>
                  </a:lnTo>
                  <a:lnTo>
                    <a:pt x="158771" y="130176"/>
                  </a:lnTo>
                  <a:lnTo>
                    <a:pt x="96810" y="117851"/>
                  </a:lnTo>
                  <a:lnTo>
                    <a:pt x="44282" y="82753"/>
                  </a:lnTo>
                  <a:lnTo>
                    <a:pt x="9184" y="30225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9865" algn="ctr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Future</a:t>
            </a:r>
            <a:r>
              <a:rPr spc="-185" dirty="0"/>
              <a:t> </a:t>
            </a:r>
            <a:r>
              <a:rPr spc="-25" dirty="0"/>
              <a:t>Steps:</a:t>
            </a:r>
          </a:p>
          <a:p>
            <a:pPr marL="12700" marR="230504" algn="just">
              <a:lnSpc>
                <a:spcPct val="111200"/>
              </a:lnSpc>
              <a:spcBef>
                <a:spcPts val="2755"/>
              </a:spcBef>
            </a:pPr>
            <a:r>
              <a:rPr sz="2950" spc="70" dirty="0">
                <a:latin typeface="Lucida Sans Unicode"/>
                <a:cs typeface="Lucida Sans Unicode"/>
              </a:rPr>
              <a:t>Integration </a:t>
            </a:r>
            <a:r>
              <a:rPr sz="2950" spc="55" dirty="0">
                <a:latin typeface="Lucida Sans Unicode"/>
                <a:cs typeface="Lucida Sans Unicode"/>
              </a:rPr>
              <a:t>with </a:t>
            </a:r>
            <a:r>
              <a:rPr sz="2950" dirty="0">
                <a:latin typeface="Lucida Sans Unicode"/>
                <a:cs typeface="Lucida Sans Unicode"/>
              </a:rPr>
              <a:t>an </a:t>
            </a:r>
            <a:r>
              <a:rPr sz="2950" spc="35" dirty="0">
                <a:latin typeface="Lucida Sans Unicode"/>
                <a:cs typeface="Lucida Sans Unicode"/>
              </a:rPr>
              <a:t>online </a:t>
            </a:r>
            <a:r>
              <a:rPr sz="2950" spc="75" dirty="0">
                <a:latin typeface="Lucida Sans Unicode"/>
                <a:cs typeface="Lucida Sans Unicode"/>
              </a:rPr>
              <a:t>platform </a:t>
            </a:r>
            <a:r>
              <a:rPr sz="2950" spc="80" dirty="0">
                <a:latin typeface="Lucida Sans Unicode"/>
                <a:cs typeface="Lucida Sans Unicode"/>
              </a:rPr>
              <a:t> </a:t>
            </a:r>
            <a:r>
              <a:rPr sz="2950" spc="15" dirty="0">
                <a:latin typeface="Lucida Sans Unicode"/>
                <a:cs typeface="Lucida Sans Unicode"/>
              </a:rPr>
              <a:t>for </a:t>
            </a:r>
            <a:r>
              <a:rPr sz="2950" spc="110" dirty="0">
                <a:latin typeface="Lucida Sans Unicode"/>
                <a:cs typeface="Lucida Sans Unicode"/>
              </a:rPr>
              <a:t>remote </a:t>
            </a:r>
            <a:r>
              <a:rPr sz="2950" spc="140" dirty="0">
                <a:latin typeface="Lucida Sans Unicode"/>
                <a:cs typeface="Lucida Sans Unicode"/>
              </a:rPr>
              <a:t>access. </a:t>
            </a:r>
            <a:r>
              <a:rPr sz="2950" spc="90" dirty="0">
                <a:latin typeface="Lucida Sans Unicode"/>
                <a:cs typeface="Lucida Sans Unicode"/>
              </a:rPr>
              <a:t>Implementation </a:t>
            </a:r>
            <a:r>
              <a:rPr sz="2950" spc="-919" dirty="0">
                <a:latin typeface="Lucida Sans Unicode"/>
                <a:cs typeface="Lucida Sans Unicode"/>
              </a:rPr>
              <a:t> </a:t>
            </a:r>
            <a:r>
              <a:rPr sz="2950" dirty="0">
                <a:latin typeface="Lucida Sans Unicode"/>
                <a:cs typeface="Lucida Sans Unicode"/>
              </a:rPr>
              <a:t>of</a:t>
            </a:r>
            <a:r>
              <a:rPr sz="2950" spc="204" dirty="0">
                <a:latin typeface="Lucida Sans Unicode"/>
                <a:cs typeface="Lucida Sans Unicode"/>
              </a:rPr>
              <a:t> </a:t>
            </a:r>
            <a:r>
              <a:rPr sz="2950" spc="150" dirty="0">
                <a:latin typeface="Lucida Sans Unicode"/>
                <a:cs typeface="Lucida Sans Unicode"/>
              </a:rPr>
              <a:t>advanced</a:t>
            </a:r>
            <a:r>
              <a:rPr sz="2950" spc="204" dirty="0">
                <a:latin typeface="Lucida Sans Unicode"/>
                <a:cs typeface="Lucida Sans Unicode"/>
              </a:rPr>
              <a:t> </a:t>
            </a:r>
            <a:r>
              <a:rPr sz="2950" spc="120" dirty="0">
                <a:latin typeface="Lucida Sans Unicode"/>
                <a:cs typeface="Lucida Sans Unicode"/>
              </a:rPr>
              <a:t>search</a:t>
            </a:r>
            <a:r>
              <a:rPr sz="2950" spc="210" dirty="0">
                <a:latin typeface="Lucida Sans Unicode"/>
                <a:cs typeface="Lucida Sans Unicode"/>
              </a:rPr>
              <a:t> </a:t>
            </a:r>
            <a:r>
              <a:rPr sz="2950" spc="75" dirty="0">
                <a:latin typeface="Lucida Sans Unicode"/>
                <a:cs typeface="Lucida Sans Unicode"/>
              </a:rPr>
              <a:t>functionalities.</a:t>
            </a:r>
            <a:endParaRPr sz="295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395"/>
              </a:spcBef>
            </a:pPr>
            <a:r>
              <a:rPr sz="2950" spc="70" dirty="0">
                <a:latin typeface="Lucida Sans Unicode"/>
                <a:cs typeface="Lucida Sans Unicode"/>
              </a:rPr>
              <a:t>Integration</a:t>
            </a:r>
            <a:r>
              <a:rPr sz="2950" spc="190" dirty="0">
                <a:latin typeface="Lucida Sans Unicode"/>
                <a:cs typeface="Lucida Sans Unicode"/>
              </a:rPr>
              <a:t> </a:t>
            </a:r>
            <a:r>
              <a:rPr sz="2950" spc="55" dirty="0">
                <a:latin typeface="Lucida Sans Unicode"/>
                <a:cs typeface="Lucida Sans Unicode"/>
              </a:rPr>
              <a:t>with</a:t>
            </a:r>
            <a:r>
              <a:rPr sz="2950" spc="195" dirty="0">
                <a:latin typeface="Lucida Sans Unicode"/>
                <a:cs typeface="Lucida Sans Unicode"/>
              </a:rPr>
              <a:t> </a:t>
            </a:r>
            <a:r>
              <a:rPr sz="2950" spc="85" dirty="0">
                <a:latin typeface="Lucida Sans Unicode"/>
                <a:cs typeface="Lucida Sans Unicode"/>
              </a:rPr>
              <a:t>other</a:t>
            </a:r>
            <a:r>
              <a:rPr sz="2950" spc="195" dirty="0">
                <a:latin typeface="Lucida Sans Unicode"/>
                <a:cs typeface="Lucida Sans Unicode"/>
              </a:rPr>
              <a:t> </a:t>
            </a:r>
            <a:r>
              <a:rPr sz="2950" spc="70" dirty="0">
                <a:latin typeface="Lucida Sans Unicode"/>
                <a:cs typeface="Lucida Sans Unicode"/>
              </a:rPr>
              <a:t>library</a:t>
            </a:r>
            <a:endParaRPr sz="2950">
              <a:latin typeface="Lucida Sans Unicode"/>
              <a:cs typeface="Lucida Sans Unicode"/>
            </a:endParaRPr>
          </a:p>
          <a:p>
            <a:pPr marL="12700" marR="436880" algn="just">
              <a:lnSpc>
                <a:spcPct val="111200"/>
              </a:lnSpc>
            </a:pPr>
            <a:r>
              <a:rPr sz="2950" spc="145" dirty="0">
                <a:latin typeface="Lucida Sans Unicode"/>
                <a:cs typeface="Lucida Sans Unicode"/>
              </a:rPr>
              <a:t>systems </a:t>
            </a:r>
            <a:r>
              <a:rPr sz="2950" spc="15" dirty="0">
                <a:latin typeface="Lucida Sans Unicode"/>
                <a:cs typeface="Lucida Sans Unicode"/>
              </a:rPr>
              <a:t>for </a:t>
            </a:r>
            <a:r>
              <a:rPr sz="2950" spc="75" dirty="0">
                <a:latin typeface="Lucida Sans Unicode"/>
                <a:cs typeface="Lucida Sans Unicode"/>
              </a:rPr>
              <a:t>inter-library </a:t>
            </a:r>
            <a:r>
              <a:rPr sz="2950" spc="120" dirty="0">
                <a:latin typeface="Lucida Sans Unicode"/>
                <a:cs typeface="Lucida Sans Unicode"/>
              </a:rPr>
              <a:t>resource </a:t>
            </a:r>
            <a:r>
              <a:rPr sz="2950" spc="-919" dirty="0">
                <a:latin typeface="Lucida Sans Unicode"/>
                <a:cs typeface="Lucida Sans Unicode"/>
              </a:rPr>
              <a:t> </a:t>
            </a:r>
            <a:r>
              <a:rPr sz="2950" dirty="0">
                <a:latin typeface="Lucida Sans Unicode"/>
                <a:cs typeface="Lucida Sans Unicode"/>
              </a:rPr>
              <a:t>sharing.</a:t>
            </a:r>
            <a:endParaRPr sz="2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Lucida Sans Unicode"/>
              <a:cs typeface="Lucida Sans Unicode"/>
            </a:endParaRPr>
          </a:p>
          <a:p>
            <a:pPr marL="12700" marR="5080">
              <a:lnSpc>
                <a:spcPct val="111200"/>
              </a:lnSpc>
            </a:pPr>
            <a:r>
              <a:rPr sz="2950" spc="-5" dirty="0">
                <a:latin typeface="Lucida Sans Unicode"/>
                <a:cs typeface="Lucida Sans Unicode"/>
              </a:rPr>
              <a:t>This</a:t>
            </a:r>
            <a:r>
              <a:rPr sz="2950" spc="204" dirty="0">
                <a:latin typeface="Lucida Sans Unicode"/>
                <a:cs typeface="Lucida Sans Unicode"/>
              </a:rPr>
              <a:t> </a:t>
            </a:r>
            <a:r>
              <a:rPr sz="2950" spc="110" dirty="0">
                <a:latin typeface="Lucida Sans Unicode"/>
                <a:cs typeface="Lucida Sans Unicode"/>
              </a:rPr>
              <a:t>presentation</a:t>
            </a:r>
            <a:r>
              <a:rPr sz="2950" spc="204" dirty="0">
                <a:latin typeface="Lucida Sans Unicode"/>
                <a:cs typeface="Lucida Sans Unicode"/>
              </a:rPr>
              <a:t> </a:t>
            </a:r>
            <a:r>
              <a:rPr sz="2950" spc="70" dirty="0">
                <a:latin typeface="Lucida Sans Unicode"/>
                <a:cs typeface="Lucida Sans Unicode"/>
              </a:rPr>
              <a:t>outlines</a:t>
            </a:r>
            <a:r>
              <a:rPr sz="2950" spc="210" dirty="0">
                <a:latin typeface="Lucida Sans Unicode"/>
                <a:cs typeface="Lucida Sans Unicode"/>
              </a:rPr>
              <a:t> </a:t>
            </a:r>
            <a:r>
              <a:rPr sz="2950" spc="90" dirty="0">
                <a:latin typeface="Lucida Sans Unicode"/>
                <a:cs typeface="Lucida Sans Unicode"/>
              </a:rPr>
              <a:t>the</a:t>
            </a:r>
            <a:r>
              <a:rPr sz="2950" spc="204" dirty="0">
                <a:latin typeface="Lucida Sans Unicode"/>
                <a:cs typeface="Lucida Sans Unicode"/>
              </a:rPr>
              <a:t> </a:t>
            </a:r>
            <a:r>
              <a:rPr sz="2950" spc="-15" dirty="0">
                <a:latin typeface="Lucida Sans Unicode"/>
                <a:cs typeface="Lucida Sans Unicode"/>
              </a:rPr>
              <a:t>goals, </a:t>
            </a:r>
            <a:r>
              <a:rPr sz="2950" spc="-919" dirty="0">
                <a:latin typeface="Lucida Sans Unicode"/>
                <a:cs typeface="Lucida Sans Unicode"/>
              </a:rPr>
              <a:t> </a:t>
            </a:r>
            <a:r>
              <a:rPr sz="2950" spc="65" dirty="0">
                <a:latin typeface="Lucida Sans Unicode"/>
                <a:cs typeface="Lucida Sans Unicode"/>
              </a:rPr>
              <a:t>methods,</a:t>
            </a:r>
            <a:r>
              <a:rPr sz="2950" spc="195" dirty="0">
                <a:latin typeface="Lucida Sans Unicode"/>
                <a:cs typeface="Lucida Sans Unicode"/>
              </a:rPr>
              <a:t> </a:t>
            </a:r>
            <a:r>
              <a:rPr sz="2950" spc="55" dirty="0">
                <a:latin typeface="Lucida Sans Unicode"/>
                <a:cs typeface="Lucida Sans Unicode"/>
              </a:rPr>
              <a:t>and</a:t>
            </a:r>
            <a:r>
              <a:rPr sz="2950" spc="195" dirty="0">
                <a:latin typeface="Lucida Sans Unicode"/>
                <a:cs typeface="Lucida Sans Unicode"/>
              </a:rPr>
              <a:t> </a:t>
            </a:r>
            <a:r>
              <a:rPr sz="2950" spc="100" dirty="0">
                <a:latin typeface="Lucida Sans Unicode"/>
                <a:cs typeface="Lucida Sans Unicode"/>
              </a:rPr>
              <a:t>potential</a:t>
            </a:r>
            <a:r>
              <a:rPr sz="2950" spc="200" dirty="0">
                <a:latin typeface="Lucida Sans Unicode"/>
                <a:cs typeface="Lucida Sans Unicode"/>
              </a:rPr>
              <a:t> </a:t>
            </a:r>
            <a:r>
              <a:rPr sz="2950" spc="70" dirty="0">
                <a:latin typeface="Lucida Sans Unicode"/>
                <a:cs typeface="Lucida Sans Unicode"/>
              </a:rPr>
              <a:t>future</a:t>
            </a:r>
            <a:endParaRPr sz="2950">
              <a:latin typeface="Lucida Sans Unicode"/>
              <a:cs typeface="Lucida Sans Unicode"/>
            </a:endParaRPr>
          </a:p>
          <a:p>
            <a:pPr marL="12700" marR="163195">
              <a:lnSpc>
                <a:spcPct val="111200"/>
              </a:lnSpc>
            </a:pPr>
            <a:r>
              <a:rPr sz="2950" spc="105" dirty="0">
                <a:latin typeface="Lucida Sans Unicode"/>
                <a:cs typeface="Lucida Sans Unicode"/>
              </a:rPr>
              <a:t>improvements</a:t>
            </a:r>
            <a:r>
              <a:rPr sz="2950" spc="185" dirty="0">
                <a:latin typeface="Lucida Sans Unicode"/>
                <a:cs typeface="Lucida Sans Unicode"/>
              </a:rPr>
              <a:t> </a:t>
            </a:r>
            <a:r>
              <a:rPr sz="2950" spc="15" dirty="0">
                <a:latin typeface="Lucida Sans Unicode"/>
                <a:cs typeface="Lucida Sans Unicode"/>
              </a:rPr>
              <a:t>for</a:t>
            </a:r>
            <a:r>
              <a:rPr sz="2950" spc="190" dirty="0">
                <a:latin typeface="Lucida Sans Unicode"/>
                <a:cs typeface="Lucida Sans Unicode"/>
              </a:rPr>
              <a:t> </a:t>
            </a:r>
            <a:r>
              <a:rPr sz="2950" spc="90" dirty="0">
                <a:latin typeface="Lucida Sans Unicode"/>
                <a:cs typeface="Lucida Sans Unicode"/>
              </a:rPr>
              <a:t>the</a:t>
            </a:r>
            <a:r>
              <a:rPr sz="2950" spc="190" dirty="0">
                <a:latin typeface="Lucida Sans Unicode"/>
                <a:cs typeface="Lucida Sans Unicode"/>
              </a:rPr>
              <a:t> </a:t>
            </a:r>
            <a:r>
              <a:rPr sz="2950" spc="125" dirty="0">
                <a:latin typeface="Lucida Sans Unicode"/>
                <a:cs typeface="Lucida Sans Unicode"/>
              </a:rPr>
              <a:t>development </a:t>
            </a:r>
            <a:r>
              <a:rPr sz="2950" spc="-919" dirty="0">
                <a:latin typeface="Lucida Sans Unicode"/>
                <a:cs typeface="Lucida Sans Unicode"/>
              </a:rPr>
              <a:t> </a:t>
            </a:r>
            <a:r>
              <a:rPr sz="2950" dirty="0">
                <a:latin typeface="Lucida Sans Unicode"/>
                <a:cs typeface="Lucida Sans Unicode"/>
              </a:rPr>
              <a:t>of</a:t>
            </a:r>
            <a:r>
              <a:rPr sz="2950" spc="190" dirty="0">
                <a:latin typeface="Lucida Sans Unicode"/>
                <a:cs typeface="Lucida Sans Unicode"/>
              </a:rPr>
              <a:t> </a:t>
            </a:r>
            <a:r>
              <a:rPr sz="2950" spc="-35" dirty="0">
                <a:latin typeface="Lucida Sans Unicode"/>
                <a:cs typeface="Lucida Sans Unicode"/>
              </a:rPr>
              <a:t>a</a:t>
            </a:r>
            <a:r>
              <a:rPr sz="2950" spc="195" dirty="0">
                <a:latin typeface="Lucida Sans Unicode"/>
                <a:cs typeface="Lucida Sans Unicode"/>
              </a:rPr>
              <a:t> </a:t>
            </a:r>
            <a:r>
              <a:rPr sz="2950" spc="95" dirty="0">
                <a:latin typeface="Lucida Sans Unicode"/>
                <a:cs typeface="Lucida Sans Unicode"/>
              </a:rPr>
              <a:t>Library</a:t>
            </a:r>
            <a:r>
              <a:rPr sz="2950" spc="190" dirty="0">
                <a:latin typeface="Lucida Sans Unicode"/>
                <a:cs typeface="Lucida Sans Unicode"/>
              </a:rPr>
              <a:t> </a:t>
            </a:r>
            <a:r>
              <a:rPr sz="2950" spc="95" dirty="0">
                <a:latin typeface="Lucida Sans Unicode"/>
                <a:cs typeface="Lucida Sans Unicode"/>
              </a:rPr>
              <a:t>Management</a:t>
            </a:r>
            <a:r>
              <a:rPr sz="2950" spc="195" dirty="0">
                <a:latin typeface="Lucida Sans Unicode"/>
                <a:cs typeface="Lucida Sans Unicode"/>
              </a:rPr>
              <a:t> </a:t>
            </a:r>
            <a:r>
              <a:rPr sz="2950" spc="170" dirty="0">
                <a:latin typeface="Lucida Sans Unicode"/>
                <a:cs typeface="Lucida Sans Unicode"/>
              </a:rPr>
              <a:t>System</a:t>
            </a:r>
            <a:endParaRPr sz="2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950" spc="5" dirty="0">
                <a:latin typeface="Lucida Sans Unicode"/>
                <a:cs typeface="Lucida Sans Unicode"/>
              </a:rPr>
              <a:t>using</a:t>
            </a:r>
            <a:r>
              <a:rPr sz="2950" spc="170" dirty="0">
                <a:latin typeface="Lucida Sans Unicode"/>
                <a:cs typeface="Lucida Sans Unicode"/>
              </a:rPr>
              <a:t> </a:t>
            </a:r>
            <a:r>
              <a:rPr sz="2950" spc="30" dirty="0">
                <a:latin typeface="Lucida Sans Unicode"/>
                <a:cs typeface="Lucida Sans Unicode"/>
              </a:rPr>
              <a:t>linked</a:t>
            </a:r>
            <a:r>
              <a:rPr sz="2950" spc="170" dirty="0">
                <a:latin typeface="Lucida Sans Unicode"/>
                <a:cs typeface="Lucida Sans Unicode"/>
              </a:rPr>
              <a:t> </a:t>
            </a:r>
            <a:r>
              <a:rPr sz="2950" spc="25" dirty="0">
                <a:latin typeface="Lucida Sans Unicode"/>
                <a:cs typeface="Lucida Sans Unicode"/>
              </a:rPr>
              <a:t>lists.</a:t>
            </a:r>
            <a:endParaRPr sz="2950">
              <a:latin typeface="Lucida Sans Unicode"/>
              <a:cs typeface="Lucida Sans Unicode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9281383" y="1931409"/>
            <a:ext cx="7479030" cy="8235315"/>
            <a:chOff x="9281383" y="1931409"/>
            <a:chExt cx="7479030" cy="8235315"/>
          </a:xfrm>
        </p:grpSpPr>
        <p:sp>
          <p:nvSpPr>
            <p:cNvPr id="128" name="object 128"/>
            <p:cNvSpPr/>
            <p:nvPr/>
          </p:nvSpPr>
          <p:spPr>
            <a:xfrm>
              <a:off x="9296399" y="1950455"/>
              <a:ext cx="7445375" cy="8216265"/>
            </a:xfrm>
            <a:custGeom>
              <a:avLst/>
              <a:gdLst/>
              <a:ahLst/>
              <a:cxnLst/>
              <a:rect l="l" t="t" r="r" b="b"/>
              <a:pathLst>
                <a:path w="7445375" h="8216265">
                  <a:moveTo>
                    <a:pt x="7121115" y="8215751"/>
                  </a:moveTo>
                  <a:lnTo>
                    <a:pt x="323849" y="8215751"/>
                  </a:lnTo>
                  <a:lnTo>
                    <a:pt x="272882" y="8211717"/>
                  </a:lnTo>
                  <a:lnTo>
                    <a:pt x="223629" y="8199854"/>
                  </a:lnTo>
                  <a:lnTo>
                    <a:pt x="176960" y="8180523"/>
                  </a:lnTo>
                  <a:lnTo>
                    <a:pt x="133744" y="8154084"/>
                  </a:lnTo>
                  <a:lnTo>
                    <a:pt x="94853" y="8120897"/>
                  </a:lnTo>
                  <a:lnTo>
                    <a:pt x="61666" y="8082005"/>
                  </a:lnTo>
                  <a:lnTo>
                    <a:pt x="35227" y="8038790"/>
                  </a:lnTo>
                  <a:lnTo>
                    <a:pt x="15896" y="7992121"/>
                  </a:lnTo>
                  <a:lnTo>
                    <a:pt x="4033" y="7942867"/>
                  </a:lnTo>
                  <a:lnTo>
                    <a:pt x="0" y="7891905"/>
                  </a:lnTo>
                  <a:lnTo>
                    <a:pt x="0" y="323844"/>
                  </a:lnTo>
                  <a:lnTo>
                    <a:pt x="4033" y="272882"/>
                  </a:lnTo>
                  <a:lnTo>
                    <a:pt x="15896" y="223629"/>
                  </a:lnTo>
                  <a:lnTo>
                    <a:pt x="35227" y="176960"/>
                  </a:lnTo>
                  <a:lnTo>
                    <a:pt x="61666" y="133745"/>
                  </a:lnTo>
                  <a:lnTo>
                    <a:pt x="94853" y="94853"/>
                  </a:lnTo>
                  <a:lnTo>
                    <a:pt x="133744" y="61666"/>
                  </a:lnTo>
                  <a:lnTo>
                    <a:pt x="176960" y="35227"/>
                  </a:lnTo>
                  <a:lnTo>
                    <a:pt x="223629" y="15896"/>
                  </a:lnTo>
                  <a:lnTo>
                    <a:pt x="272882" y="4034"/>
                  </a:lnTo>
                  <a:lnTo>
                    <a:pt x="323846" y="0"/>
                  </a:lnTo>
                  <a:lnTo>
                    <a:pt x="7121117" y="0"/>
                  </a:lnTo>
                  <a:lnTo>
                    <a:pt x="7172081" y="4034"/>
                  </a:lnTo>
                  <a:lnTo>
                    <a:pt x="7221334" y="15896"/>
                  </a:lnTo>
                  <a:lnTo>
                    <a:pt x="7268003" y="35227"/>
                  </a:lnTo>
                  <a:lnTo>
                    <a:pt x="7311218" y="61666"/>
                  </a:lnTo>
                  <a:lnTo>
                    <a:pt x="7350111" y="94853"/>
                  </a:lnTo>
                  <a:lnTo>
                    <a:pt x="7383297" y="133745"/>
                  </a:lnTo>
                  <a:lnTo>
                    <a:pt x="7409736" y="176960"/>
                  </a:lnTo>
                  <a:lnTo>
                    <a:pt x="7429067" y="223629"/>
                  </a:lnTo>
                  <a:lnTo>
                    <a:pt x="7440930" y="272882"/>
                  </a:lnTo>
                  <a:lnTo>
                    <a:pt x="7444964" y="323844"/>
                  </a:lnTo>
                  <a:lnTo>
                    <a:pt x="7444964" y="7891905"/>
                  </a:lnTo>
                  <a:lnTo>
                    <a:pt x="7440930" y="7942867"/>
                  </a:lnTo>
                  <a:lnTo>
                    <a:pt x="7429067" y="7992121"/>
                  </a:lnTo>
                  <a:lnTo>
                    <a:pt x="7409736" y="8038790"/>
                  </a:lnTo>
                  <a:lnTo>
                    <a:pt x="7383297" y="8082005"/>
                  </a:lnTo>
                  <a:lnTo>
                    <a:pt x="7350111" y="8120897"/>
                  </a:lnTo>
                  <a:lnTo>
                    <a:pt x="7311218" y="8154084"/>
                  </a:lnTo>
                  <a:lnTo>
                    <a:pt x="7268003" y="8180523"/>
                  </a:lnTo>
                  <a:lnTo>
                    <a:pt x="7221334" y="8199854"/>
                  </a:lnTo>
                  <a:lnTo>
                    <a:pt x="7172081" y="8211717"/>
                  </a:lnTo>
                  <a:lnTo>
                    <a:pt x="7121115" y="8215751"/>
                  </a:lnTo>
                  <a:close/>
                </a:path>
              </a:pathLst>
            </a:custGeom>
            <a:solidFill>
              <a:srgbClr val="E7DA94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300433" y="1950459"/>
              <a:ext cx="7440930" cy="8196580"/>
            </a:xfrm>
            <a:custGeom>
              <a:avLst/>
              <a:gdLst/>
              <a:ahLst/>
              <a:cxnLst/>
              <a:rect l="l" t="t" r="r" b="b"/>
              <a:pathLst>
                <a:path w="7440930" h="8196580">
                  <a:moveTo>
                    <a:pt x="7116950" y="0"/>
                  </a:moveTo>
                  <a:lnTo>
                    <a:pt x="7167916" y="4034"/>
                  </a:lnTo>
                  <a:lnTo>
                    <a:pt x="7217168" y="15896"/>
                  </a:lnTo>
                  <a:lnTo>
                    <a:pt x="7263836" y="35227"/>
                  </a:lnTo>
                  <a:lnTo>
                    <a:pt x="7307051" y="61665"/>
                  </a:lnTo>
                  <a:lnTo>
                    <a:pt x="7345942" y="94851"/>
                  </a:lnTo>
                  <a:lnTo>
                    <a:pt x="7379128" y="133742"/>
                  </a:lnTo>
                  <a:lnTo>
                    <a:pt x="7405567" y="176957"/>
                  </a:lnTo>
                  <a:lnTo>
                    <a:pt x="7424897" y="223625"/>
                  </a:lnTo>
                  <a:lnTo>
                    <a:pt x="7436760" y="272877"/>
                  </a:lnTo>
                  <a:lnTo>
                    <a:pt x="7440794" y="323844"/>
                  </a:lnTo>
                  <a:lnTo>
                    <a:pt x="7440794" y="7891757"/>
                  </a:lnTo>
                  <a:lnTo>
                    <a:pt x="7436760" y="7942723"/>
                  </a:lnTo>
                  <a:lnTo>
                    <a:pt x="7424897" y="7991975"/>
                  </a:lnTo>
                  <a:lnTo>
                    <a:pt x="7405567" y="8038643"/>
                  </a:lnTo>
                  <a:lnTo>
                    <a:pt x="7379128" y="8081857"/>
                  </a:lnTo>
                  <a:lnTo>
                    <a:pt x="7345942" y="8120748"/>
                  </a:lnTo>
                  <a:lnTo>
                    <a:pt x="7307051" y="8153934"/>
                  </a:lnTo>
                  <a:lnTo>
                    <a:pt x="7263836" y="8180373"/>
                  </a:lnTo>
                  <a:lnTo>
                    <a:pt x="7225467" y="8196266"/>
                  </a:lnTo>
                </a:path>
                <a:path w="7440930" h="8196580">
                  <a:moveTo>
                    <a:pt x="65760" y="8091384"/>
                  </a:moveTo>
                  <a:lnTo>
                    <a:pt x="57631" y="8081857"/>
                  </a:lnTo>
                  <a:lnTo>
                    <a:pt x="31193" y="8038643"/>
                  </a:lnTo>
                  <a:lnTo>
                    <a:pt x="11862" y="7991975"/>
                  </a:lnTo>
                  <a:lnTo>
                    <a:pt x="0" y="7942723"/>
                  </a:lnTo>
                </a:path>
                <a:path w="7440930" h="8196580">
                  <a:moveTo>
                    <a:pt x="19849" y="204342"/>
                  </a:moveTo>
                  <a:lnTo>
                    <a:pt x="31193" y="176957"/>
                  </a:lnTo>
                  <a:lnTo>
                    <a:pt x="34757" y="171131"/>
                  </a:lnTo>
                </a:path>
              </a:pathLst>
            </a:custGeom>
            <a:ln w="38099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296399" y="1950455"/>
              <a:ext cx="7444105" cy="986790"/>
            </a:xfrm>
            <a:custGeom>
              <a:avLst/>
              <a:gdLst/>
              <a:ahLst/>
              <a:cxnLst/>
              <a:rect l="l" t="t" r="r" b="b"/>
              <a:pathLst>
                <a:path w="7444105" h="986789">
                  <a:moveTo>
                    <a:pt x="7283041" y="986366"/>
                  </a:moveTo>
                  <a:lnTo>
                    <a:pt x="161925" y="986366"/>
                  </a:lnTo>
                  <a:lnTo>
                    <a:pt x="130187" y="983226"/>
                  </a:lnTo>
                  <a:lnTo>
                    <a:pt x="72088" y="959161"/>
                  </a:lnTo>
                  <a:lnTo>
                    <a:pt x="27205" y="914277"/>
                  </a:lnTo>
                  <a:lnTo>
                    <a:pt x="3140" y="856179"/>
                  </a:lnTo>
                  <a:lnTo>
                    <a:pt x="0" y="824441"/>
                  </a:lnTo>
                  <a:lnTo>
                    <a:pt x="0" y="161924"/>
                  </a:lnTo>
                  <a:lnTo>
                    <a:pt x="12325" y="99958"/>
                  </a:lnTo>
                  <a:lnTo>
                    <a:pt x="47427" y="47426"/>
                  </a:lnTo>
                  <a:lnTo>
                    <a:pt x="99958" y="12325"/>
                  </a:lnTo>
                  <a:lnTo>
                    <a:pt x="161921" y="0"/>
                  </a:lnTo>
                  <a:lnTo>
                    <a:pt x="7283045" y="0"/>
                  </a:lnTo>
                  <a:lnTo>
                    <a:pt x="7345006" y="12325"/>
                  </a:lnTo>
                  <a:lnTo>
                    <a:pt x="7397539" y="47426"/>
                  </a:lnTo>
                  <a:lnTo>
                    <a:pt x="7432639" y="99958"/>
                  </a:lnTo>
                  <a:lnTo>
                    <a:pt x="7443989" y="152057"/>
                  </a:lnTo>
                  <a:lnTo>
                    <a:pt x="7443989" y="834309"/>
                  </a:lnTo>
                  <a:lnTo>
                    <a:pt x="7432639" y="886407"/>
                  </a:lnTo>
                  <a:lnTo>
                    <a:pt x="7397539" y="938940"/>
                  </a:lnTo>
                  <a:lnTo>
                    <a:pt x="7345006" y="974041"/>
                  </a:lnTo>
                  <a:lnTo>
                    <a:pt x="7283041" y="986366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9396596" y="1953595"/>
              <a:ext cx="7341234" cy="983615"/>
            </a:xfrm>
            <a:custGeom>
              <a:avLst/>
              <a:gdLst/>
              <a:ahLst/>
              <a:cxnLst/>
              <a:rect l="l" t="t" r="r" b="b"/>
              <a:pathLst>
                <a:path w="7341234" h="983614">
                  <a:moveTo>
                    <a:pt x="7214210" y="0"/>
                  </a:moveTo>
                  <a:lnTo>
                    <a:pt x="7220791" y="1999"/>
                  </a:lnTo>
                </a:path>
                <a:path w="7341234" h="983614">
                  <a:moveTo>
                    <a:pt x="7244435" y="9184"/>
                  </a:moveTo>
                  <a:lnTo>
                    <a:pt x="7259814" y="17395"/>
                  </a:lnTo>
                </a:path>
                <a:path w="7341234" h="983614">
                  <a:moveTo>
                    <a:pt x="7272303" y="24063"/>
                  </a:moveTo>
                  <a:lnTo>
                    <a:pt x="7274098" y="25535"/>
                  </a:lnTo>
                </a:path>
                <a:path w="7341234" h="983614">
                  <a:moveTo>
                    <a:pt x="7341106" y="853424"/>
                  </a:moveTo>
                  <a:lnTo>
                    <a:pt x="7317182" y="911061"/>
                  </a:lnTo>
                  <a:lnTo>
                    <a:pt x="7272302" y="955940"/>
                  </a:lnTo>
                  <a:lnTo>
                    <a:pt x="7214209" y="980004"/>
                  </a:lnTo>
                  <a:lnTo>
                    <a:pt x="7182474" y="983143"/>
                  </a:lnTo>
                  <a:lnTo>
                    <a:pt x="61960" y="983143"/>
                  </a:lnTo>
                  <a:lnTo>
                    <a:pt x="30225" y="980004"/>
                  </a:lnTo>
                </a:path>
                <a:path w="7341234" h="983614">
                  <a:moveTo>
                    <a:pt x="21877" y="977467"/>
                  </a:moveTo>
                  <a:lnTo>
                    <a:pt x="0" y="970819"/>
                  </a:lnTo>
                </a:path>
              </a:pathLst>
            </a:custGeom>
            <a:ln w="38099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9484399" y="2150967"/>
            <a:ext cx="6837680" cy="739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 algn="ctr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latin typeface="Tahoma"/>
                <a:cs typeface="Tahoma"/>
              </a:rPr>
              <a:t>Final</a:t>
            </a:r>
            <a:r>
              <a:rPr sz="2900" spc="-185" dirty="0">
                <a:latin typeface="Tahoma"/>
                <a:cs typeface="Tahoma"/>
              </a:rPr>
              <a:t> </a:t>
            </a:r>
            <a:r>
              <a:rPr sz="2900" spc="-15" dirty="0">
                <a:latin typeface="Tahoma"/>
                <a:cs typeface="Tahoma"/>
              </a:rPr>
              <a:t>Reflection:</a:t>
            </a:r>
            <a:endParaRPr sz="2900">
              <a:latin typeface="Tahoma"/>
              <a:cs typeface="Tahoma"/>
            </a:endParaRPr>
          </a:p>
          <a:p>
            <a:pPr marL="12700" marR="5080" algn="just">
              <a:lnSpc>
                <a:spcPct val="111200"/>
              </a:lnSpc>
              <a:spcBef>
                <a:spcPts val="3335"/>
              </a:spcBef>
            </a:pPr>
            <a:r>
              <a:rPr sz="2950" spc="70" dirty="0">
                <a:latin typeface="Lucida Sans Unicode"/>
                <a:cs typeface="Lucida Sans Unicode"/>
              </a:rPr>
              <a:t>Integration </a:t>
            </a:r>
            <a:r>
              <a:rPr sz="2950" spc="55" dirty="0">
                <a:latin typeface="Lucida Sans Unicode"/>
                <a:cs typeface="Lucida Sans Unicode"/>
              </a:rPr>
              <a:t>with </a:t>
            </a:r>
            <a:r>
              <a:rPr sz="2950" dirty="0">
                <a:latin typeface="Lucida Sans Unicode"/>
                <a:cs typeface="Lucida Sans Unicode"/>
              </a:rPr>
              <a:t>an </a:t>
            </a:r>
            <a:r>
              <a:rPr sz="2950" spc="35" dirty="0">
                <a:latin typeface="Lucida Sans Unicode"/>
                <a:cs typeface="Lucida Sans Unicode"/>
              </a:rPr>
              <a:t>online </a:t>
            </a:r>
            <a:r>
              <a:rPr sz="2950" spc="75" dirty="0">
                <a:latin typeface="Lucida Sans Unicode"/>
                <a:cs typeface="Lucida Sans Unicode"/>
              </a:rPr>
              <a:t>platform </a:t>
            </a:r>
            <a:r>
              <a:rPr sz="2950" spc="80" dirty="0">
                <a:latin typeface="Lucida Sans Unicode"/>
                <a:cs typeface="Lucida Sans Unicode"/>
              </a:rPr>
              <a:t> </a:t>
            </a:r>
            <a:r>
              <a:rPr sz="2950" spc="15" dirty="0">
                <a:latin typeface="Lucida Sans Unicode"/>
                <a:cs typeface="Lucida Sans Unicode"/>
              </a:rPr>
              <a:t>for </a:t>
            </a:r>
            <a:r>
              <a:rPr sz="2950" spc="110" dirty="0">
                <a:latin typeface="Lucida Sans Unicode"/>
                <a:cs typeface="Lucida Sans Unicode"/>
              </a:rPr>
              <a:t>remote </a:t>
            </a:r>
            <a:r>
              <a:rPr sz="2950" spc="140" dirty="0">
                <a:latin typeface="Lucida Sans Unicode"/>
                <a:cs typeface="Lucida Sans Unicode"/>
              </a:rPr>
              <a:t>access. </a:t>
            </a:r>
            <a:r>
              <a:rPr sz="2950" spc="90" dirty="0">
                <a:latin typeface="Lucida Sans Unicode"/>
                <a:cs typeface="Lucida Sans Unicode"/>
              </a:rPr>
              <a:t>Implementation </a:t>
            </a:r>
            <a:r>
              <a:rPr sz="2950" spc="-919" dirty="0">
                <a:latin typeface="Lucida Sans Unicode"/>
                <a:cs typeface="Lucida Sans Unicode"/>
              </a:rPr>
              <a:t> </a:t>
            </a:r>
            <a:r>
              <a:rPr sz="2950" dirty="0">
                <a:latin typeface="Lucida Sans Unicode"/>
                <a:cs typeface="Lucida Sans Unicode"/>
              </a:rPr>
              <a:t>of</a:t>
            </a:r>
            <a:r>
              <a:rPr sz="2950" spc="204" dirty="0">
                <a:latin typeface="Lucida Sans Unicode"/>
                <a:cs typeface="Lucida Sans Unicode"/>
              </a:rPr>
              <a:t> </a:t>
            </a:r>
            <a:r>
              <a:rPr sz="2950" spc="150" dirty="0">
                <a:latin typeface="Lucida Sans Unicode"/>
                <a:cs typeface="Lucida Sans Unicode"/>
              </a:rPr>
              <a:t>advanced</a:t>
            </a:r>
            <a:r>
              <a:rPr sz="2950" spc="204" dirty="0">
                <a:latin typeface="Lucida Sans Unicode"/>
                <a:cs typeface="Lucida Sans Unicode"/>
              </a:rPr>
              <a:t> </a:t>
            </a:r>
            <a:r>
              <a:rPr sz="2950" spc="120" dirty="0">
                <a:latin typeface="Lucida Sans Unicode"/>
                <a:cs typeface="Lucida Sans Unicode"/>
              </a:rPr>
              <a:t>search</a:t>
            </a:r>
            <a:r>
              <a:rPr sz="2950" spc="210" dirty="0">
                <a:latin typeface="Lucida Sans Unicode"/>
                <a:cs typeface="Lucida Sans Unicode"/>
              </a:rPr>
              <a:t> </a:t>
            </a:r>
            <a:r>
              <a:rPr sz="2950" spc="75" dirty="0">
                <a:latin typeface="Lucida Sans Unicode"/>
                <a:cs typeface="Lucida Sans Unicode"/>
              </a:rPr>
              <a:t>functionalities.</a:t>
            </a:r>
            <a:endParaRPr sz="295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395"/>
              </a:spcBef>
            </a:pPr>
            <a:r>
              <a:rPr sz="2950" spc="70" dirty="0">
                <a:latin typeface="Lucida Sans Unicode"/>
                <a:cs typeface="Lucida Sans Unicode"/>
              </a:rPr>
              <a:t>Integration</a:t>
            </a:r>
            <a:r>
              <a:rPr sz="2950" spc="190" dirty="0">
                <a:latin typeface="Lucida Sans Unicode"/>
                <a:cs typeface="Lucida Sans Unicode"/>
              </a:rPr>
              <a:t> </a:t>
            </a:r>
            <a:r>
              <a:rPr sz="2950" spc="55" dirty="0">
                <a:latin typeface="Lucida Sans Unicode"/>
                <a:cs typeface="Lucida Sans Unicode"/>
              </a:rPr>
              <a:t>with</a:t>
            </a:r>
            <a:r>
              <a:rPr sz="2950" spc="195" dirty="0">
                <a:latin typeface="Lucida Sans Unicode"/>
                <a:cs typeface="Lucida Sans Unicode"/>
              </a:rPr>
              <a:t> </a:t>
            </a:r>
            <a:r>
              <a:rPr sz="2950" spc="85" dirty="0">
                <a:latin typeface="Lucida Sans Unicode"/>
                <a:cs typeface="Lucida Sans Unicode"/>
              </a:rPr>
              <a:t>other</a:t>
            </a:r>
            <a:r>
              <a:rPr sz="2950" spc="195" dirty="0">
                <a:latin typeface="Lucida Sans Unicode"/>
                <a:cs typeface="Lucida Sans Unicode"/>
              </a:rPr>
              <a:t> </a:t>
            </a:r>
            <a:r>
              <a:rPr sz="2950" spc="70" dirty="0">
                <a:latin typeface="Lucida Sans Unicode"/>
                <a:cs typeface="Lucida Sans Unicode"/>
              </a:rPr>
              <a:t>library</a:t>
            </a:r>
            <a:endParaRPr sz="2950">
              <a:latin typeface="Lucida Sans Unicode"/>
              <a:cs typeface="Lucida Sans Unicode"/>
            </a:endParaRPr>
          </a:p>
          <a:p>
            <a:pPr marL="12700" marR="211454" algn="just">
              <a:lnSpc>
                <a:spcPct val="111200"/>
              </a:lnSpc>
            </a:pPr>
            <a:r>
              <a:rPr sz="2950" spc="145" dirty="0">
                <a:latin typeface="Lucida Sans Unicode"/>
                <a:cs typeface="Lucida Sans Unicode"/>
              </a:rPr>
              <a:t>systems </a:t>
            </a:r>
            <a:r>
              <a:rPr sz="2950" spc="15" dirty="0">
                <a:latin typeface="Lucida Sans Unicode"/>
                <a:cs typeface="Lucida Sans Unicode"/>
              </a:rPr>
              <a:t>for </a:t>
            </a:r>
            <a:r>
              <a:rPr sz="2950" spc="75" dirty="0">
                <a:latin typeface="Lucida Sans Unicode"/>
                <a:cs typeface="Lucida Sans Unicode"/>
              </a:rPr>
              <a:t>inter-library </a:t>
            </a:r>
            <a:r>
              <a:rPr sz="2950" spc="120" dirty="0">
                <a:latin typeface="Lucida Sans Unicode"/>
                <a:cs typeface="Lucida Sans Unicode"/>
              </a:rPr>
              <a:t>resource </a:t>
            </a:r>
            <a:r>
              <a:rPr sz="2950" spc="-919" dirty="0">
                <a:latin typeface="Lucida Sans Unicode"/>
                <a:cs typeface="Lucida Sans Unicode"/>
              </a:rPr>
              <a:t> </a:t>
            </a:r>
            <a:r>
              <a:rPr sz="2950" dirty="0">
                <a:latin typeface="Lucida Sans Unicode"/>
                <a:cs typeface="Lucida Sans Unicode"/>
              </a:rPr>
              <a:t>sharing.</a:t>
            </a:r>
            <a:endParaRPr sz="2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Lucida Sans Unicode"/>
              <a:cs typeface="Lucida Sans Unicode"/>
            </a:endParaRPr>
          </a:p>
          <a:p>
            <a:pPr marL="12700" marR="1004569">
              <a:lnSpc>
                <a:spcPct val="111200"/>
              </a:lnSpc>
            </a:pPr>
            <a:r>
              <a:rPr sz="2950" spc="-5" dirty="0">
                <a:latin typeface="Lucida Sans Unicode"/>
                <a:cs typeface="Lucida Sans Unicode"/>
              </a:rPr>
              <a:t>This</a:t>
            </a:r>
            <a:r>
              <a:rPr sz="2950" spc="200" dirty="0">
                <a:latin typeface="Lucida Sans Unicode"/>
                <a:cs typeface="Lucida Sans Unicode"/>
              </a:rPr>
              <a:t> </a:t>
            </a:r>
            <a:r>
              <a:rPr sz="2950" spc="110" dirty="0">
                <a:latin typeface="Lucida Sans Unicode"/>
                <a:cs typeface="Lucida Sans Unicode"/>
              </a:rPr>
              <a:t>presentation</a:t>
            </a:r>
            <a:r>
              <a:rPr sz="2950" spc="200" dirty="0">
                <a:latin typeface="Lucida Sans Unicode"/>
                <a:cs typeface="Lucida Sans Unicode"/>
              </a:rPr>
              <a:t> </a:t>
            </a:r>
            <a:r>
              <a:rPr sz="2950" spc="70" dirty="0">
                <a:latin typeface="Lucida Sans Unicode"/>
                <a:cs typeface="Lucida Sans Unicode"/>
              </a:rPr>
              <a:t>outlines</a:t>
            </a:r>
            <a:r>
              <a:rPr sz="2950" spc="200" dirty="0">
                <a:latin typeface="Lucida Sans Unicode"/>
                <a:cs typeface="Lucida Sans Unicode"/>
              </a:rPr>
              <a:t> </a:t>
            </a:r>
            <a:r>
              <a:rPr sz="2950" spc="90" dirty="0">
                <a:latin typeface="Lucida Sans Unicode"/>
                <a:cs typeface="Lucida Sans Unicode"/>
              </a:rPr>
              <a:t>the </a:t>
            </a:r>
            <a:r>
              <a:rPr sz="2950" spc="-915" dirty="0">
                <a:latin typeface="Lucida Sans Unicode"/>
                <a:cs typeface="Lucida Sans Unicode"/>
              </a:rPr>
              <a:t> </a:t>
            </a:r>
            <a:r>
              <a:rPr sz="2950" spc="-15" dirty="0">
                <a:latin typeface="Lucida Sans Unicode"/>
                <a:cs typeface="Lucida Sans Unicode"/>
              </a:rPr>
              <a:t>goals,</a:t>
            </a:r>
            <a:r>
              <a:rPr sz="2950" spc="190" dirty="0">
                <a:latin typeface="Lucida Sans Unicode"/>
                <a:cs typeface="Lucida Sans Unicode"/>
              </a:rPr>
              <a:t> </a:t>
            </a:r>
            <a:r>
              <a:rPr sz="2950" spc="65" dirty="0">
                <a:latin typeface="Lucida Sans Unicode"/>
                <a:cs typeface="Lucida Sans Unicode"/>
              </a:rPr>
              <a:t>methods,</a:t>
            </a:r>
            <a:r>
              <a:rPr sz="2950" spc="195" dirty="0">
                <a:latin typeface="Lucida Sans Unicode"/>
                <a:cs typeface="Lucida Sans Unicode"/>
              </a:rPr>
              <a:t> </a:t>
            </a:r>
            <a:r>
              <a:rPr sz="2950" spc="55" dirty="0">
                <a:latin typeface="Lucida Sans Unicode"/>
                <a:cs typeface="Lucida Sans Unicode"/>
              </a:rPr>
              <a:t>and</a:t>
            </a:r>
            <a:r>
              <a:rPr sz="2950" spc="195" dirty="0">
                <a:latin typeface="Lucida Sans Unicode"/>
                <a:cs typeface="Lucida Sans Unicode"/>
              </a:rPr>
              <a:t> </a:t>
            </a:r>
            <a:r>
              <a:rPr sz="2950" spc="100" dirty="0">
                <a:latin typeface="Lucida Sans Unicode"/>
                <a:cs typeface="Lucida Sans Unicode"/>
              </a:rPr>
              <a:t>potential </a:t>
            </a:r>
            <a:r>
              <a:rPr sz="2950" spc="-915" dirty="0">
                <a:latin typeface="Lucida Sans Unicode"/>
                <a:cs typeface="Lucida Sans Unicode"/>
              </a:rPr>
              <a:t> </a:t>
            </a:r>
            <a:r>
              <a:rPr sz="2950" spc="70" dirty="0">
                <a:latin typeface="Lucida Sans Unicode"/>
                <a:cs typeface="Lucida Sans Unicode"/>
              </a:rPr>
              <a:t>future</a:t>
            </a:r>
            <a:r>
              <a:rPr sz="2950" spc="190" dirty="0">
                <a:latin typeface="Lucida Sans Unicode"/>
                <a:cs typeface="Lucida Sans Unicode"/>
              </a:rPr>
              <a:t> </a:t>
            </a:r>
            <a:r>
              <a:rPr sz="2950" spc="105" dirty="0">
                <a:latin typeface="Lucida Sans Unicode"/>
                <a:cs typeface="Lucida Sans Unicode"/>
              </a:rPr>
              <a:t>improvements</a:t>
            </a:r>
            <a:r>
              <a:rPr sz="2950" spc="195" dirty="0">
                <a:latin typeface="Lucida Sans Unicode"/>
                <a:cs typeface="Lucida Sans Unicode"/>
              </a:rPr>
              <a:t> </a:t>
            </a:r>
            <a:r>
              <a:rPr sz="2950" spc="15" dirty="0">
                <a:latin typeface="Lucida Sans Unicode"/>
                <a:cs typeface="Lucida Sans Unicode"/>
              </a:rPr>
              <a:t>for</a:t>
            </a:r>
            <a:r>
              <a:rPr sz="2950" spc="190" dirty="0">
                <a:latin typeface="Lucida Sans Unicode"/>
                <a:cs typeface="Lucida Sans Unicode"/>
              </a:rPr>
              <a:t> </a:t>
            </a:r>
            <a:r>
              <a:rPr sz="2950" spc="90" dirty="0">
                <a:latin typeface="Lucida Sans Unicode"/>
                <a:cs typeface="Lucida Sans Unicode"/>
              </a:rPr>
              <a:t>the </a:t>
            </a:r>
            <a:r>
              <a:rPr sz="2950" spc="95" dirty="0">
                <a:latin typeface="Lucida Sans Unicode"/>
                <a:cs typeface="Lucida Sans Unicode"/>
              </a:rPr>
              <a:t> </a:t>
            </a:r>
            <a:r>
              <a:rPr sz="2950" spc="125" dirty="0">
                <a:latin typeface="Lucida Sans Unicode"/>
                <a:cs typeface="Lucida Sans Unicode"/>
              </a:rPr>
              <a:t>development</a:t>
            </a:r>
            <a:r>
              <a:rPr sz="2950" spc="190" dirty="0">
                <a:latin typeface="Lucida Sans Unicode"/>
                <a:cs typeface="Lucida Sans Unicode"/>
              </a:rPr>
              <a:t> </a:t>
            </a:r>
            <a:r>
              <a:rPr sz="2950" dirty="0">
                <a:latin typeface="Lucida Sans Unicode"/>
                <a:cs typeface="Lucida Sans Unicode"/>
              </a:rPr>
              <a:t>of</a:t>
            </a:r>
            <a:r>
              <a:rPr sz="2950" spc="195" dirty="0">
                <a:latin typeface="Lucida Sans Unicode"/>
                <a:cs typeface="Lucida Sans Unicode"/>
              </a:rPr>
              <a:t> </a:t>
            </a:r>
            <a:r>
              <a:rPr sz="2950" spc="-35" dirty="0">
                <a:latin typeface="Lucida Sans Unicode"/>
                <a:cs typeface="Lucida Sans Unicode"/>
              </a:rPr>
              <a:t>a</a:t>
            </a:r>
            <a:r>
              <a:rPr sz="2950" spc="190" dirty="0">
                <a:latin typeface="Lucida Sans Unicode"/>
                <a:cs typeface="Lucida Sans Unicode"/>
              </a:rPr>
              <a:t> </a:t>
            </a:r>
            <a:r>
              <a:rPr sz="2950" spc="95" dirty="0">
                <a:latin typeface="Lucida Sans Unicode"/>
                <a:cs typeface="Lucida Sans Unicode"/>
              </a:rPr>
              <a:t>Library</a:t>
            </a:r>
            <a:endParaRPr sz="2950">
              <a:latin typeface="Lucida Sans Unicode"/>
              <a:cs typeface="Lucida Sans Unicode"/>
            </a:endParaRPr>
          </a:p>
          <a:p>
            <a:pPr marL="12700" marR="356870">
              <a:lnSpc>
                <a:spcPct val="111200"/>
              </a:lnSpc>
            </a:pPr>
            <a:r>
              <a:rPr sz="2950" spc="95" dirty="0">
                <a:latin typeface="Lucida Sans Unicode"/>
                <a:cs typeface="Lucida Sans Unicode"/>
              </a:rPr>
              <a:t>Management</a:t>
            </a:r>
            <a:r>
              <a:rPr sz="2950" spc="180" dirty="0">
                <a:latin typeface="Lucida Sans Unicode"/>
                <a:cs typeface="Lucida Sans Unicode"/>
              </a:rPr>
              <a:t> </a:t>
            </a:r>
            <a:r>
              <a:rPr sz="2950" spc="170" dirty="0">
                <a:latin typeface="Lucida Sans Unicode"/>
                <a:cs typeface="Lucida Sans Unicode"/>
              </a:rPr>
              <a:t>System</a:t>
            </a:r>
            <a:r>
              <a:rPr sz="2950" spc="180" dirty="0">
                <a:latin typeface="Lucida Sans Unicode"/>
                <a:cs typeface="Lucida Sans Unicode"/>
              </a:rPr>
              <a:t> </a:t>
            </a:r>
            <a:r>
              <a:rPr sz="2950" spc="5" dirty="0">
                <a:latin typeface="Lucida Sans Unicode"/>
                <a:cs typeface="Lucida Sans Unicode"/>
              </a:rPr>
              <a:t>using</a:t>
            </a:r>
            <a:r>
              <a:rPr sz="2950" spc="180" dirty="0">
                <a:latin typeface="Lucida Sans Unicode"/>
                <a:cs typeface="Lucida Sans Unicode"/>
              </a:rPr>
              <a:t> </a:t>
            </a:r>
            <a:r>
              <a:rPr sz="2950" spc="30" dirty="0">
                <a:latin typeface="Lucida Sans Unicode"/>
                <a:cs typeface="Lucida Sans Unicode"/>
              </a:rPr>
              <a:t>linked </a:t>
            </a:r>
            <a:r>
              <a:rPr sz="2950" spc="-919" dirty="0">
                <a:latin typeface="Lucida Sans Unicode"/>
                <a:cs typeface="Lucida Sans Unicode"/>
              </a:rPr>
              <a:t> </a:t>
            </a:r>
            <a:r>
              <a:rPr sz="2950" spc="25" dirty="0">
                <a:latin typeface="Lucida Sans Unicode"/>
                <a:cs typeface="Lucida Sans Unicode"/>
              </a:rPr>
              <a:t>lists.</a:t>
            </a:r>
            <a:endParaRPr sz="2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7136" y="2421234"/>
            <a:ext cx="10093960" cy="3860165"/>
          </a:xfrm>
          <a:prstGeom prst="rect">
            <a:avLst/>
          </a:prstGeom>
        </p:spPr>
        <p:txBody>
          <a:bodyPr vert="horz" wrap="square" lIns="0" tIns="628650" rIns="0" bIns="0" rtlCol="0">
            <a:spAutoFit/>
          </a:bodyPr>
          <a:lstStyle/>
          <a:p>
            <a:pPr marL="12700" marR="5080" indent="398145">
              <a:lnSpc>
                <a:spcPct val="72300"/>
              </a:lnSpc>
              <a:spcBef>
                <a:spcPts val="4950"/>
              </a:spcBef>
            </a:pPr>
            <a:r>
              <a:rPr sz="14600" b="1" spc="215" dirty="0">
                <a:latin typeface="Trebuchet MS"/>
                <a:cs typeface="Trebuchet MS"/>
              </a:rPr>
              <a:t>Thank </a:t>
            </a:r>
            <a:r>
              <a:rPr sz="14600" b="1" spc="580" dirty="0">
                <a:latin typeface="Trebuchet MS"/>
                <a:cs typeface="Trebuchet MS"/>
              </a:rPr>
              <a:t>you </a:t>
            </a:r>
            <a:r>
              <a:rPr sz="14600" b="1" spc="-4385" dirty="0">
                <a:latin typeface="Trebuchet MS"/>
                <a:cs typeface="Trebuchet MS"/>
              </a:rPr>
              <a:t> </a:t>
            </a:r>
            <a:r>
              <a:rPr sz="14600" b="1" spc="290" dirty="0">
                <a:latin typeface="Trebuchet MS"/>
                <a:cs typeface="Trebuchet MS"/>
              </a:rPr>
              <a:t>very</a:t>
            </a:r>
            <a:r>
              <a:rPr sz="14600" b="1" spc="-1019" dirty="0">
                <a:latin typeface="Trebuchet MS"/>
                <a:cs typeface="Trebuchet MS"/>
              </a:rPr>
              <a:t> </a:t>
            </a:r>
            <a:r>
              <a:rPr sz="14600" b="1" spc="365" dirty="0">
                <a:latin typeface="Trebuchet MS"/>
                <a:cs typeface="Trebuchet MS"/>
              </a:rPr>
              <a:t>much!</a:t>
            </a:r>
            <a:endParaRPr sz="14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Library Management System</vt:lpstr>
      <vt:lpstr>Team Members</vt:lpstr>
      <vt:lpstr>Introduction</vt:lpstr>
      <vt:lpstr>Project vision  and mission</vt:lpstr>
      <vt:lpstr>Inspiration</vt:lpstr>
      <vt:lpstr>Tools(Linked List in  Data Structure Using C):</vt:lpstr>
      <vt:lpstr>Expected Outcome</vt:lpstr>
      <vt:lpstr>Final reflections and future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dc:creator>Neesha</dc:creator>
  <cp:keywords>DAF_HnU75Wo,BAF21XZGANw</cp:keywords>
  <cp:lastModifiedBy>Neeshat Jannat Neesha</cp:lastModifiedBy>
  <cp:revision>1</cp:revision>
  <dcterms:created xsi:type="dcterms:W3CDTF">2024-03-10T18:16:36Z</dcterms:created>
  <dcterms:modified xsi:type="dcterms:W3CDTF">2024-03-10T18:23:50Z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2024-03-10T00:00:00Z</vt:filetime>
  </property>
  <property fmtid="{D5CDD505-2E9C-101B-9397-08002B2CF9AE}" pid="3" name="Creator">
    <vt:lpwstr>Canva</vt:lpwstr>
  </property>
  <property fmtid="{D5CDD505-2E9C-101B-9397-08002B2CF9AE}" pid="4" name="LastSaved">
    <vt:filetime>2024-03-10T00:00:00Z</vt:filetime>
  </property>
</Properties>
</file>