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3.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 id="2147483678" r:id="rId2"/>
    <p:sldMasterId id="2147483706" r:id="rId3"/>
    <p:sldMasterId id="2147483713" r:id="rId4"/>
  </p:sldMasterIdLst>
  <p:notesMasterIdLst>
    <p:notesMasterId r:id="rId15"/>
  </p:notesMasterIdLst>
  <p:sldIdLst>
    <p:sldId id="256" r:id="rId5"/>
    <p:sldId id="258" r:id="rId6"/>
    <p:sldId id="260" r:id="rId7"/>
    <p:sldId id="270" r:id="rId8"/>
    <p:sldId id="273" r:id="rId9"/>
    <p:sldId id="276" r:id="rId10"/>
    <p:sldId id="279" r:id="rId11"/>
    <p:sldId id="282" r:id="rId12"/>
    <p:sldId id="285" r:id="rId13"/>
    <p:sldId id="288" r:id="rId14"/>
  </p:sldIdLst>
  <p:sldSz cx="9144000" cy="5143500" type="screen16x9"/>
  <p:notesSz cx="6858000" cy="9144000"/>
  <p:embeddedFontLst>
    <p:embeddedFont>
      <p:font typeface="Anaheim" panose="020B0604020202020204" charset="0"/>
      <p:regular r:id="rId16"/>
    </p:embeddedFont>
    <p:embeddedFont>
      <p:font typeface="Golos Text" panose="020B0604020202020204" charset="0"/>
      <p:regular r:id="rId17"/>
      <p:bold r:id="rId18"/>
    </p:embeddedFont>
    <p:embeddedFont>
      <p:font typeface="Tahoma" panose="020B0604030504040204" pitchFamily="34" charset="0"/>
      <p:regular r:id="rId19"/>
      <p:bold r:id="rId20"/>
    </p:embeddedFont>
    <p:embeddedFont>
      <p:font typeface="Teko Medium" panose="020B0604020202020204" charset="0"/>
      <p:regular r:id="rId21"/>
      <p:bold r:id="rId22"/>
    </p:embeddedFont>
  </p:embeddedFontLst>
  <p:custDataLst>
    <p:tags r:id="rId23"/>
  </p:custDataLst>
  <p:defaultTex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94C273-0220-4C66-8CEA-4746DDD725B0}" v="5" dt="2024-03-10T18:00:39.506"/>
    <p1510:client id="{3DC1B854-DDAE-4FC5-93BC-99E0D1D4A66D}" v="628" dt="2024-03-10T09:23:12.430"/>
    <p1510:client id="{4C8EE58B-ECF0-4E6A-985A-BBD9BE92DABD}" v="23" dt="2024-03-10T15:59:09.325"/>
    <p1510:client id="{963306E0-7E65-43C9-825A-DEB4142022AD}" v="146" dt="2024-03-10T10:58:05.073"/>
    <p1510:client id="{D412CAEE-B1D1-47E1-96B6-E19925580E16}" v="25" dt="2024-03-10T18:32:22.661"/>
    <p1510:client id="{E0ED727A-85B9-4A1D-A67B-CC6AF2305A50}" v="137" dt="2024-03-10T14:38:16.071"/>
  </p1510:revLst>
</p1510:revInfo>
</file>

<file path=ppt/tableStyles.xml><?xml version="1.0" encoding="utf-8"?>
<a:tblStyleLst xmlns:a="http://schemas.openxmlformats.org/drawingml/2006/main" def="{D63687F8-2729-4889-9F01-CA57C82BF2B5}">
  <a:tblStyle styleId="{D63687F8-2729-4889-9F01-CA57C82BF2B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tblStyle>
  <a:tblStyle styleId="{543E9238-C21F-481E-8D7C-DEFA98C45546}"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p:restoredTop sz="0"/>
  </p:normalViewPr>
  <p:slideViewPr>
    <p:cSldViewPr>
      <p:cViewPr>
        <p:scale>
          <a:sx n="73" d="100"/>
          <a:sy n="73" d="100"/>
        </p:scale>
        <p:origin x="0" y="0"/>
      </p:cViewPr>
      <p:guideLst/>
    </p:cSldViewPr>
  </p:slideViewPr>
  <p:notesViewPr>
    <p:cSldViewPr>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font" Target="fonts/font6.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notesMaster" Target="notesMasters/notesMaster1.xml"/><Relationship Id="rId23" Type="http://schemas.openxmlformats.org/officeDocument/2006/relationships/tags" Target="tags/tag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font" Target="fonts/font4.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ct val="0"/>
              </a:spcBef>
              <a:spcAft>
                <a:spcPct val="0"/>
              </a:spcAft>
              <a:buSzPts val="1100"/>
              <a:buChar char="●"/>
              <a:defRPr sz="1100"/>
            </a:lvl1pPr>
            <a:lvl2pPr marL="914400" lvl="1" indent="-298450">
              <a:spcBef>
                <a:spcPct val="0"/>
              </a:spcBef>
              <a:spcAft>
                <a:spcPct val="0"/>
              </a:spcAft>
              <a:buSzPts val="1100"/>
              <a:buChar char="○"/>
              <a:defRPr sz="1100"/>
            </a:lvl2pPr>
            <a:lvl3pPr marL="1371600" lvl="2" indent="-298450">
              <a:spcBef>
                <a:spcPct val="0"/>
              </a:spcBef>
              <a:spcAft>
                <a:spcPct val="0"/>
              </a:spcAft>
              <a:buSzPts val="1100"/>
              <a:buChar char="■"/>
              <a:defRPr sz="1100"/>
            </a:lvl3pPr>
            <a:lvl4pPr marL="1828800" lvl="3" indent="-298450">
              <a:spcBef>
                <a:spcPct val="0"/>
              </a:spcBef>
              <a:spcAft>
                <a:spcPct val="0"/>
              </a:spcAft>
              <a:buSzPts val="1100"/>
              <a:buChar char="●"/>
              <a:defRPr sz="1100"/>
            </a:lvl4pPr>
            <a:lvl5pPr marL="2286000" lvl="4" indent="-298450">
              <a:spcBef>
                <a:spcPct val="0"/>
              </a:spcBef>
              <a:spcAft>
                <a:spcPct val="0"/>
              </a:spcAft>
              <a:buSzPts val="1100"/>
              <a:buChar char="○"/>
              <a:defRPr sz="1100"/>
            </a:lvl5pPr>
            <a:lvl6pPr marL="2743200" lvl="5" indent="-298450">
              <a:spcBef>
                <a:spcPct val="0"/>
              </a:spcBef>
              <a:spcAft>
                <a:spcPct val="0"/>
              </a:spcAft>
              <a:buSzPts val="1100"/>
              <a:buChar char="■"/>
              <a:defRPr sz="1100"/>
            </a:lvl6pPr>
            <a:lvl7pPr marL="3200400" lvl="6" indent="-298450">
              <a:spcBef>
                <a:spcPct val="0"/>
              </a:spcBef>
              <a:spcAft>
                <a:spcPct val="0"/>
              </a:spcAft>
              <a:buSzPts val="1100"/>
              <a:buChar char="●"/>
              <a:defRPr sz="1100"/>
            </a:lvl7pPr>
            <a:lvl8pPr marL="3657600" lvl="7" indent="-298450">
              <a:spcBef>
                <a:spcPct val="0"/>
              </a:spcBef>
              <a:spcAft>
                <a:spcPct val="0"/>
              </a:spcAft>
              <a:buSzPts val="1100"/>
              <a:buChar char="○"/>
              <a:defRPr sz="1100"/>
            </a:lvl8pPr>
            <a:lvl9pPr marL="4114800" lvl="8" indent="-298450">
              <a:spcBef>
                <a:spcPct val="0"/>
              </a:spcBef>
              <a:spcAft>
                <a:spcPct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29f57ed312d_0_0: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274" name="Google Shape;274;g29f57ed31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54dda1946d_4_2726: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443" name="Google Shape;443;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d431007ba2_0_215: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293" name="Google Shape;293;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ct val="0"/>
              </a:spcBef>
              <a:spcAft>
                <a:spcPct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54dda1946d_6_308: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322" name="Google Shape;32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54dda1946d_6_358: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432" name="Google Shape;432;g54dda1946d_6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29f57ed312d_0_0: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274" name="Google Shape;274;g29f57ed31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d431007ba2_0_208: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284" name="Google Shape;28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d431007ba2_0_215: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293" name="Google Shape;293;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ct val="0"/>
              </a:spcBef>
              <a:spcAft>
                <a:spcPct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54dda1946d_6_257: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311" name="Google Shape;311;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54dda1946d_0_3:notes"/>
          <p:cNvSpPr>
            <a:spLocks noGrp="1" noRot="1" noChangeAspect="1"/>
          </p:cNvSpPr>
          <p:nvPr>
            <p:ph type="sldImg" idx="2"/>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484" name="Google Shape;484;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hyperlink" Target="http://bit.ly/2TtBDfr" TargetMode="External"/><Relationship Id="rId5" Type="http://schemas.openxmlformats.org/officeDocument/2006/relationships/hyperlink" Target="http://bit.ly/2TyoMsr" TargetMode="External"/><Relationship Id="rId4" Type="http://schemas.openxmlformats.org/officeDocument/2006/relationships/hyperlink" Target="https://bit.ly/3A1uf1Q" TargetMode="Externa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3.xml"/><Relationship Id="rId5" Type="http://schemas.openxmlformats.org/officeDocument/2006/relationships/image" Target="../media/image2.png"/><Relationship Id="rId4"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3.xml"/><Relationship Id="rId5" Type="http://schemas.openxmlformats.org/officeDocument/2006/relationships/image" Target="../media/image2.png"/><Relationship Id="rId4" Type="http://schemas.openxmlformats.org/officeDocument/2006/relationships/image" Target="../media/image4.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3.xml"/><Relationship Id="rId5" Type="http://schemas.openxmlformats.org/officeDocument/2006/relationships/image" Target="../media/image2.png"/><Relationship Id="rId4" Type="http://schemas.openxmlformats.org/officeDocument/2006/relationships/image" Target="../media/image4.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3.xml"/><Relationship Id="rId5" Type="http://schemas.openxmlformats.org/officeDocument/2006/relationships/image" Target="../media/image3.png"/><Relationship Id="rId4" Type="http://schemas.openxmlformats.org/officeDocument/2006/relationships/image" Target="../media/image4.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3.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4.pn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3.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3.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3.xml"/><Relationship Id="rId6" Type="http://schemas.openxmlformats.org/officeDocument/2006/relationships/hyperlink" Target="http://bit.ly/2TtBDfr" TargetMode="External"/><Relationship Id="rId5" Type="http://schemas.openxmlformats.org/officeDocument/2006/relationships/hyperlink" Target="http://bit.ly/2TyoMsr" TargetMode="External"/><Relationship Id="rId4" Type="http://schemas.openxmlformats.org/officeDocument/2006/relationships/hyperlink" Target="https://bit.ly/3A1uf1Q" TargetMode="Externa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4.png"/></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4.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4.xml"/><Relationship Id="rId4" Type="http://schemas.openxmlformats.org/officeDocument/2006/relationships/image" Target="../media/image4.pn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4.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279650"/>
            <a:ext cx="4831200" cy="2108400"/>
          </a:xfrm>
          <a:prstGeom prst="rect">
            <a:avLst/>
          </a:prstGeom>
        </p:spPr>
        <p:txBody>
          <a:bodyPr spcFirstLastPara="1" wrap="square" lIns="91425" tIns="91425" rIns="91425" bIns="91425" anchor="b" anchorCtr="0">
            <a:noAutofit/>
          </a:bodyPr>
          <a:lstStyle>
            <a:lvl1pPr lvl="0">
              <a:spcBef>
                <a:spcPct val="0"/>
              </a:spcBef>
              <a:spcAft>
                <a:spcPct val="0"/>
              </a:spcAft>
              <a:buClr>
                <a:srgbClr val="191919"/>
              </a:buClr>
              <a:buSzPts val="5200"/>
              <a:buNone/>
              <a:defRPr sz="4500">
                <a:latin typeface="Teko Medium"/>
                <a:ea typeface="Teko Medium"/>
                <a:cs typeface="Teko Medium"/>
                <a:sym typeface="Teko Medium"/>
              </a:defRPr>
            </a:lvl1pPr>
            <a:lvl2pPr lvl="1" algn="ctr">
              <a:spcBef>
                <a:spcPct val="0"/>
              </a:spcBef>
              <a:spcAft>
                <a:spcPct val="0"/>
              </a:spcAft>
              <a:buClr>
                <a:srgbClr val="191919"/>
              </a:buClr>
              <a:buSzPts val="5200"/>
              <a:buNone/>
              <a:defRPr sz="5200">
                <a:solidFill>
                  <a:srgbClr val="191919"/>
                </a:solidFill>
              </a:defRPr>
            </a:lvl2pPr>
            <a:lvl3pPr lvl="2" algn="ctr">
              <a:spcBef>
                <a:spcPct val="0"/>
              </a:spcBef>
              <a:spcAft>
                <a:spcPct val="0"/>
              </a:spcAft>
              <a:buClr>
                <a:srgbClr val="191919"/>
              </a:buClr>
              <a:buSzPts val="5200"/>
              <a:buNone/>
              <a:defRPr sz="5200">
                <a:solidFill>
                  <a:srgbClr val="191919"/>
                </a:solidFill>
              </a:defRPr>
            </a:lvl3pPr>
            <a:lvl4pPr lvl="3" algn="ctr">
              <a:spcBef>
                <a:spcPct val="0"/>
              </a:spcBef>
              <a:spcAft>
                <a:spcPct val="0"/>
              </a:spcAft>
              <a:buClr>
                <a:srgbClr val="191919"/>
              </a:buClr>
              <a:buSzPts val="5200"/>
              <a:buNone/>
              <a:defRPr sz="5200">
                <a:solidFill>
                  <a:srgbClr val="191919"/>
                </a:solidFill>
              </a:defRPr>
            </a:lvl4pPr>
            <a:lvl5pPr lvl="4" algn="ctr">
              <a:spcBef>
                <a:spcPct val="0"/>
              </a:spcBef>
              <a:spcAft>
                <a:spcPct val="0"/>
              </a:spcAft>
              <a:buClr>
                <a:srgbClr val="191919"/>
              </a:buClr>
              <a:buSzPts val="5200"/>
              <a:buNone/>
              <a:defRPr sz="5200">
                <a:solidFill>
                  <a:srgbClr val="191919"/>
                </a:solidFill>
              </a:defRPr>
            </a:lvl5pPr>
            <a:lvl6pPr lvl="5" algn="ctr">
              <a:spcBef>
                <a:spcPct val="0"/>
              </a:spcBef>
              <a:spcAft>
                <a:spcPct val="0"/>
              </a:spcAft>
              <a:buClr>
                <a:srgbClr val="191919"/>
              </a:buClr>
              <a:buSzPts val="5200"/>
              <a:buNone/>
              <a:defRPr sz="5200">
                <a:solidFill>
                  <a:srgbClr val="191919"/>
                </a:solidFill>
              </a:defRPr>
            </a:lvl6pPr>
            <a:lvl7pPr lvl="6" algn="ctr">
              <a:spcBef>
                <a:spcPct val="0"/>
              </a:spcBef>
              <a:spcAft>
                <a:spcPct val="0"/>
              </a:spcAft>
              <a:buClr>
                <a:srgbClr val="191919"/>
              </a:buClr>
              <a:buSzPts val="5200"/>
              <a:buNone/>
              <a:defRPr sz="5200">
                <a:solidFill>
                  <a:srgbClr val="191919"/>
                </a:solidFill>
              </a:defRPr>
            </a:lvl7pPr>
            <a:lvl8pPr lvl="7" algn="ctr">
              <a:spcBef>
                <a:spcPct val="0"/>
              </a:spcBef>
              <a:spcAft>
                <a:spcPct val="0"/>
              </a:spcAft>
              <a:buClr>
                <a:srgbClr val="191919"/>
              </a:buClr>
              <a:buSzPts val="5200"/>
              <a:buNone/>
              <a:defRPr sz="5200">
                <a:solidFill>
                  <a:srgbClr val="191919"/>
                </a:solidFill>
              </a:defRPr>
            </a:lvl8pPr>
            <a:lvl9pPr lvl="8" algn="ctr">
              <a:spcBef>
                <a:spcPct val="0"/>
              </a:spcBef>
              <a:spcAft>
                <a:spcPct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388050"/>
            <a:ext cx="4831200" cy="475800"/>
          </a:xfrm>
          <a:prstGeom prst="rect">
            <a:avLst/>
          </a:prstGeom>
          <a:noFill/>
        </p:spPr>
        <p:txBody>
          <a:bodyPr spcFirstLastPara="1" wrap="square" lIns="91425" tIns="91425" rIns="91425" bIns="91425" anchor="t" anchorCtr="0">
            <a:noAutofit/>
          </a:bodyPr>
          <a:lstStyle>
            <a:lvl1pPr lvl="0">
              <a:lnSpc>
                <a:spcPct val="100000"/>
              </a:lnSpc>
              <a:spcBef>
                <a:spcPct val="0"/>
              </a:spcBef>
              <a:spcAft>
                <a:spcPct val="0"/>
              </a:spcAft>
              <a:buSzPts val="1200"/>
              <a:buNone/>
              <a:defRPr sz="1600"/>
            </a:lvl1pPr>
            <a:lvl2pPr lvl="1" algn="ctr">
              <a:lnSpc>
                <a:spcPct val="100000"/>
              </a:lnSpc>
              <a:spcBef>
                <a:spcPct val="0"/>
              </a:spcBef>
              <a:spcAft>
                <a:spcPct val="0"/>
              </a:spcAft>
              <a:buSzPts val="1800"/>
              <a:buNone/>
              <a:defRPr sz="1800"/>
            </a:lvl2pPr>
            <a:lvl3pPr lvl="2" algn="ctr">
              <a:lnSpc>
                <a:spcPct val="100000"/>
              </a:lnSpc>
              <a:spcBef>
                <a:spcPct val="0"/>
              </a:spcBef>
              <a:spcAft>
                <a:spcPct val="0"/>
              </a:spcAft>
              <a:buSzPts val="1800"/>
              <a:buNone/>
              <a:defRPr sz="1800"/>
            </a:lvl3pPr>
            <a:lvl4pPr lvl="3" algn="ctr">
              <a:lnSpc>
                <a:spcPct val="100000"/>
              </a:lnSpc>
              <a:spcBef>
                <a:spcPct val="0"/>
              </a:spcBef>
              <a:spcAft>
                <a:spcPct val="0"/>
              </a:spcAft>
              <a:buSzPts val="1800"/>
              <a:buNone/>
              <a:defRPr sz="1800"/>
            </a:lvl4pPr>
            <a:lvl5pPr lvl="4" algn="ctr">
              <a:lnSpc>
                <a:spcPct val="100000"/>
              </a:lnSpc>
              <a:spcBef>
                <a:spcPct val="0"/>
              </a:spcBef>
              <a:spcAft>
                <a:spcPct val="0"/>
              </a:spcAft>
              <a:buSzPts val="1800"/>
              <a:buNone/>
              <a:defRPr sz="1800"/>
            </a:lvl5pPr>
            <a:lvl6pPr lvl="5" algn="ctr">
              <a:lnSpc>
                <a:spcPct val="100000"/>
              </a:lnSpc>
              <a:spcBef>
                <a:spcPct val="0"/>
              </a:spcBef>
              <a:spcAft>
                <a:spcPct val="0"/>
              </a:spcAft>
              <a:buSzPts val="1800"/>
              <a:buNone/>
              <a:defRPr sz="1800"/>
            </a:lvl6pPr>
            <a:lvl7pPr lvl="6" algn="ctr">
              <a:lnSpc>
                <a:spcPct val="100000"/>
              </a:lnSpc>
              <a:spcBef>
                <a:spcPct val="0"/>
              </a:spcBef>
              <a:spcAft>
                <a:spcPct val="0"/>
              </a:spcAft>
              <a:buSzPts val="1800"/>
              <a:buNone/>
              <a:defRPr sz="1800"/>
            </a:lvl7pPr>
            <a:lvl8pPr lvl="7" algn="ctr">
              <a:lnSpc>
                <a:spcPct val="100000"/>
              </a:lnSpc>
              <a:spcBef>
                <a:spcPct val="0"/>
              </a:spcBef>
              <a:spcAft>
                <a:spcPct val="0"/>
              </a:spcAft>
              <a:buSzPts val="1800"/>
              <a:buNone/>
              <a:defRPr sz="1800"/>
            </a:lvl8pPr>
            <a:lvl9pPr lvl="8" algn="ctr">
              <a:lnSpc>
                <a:spcPct val="100000"/>
              </a:lnSpc>
              <a:spcBef>
                <a:spcPct val="0"/>
              </a:spcBef>
              <a:spcAft>
                <a:spcPct val="0"/>
              </a:spcAft>
              <a:buSzPts val="1800"/>
              <a:buNone/>
              <a:defRPr sz="1800"/>
            </a:lvl9pPr>
          </a:lstStyle>
          <a:p>
            <a:endParaRPr/>
          </a:p>
        </p:txBody>
      </p:sp>
      <p:sp>
        <p:nvSpPr>
          <p:cNvPr id="11" name="Google Shape;11;p2"/>
          <p:cNvSpPr>
            <a:spLocks noGrp="1"/>
          </p:cNvSpPr>
          <p:nvPr>
            <p:ph type="pic" idx="2"/>
          </p:nvPr>
        </p:nvSpPr>
        <p:spPr>
          <a:xfrm>
            <a:off x="5666896" y="539501"/>
            <a:ext cx="4685400" cy="4064400"/>
          </a:xfrm>
          <a:prstGeom prst="hexagon">
            <a:avLst>
              <a:gd name="adj" fmla="val 25000"/>
              <a:gd name="vf" fmla="val 115470"/>
            </a:avLst>
          </a:prstGeom>
          <a:noFill/>
          <a:ln w="76200" cap="flat" cmpd="sng">
            <a:solidFill>
              <a:schemeClr val="accent1"/>
            </a:solidFill>
            <a:prstDash val="solid"/>
            <a:miter lim="8000"/>
            <a:headEnd type="none" w="sm" len="sm"/>
            <a:tailEnd type="none" w="sm" len="sm"/>
          </a:ln>
        </p:spPr>
        <p:txBody>
          <a:bodyPr/>
          <a:lstStyle/>
          <a:p>
            <a:endParaRPr/>
          </a:p>
        </p:txBody>
      </p:sp>
      <p:grpSp>
        <p:nvGrpSpPr>
          <p:cNvPr id="12" name="Google Shape;12;p2"/>
          <p:cNvGrpSpPr/>
          <p:nvPr/>
        </p:nvGrpSpPr>
        <p:grpSpPr>
          <a:xfrm>
            <a:off x="-248747" y="-2650389"/>
            <a:ext cx="6894022" cy="10444178"/>
            <a:chOff x="-248747" y="-2650389"/>
            <a:chExt cx="6894022" cy="10444178"/>
          </a:xfrm>
        </p:grpSpPr>
        <p:grpSp>
          <p:nvGrpSpPr>
            <p:cNvPr id="13" name="Google Shape;13;p2"/>
            <p:cNvGrpSpPr/>
            <p:nvPr/>
          </p:nvGrpSpPr>
          <p:grpSpPr>
            <a:xfrm>
              <a:off x="-248747" y="-179900"/>
              <a:ext cx="1607773" cy="930001"/>
              <a:chOff x="-248747" y="-179900"/>
              <a:chExt cx="1607773" cy="930001"/>
            </a:xfrm>
          </p:grpSpPr>
          <p:pic>
            <p:nvPicPr>
              <p:cNvPr id="14" name="Google Shape;14;p2"/>
              <p:cNvPicPr preferRelativeResize="0"/>
              <p:nvPr/>
            </p:nvPicPr>
            <p:blipFill>
              <a:blip r:embed="rId2">
                <a:alphaModFix/>
              </a:blip>
              <a:srcRect l="22156" t="22665" r="45973" b="48662"/>
              <a:stretch>
                <a:fillRect/>
              </a:stretch>
            </p:blipFill>
            <p:spPr>
              <a:xfrm>
                <a:off x="-248747" y="-179900"/>
                <a:ext cx="961970" cy="871798"/>
              </a:xfrm>
              <a:prstGeom prst="rect">
                <a:avLst/>
              </a:prstGeom>
              <a:noFill/>
              <a:ln>
                <a:noFill/>
              </a:ln>
            </p:spPr>
          </p:pic>
          <p:pic>
            <p:nvPicPr>
              <p:cNvPr id="15" name="Google Shape;15;p2"/>
              <p:cNvPicPr preferRelativeResize="0"/>
              <p:nvPr/>
            </p:nvPicPr>
            <p:blipFill>
              <a:blip r:embed="rId2">
                <a:alphaModFix/>
              </a:blip>
              <a:srcRect l="22156" t="22665" r="45973" b="48662"/>
              <a:stretch>
                <a:fillRect/>
              </a:stretch>
            </p:blipFill>
            <p:spPr>
              <a:xfrm flipH="1">
                <a:off x="894252" y="328899"/>
                <a:ext cx="464774" cy="421202"/>
              </a:xfrm>
              <a:prstGeom prst="rect">
                <a:avLst/>
              </a:prstGeom>
              <a:noFill/>
              <a:ln>
                <a:noFill/>
              </a:ln>
            </p:spPr>
          </p:pic>
        </p:grpSp>
        <p:grpSp>
          <p:nvGrpSpPr>
            <p:cNvPr id="16" name="Google Shape;16;p2"/>
            <p:cNvGrpSpPr/>
            <p:nvPr/>
          </p:nvGrpSpPr>
          <p:grpSpPr>
            <a:xfrm>
              <a:off x="1958850" y="-2650389"/>
              <a:ext cx="4686426" cy="10444178"/>
              <a:chOff x="1958850" y="-2650389"/>
              <a:chExt cx="4686426" cy="10444178"/>
            </a:xfrm>
          </p:grpSpPr>
          <p:pic>
            <p:nvPicPr>
              <p:cNvPr id="17" name="Google Shape;17;p2"/>
              <p:cNvPicPr preferRelativeResize="0"/>
              <p:nvPr/>
            </p:nvPicPr>
            <p:blipFill>
              <a:blip r:embed="rId3">
                <a:alphaModFix/>
              </a:blip>
              <a:stretch>
                <a:fillRect/>
              </a:stretch>
            </p:blipFill>
            <p:spPr>
              <a:xfrm>
                <a:off x="3222175" y="-2650389"/>
                <a:ext cx="3423101" cy="3494678"/>
              </a:xfrm>
              <a:prstGeom prst="rect">
                <a:avLst/>
              </a:prstGeom>
              <a:noFill/>
              <a:ln>
                <a:noFill/>
              </a:ln>
            </p:spPr>
          </p:pic>
          <p:pic>
            <p:nvPicPr>
              <p:cNvPr id="18" name="Google Shape;18;p2"/>
              <p:cNvPicPr preferRelativeResize="0"/>
              <p:nvPr/>
            </p:nvPicPr>
            <p:blipFill>
              <a:blip r:embed="rId3">
                <a:alphaModFix/>
              </a:blip>
              <a:stretch>
                <a:fillRect/>
              </a:stretch>
            </p:blipFill>
            <p:spPr>
              <a:xfrm rot="10800000">
                <a:off x="1958850" y="4299111"/>
                <a:ext cx="3423101" cy="3494678"/>
              </a:xfrm>
              <a:prstGeom prst="rect">
                <a:avLst/>
              </a:prstGeom>
              <a:noFill/>
              <a:ln>
                <a:noFill/>
              </a:ln>
            </p:spPr>
          </p:pic>
        </p:grpSp>
        <p:pic>
          <p:nvPicPr>
            <p:cNvPr id="19" name="Google Shape;19;p2"/>
            <p:cNvPicPr preferRelativeResize="0"/>
            <p:nvPr/>
          </p:nvPicPr>
          <p:blipFill>
            <a:blip r:embed="rId4">
              <a:alphaModFix/>
            </a:blip>
            <a:stretch>
              <a:fillRect/>
            </a:stretch>
          </p:blipFill>
          <p:spPr>
            <a:xfrm>
              <a:off x="0" y="4290350"/>
              <a:ext cx="1223250" cy="627300"/>
            </a:xfrm>
            <a:prstGeom prst="rect">
              <a:avLst/>
            </a:prstGeom>
            <a:noFill/>
            <a:ln>
              <a:noFill/>
            </a:ln>
          </p:spPr>
        </p:pic>
      </p:gr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6"/>
        <p:cNvGrpSpPr/>
        <p:nvPr/>
      </p:nvGrpSpPr>
      <p:grpSpPr>
        <a:xfrm>
          <a:off x="0" y="0"/>
          <a:ext cx="0" cy="0"/>
          <a:chOff x="0" y="0"/>
          <a:chExt cx="0" cy="0"/>
        </a:xfrm>
      </p:grpSpPr>
      <p:grpSp>
        <p:nvGrpSpPr>
          <p:cNvPr id="87" name="Google Shape;87;p11"/>
          <p:cNvGrpSpPr/>
          <p:nvPr/>
        </p:nvGrpSpPr>
        <p:grpSpPr>
          <a:xfrm>
            <a:off x="-1680125" y="118550"/>
            <a:ext cx="3423101" cy="6796889"/>
            <a:chOff x="-1680125" y="118550"/>
            <a:chExt cx="3423101" cy="6796889"/>
          </a:xfrm>
        </p:grpSpPr>
        <p:pic>
          <p:nvPicPr>
            <p:cNvPr id="88" name="Google Shape;88;p11"/>
            <p:cNvPicPr preferRelativeResize="0"/>
            <p:nvPr/>
          </p:nvPicPr>
          <p:blipFill>
            <a:blip r:embed="rId2">
              <a:alphaModFix/>
            </a:blip>
            <a:stretch>
              <a:fillRect/>
            </a:stretch>
          </p:blipFill>
          <p:spPr>
            <a:xfrm rot="10800000" flipH="1">
              <a:off x="-1680125" y="3420761"/>
              <a:ext cx="3423101" cy="3494678"/>
            </a:xfrm>
            <a:prstGeom prst="rect">
              <a:avLst/>
            </a:prstGeom>
            <a:noFill/>
            <a:ln>
              <a:noFill/>
            </a:ln>
          </p:spPr>
        </p:pic>
        <p:pic>
          <p:nvPicPr>
            <p:cNvPr id="89" name="Google Shape;89;p11"/>
            <p:cNvPicPr preferRelativeResize="0"/>
            <p:nvPr/>
          </p:nvPicPr>
          <p:blipFill>
            <a:blip r:embed="rId3">
              <a:alphaModFix/>
            </a:blip>
            <a:srcRect t="32854"/>
            <a:stretch>
              <a:fillRect/>
            </a:stretch>
          </p:blipFill>
          <p:spPr>
            <a:xfrm>
              <a:off x="0" y="118550"/>
              <a:ext cx="1223250" cy="421200"/>
            </a:xfrm>
            <a:prstGeom prst="rect">
              <a:avLst/>
            </a:prstGeom>
            <a:noFill/>
            <a:ln>
              <a:noFill/>
            </a:ln>
          </p:spPr>
        </p:pic>
      </p:grpSp>
      <p:sp>
        <p:nvSpPr>
          <p:cNvPr id="90" name="Google Shape;90;p11"/>
          <p:cNvSpPr txBox="1">
            <a:spLocks noGrp="1"/>
          </p:cNvSpPr>
          <p:nvPr>
            <p:ph type="title" hasCustomPrompt="1"/>
          </p:nvPr>
        </p:nvSpPr>
        <p:spPr>
          <a:xfrm>
            <a:off x="817000" y="1603863"/>
            <a:ext cx="3522600" cy="1045200"/>
          </a:xfrm>
          <a:prstGeom prst="rect">
            <a:avLst/>
          </a:prstGeom>
          <a:solidFill>
            <a:schemeClr val="dk1"/>
          </a:solidFill>
        </p:spPr>
        <p:txBody>
          <a:bodyPr spcFirstLastPara="1" wrap="square" lIns="91425" tIns="91425" rIns="91425" bIns="91425" anchor="b" anchorCtr="0">
            <a:noAutofit/>
          </a:bodyPr>
          <a:lstStyle>
            <a:lvl1pPr lvl="0">
              <a:spcBef>
                <a:spcPct val="0"/>
              </a:spcBef>
              <a:spcAft>
                <a:spcPct val="0"/>
              </a:spcAft>
              <a:buSzPts val="9600"/>
              <a:buNone/>
              <a:defRPr sz="6000"/>
            </a:lvl1pPr>
            <a:lvl2pPr lvl="1" algn="ctr">
              <a:spcBef>
                <a:spcPct val="0"/>
              </a:spcBef>
              <a:spcAft>
                <a:spcPct val="0"/>
              </a:spcAft>
              <a:buSzPts val="9600"/>
              <a:buNone/>
              <a:defRPr sz="9600"/>
            </a:lvl2pPr>
            <a:lvl3pPr lvl="2" algn="ctr">
              <a:spcBef>
                <a:spcPct val="0"/>
              </a:spcBef>
              <a:spcAft>
                <a:spcPct val="0"/>
              </a:spcAft>
              <a:buSzPts val="9600"/>
              <a:buNone/>
              <a:defRPr sz="9600"/>
            </a:lvl3pPr>
            <a:lvl4pPr lvl="3" algn="ctr">
              <a:spcBef>
                <a:spcPct val="0"/>
              </a:spcBef>
              <a:spcAft>
                <a:spcPct val="0"/>
              </a:spcAft>
              <a:buSzPts val="9600"/>
              <a:buNone/>
              <a:defRPr sz="9600"/>
            </a:lvl4pPr>
            <a:lvl5pPr lvl="4" algn="ctr">
              <a:spcBef>
                <a:spcPct val="0"/>
              </a:spcBef>
              <a:spcAft>
                <a:spcPct val="0"/>
              </a:spcAft>
              <a:buSzPts val="9600"/>
              <a:buNone/>
              <a:defRPr sz="9600"/>
            </a:lvl5pPr>
            <a:lvl6pPr lvl="5" algn="ctr">
              <a:spcBef>
                <a:spcPct val="0"/>
              </a:spcBef>
              <a:spcAft>
                <a:spcPct val="0"/>
              </a:spcAft>
              <a:buSzPts val="9600"/>
              <a:buNone/>
              <a:defRPr sz="9600"/>
            </a:lvl6pPr>
            <a:lvl7pPr lvl="6" algn="ctr">
              <a:spcBef>
                <a:spcPct val="0"/>
              </a:spcBef>
              <a:spcAft>
                <a:spcPct val="0"/>
              </a:spcAft>
              <a:buSzPts val="9600"/>
              <a:buNone/>
              <a:defRPr sz="9600"/>
            </a:lvl7pPr>
            <a:lvl8pPr lvl="7" algn="ctr">
              <a:spcBef>
                <a:spcPct val="0"/>
              </a:spcBef>
              <a:spcAft>
                <a:spcPct val="0"/>
              </a:spcAft>
              <a:buSzPts val="9600"/>
              <a:buNone/>
              <a:defRPr sz="9600"/>
            </a:lvl8pPr>
            <a:lvl9pPr lvl="8" algn="ctr">
              <a:spcBef>
                <a:spcPct val="0"/>
              </a:spcBef>
              <a:spcAft>
                <a:spcPct val="0"/>
              </a:spcAft>
              <a:buSzPts val="9600"/>
              <a:buNone/>
              <a:defRPr sz="9600"/>
            </a:lvl9pPr>
          </a:lstStyle>
          <a:p>
            <a:r>
              <a:t>xx%</a:t>
            </a:r>
          </a:p>
        </p:txBody>
      </p:sp>
      <p:sp>
        <p:nvSpPr>
          <p:cNvPr id="91" name="Google Shape;91;p11"/>
          <p:cNvSpPr txBox="1">
            <a:spLocks noGrp="1"/>
          </p:cNvSpPr>
          <p:nvPr>
            <p:ph type="subTitle" idx="1"/>
          </p:nvPr>
        </p:nvSpPr>
        <p:spPr>
          <a:xfrm>
            <a:off x="713225" y="2828338"/>
            <a:ext cx="3522600" cy="711300"/>
          </a:xfrm>
          <a:prstGeom prst="rect">
            <a:avLst/>
          </a:prstGeom>
        </p:spPr>
        <p:txBody>
          <a:bodyPr spcFirstLastPara="1" wrap="square" lIns="91425" tIns="91425" rIns="91425" bIns="91425" anchor="t" anchorCtr="0">
            <a:noAutofit/>
          </a:bodyPr>
          <a:lstStyle>
            <a:lvl1pPr lvl="0" rtl="0">
              <a:spcBef>
                <a:spcPct val="0"/>
              </a:spcBef>
              <a:spcAft>
                <a:spcPct val="0"/>
              </a:spcAft>
              <a:buSzPts val="1600"/>
              <a:buNone/>
              <a:defRPr sz="1600"/>
            </a:lvl1pPr>
            <a:lvl2pPr lvl="1" algn="ctr" rtl="0">
              <a:lnSpc>
                <a:spcPct val="100000"/>
              </a:lnSpc>
              <a:spcBef>
                <a:spcPct val="0"/>
              </a:spcBef>
              <a:spcAft>
                <a:spcPct val="0"/>
              </a:spcAft>
              <a:buSzPts val="1600"/>
              <a:buNone/>
              <a:defRPr sz="1600"/>
            </a:lvl2pPr>
            <a:lvl3pPr lvl="2" algn="ctr" rtl="0">
              <a:lnSpc>
                <a:spcPct val="100000"/>
              </a:lnSpc>
              <a:spcBef>
                <a:spcPct val="0"/>
              </a:spcBef>
              <a:spcAft>
                <a:spcPct val="0"/>
              </a:spcAft>
              <a:buSzPts val="1600"/>
              <a:buNone/>
              <a:defRPr sz="1600"/>
            </a:lvl3pPr>
            <a:lvl4pPr lvl="3" algn="ctr" rtl="0">
              <a:lnSpc>
                <a:spcPct val="100000"/>
              </a:lnSpc>
              <a:spcBef>
                <a:spcPct val="0"/>
              </a:spcBef>
              <a:spcAft>
                <a:spcPct val="0"/>
              </a:spcAft>
              <a:buSzPts val="1600"/>
              <a:buNone/>
              <a:defRPr sz="1600"/>
            </a:lvl4pPr>
            <a:lvl5pPr lvl="4" algn="ctr" rtl="0">
              <a:lnSpc>
                <a:spcPct val="100000"/>
              </a:lnSpc>
              <a:spcBef>
                <a:spcPct val="0"/>
              </a:spcBef>
              <a:spcAft>
                <a:spcPct val="0"/>
              </a:spcAft>
              <a:buSzPts val="1600"/>
              <a:buNone/>
              <a:defRPr sz="1600"/>
            </a:lvl5pPr>
            <a:lvl6pPr lvl="5" algn="ctr" rtl="0">
              <a:lnSpc>
                <a:spcPct val="100000"/>
              </a:lnSpc>
              <a:spcBef>
                <a:spcPct val="0"/>
              </a:spcBef>
              <a:spcAft>
                <a:spcPct val="0"/>
              </a:spcAft>
              <a:buSzPts val="1600"/>
              <a:buNone/>
              <a:defRPr sz="1600"/>
            </a:lvl6pPr>
            <a:lvl7pPr lvl="6" algn="ctr" rtl="0">
              <a:lnSpc>
                <a:spcPct val="100000"/>
              </a:lnSpc>
              <a:spcBef>
                <a:spcPct val="0"/>
              </a:spcBef>
              <a:spcAft>
                <a:spcPct val="0"/>
              </a:spcAft>
              <a:buSzPts val="1600"/>
              <a:buNone/>
              <a:defRPr sz="1600"/>
            </a:lvl7pPr>
            <a:lvl8pPr lvl="7" algn="ctr" rtl="0">
              <a:lnSpc>
                <a:spcPct val="100000"/>
              </a:lnSpc>
              <a:spcBef>
                <a:spcPct val="0"/>
              </a:spcBef>
              <a:spcAft>
                <a:spcPct val="0"/>
              </a:spcAft>
              <a:buSzPts val="1600"/>
              <a:buNone/>
              <a:defRPr sz="1600"/>
            </a:lvl8pPr>
            <a:lvl9pPr lvl="8" algn="ctr" rtl="0">
              <a:lnSpc>
                <a:spcPct val="100000"/>
              </a:lnSpc>
              <a:spcBef>
                <a:spcPct val="0"/>
              </a:spcBef>
              <a:spcAft>
                <a:spcPct val="0"/>
              </a:spcAft>
              <a:buSzPts val="1600"/>
              <a:buNone/>
              <a:defRPr sz="1600"/>
            </a:lvl9pPr>
          </a:lstStyle>
          <a:p>
            <a:endParaRPr/>
          </a:p>
        </p:txBody>
      </p:sp>
      <p:sp>
        <p:nvSpPr>
          <p:cNvPr id="92" name="Google Shape;92;p11"/>
          <p:cNvSpPr>
            <a:spLocks noGrp="1"/>
          </p:cNvSpPr>
          <p:nvPr>
            <p:ph type="pic" idx="2"/>
          </p:nvPr>
        </p:nvSpPr>
        <p:spPr>
          <a:xfrm>
            <a:off x="5615563" y="539750"/>
            <a:ext cx="4685400" cy="4064100"/>
          </a:xfrm>
          <a:prstGeom prst="hexagon">
            <a:avLst>
              <a:gd name="adj" fmla="val 25000"/>
              <a:gd name="vf" fmla="val 115470"/>
            </a:avLst>
          </a:prstGeom>
          <a:noFill/>
          <a:ln w="76200" cap="flat" cmpd="sng">
            <a:solidFill>
              <a:schemeClr val="accent1"/>
            </a:solidFill>
            <a:prstDash val="solid"/>
            <a:miter lim="8000"/>
            <a:headEnd type="none" w="sm" len="sm"/>
            <a:tailEnd type="none" w="sm" len="sm"/>
          </a:ln>
        </p:spPr>
        <p:txBody>
          <a:bodyPr/>
          <a:lstStyle/>
          <a:p>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93"/>
        <p:cNvGrpSpPr/>
        <p:nvPr/>
      </p:nvGrpSpPr>
      <p:grpSpPr>
        <a:xfrm>
          <a:off x="0" y="0"/>
          <a:ext cx="0" cy="0"/>
          <a:chOff x="0" y="0"/>
          <a:chExt cx="0" cy="0"/>
        </a:xfrm>
      </p:grpSpPr>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94"/>
        <p:cNvGrpSpPr/>
        <p:nvPr/>
      </p:nvGrpSpPr>
      <p:grpSpPr>
        <a:xfrm>
          <a:off x="0" y="0"/>
          <a:ext cx="0" cy="0"/>
          <a:chOff x="0" y="0"/>
          <a:chExt cx="0" cy="0"/>
        </a:xfrm>
      </p:grpSpPr>
      <p:grpSp>
        <p:nvGrpSpPr>
          <p:cNvPr id="95" name="Google Shape;95;p13"/>
          <p:cNvGrpSpPr/>
          <p:nvPr/>
        </p:nvGrpSpPr>
        <p:grpSpPr>
          <a:xfrm>
            <a:off x="-2130775" y="-2195914"/>
            <a:ext cx="12986326" cy="9092578"/>
            <a:chOff x="-2130775" y="-2195914"/>
            <a:chExt cx="12986326" cy="9092578"/>
          </a:xfrm>
        </p:grpSpPr>
        <p:grpSp>
          <p:nvGrpSpPr>
            <p:cNvPr id="96" name="Google Shape;96;p13"/>
            <p:cNvGrpSpPr/>
            <p:nvPr/>
          </p:nvGrpSpPr>
          <p:grpSpPr>
            <a:xfrm>
              <a:off x="-2130775" y="-2195914"/>
              <a:ext cx="12986326" cy="9092578"/>
              <a:chOff x="-2130775" y="-2195914"/>
              <a:chExt cx="12986326" cy="9092578"/>
            </a:xfrm>
          </p:grpSpPr>
          <p:pic>
            <p:nvPicPr>
              <p:cNvPr id="97" name="Google Shape;97;p13"/>
              <p:cNvPicPr preferRelativeResize="0"/>
              <p:nvPr/>
            </p:nvPicPr>
            <p:blipFill>
              <a:blip r:embed="rId2">
                <a:alphaModFix/>
              </a:blip>
              <a:stretch>
                <a:fillRect/>
              </a:stretch>
            </p:blipFill>
            <p:spPr>
              <a:xfrm>
                <a:off x="-2130775" y="-2195914"/>
                <a:ext cx="3423101" cy="3494678"/>
              </a:xfrm>
              <a:prstGeom prst="rect">
                <a:avLst/>
              </a:prstGeom>
              <a:noFill/>
              <a:ln>
                <a:noFill/>
              </a:ln>
            </p:spPr>
          </p:pic>
          <p:pic>
            <p:nvPicPr>
              <p:cNvPr id="98" name="Google Shape;98;p13"/>
              <p:cNvPicPr preferRelativeResize="0"/>
              <p:nvPr/>
            </p:nvPicPr>
            <p:blipFill>
              <a:blip r:embed="rId2">
                <a:alphaModFix/>
              </a:blip>
              <a:stretch>
                <a:fillRect/>
              </a:stretch>
            </p:blipFill>
            <p:spPr>
              <a:xfrm rot="10800000">
                <a:off x="7432450" y="3401986"/>
                <a:ext cx="3423101" cy="3494678"/>
              </a:xfrm>
              <a:prstGeom prst="rect">
                <a:avLst/>
              </a:prstGeom>
              <a:noFill/>
              <a:ln>
                <a:noFill/>
              </a:ln>
            </p:spPr>
          </p:pic>
        </p:grpSp>
        <p:pic>
          <p:nvPicPr>
            <p:cNvPr id="99" name="Google Shape;99;p13"/>
            <p:cNvPicPr preferRelativeResize="0"/>
            <p:nvPr/>
          </p:nvPicPr>
          <p:blipFill>
            <a:blip r:embed="rId3">
              <a:alphaModFix/>
            </a:blip>
            <a:srcRect l="22156" t="22665" r="45973" b="48662"/>
            <a:stretch>
              <a:fillRect/>
            </a:stretch>
          </p:blipFill>
          <p:spPr>
            <a:xfrm>
              <a:off x="8387891" y="-196975"/>
              <a:ext cx="961970" cy="871798"/>
            </a:xfrm>
            <a:prstGeom prst="rect">
              <a:avLst/>
            </a:prstGeom>
            <a:noFill/>
            <a:ln>
              <a:noFill/>
            </a:ln>
          </p:spPr>
        </p:pic>
        <p:pic>
          <p:nvPicPr>
            <p:cNvPr id="100" name="Google Shape;100;p13"/>
            <p:cNvPicPr preferRelativeResize="0"/>
            <p:nvPr/>
          </p:nvPicPr>
          <p:blipFill>
            <a:blip r:embed="rId4">
              <a:alphaModFix/>
            </a:blip>
            <a:srcRect t="32854"/>
            <a:stretch>
              <a:fillRect/>
            </a:stretch>
          </p:blipFill>
          <p:spPr>
            <a:xfrm>
              <a:off x="0" y="4604000"/>
              <a:ext cx="1223250" cy="421200"/>
            </a:xfrm>
            <a:prstGeom prst="rect">
              <a:avLst/>
            </a:prstGeom>
            <a:noFill/>
            <a:ln>
              <a:noFill/>
            </a:ln>
          </p:spPr>
        </p:pic>
      </p:grpSp>
      <p:sp>
        <p:nvSpPr>
          <p:cNvPr id="101" name="Google Shape;101;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ct val="0"/>
              </a:spcBef>
              <a:spcAft>
                <a:spcPct val="0"/>
              </a:spcAft>
              <a:buSzPts val="3400"/>
              <a:buNone/>
              <a:defRPr/>
            </a:lvl1pPr>
            <a:lvl2pPr lvl="1" rtl="0">
              <a:spcBef>
                <a:spcPct val="0"/>
              </a:spcBef>
              <a:spcAft>
                <a:spcPct val="0"/>
              </a:spcAft>
              <a:buSzPts val="3900"/>
              <a:buNone/>
              <a:defRPr/>
            </a:lvl2pPr>
            <a:lvl3pPr lvl="2" rtl="0">
              <a:spcBef>
                <a:spcPct val="0"/>
              </a:spcBef>
              <a:spcAft>
                <a:spcPct val="0"/>
              </a:spcAft>
              <a:buSzPts val="3900"/>
              <a:buNone/>
              <a:defRPr/>
            </a:lvl3pPr>
            <a:lvl4pPr lvl="3" rtl="0">
              <a:spcBef>
                <a:spcPct val="0"/>
              </a:spcBef>
              <a:spcAft>
                <a:spcPct val="0"/>
              </a:spcAft>
              <a:buSzPts val="3900"/>
              <a:buNone/>
              <a:defRPr/>
            </a:lvl4pPr>
            <a:lvl5pPr lvl="4" rtl="0">
              <a:spcBef>
                <a:spcPct val="0"/>
              </a:spcBef>
              <a:spcAft>
                <a:spcPct val="0"/>
              </a:spcAft>
              <a:buSzPts val="3900"/>
              <a:buNone/>
              <a:defRPr/>
            </a:lvl5pPr>
            <a:lvl6pPr lvl="5" rtl="0">
              <a:spcBef>
                <a:spcPct val="0"/>
              </a:spcBef>
              <a:spcAft>
                <a:spcPct val="0"/>
              </a:spcAft>
              <a:buSzPts val="3900"/>
              <a:buNone/>
              <a:defRPr/>
            </a:lvl6pPr>
            <a:lvl7pPr lvl="6" rtl="0">
              <a:spcBef>
                <a:spcPct val="0"/>
              </a:spcBef>
              <a:spcAft>
                <a:spcPct val="0"/>
              </a:spcAft>
              <a:buSzPts val="3900"/>
              <a:buNone/>
              <a:defRPr/>
            </a:lvl7pPr>
            <a:lvl8pPr lvl="7" rtl="0">
              <a:spcBef>
                <a:spcPct val="0"/>
              </a:spcBef>
              <a:spcAft>
                <a:spcPct val="0"/>
              </a:spcAft>
              <a:buSzPts val="3900"/>
              <a:buNone/>
              <a:defRPr/>
            </a:lvl8pPr>
            <a:lvl9pPr lvl="8" rtl="0">
              <a:spcBef>
                <a:spcPct val="0"/>
              </a:spcBef>
              <a:spcAft>
                <a:spcPct val="0"/>
              </a:spcAft>
              <a:buSzPts val="3900"/>
              <a:buNone/>
              <a:defRPr/>
            </a:lvl9pPr>
          </a:lstStyle>
          <a:p>
            <a:endParaRPr/>
          </a:p>
        </p:txBody>
      </p:sp>
      <p:sp>
        <p:nvSpPr>
          <p:cNvPr id="102" name="Google Shape;102;p13"/>
          <p:cNvSpPr txBox="1">
            <a:spLocks noGrp="1"/>
          </p:cNvSpPr>
          <p:nvPr>
            <p:ph type="title" idx="2" hasCustomPrompt="1"/>
          </p:nvPr>
        </p:nvSpPr>
        <p:spPr>
          <a:xfrm>
            <a:off x="821850" y="1467375"/>
            <a:ext cx="734700" cy="484800"/>
          </a:xfrm>
          <a:prstGeom prst="rect">
            <a:avLst/>
          </a:prstGeom>
          <a:solidFill>
            <a:schemeClr val="dk1"/>
          </a:solidFill>
        </p:spPr>
        <p:txBody>
          <a:bodyPr spcFirstLastPara="1" wrap="square" lIns="91425" tIns="91425" rIns="91425" bIns="91425" anchor="b" anchorCtr="0">
            <a:noAutofit/>
          </a:bodyPr>
          <a:lstStyle>
            <a:lvl1pPr lvl="0" rtl="0">
              <a:spcBef>
                <a:spcPct val="0"/>
              </a:spcBef>
              <a:spcAft>
                <a:spcPct val="0"/>
              </a:spcAft>
              <a:buSzPts val="3000"/>
              <a:buNone/>
              <a:defRPr sz="3000"/>
            </a:lvl1pPr>
            <a:lvl2pPr lvl="1" rtl="0">
              <a:spcBef>
                <a:spcPct val="0"/>
              </a:spcBef>
              <a:spcAft>
                <a:spcPct val="0"/>
              </a:spcAft>
              <a:buSzPts val="3000"/>
              <a:buNone/>
              <a:defRPr sz="3000"/>
            </a:lvl2pPr>
            <a:lvl3pPr lvl="2" rtl="0">
              <a:spcBef>
                <a:spcPct val="0"/>
              </a:spcBef>
              <a:spcAft>
                <a:spcPct val="0"/>
              </a:spcAft>
              <a:buSzPts val="3000"/>
              <a:buNone/>
              <a:defRPr sz="3000"/>
            </a:lvl3pPr>
            <a:lvl4pPr lvl="3" rtl="0">
              <a:spcBef>
                <a:spcPct val="0"/>
              </a:spcBef>
              <a:spcAft>
                <a:spcPct val="0"/>
              </a:spcAft>
              <a:buSzPts val="3000"/>
              <a:buNone/>
              <a:defRPr sz="3000"/>
            </a:lvl4pPr>
            <a:lvl5pPr lvl="4" rtl="0">
              <a:spcBef>
                <a:spcPct val="0"/>
              </a:spcBef>
              <a:spcAft>
                <a:spcPct val="0"/>
              </a:spcAft>
              <a:buSzPts val="3000"/>
              <a:buNone/>
              <a:defRPr sz="3000"/>
            </a:lvl5pPr>
            <a:lvl6pPr lvl="5" rtl="0">
              <a:spcBef>
                <a:spcPct val="0"/>
              </a:spcBef>
              <a:spcAft>
                <a:spcPct val="0"/>
              </a:spcAft>
              <a:buSzPts val="3000"/>
              <a:buNone/>
              <a:defRPr sz="3000"/>
            </a:lvl6pPr>
            <a:lvl7pPr lvl="6" rtl="0">
              <a:spcBef>
                <a:spcPct val="0"/>
              </a:spcBef>
              <a:spcAft>
                <a:spcPct val="0"/>
              </a:spcAft>
              <a:buSzPts val="3000"/>
              <a:buNone/>
              <a:defRPr sz="3000"/>
            </a:lvl7pPr>
            <a:lvl8pPr lvl="7" rtl="0">
              <a:spcBef>
                <a:spcPct val="0"/>
              </a:spcBef>
              <a:spcAft>
                <a:spcPct val="0"/>
              </a:spcAft>
              <a:buSzPts val="3000"/>
              <a:buNone/>
              <a:defRPr sz="3000"/>
            </a:lvl8pPr>
            <a:lvl9pPr lvl="8" rtl="0">
              <a:spcBef>
                <a:spcPct val="0"/>
              </a:spcBef>
              <a:spcAft>
                <a:spcPct val="0"/>
              </a:spcAft>
              <a:buSzPts val="3000"/>
              <a:buNone/>
              <a:defRPr sz="3000"/>
            </a:lvl9pPr>
          </a:lstStyle>
          <a:p>
            <a:r>
              <a:t>xx%</a:t>
            </a:r>
          </a:p>
        </p:txBody>
      </p:sp>
      <p:sp>
        <p:nvSpPr>
          <p:cNvPr id="103" name="Google Shape;103;p13"/>
          <p:cNvSpPr txBox="1">
            <a:spLocks noGrp="1"/>
          </p:cNvSpPr>
          <p:nvPr>
            <p:ph type="title" idx="3" hasCustomPrompt="1"/>
          </p:nvPr>
        </p:nvSpPr>
        <p:spPr>
          <a:xfrm>
            <a:off x="821850" y="3140250"/>
            <a:ext cx="734700" cy="484800"/>
          </a:xfrm>
          <a:prstGeom prst="rect">
            <a:avLst/>
          </a:prstGeom>
          <a:solidFill>
            <a:schemeClr val="dk1"/>
          </a:solidFill>
        </p:spPr>
        <p:txBody>
          <a:bodyPr spcFirstLastPara="1" wrap="square" lIns="91425" tIns="91425" rIns="91425" bIns="91425" anchor="b" anchorCtr="0">
            <a:noAutofit/>
          </a:bodyPr>
          <a:lstStyle>
            <a:lvl1pPr lvl="0" rtl="0">
              <a:spcBef>
                <a:spcPct val="0"/>
              </a:spcBef>
              <a:spcAft>
                <a:spcPct val="0"/>
              </a:spcAft>
              <a:buSzPts val="3000"/>
              <a:buNone/>
              <a:defRPr sz="3000"/>
            </a:lvl1pPr>
            <a:lvl2pPr lvl="1" rtl="0">
              <a:spcBef>
                <a:spcPct val="0"/>
              </a:spcBef>
              <a:spcAft>
                <a:spcPct val="0"/>
              </a:spcAft>
              <a:buSzPts val="3000"/>
              <a:buNone/>
              <a:defRPr sz="3000"/>
            </a:lvl2pPr>
            <a:lvl3pPr lvl="2" rtl="0">
              <a:spcBef>
                <a:spcPct val="0"/>
              </a:spcBef>
              <a:spcAft>
                <a:spcPct val="0"/>
              </a:spcAft>
              <a:buSzPts val="3000"/>
              <a:buNone/>
              <a:defRPr sz="3000"/>
            </a:lvl3pPr>
            <a:lvl4pPr lvl="3" rtl="0">
              <a:spcBef>
                <a:spcPct val="0"/>
              </a:spcBef>
              <a:spcAft>
                <a:spcPct val="0"/>
              </a:spcAft>
              <a:buSzPts val="3000"/>
              <a:buNone/>
              <a:defRPr sz="3000"/>
            </a:lvl4pPr>
            <a:lvl5pPr lvl="4" rtl="0">
              <a:spcBef>
                <a:spcPct val="0"/>
              </a:spcBef>
              <a:spcAft>
                <a:spcPct val="0"/>
              </a:spcAft>
              <a:buSzPts val="3000"/>
              <a:buNone/>
              <a:defRPr sz="3000"/>
            </a:lvl5pPr>
            <a:lvl6pPr lvl="5" rtl="0">
              <a:spcBef>
                <a:spcPct val="0"/>
              </a:spcBef>
              <a:spcAft>
                <a:spcPct val="0"/>
              </a:spcAft>
              <a:buSzPts val="3000"/>
              <a:buNone/>
              <a:defRPr sz="3000"/>
            </a:lvl6pPr>
            <a:lvl7pPr lvl="6" rtl="0">
              <a:spcBef>
                <a:spcPct val="0"/>
              </a:spcBef>
              <a:spcAft>
                <a:spcPct val="0"/>
              </a:spcAft>
              <a:buSzPts val="3000"/>
              <a:buNone/>
              <a:defRPr sz="3000"/>
            </a:lvl7pPr>
            <a:lvl8pPr lvl="7" rtl="0">
              <a:spcBef>
                <a:spcPct val="0"/>
              </a:spcBef>
              <a:spcAft>
                <a:spcPct val="0"/>
              </a:spcAft>
              <a:buSzPts val="3000"/>
              <a:buNone/>
              <a:defRPr sz="3000"/>
            </a:lvl8pPr>
            <a:lvl9pPr lvl="8" rtl="0">
              <a:spcBef>
                <a:spcPct val="0"/>
              </a:spcBef>
              <a:spcAft>
                <a:spcPct val="0"/>
              </a:spcAft>
              <a:buSzPts val="3000"/>
              <a:buNone/>
              <a:defRPr sz="3000"/>
            </a:lvl9pPr>
          </a:lstStyle>
          <a:p>
            <a:r>
              <a:t>xx%</a:t>
            </a:r>
          </a:p>
        </p:txBody>
      </p:sp>
      <p:sp>
        <p:nvSpPr>
          <p:cNvPr id="104" name="Google Shape;104;p13"/>
          <p:cNvSpPr txBox="1">
            <a:spLocks noGrp="1"/>
          </p:cNvSpPr>
          <p:nvPr>
            <p:ph type="title" idx="4" hasCustomPrompt="1"/>
          </p:nvPr>
        </p:nvSpPr>
        <p:spPr>
          <a:xfrm>
            <a:off x="3514164" y="1467375"/>
            <a:ext cx="734700" cy="484800"/>
          </a:xfrm>
          <a:prstGeom prst="rect">
            <a:avLst/>
          </a:prstGeom>
          <a:solidFill>
            <a:schemeClr val="dk1"/>
          </a:solidFill>
        </p:spPr>
        <p:txBody>
          <a:bodyPr spcFirstLastPara="1" wrap="square" lIns="91425" tIns="91425" rIns="91425" bIns="91425" anchor="b" anchorCtr="0">
            <a:noAutofit/>
          </a:bodyPr>
          <a:lstStyle>
            <a:lvl1pPr lvl="0" rtl="0">
              <a:spcBef>
                <a:spcPct val="0"/>
              </a:spcBef>
              <a:spcAft>
                <a:spcPct val="0"/>
              </a:spcAft>
              <a:buSzPts val="3000"/>
              <a:buNone/>
              <a:defRPr sz="3000"/>
            </a:lvl1pPr>
            <a:lvl2pPr lvl="1" rtl="0">
              <a:spcBef>
                <a:spcPct val="0"/>
              </a:spcBef>
              <a:spcAft>
                <a:spcPct val="0"/>
              </a:spcAft>
              <a:buSzPts val="3000"/>
              <a:buNone/>
              <a:defRPr sz="3000"/>
            </a:lvl2pPr>
            <a:lvl3pPr lvl="2" rtl="0">
              <a:spcBef>
                <a:spcPct val="0"/>
              </a:spcBef>
              <a:spcAft>
                <a:spcPct val="0"/>
              </a:spcAft>
              <a:buSzPts val="3000"/>
              <a:buNone/>
              <a:defRPr sz="3000"/>
            </a:lvl3pPr>
            <a:lvl4pPr lvl="3" rtl="0">
              <a:spcBef>
                <a:spcPct val="0"/>
              </a:spcBef>
              <a:spcAft>
                <a:spcPct val="0"/>
              </a:spcAft>
              <a:buSzPts val="3000"/>
              <a:buNone/>
              <a:defRPr sz="3000"/>
            </a:lvl4pPr>
            <a:lvl5pPr lvl="4" rtl="0">
              <a:spcBef>
                <a:spcPct val="0"/>
              </a:spcBef>
              <a:spcAft>
                <a:spcPct val="0"/>
              </a:spcAft>
              <a:buSzPts val="3000"/>
              <a:buNone/>
              <a:defRPr sz="3000"/>
            </a:lvl5pPr>
            <a:lvl6pPr lvl="5" rtl="0">
              <a:spcBef>
                <a:spcPct val="0"/>
              </a:spcBef>
              <a:spcAft>
                <a:spcPct val="0"/>
              </a:spcAft>
              <a:buSzPts val="3000"/>
              <a:buNone/>
              <a:defRPr sz="3000"/>
            </a:lvl6pPr>
            <a:lvl7pPr lvl="6" rtl="0">
              <a:spcBef>
                <a:spcPct val="0"/>
              </a:spcBef>
              <a:spcAft>
                <a:spcPct val="0"/>
              </a:spcAft>
              <a:buSzPts val="3000"/>
              <a:buNone/>
              <a:defRPr sz="3000"/>
            </a:lvl7pPr>
            <a:lvl8pPr lvl="7" rtl="0">
              <a:spcBef>
                <a:spcPct val="0"/>
              </a:spcBef>
              <a:spcAft>
                <a:spcPct val="0"/>
              </a:spcAft>
              <a:buSzPts val="3000"/>
              <a:buNone/>
              <a:defRPr sz="3000"/>
            </a:lvl8pPr>
            <a:lvl9pPr lvl="8" rtl="0">
              <a:spcBef>
                <a:spcPct val="0"/>
              </a:spcBef>
              <a:spcAft>
                <a:spcPct val="0"/>
              </a:spcAft>
              <a:buSzPts val="3000"/>
              <a:buNone/>
              <a:defRPr sz="3000"/>
            </a:lvl9pPr>
          </a:lstStyle>
          <a:p>
            <a:r>
              <a:t>xx%</a:t>
            </a:r>
          </a:p>
        </p:txBody>
      </p:sp>
      <p:sp>
        <p:nvSpPr>
          <p:cNvPr id="105" name="Google Shape;105;p13"/>
          <p:cNvSpPr txBox="1">
            <a:spLocks noGrp="1"/>
          </p:cNvSpPr>
          <p:nvPr>
            <p:ph type="title" idx="5" hasCustomPrompt="1"/>
          </p:nvPr>
        </p:nvSpPr>
        <p:spPr>
          <a:xfrm>
            <a:off x="3514164" y="3140250"/>
            <a:ext cx="734700" cy="484800"/>
          </a:xfrm>
          <a:prstGeom prst="rect">
            <a:avLst/>
          </a:prstGeom>
          <a:solidFill>
            <a:schemeClr val="dk1"/>
          </a:solidFill>
        </p:spPr>
        <p:txBody>
          <a:bodyPr spcFirstLastPara="1" wrap="square" lIns="91425" tIns="91425" rIns="91425" bIns="91425" anchor="b" anchorCtr="0">
            <a:noAutofit/>
          </a:bodyPr>
          <a:lstStyle>
            <a:lvl1pPr lvl="0" rtl="0">
              <a:spcBef>
                <a:spcPct val="0"/>
              </a:spcBef>
              <a:spcAft>
                <a:spcPct val="0"/>
              </a:spcAft>
              <a:buSzPts val="3000"/>
              <a:buNone/>
              <a:defRPr sz="3000"/>
            </a:lvl1pPr>
            <a:lvl2pPr lvl="1" rtl="0">
              <a:spcBef>
                <a:spcPct val="0"/>
              </a:spcBef>
              <a:spcAft>
                <a:spcPct val="0"/>
              </a:spcAft>
              <a:buSzPts val="3000"/>
              <a:buNone/>
              <a:defRPr sz="3000"/>
            </a:lvl2pPr>
            <a:lvl3pPr lvl="2" rtl="0">
              <a:spcBef>
                <a:spcPct val="0"/>
              </a:spcBef>
              <a:spcAft>
                <a:spcPct val="0"/>
              </a:spcAft>
              <a:buSzPts val="3000"/>
              <a:buNone/>
              <a:defRPr sz="3000"/>
            </a:lvl3pPr>
            <a:lvl4pPr lvl="3" rtl="0">
              <a:spcBef>
                <a:spcPct val="0"/>
              </a:spcBef>
              <a:spcAft>
                <a:spcPct val="0"/>
              </a:spcAft>
              <a:buSzPts val="3000"/>
              <a:buNone/>
              <a:defRPr sz="3000"/>
            </a:lvl4pPr>
            <a:lvl5pPr lvl="4" rtl="0">
              <a:spcBef>
                <a:spcPct val="0"/>
              </a:spcBef>
              <a:spcAft>
                <a:spcPct val="0"/>
              </a:spcAft>
              <a:buSzPts val="3000"/>
              <a:buNone/>
              <a:defRPr sz="3000"/>
            </a:lvl5pPr>
            <a:lvl6pPr lvl="5" rtl="0">
              <a:spcBef>
                <a:spcPct val="0"/>
              </a:spcBef>
              <a:spcAft>
                <a:spcPct val="0"/>
              </a:spcAft>
              <a:buSzPts val="3000"/>
              <a:buNone/>
              <a:defRPr sz="3000"/>
            </a:lvl6pPr>
            <a:lvl7pPr lvl="6" rtl="0">
              <a:spcBef>
                <a:spcPct val="0"/>
              </a:spcBef>
              <a:spcAft>
                <a:spcPct val="0"/>
              </a:spcAft>
              <a:buSzPts val="3000"/>
              <a:buNone/>
              <a:defRPr sz="3000"/>
            </a:lvl7pPr>
            <a:lvl8pPr lvl="7" rtl="0">
              <a:spcBef>
                <a:spcPct val="0"/>
              </a:spcBef>
              <a:spcAft>
                <a:spcPct val="0"/>
              </a:spcAft>
              <a:buSzPts val="3000"/>
              <a:buNone/>
              <a:defRPr sz="3000"/>
            </a:lvl8pPr>
            <a:lvl9pPr lvl="8" rtl="0">
              <a:spcBef>
                <a:spcPct val="0"/>
              </a:spcBef>
              <a:spcAft>
                <a:spcPct val="0"/>
              </a:spcAft>
              <a:buSzPts val="3000"/>
              <a:buNone/>
              <a:defRPr sz="3000"/>
            </a:lvl9pPr>
          </a:lstStyle>
          <a:p>
            <a:r>
              <a:t>xx%</a:t>
            </a:r>
          </a:p>
        </p:txBody>
      </p:sp>
      <p:sp>
        <p:nvSpPr>
          <p:cNvPr id="106" name="Google Shape;106;p13"/>
          <p:cNvSpPr txBox="1">
            <a:spLocks noGrp="1"/>
          </p:cNvSpPr>
          <p:nvPr>
            <p:ph type="title" idx="6" hasCustomPrompt="1"/>
          </p:nvPr>
        </p:nvSpPr>
        <p:spPr>
          <a:xfrm>
            <a:off x="6206498" y="1467375"/>
            <a:ext cx="734700" cy="484800"/>
          </a:xfrm>
          <a:prstGeom prst="rect">
            <a:avLst/>
          </a:prstGeom>
          <a:solidFill>
            <a:schemeClr val="dk1"/>
          </a:solidFill>
        </p:spPr>
        <p:txBody>
          <a:bodyPr spcFirstLastPara="1" wrap="square" lIns="91425" tIns="91425" rIns="91425" bIns="91425" anchor="b" anchorCtr="0">
            <a:noAutofit/>
          </a:bodyPr>
          <a:lstStyle>
            <a:lvl1pPr lvl="0" rtl="0">
              <a:spcBef>
                <a:spcPct val="0"/>
              </a:spcBef>
              <a:spcAft>
                <a:spcPct val="0"/>
              </a:spcAft>
              <a:buSzPts val="3000"/>
              <a:buNone/>
              <a:defRPr sz="3000"/>
            </a:lvl1pPr>
            <a:lvl2pPr lvl="1" rtl="0">
              <a:spcBef>
                <a:spcPct val="0"/>
              </a:spcBef>
              <a:spcAft>
                <a:spcPct val="0"/>
              </a:spcAft>
              <a:buSzPts val="3000"/>
              <a:buNone/>
              <a:defRPr sz="3000"/>
            </a:lvl2pPr>
            <a:lvl3pPr lvl="2" rtl="0">
              <a:spcBef>
                <a:spcPct val="0"/>
              </a:spcBef>
              <a:spcAft>
                <a:spcPct val="0"/>
              </a:spcAft>
              <a:buSzPts val="3000"/>
              <a:buNone/>
              <a:defRPr sz="3000"/>
            </a:lvl3pPr>
            <a:lvl4pPr lvl="3" rtl="0">
              <a:spcBef>
                <a:spcPct val="0"/>
              </a:spcBef>
              <a:spcAft>
                <a:spcPct val="0"/>
              </a:spcAft>
              <a:buSzPts val="3000"/>
              <a:buNone/>
              <a:defRPr sz="3000"/>
            </a:lvl4pPr>
            <a:lvl5pPr lvl="4" rtl="0">
              <a:spcBef>
                <a:spcPct val="0"/>
              </a:spcBef>
              <a:spcAft>
                <a:spcPct val="0"/>
              </a:spcAft>
              <a:buSzPts val="3000"/>
              <a:buNone/>
              <a:defRPr sz="3000"/>
            </a:lvl5pPr>
            <a:lvl6pPr lvl="5" rtl="0">
              <a:spcBef>
                <a:spcPct val="0"/>
              </a:spcBef>
              <a:spcAft>
                <a:spcPct val="0"/>
              </a:spcAft>
              <a:buSzPts val="3000"/>
              <a:buNone/>
              <a:defRPr sz="3000"/>
            </a:lvl6pPr>
            <a:lvl7pPr lvl="6" rtl="0">
              <a:spcBef>
                <a:spcPct val="0"/>
              </a:spcBef>
              <a:spcAft>
                <a:spcPct val="0"/>
              </a:spcAft>
              <a:buSzPts val="3000"/>
              <a:buNone/>
              <a:defRPr sz="3000"/>
            </a:lvl7pPr>
            <a:lvl8pPr lvl="7" rtl="0">
              <a:spcBef>
                <a:spcPct val="0"/>
              </a:spcBef>
              <a:spcAft>
                <a:spcPct val="0"/>
              </a:spcAft>
              <a:buSzPts val="3000"/>
              <a:buNone/>
              <a:defRPr sz="3000"/>
            </a:lvl8pPr>
            <a:lvl9pPr lvl="8" rtl="0">
              <a:spcBef>
                <a:spcPct val="0"/>
              </a:spcBef>
              <a:spcAft>
                <a:spcPct val="0"/>
              </a:spcAft>
              <a:buSzPts val="3000"/>
              <a:buNone/>
              <a:defRPr sz="3000"/>
            </a:lvl9pPr>
          </a:lstStyle>
          <a:p>
            <a:r>
              <a:t>xx%</a:t>
            </a:r>
          </a:p>
        </p:txBody>
      </p:sp>
      <p:sp>
        <p:nvSpPr>
          <p:cNvPr id="107" name="Google Shape;107;p13"/>
          <p:cNvSpPr txBox="1">
            <a:spLocks noGrp="1"/>
          </p:cNvSpPr>
          <p:nvPr>
            <p:ph type="title" idx="7" hasCustomPrompt="1"/>
          </p:nvPr>
        </p:nvSpPr>
        <p:spPr>
          <a:xfrm>
            <a:off x="6206498" y="3140250"/>
            <a:ext cx="734700" cy="484800"/>
          </a:xfrm>
          <a:prstGeom prst="rect">
            <a:avLst/>
          </a:prstGeom>
          <a:solidFill>
            <a:schemeClr val="dk1"/>
          </a:solidFill>
        </p:spPr>
        <p:txBody>
          <a:bodyPr spcFirstLastPara="1" wrap="square" lIns="91425" tIns="91425" rIns="91425" bIns="91425" anchor="b" anchorCtr="0">
            <a:noAutofit/>
          </a:bodyPr>
          <a:lstStyle>
            <a:lvl1pPr lvl="0" rtl="0">
              <a:spcBef>
                <a:spcPct val="0"/>
              </a:spcBef>
              <a:spcAft>
                <a:spcPct val="0"/>
              </a:spcAft>
              <a:buSzPts val="3000"/>
              <a:buNone/>
              <a:defRPr sz="3000"/>
            </a:lvl1pPr>
            <a:lvl2pPr lvl="1" rtl="0">
              <a:spcBef>
                <a:spcPct val="0"/>
              </a:spcBef>
              <a:spcAft>
                <a:spcPct val="0"/>
              </a:spcAft>
              <a:buSzPts val="3000"/>
              <a:buNone/>
              <a:defRPr sz="3000"/>
            </a:lvl2pPr>
            <a:lvl3pPr lvl="2" rtl="0">
              <a:spcBef>
                <a:spcPct val="0"/>
              </a:spcBef>
              <a:spcAft>
                <a:spcPct val="0"/>
              </a:spcAft>
              <a:buSzPts val="3000"/>
              <a:buNone/>
              <a:defRPr sz="3000"/>
            </a:lvl3pPr>
            <a:lvl4pPr lvl="3" rtl="0">
              <a:spcBef>
                <a:spcPct val="0"/>
              </a:spcBef>
              <a:spcAft>
                <a:spcPct val="0"/>
              </a:spcAft>
              <a:buSzPts val="3000"/>
              <a:buNone/>
              <a:defRPr sz="3000"/>
            </a:lvl4pPr>
            <a:lvl5pPr lvl="4" rtl="0">
              <a:spcBef>
                <a:spcPct val="0"/>
              </a:spcBef>
              <a:spcAft>
                <a:spcPct val="0"/>
              </a:spcAft>
              <a:buSzPts val="3000"/>
              <a:buNone/>
              <a:defRPr sz="3000"/>
            </a:lvl5pPr>
            <a:lvl6pPr lvl="5" rtl="0">
              <a:spcBef>
                <a:spcPct val="0"/>
              </a:spcBef>
              <a:spcAft>
                <a:spcPct val="0"/>
              </a:spcAft>
              <a:buSzPts val="3000"/>
              <a:buNone/>
              <a:defRPr sz="3000"/>
            </a:lvl6pPr>
            <a:lvl7pPr lvl="6" rtl="0">
              <a:spcBef>
                <a:spcPct val="0"/>
              </a:spcBef>
              <a:spcAft>
                <a:spcPct val="0"/>
              </a:spcAft>
              <a:buSzPts val="3000"/>
              <a:buNone/>
              <a:defRPr sz="3000"/>
            </a:lvl7pPr>
            <a:lvl8pPr lvl="7" rtl="0">
              <a:spcBef>
                <a:spcPct val="0"/>
              </a:spcBef>
              <a:spcAft>
                <a:spcPct val="0"/>
              </a:spcAft>
              <a:buSzPts val="3000"/>
              <a:buNone/>
              <a:defRPr sz="3000"/>
            </a:lvl8pPr>
            <a:lvl9pPr lvl="8" rtl="0">
              <a:spcBef>
                <a:spcPct val="0"/>
              </a:spcBef>
              <a:spcAft>
                <a:spcPct val="0"/>
              </a:spcAft>
              <a:buSzPts val="3000"/>
              <a:buNone/>
              <a:defRPr sz="3000"/>
            </a:lvl9pPr>
          </a:lstStyle>
          <a:p>
            <a:r>
              <a:t>xx%</a:t>
            </a:r>
          </a:p>
        </p:txBody>
      </p:sp>
      <p:sp>
        <p:nvSpPr>
          <p:cNvPr id="108" name="Google Shape;108;p13"/>
          <p:cNvSpPr txBox="1">
            <a:spLocks noGrp="1"/>
          </p:cNvSpPr>
          <p:nvPr>
            <p:ph type="subTitle" idx="1"/>
          </p:nvPr>
        </p:nvSpPr>
        <p:spPr>
          <a:xfrm>
            <a:off x="719975" y="1952187"/>
            <a:ext cx="2305500" cy="484800"/>
          </a:xfrm>
          <a:prstGeom prst="rect">
            <a:avLst/>
          </a:prstGeom>
        </p:spPr>
        <p:txBody>
          <a:bodyPr spcFirstLastPara="1" wrap="square" lIns="91425" tIns="91425" rIns="91425" bIns="91425" anchor="t" anchorCtr="0">
            <a:noAutofit/>
          </a:bodyPr>
          <a:lstStyle>
            <a:lvl1pPr lvl="0" rtl="0">
              <a:spcBef>
                <a:spcPct val="0"/>
              </a:spcBef>
              <a:spcAft>
                <a:spcPct val="0"/>
              </a:spcAft>
              <a:buSzPts val="2400"/>
              <a:buFont typeface="Bebas Neue"/>
              <a:buNone/>
              <a:defRPr sz="2200">
                <a:latin typeface="Teko Medium"/>
                <a:ea typeface="Teko Medium"/>
                <a:cs typeface="Teko Medium"/>
                <a:sym typeface="Teko Medium"/>
              </a:defRPr>
            </a:lvl1pPr>
            <a:lvl2pPr lvl="1" rtl="0">
              <a:lnSpc>
                <a:spcPct val="100000"/>
              </a:lnSpc>
              <a:spcBef>
                <a:spcPct val="0"/>
              </a:spcBef>
              <a:spcAft>
                <a:spcPct val="0"/>
              </a:spcAft>
              <a:buSzPts val="2400"/>
              <a:buFont typeface="Bebas Neue"/>
              <a:buNone/>
              <a:defRPr sz="2400">
                <a:latin typeface="Bebas Neue"/>
                <a:ea typeface="Bebas Neue"/>
                <a:cs typeface="Bebas Neue"/>
                <a:sym typeface="Bebas Neue"/>
              </a:defRPr>
            </a:lvl2pPr>
            <a:lvl3pPr lvl="2" rtl="0">
              <a:lnSpc>
                <a:spcPct val="100000"/>
              </a:lnSpc>
              <a:spcBef>
                <a:spcPct val="0"/>
              </a:spcBef>
              <a:spcAft>
                <a:spcPct val="0"/>
              </a:spcAft>
              <a:buSzPts val="2400"/>
              <a:buFont typeface="Bebas Neue"/>
              <a:buNone/>
              <a:defRPr sz="2400">
                <a:latin typeface="Bebas Neue"/>
                <a:ea typeface="Bebas Neue"/>
                <a:cs typeface="Bebas Neue"/>
                <a:sym typeface="Bebas Neue"/>
              </a:defRPr>
            </a:lvl3pPr>
            <a:lvl4pPr lvl="3" rtl="0">
              <a:lnSpc>
                <a:spcPct val="100000"/>
              </a:lnSpc>
              <a:spcBef>
                <a:spcPct val="0"/>
              </a:spcBef>
              <a:spcAft>
                <a:spcPct val="0"/>
              </a:spcAft>
              <a:buSzPts val="2400"/>
              <a:buFont typeface="Bebas Neue"/>
              <a:buNone/>
              <a:defRPr sz="2400">
                <a:latin typeface="Bebas Neue"/>
                <a:ea typeface="Bebas Neue"/>
                <a:cs typeface="Bebas Neue"/>
                <a:sym typeface="Bebas Neue"/>
              </a:defRPr>
            </a:lvl4pPr>
            <a:lvl5pPr lvl="4" rtl="0">
              <a:lnSpc>
                <a:spcPct val="100000"/>
              </a:lnSpc>
              <a:spcBef>
                <a:spcPct val="0"/>
              </a:spcBef>
              <a:spcAft>
                <a:spcPct val="0"/>
              </a:spcAft>
              <a:buSzPts val="2400"/>
              <a:buFont typeface="Bebas Neue"/>
              <a:buNone/>
              <a:defRPr sz="2400">
                <a:latin typeface="Bebas Neue"/>
                <a:ea typeface="Bebas Neue"/>
                <a:cs typeface="Bebas Neue"/>
                <a:sym typeface="Bebas Neue"/>
              </a:defRPr>
            </a:lvl5pPr>
            <a:lvl6pPr lvl="5" rtl="0">
              <a:lnSpc>
                <a:spcPct val="100000"/>
              </a:lnSpc>
              <a:spcBef>
                <a:spcPct val="0"/>
              </a:spcBef>
              <a:spcAft>
                <a:spcPct val="0"/>
              </a:spcAft>
              <a:buSzPts val="2400"/>
              <a:buFont typeface="Bebas Neue"/>
              <a:buNone/>
              <a:defRPr sz="2400">
                <a:latin typeface="Bebas Neue"/>
                <a:ea typeface="Bebas Neue"/>
                <a:cs typeface="Bebas Neue"/>
                <a:sym typeface="Bebas Neue"/>
              </a:defRPr>
            </a:lvl6pPr>
            <a:lvl7pPr lvl="6" rtl="0">
              <a:lnSpc>
                <a:spcPct val="100000"/>
              </a:lnSpc>
              <a:spcBef>
                <a:spcPct val="0"/>
              </a:spcBef>
              <a:spcAft>
                <a:spcPct val="0"/>
              </a:spcAft>
              <a:buSzPts val="2400"/>
              <a:buFont typeface="Bebas Neue"/>
              <a:buNone/>
              <a:defRPr sz="2400">
                <a:latin typeface="Bebas Neue"/>
                <a:ea typeface="Bebas Neue"/>
                <a:cs typeface="Bebas Neue"/>
                <a:sym typeface="Bebas Neue"/>
              </a:defRPr>
            </a:lvl7pPr>
            <a:lvl8pPr lvl="7" rtl="0">
              <a:lnSpc>
                <a:spcPct val="100000"/>
              </a:lnSpc>
              <a:spcBef>
                <a:spcPct val="0"/>
              </a:spcBef>
              <a:spcAft>
                <a:spcPct val="0"/>
              </a:spcAft>
              <a:buSzPts val="2400"/>
              <a:buFont typeface="Bebas Neue"/>
              <a:buNone/>
              <a:defRPr sz="2400">
                <a:latin typeface="Bebas Neue"/>
                <a:ea typeface="Bebas Neue"/>
                <a:cs typeface="Bebas Neue"/>
                <a:sym typeface="Bebas Neue"/>
              </a:defRPr>
            </a:lvl8pPr>
            <a:lvl9pPr lvl="8" rtl="0">
              <a:lnSpc>
                <a:spcPct val="100000"/>
              </a:lnSpc>
              <a:spcBef>
                <a:spcPct val="0"/>
              </a:spcBef>
              <a:spcAft>
                <a:spcPct val="0"/>
              </a:spcAft>
              <a:buSzPts val="2400"/>
              <a:buFont typeface="Bebas Neue"/>
              <a:buNone/>
              <a:defRPr sz="2400">
                <a:latin typeface="Bebas Neue"/>
                <a:ea typeface="Bebas Neue"/>
                <a:cs typeface="Bebas Neue"/>
                <a:sym typeface="Bebas Neue"/>
              </a:defRPr>
            </a:lvl9pPr>
          </a:lstStyle>
          <a:p>
            <a:endParaRPr/>
          </a:p>
        </p:txBody>
      </p:sp>
      <p:sp>
        <p:nvSpPr>
          <p:cNvPr id="109" name="Google Shape;109;p13"/>
          <p:cNvSpPr txBox="1">
            <a:spLocks noGrp="1"/>
          </p:cNvSpPr>
          <p:nvPr>
            <p:ph type="subTitle" idx="8"/>
          </p:nvPr>
        </p:nvSpPr>
        <p:spPr>
          <a:xfrm>
            <a:off x="3419250" y="1952187"/>
            <a:ext cx="2305500" cy="484800"/>
          </a:xfrm>
          <a:prstGeom prst="rect">
            <a:avLst/>
          </a:prstGeom>
        </p:spPr>
        <p:txBody>
          <a:bodyPr spcFirstLastPara="1" wrap="square" lIns="91425" tIns="91425" rIns="91425" bIns="91425" anchor="t" anchorCtr="0">
            <a:noAutofit/>
          </a:bodyPr>
          <a:lstStyle>
            <a:lvl1pPr lvl="0" rtl="0">
              <a:spcBef>
                <a:spcPct val="0"/>
              </a:spcBef>
              <a:spcAft>
                <a:spcPct val="0"/>
              </a:spcAft>
              <a:buSzPts val="2400"/>
              <a:buFont typeface="Bebas Neue"/>
              <a:buNone/>
              <a:defRPr sz="2200">
                <a:latin typeface="Teko Medium"/>
                <a:ea typeface="Teko Medium"/>
                <a:cs typeface="Teko Medium"/>
                <a:sym typeface="Teko Medium"/>
              </a:defRPr>
            </a:lvl1pPr>
            <a:lvl2pPr lvl="1" rtl="0">
              <a:lnSpc>
                <a:spcPct val="100000"/>
              </a:lnSpc>
              <a:spcBef>
                <a:spcPct val="0"/>
              </a:spcBef>
              <a:spcAft>
                <a:spcPct val="0"/>
              </a:spcAft>
              <a:buSzPts val="2400"/>
              <a:buFont typeface="Bebas Neue"/>
              <a:buNone/>
              <a:defRPr sz="2400">
                <a:latin typeface="Bebas Neue"/>
                <a:ea typeface="Bebas Neue"/>
                <a:cs typeface="Bebas Neue"/>
                <a:sym typeface="Bebas Neue"/>
              </a:defRPr>
            </a:lvl2pPr>
            <a:lvl3pPr lvl="2" rtl="0">
              <a:lnSpc>
                <a:spcPct val="100000"/>
              </a:lnSpc>
              <a:spcBef>
                <a:spcPct val="0"/>
              </a:spcBef>
              <a:spcAft>
                <a:spcPct val="0"/>
              </a:spcAft>
              <a:buSzPts val="2400"/>
              <a:buFont typeface="Bebas Neue"/>
              <a:buNone/>
              <a:defRPr sz="2400">
                <a:latin typeface="Bebas Neue"/>
                <a:ea typeface="Bebas Neue"/>
                <a:cs typeface="Bebas Neue"/>
                <a:sym typeface="Bebas Neue"/>
              </a:defRPr>
            </a:lvl3pPr>
            <a:lvl4pPr lvl="3" rtl="0">
              <a:lnSpc>
                <a:spcPct val="100000"/>
              </a:lnSpc>
              <a:spcBef>
                <a:spcPct val="0"/>
              </a:spcBef>
              <a:spcAft>
                <a:spcPct val="0"/>
              </a:spcAft>
              <a:buSzPts val="2400"/>
              <a:buFont typeface="Bebas Neue"/>
              <a:buNone/>
              <a:defRPr sz="2400">
                <a:latin typeface="Bebas Neue"/>
                <a:ea typeface="Bebas Neue"/>
                <a:cs typeface="Bebas Neue"/>
                <a:sym typeface="Bebas Neue"/>
              </a:defRPr>
            </a:lvl4pPr>
            <a:lvl5pPr lvl="4" rtl="0">
              <a:lnSpc>
                <a:spcPct val="100000"/>
              </a:lnSpc>
              <a:spcBef>
                <a:spcPct val="0"/>
              </a:spcBef>
              <a:spcAft>
                <a:spcPct val="0"/>
              </a:spcAft>
              <a:buSzPts val="2400"/>
              <a:buFont typeface="Bebas Neue"/>
              <a:buNone/>
              <a:defRPr sz="2400">
                <a:latin typeface="Bebas Neue"/>
                <a:ea typeface="Bebas Neue"/>
                <a:cs typeface="Bebas Neue"/>
                <a:sym typeface="Bebas Neue"/>
              </a:defRPr>
            </a:lvl5pPr>
            <a:lvl6pPr lvl="5" rtl="0">
              <a:lnSpc>
                <a:spcPct val="100000"/>
              </a:lnSpc>
              <a:spcBef>
                <a:spcPct val="0"/>
              </a:spcBef>
              <a:spcAft>
                <a:spcPct val="0"/>
              </a:spcAft>
              <a:buSzPts val="2400"/>
              <a:buFont typeface="Bebas Neue"/>
              <a:buNone/>
              <a:defRPr sz="2400">
                <a:latin typeface="Bebas Neue"/>
                <a:ea typeface="Bebas Neue"/>
                <a:cs typeface="Bebas Neue"/>
                <a:sym typeface="Bebas Neue"/>
              </a:defRPr>
            </a:lvl6pPr>
            <a:lvl7pPr lvl="6" rtl="0">
              <a:lnSpc>
                <a:spcPct val="100000"/>
              </a:lnSpc>
              <a:spcBef>
                <a:spcPct val="0"/>
              </a:spcBef>
              <a:spcAft>
                <a:spcPct val="0"/>
              </a:spcAft>
              <a:buSzPts val="2400"/>
              <a:buFont typeface="Bebas Neue"/>
              <a:buNone/>
              <a:defRPr sz="2400">
                <a:latin typeface="Bebas Neue"/>
                <a:ea typeface="Bebas Neue"/>
                <a:cs typeface="Bebas Neue"/>
                <a:sym typeface="Bebas Neue"/>
              </a:defRPr>
            </a:lvl7pPr>
            <a:lvl8pPr lvl="7" rtl="0">
              <a:lnSpc>
                <a:spcPct val="100000"/>
              </a:lnSpc>
              <a:spcBef>
                <a:spcPct val="0"/>
              </a:spcBef>
              <a:spcAft>
                <a:spcPct val="0"/>
              </a:spcAft>
              <a:buSzPts val="2400"/>
              <a:buFont typeface="Bebas Neue"/>
              <a:buNone/>
              <a:defRPr sz="2400">
                <a:latin typeface="Bebas Neue"/>
                <a:ea typeface="Bebas Neue"/>
                <a:cs typeface="Bebas Neue"/>
                <a:sym typeface="Bebas Neue"/>
              </a:defRPr>
            </a:lvl8pPr>
            <a:lvl9pPr lvl="8" rtl="0">
              <a:lnSpc>
                <a:spcPct val="100000"/>
              </a:lnSpc>
              <a:spcBef>
                <a:spcPct val="0"/>
              </a:spcBef>
              <a:spcAft>
                <a:spcPct val="0"/>
              </a:spcAft>
              <a:buSzPts val="2400"/>
              <a:buFont typeface="Bebas Neue"/>
              <a:buNone/>
              <a:defRPr sz="2400">
                <a:latin typeface="Bebas Neue"/>
                <a:ea typeface="Bebas Neue"/>
                <a:cs typeface="Bebas Neue"/>
                <a:sym typeface="Bebas Neue"/>
              </a:defRPr>
            </a:lvl9pPr>
          </a:lstStyle>
          <a:p>
            <a:endParaRPr/>
          </a:p>
        </p:txBody>
      </p:sp>
      <p:sp>
        <p:nvSpPr>
          <p:cNvPr id="110" name="Google Shape;110;p13"/>
          <p:cNvSpPr txBox="1">
            <a:spLocks noGrp="1"/>
          </p:cNvSpPr>
          <p:nvPr>
            <p:ph type="subTitle" idx="9"/>
          </p:nvPr>
        </p:nvSpPr>
        <p:spPr>
          <a:xfrm>
            <a:off x="6118524" y="1952187"/>
            <a:ext cx="2305500" cy="484800"/>
          </a:xfrm>
          <a:prstGeom prst="rect">
            <a:avLst/>
          </a:prstGeom>
        </p:spPr>
        <p:txBody>
          <a:bodyPr spcFirstLastPara="1" wrap="square" lIns="91425" tIns="91425" rIns="91425" bIns="91425" anchor="t" anchorCtr="0">
            <a:noAutofit/>
          </a:bodyPr>
          <a:lstStyle>
            <a:lvl1pPr lvl="0" rtl="0">
              <a:spcBef>
                <a:spcPct val="0"/>
              </a:spcBef>
              <a:spcAft>
                <a:spcPct val="0"/>
              </a:spcAft>
              <a:buSzPts val="2400"/>
              <a:buFont typeface="Bebas Neue"/>
              <a:buNone/>
              <a:defRPr sz="2200">
                <a:latin typeface="Teko Medium"/>
                <a:ea typeface="Teko Medium"/>
                <a:cs typeface="Teko Medium"/>
                <a:sym typeface="Teko Medium"/>
              </a:defRPr>
            </a:lvl1pPr>
            <a:lvl2pPr lvl="1" rtl="0">
              <a:lnSpc>
                <a:spcPct val="100000"/>
              </a:lnSpc>
              <a:spcBef>
                <a:spcPct val="0"/>
              </a:spcBef>
              <a:spcAft>
                <a:spcPct val="0"/>
              </a:spcAft>
              <a:buSzPts val="2400"/>
              <a:buFont typeface="Bebas Neue"/>
              <a:buNone/>
              <a:defRPr sz="2400">
                <a:latin typeface="Bebas Neue"/>
                <a:ea typeface="Bebas Neue"/>
                <a:cs typeface="Bebas Neue"/>
                <a:sym typeface="Bebas Neue"/>
              </a:defRPr>
            </a:lvl2pPr>
            <a:lvl3pPr lvl="2" rtl="0">
              <a:lnSpc>
                <a:spcPct val="100000"/>
              </a:lnSpc>
              <a:spcBef>
                <a:spcPct val="0"/>
              </a:spcBef>
              <a:spcAft>
                <a:spcPct val="0"/>
              </a:spcAft>
              <a:buSzPts val="2400"/>
              <a:buFont typeface="Bebas Neue"/>
              <a:buNone/>
              <a:defRPr sz="2400">
                <a:latin typeface="Bebas Neue"/>
                <a:ea typeface="Bebas Neue"/>
                <a:cs typeface="Bebas Neue"/>
                <a:sym typeface="Bebas Neue"/>
              </a:defRPr>
            </a:lvl3pPr>
            <a:lvl4pPr lvl="3" rtl="0">
              <a:lnSpc>
                <a:spcPct val="100000"/>
              </a:lnSpc>
              <a:spcBef>
                <a:spcPct val="0"/>
              </a:spcBef>
              <a:spcAft>
                <a:spcPct val="0"/>
              </a:spcAft>
              <a:buSzPts val="2400"/>
              <a:buFont typeface="Bebas Neue"/>
              <a:buNone/>
              <a:defRPr sz="2400">
                <a:latin typeface="Bebas Neue"/>
                <a:ea typeface="Bebas Neue"/>
                <a:cs typeface="Bebas Neue"/>
                <a:sym typeface="Bebas Neue"/>
              </a:defRPr>
            </a:lvl4pPr>
            <a:lvl5pPr lvl="4" rtl="0">
              <a:lnSpc>
                <a:spcPct val="100000"/>
              </a:lnSpc>
              <a:spcBef>
                <a:spcPct val="0"/>
              </a:spcBef>
              <a:spcAft>
                <a:spcPct val="0"/>
              </a:spcAft>
              <a:buSzPts val="2400"/>
              <a:buFont typeface="Bebas Neue"/>
              <a:buNone/>
              <a:defRPr sz="2400">
                <a:latin typeface="Bebas Neue"/>
                <a:ea typeface="Bebas Neue"/>
                <a:cs typeface="Bebas Neue"/>
                <a:sym typeface="Bebas Neue"/>
              </a:defRPr>
            </a:lvl5pPr>
            <a:lvl6pPr lvl="5" rtl="0">
              <a:lnSpc>
                <a:spcPct val="100000"/>
              </a:lnSpc>
              <a:spcBef>
                <a:spcPct val="0"/>
              </a:spcBef>
              <a:spcAft>
                <a:spcPct val="0"/>
              </a:spcAft>
              <a:buSzPts val="2400"/>
              <a:buFont typeface="Bebas Neue"/>
              <a:buNone/>
              <a:defRPr sz="2400">
                <a:latin typeface="Bebas Neue"/>
                <a:ea typeface="Bebas Neue"/>
                <a:cs typeface="Bebas Neue"/>
                <a:sym typeface="Bebas Neue"/>
              </a:defRPr>
            </a:lvl6pPr>
            <a:lvl7pPr lvl="6" rtl="0">
              <a:lnSpc>
                <a:spcPct val="100000"/>
              </a:lnSpc>
              <a:spcBef>
                <a:spcPct val="0"/>
              </a:spcBef>
              <a:spcAft>
                <a:spcPct val="0"/>
              </a:spcAft>
              <a:buSzPts val="2400"/>
              <a:buFont typeface="Bebas Neue"/>
              <a:buNone/>
              <a:defRPr sz="2400">
                <a:latin typeface="Bebas Neue"/>
                <a:ea typeface="Bebas Neue"/>
                <a:cs typeface="Bebas Neue"/>
                <a:sym typeface="Bebas Neue"/>
              </a:defRPr>
            </a:lvl7pPr>
            <a:lvl8pPr lvl="7" rtl="0">
              <a:lnSpc>
                <a:spcPct val="100000"/>
              </a:lnSpc>
              <a:spcBef>
                <a:spcPct val="0"/>
              </a:spcBef>
              <a:spcAft>
                <a:spcPct val="0"/>
              </a:spcAft>
              <a:buSzPts val="2400"/>
              <a:buFont typeface="Bebas Neue"/>
              <a:buNone/>
              <a:defRPr sz="2400">
                <a:latin typeface="Bebas Neue"/>
                <a:ea typeface="Bebas Neue"/>
                <a:cs typeface="Bebas Neue"/>
                <a:sym typeface="Bebas Neue"/>
              </a:defRPr>
            </a:lvl8pPr>
            <a:lvl9pPr lvl="8" rtl="0">
              <a:lnSpc>
                <a:spcPct val="100000"/>
              </a:lnSpc>
              <a:spcBef>
                <a:spcPct val="0"/>
              </a:spcBef>
              <a:spcAft>
                <a:spcPct val="0"/>
              </a:spcAft>
              <a:buSzPts val="2400"/>
              <a:buFont typeface="Bebas Neue"/>
              <a:buNone/>
              <a:defRPr sz="2400">
                <a:latin typeface="Bebas Neue"/>
                <a:ea typeface="Bebas Neue"/>
                <a:cs typeface="Bebas Neue"/>
                <a:sym typeface="Bebas Neue"/>
              </a:defRPr>
            </a:lvl9pPr>
          </a:lstStyle>
          <a:p>
            <a:endParaRPr/>
          </a:p>
        </p:txBody>
      </p:sp>
      <p:sp>
        <p:nvSpPr>
          <p:cNvPr id="111" name="Google Shape;111;p13"/>
          <p:cNvSpPr txBox="1">
            <a:spLocks noGrp="1"/>
          </p:cNvSpPr>
          <p:nvPr>
            <p:ph type="subTitle" idx="13"/>
          </p:nvPr>
        </p:nvSpPr>
        <p:spPr>
          <a:xfrm>
            <a:off x="719975" y="3625050"/>
            <a:ext cx="2305500" cy="484800"/>
          </a:xfrm>
          <a:prstGeom prst="rect">
            <a:avLst/>
          </a:prstGeom>
        </p:spPr>
        <p:txBody>
          <a:bodyPr spcFirstLastPara="1" wrap="square" lIns="91425" tIns="91425" rIns="91425" bIns="91425" anchor="t" anchorCtr="0">
            <a:noAutofit/>
          </a:bodyPr>
          <a:lstStyle>
            <a:lvl1pPr lvl="0" rtl="0">
              <a:spcBef>
                <a:spcPct val="0"/>
              </a:spcBef>
              <a:spcAft>
                <a:spcPct val="0"/>
              </a:spcAft>
              <a:buSzPts val="2400"/>
              <a:buFont typeface="Bebas Neue"/>
              <a:buNone/>
              <a:defRPr sz="2200">
                <a:latin typeface="Teko Medium"/>
                <a:ea typeface="Teko Medium"/>
                <a:cs typeface="Teko Medium"/>
                <a:sym typeface="Teko Medium"/>
              </a:defRPr>
            </a:lvl1pPr>
            <a:lvl2pPr lvl="1" rtl="0">
              <a:lnSpc>
                <a:spcPct val="100000"/>
              </a:lnSpc>
              <a:spcBef>
                <a:spcPct val="0"/>
              </a:spcBef>
              <a:spcAft>
                <a:spcPct val="0"/>
              </a:spcAft>
              <a:buSzPts val="2400"/>
              <a:buFont typeface="Bebas Neue"/>
              <a:buNone/>
              <a:defRPr sz="2400">
                <a:latin typeface="Bebas Neue"/>
                <a:ea typeface="Bebas Neue"/>
                <a:cs typeface="Bebas Neue"/>
                <a:sym typeface="Bebas Neue"/>
              </a:defRPr>
            </a:lvl2pPr>
            <a:lvl3pPr lvl="2" rtl="0">
              <a:lnSpc>
                <a:spcPct val="100000"/>
              </a:lnSpc>
              <a:spcBef>
                <a:spcPct val="0"/>
              </a:spcBef>
              <a:spcAft>
                <a:spcPct val="0"/>
              </a:spcAft>
              <a:buSzPts val="2400"/>
              <a:buFont typeface="Bebas Neue"/>
              <a:buNone/>
              <a:defRPr sz="2400">
                <a:latin typeface="Bebas Neue"/>
                <a:ea typeface="Bebas Neue"/>
                <a:cs typeface="Bebas Neue"/>
                <a:sym typeface="Bebas Neue"/>
              </a:defRPr>
            </a:lvl3pPr>
            <a:lvl4pPr lvl="3" rtl="0">
              <a:lnSpc>
                <a:spcPct val="100000"/>
              </a:lnSpc>
              <a:spcBef>
                <a:spcPct val="0"/>
              </a:spcBef>
              <a:spcAft>
                <a:spcPct val="0"/>
              </a:spcAft>
              <a:buSzPts val="2400"/>
              <a:buFont typeface="Bebas Neue"/>
              <a:buNone/>
              <a:defRPr sz="2400">
                <a:latin typeface="Bebas Neue"/>
                <a:ea typeface="Bebas Neue"/>
                <a:cs typeface="Bebas Neue"/>
                <a:sym typeface="Bebas Neue"/>
              </a:defRPr>
            </a:lvl4pPr>
            <a:lvl5pPr lvl="4" rtl="0">
              <a:lnSpc>
                <a:spcPct val="100000"/>
              </a:lnSpc>
              <a:spcBef>
                <a:spcPct val="0"/>
              </a:spcBef>
              <a:spcAft>
                <a:spcPct val="0"/>
              </a:spcAft>
              <a:buSzPts val="2400"/>
              <a:buFont typeface="Bebas Neue"/>
              <a:buNone/>
              <a:defRPr sz="2400">
                <a:latin typeface="Bebas Neue"/>
                <a:ea typeface="Bebas Neue"/>
                <a:cs typeface="Bebas Neue"/>
                <a:sym typeface="Bebas Neue"/>
              </a:defRPr>
            </a:lvl5pPr>
            <a:lvl6pPr lvl="5" rtl="0">
              <a:lnSpc>
                <a:spcPct val="100000"/>
              </a:lnSpc>
              <a:spcBef>
                <a:spcPct val="0"/>
              </a:spcBef>
              <a:spcAft>
                <a:spcPct val="0"/>
              </a:spcAft>
              <a:buSzPts val="2400"/>
              <a:buFont typeface="Bebas Neue"/>
              <a:buNone/>
              <a:defRPr sz="2400">
                <a:latin typeface="Bebas Neue"/>
                <a:ea typeface="Bebas Neue"/>
                <a:cs typeface="Bebas Neue"/>
                <a:sym typeface="Bebas Neue"/>
              </a:defRPr>
            </a:lvl6pPr>
            <a:lvl7pPr lvl="6" rtl="0">
              <a:lnSpc>
                <a:spcPct val="100000"/>
              </a:lnSpc>
              <a:spcBef>
                <a:spcPct val="0"/>
              </a:spcBef>
              <a:spcAft>
                <a:spcPct val="0"/>
              </a:spcAft>
              <a:buSzPts val="2400"/>
              <a:buFont typeface="Bebas Neue"/>
              <a:buNone/>
              <a:defRPr sz="2400">
                <a:latin typeface="Bebas Neue"/>
                <a:ea typeface="Bebas Neue"/>
                <a:cs typeface="Bebas Neue"/>
                <a:sym typeface="Bebas Neue"/>
              </a:defRPr>
            </a:lvl7pPr>
            <a:lvl8pPr lvl="7" rtl="0">
              <a:lnSpc>
                <a:spcPct val="100000"/>
              </a:lnSpc>
              <a:spcBef>
                <a:spcPct val="0"/>
              </a:spcBef>
              <a:spcAft>
                <a:spcPct val="0"/>
              </a:spcAft>
              <a:buSzPts val="2400"/>
              <a:buFont typeface="Bebas Neue"/>
              <a:buNone/>
              <a:defRPr sz="2400">
                <a:latin typeface="Bebas Neue"/>
                <a:ea typeface="Bebas Neue"/>
                <a:cs typeface="Bebas Neue"/>
                <a:sym typeface="Bebas Neue"/>
              </a:defRPr>
            </a:lvl8pPr>
            <a:lvl9pPr lvl="8" rtl="0">
              <a:lnSpc>
                <a:spcPct val="100000"/>
              </a:lnSpc>
              <a:spcBef>
                <a:spcPct val="0"/>
              </a:spcBef>
              <a:spcAft>
                <a:spcPct val="0"/>
              </a:spcAft>
              <a:buSzPts val="2400"/>
              <a:buFont typeface="Bebas Neue"/>
              <a:buNone/>
              <a:defRPr sz="2400">
                <a:latin typeface="Bebas Neue"/>
                <a:ea typeface="Bebas Neue"/>
                <a:cs typeface="Bebas Neue"/>
                <a:sym typeface="Bebas Neue"/>
              </a:defRPr>
            </a:lvl9pPr>
          </a:lstStyle>
          <a:p>
            <a:endParaRPr/>
          </a:p>
        </p:txBody>
      </p:sp>
      <p:sp>
        <p:nvSpPr>
          <p:cNvPr id="112" name="Google Shape;112;p13"/>
          <p:cNvSpPr txBox="1">
            <a:spLocks noGrp="1"/>
          </p:cNvSpPr>
          <p:nvPr>
            <p:ph type="subTitle" idx="14"/>
          </p:nvPr>
        </p:nvSpPr>
        <p:spPr>
          <a:xfrm>
            <a:off x="3419250" y="3625050"/>
            <a:ext cx="2305500" cy="484800"/>
          </a:xfrm>
          <a:prstGeom prst="rect">
            <a:avLst/>
          </a:prstGeom>
        </p:spPr>
        <p:txBody>
          <a:bodyPr spcFirstLastPara="1" wrap="square" lIns="91425" tIns="91425" rIns="91425" bIns="91425" anchor="t" anchorCtr="0">
            <a:noAutofit/>
          </a:bodyPr>
          <a:lstStyle>
            <a:lvl1pPr lvl="0" rtl="0">
              <a:spcBef>
                <a:spcPct val="0"/>
              </a:spcBef>
              <a:spcAft>
                <a:spcPct val="0"/>
              </a:spcAft>
              <a:buSzPts val="2400"/>
              <a:buFont typeface="Bebas Neue"/>
              <a:buNone/>
              <a:defRPr sz="2200">
                <a:latin typeface="Teko Medium"/>
                <a:ea typeface="Teko Medium"/>
                <a:cs typeface="Teko Medium"/>
                <a:sym typeface="Teko Medium"/>
              </a:defRPr>
            </a:lvl1pPr>
            <a:lvl2pPr lvl="1" rtl="0">
              <a:lnSpc>
                <a:spcPct val="100000"/>
              </a:lnSpc>
              <a:spcBef>
                <a:spcPct val="0"/>
              </a:spcBef>
              <a:spcAft>
                <a:spcPct val="0"/>
              </a:spcAft>
              <a:buSzPts val="2400"/>
              <a:buFont typeface="Bebas Neue"/>
              <a:buNone/>
              <a:defRPr sz="2400">
                <a:latin typeface="Bebas Neue"/>
                <a:ea typeface="Bebas Neue"/>
                <a:cs typeface="Bebas Neue"/>
                <a:sym typeface="Bebas Neue"/>
              </a:defRPr>
            </a:lvl2pPr>
            <a:lvl3pPr lvl="2" rtl="0">
              <a:lnSpc>
                <a:spcPct val="100000"/>
              </a:lnSpc>
              <a:spcBef>
                <a:spcPct val="0"/>
              </a:spcBef>
              <a:spcAft>
                <a:spcPct val="0"/>
              </a:spcAft>
              <a:buSzPts val="2400"/>
              <a:buFont typeface="Bebas Neue"/>
              <a:buNone/>
              <a:defRPr sz="2400">
                <a:latin typeface="Bebas Neue"/>
                <a:ea typeface="Bebas Neue"/>
                <a:cs typeface="Bebas Neue"/>
                <a:sym typeface="Bebas Neue"/>
              </a:defRPr>
            </a:lvl3pPr>
            <a:lvl4pPr lvl="3" rtl="0">
              <a:lnSpc>
                <a:spcPct val="100000"/>
              </a:lnSpc>
              <a:spcBef>
                <a:spcPct val="0"/>
              </a:spcBef>
              <a:spcAft>
                <a:spcPct val="0"/>
              </a:spcAft>
              <a:buSzPts val="2400"/>
              <a:buFont typeface="Bebas Neue"/>
              <a:buNone/>
              <a:defRPr sz="2400">
                <a:latin typeface="Bebas Neue"/>
                <a:ea typeface="Bebas Neue"/>
                <a:cs typeface="Bebas Neue"/>
                <a:sym typeface="Bebas Neue"/>
              </a:defRPr>
            </a:lvl4pPr>
            <a:lvl5pPr lvl="4" rtl="0">
              <a:lnSpc>
                <a:spcPct val="100000"/>
              </a:lnSpc>
              <a:spcBef>
                <a:spcPct val="0"/>
              </a:spcBef>
              <a:spcAft>
                <a:spcPct val="0"/>
              </a:spcAft>
              <a:buSzPts val="2400"/>
              <a:buFont typeface="Bebas Neue"/>
              <a:buNone/>
              <a:defRPr sz="2400">
                <a:latin typeface="Bebas Neue"/>
                <a:ea typeface="Bebas Neue"/>
                <a:cs typeface="Bebas Neue"/>
                <a:sym typeface="Bebas Neue"/>
              </a:defRPr>
            </a:lvl5pPr>
            <a:lvl6pPr lvl="5" rtl="0">
              <a:lnSpc>
                <a:spcPct val="100000"/>
              </a:lnSpc>
              <a:spcBef>
                <a:spcPct val="0"/>
              </a:spcBef>
              <a:spcAft>
                <a:spcPct val="0"/>
              </a:spcAft>
              <a:buSzPts val="2400"/>
              <a:buFont typeface="Bebas Neue"/>
              <a:buNone/>
              <a:defRPr sz="2400">
                <a:latin typeface="Bebas Neue"/>
                <a:ea typeface="Bebas Neue"/>
                <a:cs typeface="Bebas Neue"/>
                <a:sym typeface="Bebas Neue"/>
              </a:defRPr>
            </a:lvl6pPr>
            <a:lvl7pPr lvl="6" rtl="0">
              <a:lnSpc>
                <a:spcPct val="100000"/>
              </a:lnSpc>
              <a:spcBef>
                <a:spcPct val="0"/>
              </a:spcBef>
              <a:spcAft>
                <a:spcPct val="0"/>
              </a:spcAft>
              <a:buSzPts val="2400"/>
              <a:buFont typeface="Bebas Neue"/>
              <a:buNone/>
              <a:defRPr sz="2400">
                <a:latin typeface="Bebas Neue"/>
                <a:ea typeface="Bebas Neue"/>
                <a:cs typeface="Bebas Neue"/>
                <a:sym typeface="Bebas Neue"/>
              </a:defRPr>
            </a:lvl7pPr>
            <a:lvl8pPr lvl="7" rtl="0">
              <a:lnSpc>
                <a:spcPct val="100000"/>
              </a:lnSpc>
              <a:spcBef>
                <a:spcPct val="0"/>
              </a:spcBef>
              <a:spcAft>
                <a:spcPct val="0"/>
              </a:spcAft>
              <a:buSzPts val="2400"/>
              <a:buFont typeface="Bebas Neue"/>
              <a:buNone/>
              <a:defRPr sz="2400">
                <a:latin typeface="Bebas Neue"/>
                <a:ea typeface="Bebas Neue"/>
                <a:cs typeface="Bebas Neue"/>
                <a:sym typeface="Bebas Neue"/>
              </a:defRPr>
            </a:lvl8pPr>
            <a:lvl9pPr lvl="8" rtl="0">
              <a:lnSpc>
                <a:spcPct val="100000"/>
              </a:lnSpc>
              <a:spcBef>
                <a:spcPct val="0"/>
              </a:spcBef>
              <a:spcAft>
                <a:spcPct val="0"/>
              </a:spcAft>
              <a:buSzPts val="2400"/>
              <a:buFont typeface="Bebas Neue"/>
              <a:buNone/>
              <a:defRPr sz="2400">
                <a:latin typeface="Bebas Neue"/>
                <a:ea typeface="Bebas Neue"/>
                <a:cs typeface="Bebas Neue"/>
                <a:sym typeface="Bebas Neue"/>
              </a:defRPr>
            </a:lvl9pPr>
          </a:lstStyle>
          <a:p>
            <a:endParaRPr/>
          </a:p>
        </p:txBody>
      </p:sp>
      <p:sp>
        <p:nvSpPr>
          <p:cNvPr id="113" name="Google Shape;113;p13"/>
          <p:cNvSpPr txBox="1">
            <a:spLocks noGrp="1"/>
          </p:cNvSpPr>
          <p:nvPr>
            <p:ph type="subTitle" idx="15"/>
          </p:nvPr>
        </p:nvSpPr>
        <p:spPr>
          <a:xfrm>
            <a:off x="6118524" y="3625050"/>
            <a:ext cx="2305500" cy="484800"/>
          </a:xfrm>
          <a:prstGeom prst="rect">
            <a:avLst/>
          </a:prstGeom>
        </p:spPr>
        <p:txBody>
          <a:bodyPr spcFirstLastPara="1" wrap="square" lIns="91425" tIns="91425" rIns="91425" bIns="91425" anchor="t" anchorCtr="0">
            <a:noAutofit/>
          </a:bodyPr>
          <a:lstStyle>
            <a:lvl1pPr lvl="0" rtl="0">
              <a:spcBef>
                <a:spcPct val="0"/>
              </a:spcBef>
              <a:spcAft>
                <a:spcPct val="0"/>
              </a:spcAft>
              <a:buSzPts val="2400"/>
              <a:buFont typeface="Bebas Neue"/>
              <a:buNone/>
              <a:defRPr sz="2200">
                <a:latin typeface="Teko Medium"/>
                <a:ea typeface="Teko Medium"/>
                <a:cs typeface="Teko Medium"/>
                <a:sym typeface="Teko Medium"/>
              </a:defRPr>
            </a:lvl1pPr>
            <a:lvl2pPr lvl="1" rtl="0">
              <a:lnSpc>
                <a:spcPct val="100000"/>
              </a:lnSpc>
              <a:spcBef>
                <a:spcPct val="0"/>
              </a:spcBef>
              <a:spcAft>
                <a:spcPct val="0"/>
              </a:spcAft>
              <a:buSzPts val="2400"/>
              <a:buFont typeface="Bebas Neue"/>
              <a:buNone/>
              <a:defRPr sz="2400">
                <a:latin typeface="Bebas Neue"/>
                <a:ea typeface="Bebas Neue"/>
                <a:cs typeface="Bebas Neue"/>
                <a:sym typeface="Bebas Neue"/>
              </a:defRPr>
            </a:lvl2pPr>
            <a:lvl3pPr lvl="2" rtl="0">
              <a:lnSpc>
                <a:spcPct val="100000"/>
              </a:lnSpc>
              <a:spcBef>
                <a:spcPct val="0"/>
              </a:spcBef>
              <a:spcAft>
                <a:spcPct val="0"/>
              </a:spcAft>
              <a:buSzPts val="2400"/>
              <a:buFont typeface="Bebas Neue"/>
              <a:buNone/>
              <a:defRPr sz="2400">
                <a:latin typeface="Bebas Neue"/>
                <a:ea typeface="Bebas Neue"/>
                <a:cs typeface="Bebas Neue"/>
                <a:sym typeface="Bebas Neue"/>
              </a:defRPr>
            </a:lvl3pPr>
            <a:lvl4pPr lvl="3" rtl="0">
              <a:lnSpc>
                <a:spcPct val="100000"/>
              </a:lnSpc>
              <a:spcBef>
                <a:spcPct val="0"/>
              </a:spcBef>
              <a:spcAft>
                <a:spcPct val="0"/>
              </a:spcAft>
              <a:buSzPts val="2400"/>
              <a:buFont typeface="Bebas Neue"/>
              <a:buNone/>
              <a:defRPr sz="2400">
                <a:latin typeface="Bebas Neue"/>
                <a:ea typeface="Bebas Neue"/>
                <a:cs typeface="Bebas Neue"/>
                <a:sym typeface="Bebas Neue"/>
              </a:defRPr>
            </a:lvl4pPr>
            <a:lvl5pPr lvl="4" rtl="0">
              <a:lnSpc>
                <a:spcPct val="100000"/>
              </a:lnSpc>
              <a:spcBef>
                <a:spcPct val="0"/>
              </a:spcBef>
              <a:spcAft>
                <a:spcPct val="0"/>
              </a:spcAft>
              <a:buSzPts val="2400"/>
              <a:buFont typeface="Bebas Neue"/>
              <a:buNone/>
              <a:defRPr sz="2400">
                <a:latin typeface="Bebas Neue"/>
                <a:ea typeface="Bebas Neue"/>
                <a:cs typeface="Bebas Neue"/>
                <a:sym typeface="Bebas Neue"/>
              </a:defRPr>
            </a:lvl5pPr>
            <a:lvl6pPr lvl="5" rtl="0">
              <a:lnSpc>
                <a:spcPct val="100000"/>
              </a:lnSpc>
              <a:spcBef>
                <a:spcPct val="0"/>
              </a:spcBef>
              <a:spcAft>
                <a:spcPct val="0"/>
              </a:spcAft>
              <a:buSzPts val="2400"/>
              <a:buFont typeface="Bebas Neue"/>
              <a:buNone/>
              <a:defRPr sz="2400">
                <a:latin typeface="Bebas Neue"/>
                <a:ea typeface="Bebas Neue"/>
                <a:cs typeface="Bebas Neue"/>
                <a:sym typeface="Bebas Neue"/>
              </a:defRPr>
            </a:lvl6pPr>
            <a:lvl7pPr lvl="6" rtl="0">
              <a:lnSpc>
                <a:spcPct val="100000"/>
              </a:lnSpc>
              <a:spcBef>
                <a:spcPct val="0"/>
              </a:spcBef>
              <a:spcAft>
                <a:spcPct val="0"/>
              </a:spcAft>
              <a:buSzPts val="2400"/>
              <a:buFont typeface="Bebas Neue"/>
              <a:buNone/>
              <a:defRPr sz="2400">
                <a:latin typeface="Bebas Neue"/>
                <a:ea typeface="Bebas Neue"/>
                <a:cs typeface="Bebas Neue"/>
                <a:sym typeface="Bebas Neue"/>
              </a:defRPr>
            </a:lvl7pPr>
            <a:lvl8pPr lvl="7" rtl="0">
              <a:lnSpc>
                <a:spcPct val="100000"/>
              </a:lnSpc>
              <a:spcBef>
                <a:spcPct val="0"/>
              </a:spcBef>
              <a:spcAft>
                <a:spcPct val="0"/>
              </a:spcAft>
              <a:buSzPts val="2400"/>
              <a:buFont typeface="Bebas Neue"/>
              <a:buNone/>
              <a:defRPr sz="2400">
                <a:latin typeface="Bebas Neue"/>
                <a:ea typeface="Bebas Neue"/>
                <a:cs typeface="Bebas Neue"/>
                <a:sym typeface="Bebas Neue"/>
              </a:defRPr>
            </a:lvl8pPr>
            <a:lvl9pPr lvl="8" rtl="0">
              <a:lnSpc>
                <a:spcPct val="100000"/>
              </a:lnSpc>
              <a:spcBef>
                <a:spcPct val="0"/>
              </a:spcBef>
              <a:spcAft>
                <a:spcPct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CUSTOM_10">
    <p:bg>
      <p:bgPr>
        <a:blipFill>
          <a:blip r:embed="rId2">
            <a:alphaModFix/>
          </a:blip>
          <a:stretch>
            <a:fillRect/>
          </a:stretch>
        </a:blipFill>
        <a:effectLst/>
      </p:bgPr>
    </p:bg>
    <p:spTree>
      <p:nvGrpSpPr>
        <p:cNvPr id="1" name="Shape 114"/>
        <p:cNvGrpSpPr/>
        <p:nvPr/>
      </p:nvGrpSpPr>
      <p:grpSpPr>
        <a:xfrm>
          <a:off x="0" y="0"/>
          <a:ext cx="0" cy="0"/>
          <a:chOff x="0" y="0"/>
          <a:chExt cx="0" cy="0"/>
        </a:xfrm>
      </p:grpSpPr>
      <p:grpSp>
        <p:nvGrpSpPr>
          <p:cNvPr id="115" name="Google Shape;115;p14"/>
          <p:cNvGrpSpPr/>
          <p:nvPr/>
        </p:nvGrpSpPr>
        <p:grpSpPr>
          <a:xfrm>
            <a:off x="-1777500" y="-2412664"/>
            <a:ext cx="12817276" cy="10282653"/>
            <a:chOff x="-1777500" y="-2412664"/>
            <a:chExt cx="12817276" cy="10282653"/>
          </a:xfrm>
        </p:grpSpPr>
        <p:pic>
          <p:nvPicPr>
            <p:cNvPr id="116" name="Google Shape;116;p14"/>
            <p:cNvPicPr preferRelativeResize="0"/>
            <p:nvPr/>
          </p:nvPicPr>
          <p:blipFill>
            <a:blip r:embed="rId3">
              <a:alphaModFix/>
            </a:blip>
            <a:srcRect t="32854"/>
            <a:stretch>
              <a:fillRect/>
            </a:stretch>
          </p:blipFill>
          <p:spPr>
            <a:xfrm flipH="1">
              <a:off x="7920750" y="4604000"/>
              <a:ext cx="1223250" cy="421200"/>
            </a:xfrm>
            <a:prstGeom prst="rect">
              <a:avLst/>
            </a:prstGeom>
            <a:noFill/>
            <a:ln>
              <a:noFill/>
            </a:ln>
          </p:spPr>
        </p:pic>
        <p:grpSp>
          <p:nvGrpSpPr>
            <p:cNvPr id="117" name="Google Shape;117;p14"/>
            <p:cNvGrpSpPr/>
            <p:nvPr/>
          </p:nvGrpSpPr>
          <p:grpSpPr>
            <a:xfrm>
              <a:off x="-1777500" y="-2412664"/>
              <a:ext cx="12817276" cy="10282653"/>
              <a:chOff x="-1777500" y="-2412664"/>
              <a:chExt cx="12817276" cy="10282653"/>
            </a:xfrm>
          </p:grpSpPr>
          <p:pic>
            <p:nvPicPr>
              <p:cNvPr id="118" name="Google Shape;118;p14"/>
              <p:cNvPicPr preferRelativeResize="0"/>
              <p:nvPr/>
            </p:nvPicPr>
            <p:blipFill>
              <a:blip r:embed="rId4">
                <a:alphaModFix/>
              </a:blip>
              <a:stretch>
                <a:fillRect/>
              </a:stretch>
            </p:blipFill>
            <p:spPr>
              <a:xfrm rot="10800000">
                <a:off x="-1777500" y="4375311"/>
                <a:ext cx="3423101" cy="3494678"/>
              </a:xfrm>
              <a:prstGeom prst="rect">
                <a:avLst/>
              </a:prstGeom>
              <a:noFill/>
              <a:ln>
                <a:noFill/>
              </a:ln>
            </p:spPr>
          </p:pic>
          <p:pic>
            <p:nvPicPr>
              <p:cNvPr id="119" name="Google Shape;119;p14"/>
              <p:cNvPicPr preferRelativeResize="0"/>
              <p:nvPr/>
            </p:nvPicPr>
            <p:blipFill>
              <a:blip r:embed="rId4">
                <a:alphaModFix/>
              </a:blip>
              <a:stretch>
                <a:fillRect/>
              </a:stretch>
            </p:blipFill>
            <p:spPr>
              <a:xfrm>
                <a:off x="7616675" y="-2412664"/>
                <a:ext cx="3423101" cy="3494678"/>
              </a:xfrm>
              <a:prstGeom prst="rect">
                <a:avLst/>
              </a:prstGeom>
              <a:noFill/>
              <a:ln>
                <a:noFill/>
              </a:ln>
            </p:spPr>
          </p:pic>
        </p:grpSp>
      </p:grpSp>
      <p:sp>
        <p:nvSpPr>
          <p:cNvPr id="120" name="Google Shape;120;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ct val="0"/>
              </a:spcBef>
              <a:spcAft>
                <a:spcPct val="0"/>
              </a:spcAft>
              <a:buSzPts val="3400"/>
              <a:buNone/>
              <a:defRPr/>
            </a:lvl1pPr>
            <a:lvl2pPr lvl="1" rtl="0">
              <a:spcBef>
                <a:spcPct val="0"/>
              </a:spcBef>
              <a:spcAft>
                <a:spcPct val="0"/>
              </a:spcAft>
              <a:buSzPts val="3900"/>
              <a:buNone/>
              <a:defRPr/>
            </a:lvl2pPr>
            <a:lvl3pPr lvl="2" rtl="0">
              <a:spcBef>
                <a:spcPct val="0"/>
              </a:spcBef>
              <a:spcAft>
                <a:spcPct val="0"/>
              </a:spcAft>
              <a:buSzPts val="3900"/>
              <a:buNone/>
              <a:defRPr/>
            </a:lvl3pPr>
            <a:lvl4pPr lvl="3" rtl="0">
              <a:spcBef>
                <a:spcPct val="0"/>
              </a:spcBef>
              <a:spcAft>
                <a:spcPct val="0"/>
              </a:spcAft>
              <a:buSzPts val="3900"/>
              <a:buNone/>
              <a:defRPr/>
            </a:lvl4pPr>
            <a:lvl5pPr lvl="4" rtl="0">
              <a:spcBef>
                <a:spcPct val="0"/>
              </a:spcBef>
              <a:spcAft>
                <a:spcPct val="0"/>
              </a:spcAft>
              <a:buSzPts val="3900"/>
              <a:buNone/>
              <a:defRPr/>
            </a:lvl5pPr>
            <a:lvl6pPr lvl="5" rtl="0">
              <a:spcBef>
                <a:spcPct val="0"/>
              </a:spcBef>
              <a:spcAft>
                <a:spcPct val="0"/>
              </a:spcAft>
              <a:buSzPts val="3900"/>
              <a:buNone/>
              <a:defRPr/>
            </a:lvl6pPr>
            <a:lvl7pPr lvl="6" rtl="0">
              <a:spcBef>
                <a:spcPct val="0"/>
              </a:spcBef>
              <a:spcAft>
                <a:spcPct val="0"/>
              </a:spcAft>
              <a:buSzPts val="3900"/>
              <a:buNone/>
              <a:defRPr/>
            </a:lvl7pPr>
            <a:lvl8pPr lvl="7" rtl="0">
              <a:spcBef>
                <a:spcPct val="0"/>
              </a:spcBef>
              <a:spcAft>
                <a:spcPct val="0"/>
              </a:spcAft>
              <a:buSzPts val="3900"/>
              <a:buNone/>
              <a:defRPr/>
            </a:lvl8pPr>
            <a:lvl9pPr lvl="8" rtl="0">
              <a:spcBef>
                <a:spcPct val="0"/>
              </a:spcBef>
              <a:spcAft>
                <a:spcPct val="0"/>
              </a:spcAft>
              <a:buSzPts val="3900"/>
              <a:buNone/>
              <a:defRPr/>
            </a:lvl9pPr>
          </a:lstStyle>
          <a:p>
            <a:endParaRP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CUSTOM_10_1">
    <p:spTree>
      <p:nvGrpSpPr>
        <p:cNvPr id="1" name="Shape 121"/>
        <p:cNvGrpSpPr/>
        <p:nvPr/>
      </p:nvGrpSpPr>
      <p:grpSpPr>
        <a:xfrm>
          <a:off x="0" y="0"/>
          <a:ext cx="0" cy="0"/>
          <a:chOff x="0" y="0"/>
          <a:chExt cx="0" cy="0"/>
        </a:xfrm>
      </p:grpSpPr>
      <p:sp>
        <p:nvSpPr>
          <p:cNvPr id="122" name="Google Shape;122;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ct val="0"/>
              </a:spcBef>
              <a:spcAft>
                <a:spcPct val="0"/>
              </a:spcAft>
              <a:buSzPts val="3400"/>
              <a:buNone/>
              <a:defRPr/>
            </a:lvl1pPr>
            <a:lvl2pPr lvl="1" rtl="0">
              <a:spcBef>
                <a:spcPct val="0"/>
              </a:spcBef>
              <a:spcAft>
                <a:spcPct val="0"/>
              </a:spcAft>
              <a:buSzPts val="3900"/>
              <a:buNone/>
              <a:defRPr/>
            </a:lvl2pPr>
            <a:lvl3pPr lvl="2" rtl="0">
              <a:spcBef>
                <a:spcPct val="0"/>
              </a:spcBef>
              <a:spcAft>
                <a:spcPct val="0"/>
              </a:spcAft>
              <a:buSzPts val="3900"/>
              <a:buNone/>
              <a:defRPr/>
            </a:lvl3pPr>
            <a:lvl4pPr lvl="3" rtl="0">
              <a:spcBef>
                <a:spcPct val="0"/>
              </a:spcBef>
              <a:spcAft>
                <a:spcPct val="0"/>
              </a:spcAft>
              <a:buSzPts val="3900"/>
              <a:buNone/>
              <a:defRPr/>
            </a:lvl4pPr>
            <a:lvl5pPr lvl="4" rtl="0">
              <a:spcBef>
                <a:spcPct val="0"/>
              </a:spcBef>
              <a:spcAft>
                <a:spcPct val="0"/>
              </a:spcAft>
              <a:buSzPts val="3900"/>
              <a:buNone/>
              <a:defRPr/>
            </a:lvl5pPr>
            <a:lvl6pPr lvl="5" rtl="0">
              <a:spcBef>
                <a:spcPct val="0"/>
              </a:spcBef>
              <a:spcAft>
                <a:spcPct val="0"/>
              </a:spcAft>
              <a:buSzPts val="3900"/>
              <a:buNone/>
              <a:defRPr/>
            </a:lvl6pPr>
            <a:lvl7pPr lvl="6" rtl="0">
              <a:spcBef>
                <a:spcPct val="0"/>
              </a:spcBef>
              <a:spcAft>
                <a:spcPct val="0"/>
              </a:spcAft>
              <a:buSzPts val="3900"/>
              <a:buNone/>
              <a:defRPr/>
            </a:lvl7pPr>
            <a:lvl8pPr lvl="7" rtl="0">
              <a:spcBef>
                <a:spcPct val="0"/>
              </a:spcBef>
              <a:spcAft>
                <a:spcPct val="0"/>
              </a:spcAft>
              <a:buSzPts val="3900"/>
              <a:buNone/>
              <a:defRPr/>
            </a:lvl8pPr>
            <a:lvl9pPr lvl="8" rtl="0">
              <a:spcBef>
                <a:spcPct val="0"/>
              </a:spcBef>
              <a:spcAft>
                <a:spcPct val="0"/>
              </a:spcAft>
              <a:buSzPts val="3900"/>
              <a:buNone/>
              <a:defRPr/>
            </a:lvl9pPr>
          </a:lstStyle>
          <a:p>
            <a:endParaRPr/>
          </a:p>
        </p:txBody>
      </p:sp>
      <p:grpSp>
        <p:nvGrpSpPr>
          <p:cNvPr id="123" name="Google Shape;123;p15"/>
          <p:cNvGrpSpPr/>
          <p:nvPr/>
        </p:nvGrpSpPr>
        <p:grpSpPr>
          <a:xfrm>
            <a:off x="-2283175" y="-2348314"/>
            <a:ext cx="14282675" cy="6860728"/>
            <a:chOff x="-2283175" y="-2348314"/>
            <a:chExt cx="14282675" cy="6860728"/>
          </a:xfrm>
        </p:grpSpPr>
        <p:pic>
          <p:nvPicPr>
            <p:cNvPr id="124" name="Google Shape;124;p15"/>
            <p:cNvPicPr preferRelativeResize="0"/>
            <p:nvPr/>
          </p:nvPicPr>
          <p:blipFill>
            <a:blip r:embed="rId2">
              <a:alphaModFix/>
            </a:blip>
            <a:stretch>
              <a:fillRect/>
            </a:stretch>
          </p:blipFill>
          <p:spPr>
            <a:xfrm rot="10800000">
              <a:off x="8576400" y="1017736"/>
              <a:ext cx="3423101" cy="3494678"/>
            </a:xfrm>
            <a:prstGeom prst="rect">
              <a:avLst/>
            </a:prstGeom>
            <a:noFill/>
            <a:ln>
              <a:noFill/>
            </a:ln>
          </p:spPr>
        </p:pic>
        <p:pic>
          <p:nvPicPr>
            <p:cNvPr id="125" name="Google Shape;125;p15"/>
            <p:cNvPicPr preferRelativeResize="0"/>
            <p:nvPr/>
          </p:nvPicPr>
          <p:blipFill>
            <a:blip r:embed="rId2">
              <a:alphaModFix/>
            </a:blip>
            <a:stretch>
              <a:fillRect/>
            </a:stretch>
          </p:blipFill>
          <p:spPr>
            <a:xfrm>
              <a:off x="-2283175" y="-2348314"/>
              <a:ext cx="3423101" cy="3494678"/>
            </a:xfrm>
            <a:prstGeom prst="rect">
              <a:avLst/>
            </a:prstGeom>
            <a:noFill/>
            <a:ln>
              <a:noFill/>
            </a:ln>
          </p:spPr>
        </p:pic>
      </p:gr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26"/>
        <p:cNvGrpSpPr/>
        <p:nvPr/>
      </p:nvGrpSpPr>
      <p:grpSpPr>
        <a:xfrm>
          <a:off x="0" y="0"/>
          <a:ext cx="0" cy="0"/>
          <a:chOff x="0" y="0"/>
          <a:chExt cx="0" cy="0"/>
        </a:xfrm>
      </p:grpSpPr>
      <p:grpSp>
        <p:nvGrpSpPr>
          <p:cNvPr id="127" name="Google Shape;127;p16"/>
          <p:cNvGrpSpPr/>
          <p:nvPr/>
        </p:nvGrpSpPr>
        <p:grpSpPr>
          <a:xfrm>
            <a:off x="3183650" y="-2195914"/>
            <a:ext cx="5784306" cy="9991578"/>
            <a:chOff x="3183650" y="-2195914"/>
            <a:chExt cx="5784306" cy="9991578"/>
          </a:xfrm>
        </p:grpSpPr>
        <p:grpSp>
          <p:nvGrpSpPr>
            <p:cNvPr id="128" name="Google Shape;128;p16"/>
            <p:cNvGrpSpPr/>
            <p:nvPr/>
          </p:nvGrpSpPr>
          <p:grpSpPr>
            <a:xfrm>
              <a:off x="3183650" y="-2195914"/>
              <a:ext cx="5407626" cy="9991578"/>
              <a:chOff x="3183650" y="-2195914"/>
              <a:chExt cx="5407626" cy="9991578"/>
            </a:xfrm>
          </p:grpSpPr>
          <p:pic>
            <p:nvPicPr>
              <p:cNvPr id="129" name="Google Shape;129;p16"/>
              <p:cNvPicPr preferRelativeResize="0"/>
              <p:nvPr/>
            </p:nvPicPr>
            <p:blipFill>
              <a:blip r:embed="rId2">
                <a:alphaModFix/>
              </a:blip>
              <a:stretch>
                <a:fillRect/>
              </a:stretch>
            </p:blipFill>
            <p:spPr>
              <a:xfrm>
                <a:off x="5168175" y="-2195914"/>
                <a:ext cx="3423101" cy="3494678"/>
              </a:xfrm>
              <a:prstGeom prst="rect">
                <a:avLst/>
              </a:prstGeom>
              <a:noFill/>
              <a:ln>
                <a:noFill/>
              </a:ln>
            </p:spPr>
          </p:pic>
          <p:pic>
            <p:nvPicPr>
              <p:cNvPr id="130" name="Google Shape;130;p16"/>
              <p:cNvPicPr preferRelativeResize="0"/>
              <p:nvPr/>
            </p:nvPicPr>
            <p:blipFill>
              <a:blip r:embed="rId2">
                <a:alphaModFix/>
              </a:blip>
              <a:stretch>
                <a:fillRect/>
              </a:stretch>
            </p:blipFill>
            <p:spPr>
              <a:xfrm rot="10800000">
                <a:off x="3183650" y="4300986"/>
                <a:ext cx="3423101" cy="3494678"/>
              </a:xfrm>
              <a:prstGeom prst="rect">
                <a:avLst/>
              </a:prstGeom>
              <a:noFill/>
              <a:ln>
                <a:noFill/>
              </a:ln>
            </p:spPr>
          </p:pic>
        </p:grpSp>
        <p:pic>
          <p:nvPicPr>
            <p:cNvPr id="131" name="Google Shape;131;p16"/>
            <p:cNvPicPr preferRelativeResize="0"/>
            <p:nvPr/>
          </p:nvPicPr>
          <p:blipFill>
            <a:blip r:embed="rId3">
              <a:alphaModFix/>
            </a:blip>
            <a:srcRect l="20400" t="31861" r="28005" b="29168"/>
            <a:stretch>
              <a:fillRect/>
            </a:stretch>
          </p:blipFill>
          <p:spPr>
            <a:xfrm>
              <a:off x="8257931" y="4333875"/>
              <a:ext cx="710025" cy="540252"/>
            </a:xfrm>
            <a:prstGeom prst="rect">
              <a:avLst/>
            </a:prstGeom>
            <a:noFill/>
            <a:ln>
              <a:noFill/>
            </a:ln>
          </p:spPr>
        </p:pic>
      </p:grpSp>
      <p:sp>
        <p:nvSpPr>
          <p:cNvPr id="132" name="Google Shape;132;p16"/>
          <p:cNvSpPr txBox="1">
            <a:spLocks noGrp="1"/>
          </p:cNvSpPr>
          <p:nvPr>
            <p:ph type="title"/>
          </p:nvPr>
        </p:nvSpPr>
        <p:spPr>
          <a:xfrm>
            <a:off x="4194050" y="3172500"/>
            <a:ext cx="4236600" cy="661800"/>
          </a:xfrm>
          <a:prstGeom prst="rect">
            <a:avLst/>
          </a:prstGeom>
        </p:spPr>
        <p:txBody>
          <a:bodyPr spcFirstLastPara="1" wrap="square" lIns="91425" tIns="91425" rIns="91425" bIns="91425" anchor="t" anchorCtr="0">
            <a:noAutofit/>
          </a:bodyPr>
          <a:lstStyle>
            <a:lvl1pPr lvl="0" rtl="0">
              <a:spcBef>
                <a:spcPct val="0"/>
              </a:spcBef>
              <a:spcAft>
                <a:spcPct val="0"/>
              </a:spcAft>
              <a:buSzPts val="3000"/>
              <a:buNone/>
              <a:defRPr sz="2200"/>
            </a:lvl1pPr>
            <a:lvl2pPr lvl="1" algn="ctr" rtl="0">
              <a:spcBef>
                <a:spcPct val="0"/>
              </a:spcBef>
              <a:spcAft>
                <a:spcPct val="0"/>
              </a:spcAft>
              <a:buSzPts val="3000"/>
              <a:buNone/>
              <a:defRPr sz="3000"/>
            </a:lvl2pPr>
            <a:lvl3pPr lvl="2" algn="ctr" rtl="0">
              <a:spcBef>
                <a:spcPct val="0"/>
              </a:spcBef>
              <a:spcAft>
                <a:spcPct val="0"/>
              </a:spcAft>
              <a:buSzPts val="3000"/>
              <a:buNone/>
              <a:defRPr sz="3000"/>
            </a:lvl3pPr>
            <a:lvl4pPr lvl="3" algn="ctr" rtl="0">
              <a:spcBef>
                <a:spcPct val="0"/>
              </a:spcBef>
              <a:spcAft>
                <a:spcPct val="0"/>
              </a:spcAft>
              <a:buSzPts val="3000"/>
              <a:buNone/>
              <a:defRPr sz="3000"/>
            </a:lvl4pPr>
            <a:lvl5pPr lvl="4" algn="ctr" rtl="0">
              <a:spcBef>
                <a:spcPct val="0"/>
              </a:spcBef>
              <a:spcAft>
                <a:spcPct val="0"/>
              </a:spcAft>
              <a:buSzPts val="3000"/>
              <a:buNone/>
              <a:defRPr sz="3000"/>
            </a:lvl5pPr>
            <a:lvl6pPr lvl="5" algn="ctr" rtl="0">
              <a:spcBef>
                <a:spcPct val="0"/>
              </a:spcBef>
              <a:spcAft>
                <a:spcPct val="0"/>
              </a:spcAft>
              <a:buSzPts val="3000"/>
              <a:buNone/>
              <a:defRPr sz="3000"/>
            </a:lvl6pPr>
            <a:lvl7pPr lvl="6" algn="ctr" rtl="0">
              <a:spcBef>
                <a:spcPct val="0"/>
              </a:spcBef>
              <a:spcAft>
                <a:spcPct val="0"/>
              </a:spcAft>
              <a:buSzPts val="3000"/>
              <a:buNone/>
              <a:defRPr sz="3000"/>
            </a:lvl7pPr>
            <a:lvl8pPr lvl="7" algn="ctr" rtl="0">
              <a:spcBef>
                <a:spcPct val="0"/>
              </a:spcBef>
              <a:spcAft>
                <a:spcPct val="0"/>
              </a:spcAft>
              <a:buSzPts val="3000"/>
              <a:buNone/>
              <a:defRPr sz="3000"/>
            </a:lvl8pPr>
            <a:lvl9pPr lvl="8" algn="ctr" rtl="0">
              <a:spcBef>
                <a:spcPct val="0"/>
              </a:spcBef>
              <a:spcAft>
                <a:spcPct val="0"/>
              </a:spcAft>
              <a:buSzPts val="3000"/>
              <a:buNone/>
              <a:defRPr sz="3000"/>
            </a:lvl9pPr>
          </a:lstStyle>
          <a:p>
            <a:endParaRPr/>
          </a:p>
        </p:txBody>
      </p:sp>
      <p:sp>
        <p:nvSpPr>
          <p:cNvPr id="133" name="Google Shape;133;p16"/>
          <p:cNvSpPr txBox="1">
            <a:spLocks noGrp="1"/>
          </p:cNvSpPr>
          <p:nvPr>
            <p:ph type="subTitle" idx="1"/>
          </p:nvPr>
        </p:nvSpPr>
        <p:spPr>
          <a:xfrm>
            <a:off x="4194171" y="1309200"/>
            <a:ext cx="4236600" cy="1863300"/>
          </a:xfrm>
          <a:prstGeom prst="rect">
            <a:avLst/>
          </a:prstGeom>
        </p:spPr>
        <p:txBody>
          <a:bodyPr spcFirstLastPara="1" wrap="square" lIns="91425" tIns="91425" rIns="91425" bIns="91425" anchor="b" anchorCtr="0">
            <a:noAutofit/>
          </a:bodyPr>
          <a:lstStyle>
            <a:lvl1pPr lvl="0" rtl="0">
              <a:spcBef>
                <a:spcPct val="0"/>
              </a:spcBef>
              <a:spcAft>
                <a:spcPct val="0"/>
              </a:spcAft>
              <a:buSzPts val="3000"/>
              <a:buNone/>
              <a:defRPr sz="2500"/>
            </a:lvl1pPr>
            <a:lvl2pPr lvl="1" algn="ctr" rtl="0">
              <a:lnSpc>
                <a:spcPct val="100000"/>
              </a:lnSpc>
              <a:spcBef>
                <a:spcPct val="0"/>
              </a:spcBef>
              <a:spcAft>
                <a:spcPct val="0"/>
              </a:spcAft>
              <a:buSzPts val="3000"/>
              <a:buNone/>
              <a:defRPr sz="3000"/>
            </a:lvl2pPr>
            <a:lvl3pPr lvl="2" algn="ctr" rtl="0">
              <a:lnSpc>
                <a:spcPct val="100000"/>
              </a:lnSpc>
              <a:spcBef>
                <a:spcPct val="0"/>
              </a:spcBef>
              <a:spcAft>
                <a:spcPct val="0"/>
              </a:spcAft>
              <a:buSzPts val="3000"/>
              <a:buNone/>
              <a:defRPr sz="3000"/>
            </a:lvl3pPr>
            <a:lvl4pPr lvl="3" algn="ctr" rtl="0">
              <a:lnSpc>
                <a:spcPct val="100000"/>
              </a:lnSpc>
              <a:spcBef>
                <a:spcPct val="0"/>
              </a:spcBef>
              <a:spcAft>
                <a:spcPct val="0"/>
              </a:spcAft>
              <a:buSzPts val="3000"/>
              <a:buNone/>
              <a:defRPr sz="3000"/>
            </a:lvl4pPr>
            <a:lvl5pPr lvl="4" algn="ctr" rtl="0">
              <a:lnSpc>
                <a:spcPct val="100000"/>
              </a:lnSpc>
              <a:spcBef>
                <a:spcPct val="0"/>
              </a:spcBef>
              <a:spcAft>
                <a:spcPct val="0"/>
              </a:spcAft>
              <a:buSzPts val="3000"/>
              <a:buNone/>
              <a:defRPr sz="3000"/>
            </a:lvl5pPr>
            <a:lvl6pPr lvl="5" algn="ctr" rtl="0">
              <a:lnSpc>
                <a:spcPct val="100000"/>
              </a:lnSpc>
              <a:spcBef>
                <a:spcPct val="0"/>
              </a:spcBef>
              <a:spcAft>
                <a:spcPct val="0"/>
              </a:spcAft>
              <a:buSzPts val="3000"/>
              <a:buNone/>
              <a:defRPr sz="3000"/>
            </a:lvl6pPr>
            <a:lvl7pPr lvl="6" algn="ctr" rtl="0">
              <a:lnSpc>
                <a:spcPct val="100000"/>
              </a:lnSpc>
              <a:spcBef>
                <a:spcPct val="0"/>
              </a:spcBef>
              <a:spcAft>
                <a:spcPct val="0"/>
              </a:spcAft>
              <a:buSzPts val="3000"/>
              <a:buNone/>
              <a:defRPr sz="3000"/>
            </a:lvl7pPr>
            <a:lvl8pPr lvl="7" algn="ctr" rtl="0">
              <a:lnSpc>
                <a:spcPct val="100000"/>
              </a:lnSpc>
              <a:spcBef>
                <a:spcPct val="0"/>
              </a:spcBef>
              <a:spcAft>
                <a:spcPct val="0"/>
              </a:spcAft>
              <a:buSzPts val="3000"/>
              <a:buNone/>
              <a:defRPr sz="3000"/>
            </a:lvl8pPr>
            <a:lvl9pPr lvl="8" algn="ctr" rtl="0">
              <a:lnSpc>
                <a:spcPct val="100000"/>
              </a:lnSpc>
              <a:spcBef>
                <a:spcPct val="0"/>
              </a:spcBef>
              <a:spcAft>
                <a:spcPct val="0"/>
              </a:spcAft>
              <a:buSzPts val="3000"/>
              <a:buNone/>
              <a:defRPr sz="3000"/>
            </a:lvl9pPr>
          </a:lstStyle>
          <a:p>
            <a:endParaRPr/>
          </a:p>
        </p:txBody>
      </p:sp>
      <p:sp>
        <p:nvSpPr>
          <p:cNvPr id="134" name="Google Shape;134;p16"/>
          <p:cNvSpPr>
            <a:spLocks noGrp="1"/>
          </p:cNvSpPr>
          <p:nvPr>
            <p:ph type="pic" idx="2"/>
          </p:nvPr>
        </p:nvSpPr>
        <p:spPr>
          <a:xfrm>
            <a:off x="-1152787" y="539750"/>
            <a:ext cx="4685400" cy="4064100"/>
          </a:xfrm>
          <a:prstGeom prst="hexagon">
            <a:avLst>
              <a:gd name="adj" fmla="val 25000"/>
              <a:gd name="vf" fmla="val 115470"/>
            </a:avLst>
          </a:prstGeom>
          <a:noFill/>
          <a:ln w="76200" cap="flat" cmpd="sng">
            <a:solidFill>
              <a:schemeClr val="accent1"/>
            </a:solidFill>
            <a:prstDash val="solid"/>
            <a:miter lim="8000"/>
            <a:headEnd type="none" w="sm" len="sm"/>
            <a:tailEnd type="none" w="sm" len="sm"/>
          </a:ln>
        </p:spPr>
        <p:txBody>
          <a:bodyPr/>
          <a:lstStyle/>
          <a:p>
            <a:endParaRP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p:cSld name="CUSTOM">
    <p:bg>
      <p:bgPr>
        <a:blipFill>
          <a:blip r:embed="rId2">
            <a:alphaModFix/>
          </a:blip>
          <a:stretch>
            <a:fillRect/>
          </a:stretch>
        </a:blipFill>
        <a:effectLst/>
      </p:bgPr>
    </p:bg>
    <p:spTree>
      <p:nvGrpSpPr>
        <p:cNvPr id="1" name="Shape 135"/>
        <p:cNvGrpSpPr/>
        <p:nvPr/>
      </p:nvGrpSpPr>
      <p:grpSpPr>
        <a:xfrm>
          <a:off x="0" y="0"/>
          <a:ext cx="0" cy="0"/>
          <a:chOff x="0" y="0"/>
          <a:chExt cx="0" cy="0"/>
        </a:xfrm>
      </p:grpSpPr>
      <p:grpSp>
        <p:nvGrpSpPr>
          <p:cNvPr id="136" name="Google Shape;136;p17"/>
          <p:cNvGrpSpPr/>
          <p:nvPr/>
        </p:nvGrpSpPr>
        <p:grpSpPr>
          <a:xfrm>
            <a:off x="-1376825" y="-196975"/>
            <a:ext cx="10726686" cy="7957764"/>
            <a:chOff x="-1376825" y="-196975"/>
            <a:chExt cx="10726686" cy="7957764"/>
          </a:xfrm>
        </p:grpSpPr>
        <p:pic>
          <p:nvPicPr>
            <p:cNvPr id="137" name="Google Shape;137;p17"/>
            <p:cNvPicPr preferRelativeResize="0"/>
            <p:nvPr/>
          </p:nvPicPr>
          <p:blipFill>
            <a:blip r:embed="rId3">
              <a:alphaModFix/>
            </a:blip>
            <a:srcRect l="22156" t="22665" r="45973" b="48662"/>
            <a:stretch>
              <a:fillRect/>
            </a:stretch>
          </p:blipFill>
          <p:spPr>
            <a:xfrm>
              <a:off x="8387891" y="-196975"/>
              <a:ext cx="961970" cy="871798"/>
            </a:xfrm>
            <a:prstGeom prst="rect">
              <a:avLst/>
            </a:prstGeom>
            <a:noFill/>
            <a:ln>
              <a:noFill/>
            </a:ln>
          </p:spPr>
        </p:pic>
        <p:pic>
          <p:nvPicPr>
            <p:cNvPr id="138" name="Google Shape;138;p17"/>
            <p:cNvPicPr preferRelativeResize="0"/>
            <p:nvPr/>
          </p:nvPicPr>
          <p:blipFill>
            <a:blip r:embed="rId4">
              <a:alphaModFix/>
            </a:blip>
            <a:srcRect t="32854"/>
            <a:stretch>
              <a:fillRect/>
            </a:stretch>
          </p:blipFill>
          <p:spPr>
            <a:xfrm flipH="1">
              <a:off x="7920750" y="4381075"/>
              <a:ext cx="1223250" cy="421200"/>
            </a:xfrm>
            <a:prstGeom prst="rect">
              <a:avLst/>
            </a:prstGeom>
            <a:noFill/>
            <a:ln>
              <a:noFill/>
            </a:ln>
          </p:spPr>
        </p:pic>
        <p:pic>
          <p:nvPicPr>
            <p:cNvPr id="139" name="Google Shape;139;p17"/>
            <p:cNvPicPr preferRelativeResize="0"/>
            <p:nvPr/>
          </p:nvPicPr>
          <p:blipFill>
            <a:blip r:embed="rId5">
              <a:alphaModFix/>
            </a:blip>
            <a:stretch>
              <a:fillRect/>
            </a:stretch>
          </p:blipFill>
          <p:spPr>
            <a:xfrm rot="10800000">
              <a:off x="-1376825" y="4266111"/>
              <a:ext cx="3423101" cy="3494678"/>
            </a:xfrm>
            <a:prstGeom prst="rect">
              <a:avLst/>
            </a:prstGeom>
            <a:noFill/>
            <a:ln>
              <a:noFill/>
            </a:ln>
          </p:spPr>
        </p:pic>
      </p:grpSp>
      <p:sp>
        <p:nvSpPr>
          <p:cNvPr id="140" name="Google Shape;140;p17"/>
          <p:cNvSpPr txBox="1">
            <a:spLocks noGrp="1"/>
          </p:cNvSpPr>
          <p:nvPr>
            <p:ph type="title"/>
          </p:nvPr>
        </p:nvSpPr>
        <p:spPr>
          <a:xfrm>
            <a:off x="4210175" y="1368063"/>
            <a:ext cx="4220700" cy="1488000"/>
          </a:xfrm>
          <a:prstGeom prst="rect">
            <a:avLst/>
          </a:prstGeom>
        </p:spPr>
        <p:txBody>
          <a:bodyPr spcFirstLastPara="1" wrap="square" lIns="91425" tIns="91425" rIns="91425" bIns="91425" anchor="b" anchorCtr="0">
            <a:noAutofit/>
          </a:bodyPr>
          <a:lstStyle>
            <a:lvl1pPr lvl="0" rtl="0">
              <a:spcBef>
                <a:spcPct val="0"/>
              </a:spcBef>
              <a:spcAft>
                <a:spcPct val="0"/>
              </a:spcAft>
              <a:buSzPts val="3400"/>
              <a:buNone/>
              <a:defRPr sz="4000"/>
            </a:lvl1pPr>
            <a:lvl2pPr lvl="1" rtl="0">
              <a:spcBef>
                <a:spcPct val="0"/>
              </a:spcBef>
              <a:spcAft>
                <a:spcPct val="0"/>
              </a:spcAft>
              <a:buSzPts val="3900"/>
              <a:buNone/>
              <a:defRPr/>
            </a:lvl2pPr>
            <a:lvl3pPr lvl="2" rtl="0">
              <a:spcBef>
                <a:spcPct val="0"/>
              </a:spcBef>
              <a:spcAft>
                <a:spcPct val="0"/>
              </a:spcAft>
              <a:buSzPts val="3900"/>
              <a:buNone/>
              <a:defRPr/>
            </a:lvl3pPr>
            <a:lvl4pPr lvl="3" rtl="0">
              <a:spcBef>
                <a:spcPct val="0"/>
              </a:spcBef>
              <a:spcAft>
                <a:spcPct val="0"/>
              </a:spcAft>
              <a:buSzPts val="3900"/>
              <a:buNone/>
              <a:defRPr/>
            </a:lvl4pPr>
            <a:lvl5pPr lvl="4" rtl="0">
              <a:spcBef>
                <a:spcPct val="0"/>
              </a:spcBef>
              <a:spcAft>
                <a:spcPct val="0"/>
              </a:spcAft>
              <a:buSzPts val="3900"/>
              <a:buNone/>
              <a:defRPr/>
            </a:lvl5pPr>
            <a:lvl6pPr lvl="5" rtl="0">
              <a:spcBef>
                <a:spcPct val="0"/>
              </a:spcBef>
              <a:spcAft>
                <a:spcPct val="0"/>
              </a:spcAft>
              <a:buSzPts val="3900"/>
              <a:buNone/>
              <a:defRPr/>
            </a:lvl6pPr>
            <a:lvl7pPr lvl="6" rtl="0">
              <a:spcBef>
                <a:spcPct val="0"/>
              </a:spcBef>
              <a:spcAft>
                <a:spcPct val="0"/>
              </a:spcAft>
              <a:buSzPts val="3900"/>
              <a:buNone/>
              <a:defRPr/>
            </a:lvl7pPr>
            <a:lvl8pPr lvl="7" rtl="0">
              <a:spcBef>
                <a:spcPct val="0"/>
              </a:spcBef>
              <a:spcAft>
                <a:spcPct val="0"/>
              </a:spcAft>
              <a:buSzPts val="3900"/>
              <a:buNone/>
              <a:defRPr/>
            </a:lvl8pPr>
            <a:lvl9pPr lvl="8" rtl="0">
              <a:spcBef>
                <a:spcPct val="0"/>
              </a:spcBef>
              <a:spcAft>
                <a:spcPct val="0"/>
              </a:spcAft>
              <a:buSzPts val="3900"/>
              <a:buNone/>
              <a:defRPr/>
            </a:lvl9pPr>
          </a:lstStyle>
          <a:p>
            <a:endParaRPr/>
          </a:p>
        </p:txBody>
      </p:sp>
      <p:sp>
        <p:nvSpPr>
          <p:cNvPr id="141" name="Google Shape;141;p17"/>
          <p:cNvSpPr txBox="1">
            <a:spLocks noGrp="1"/>
          </p:cNvSpPr>
          <p:nvPr>
            <p:ph type="subTitle" idx="1"/>
          </p:nvPr>
        </p:nvSpPr>
        <p:spPr>
          <a:xfrm>
            <a:off x="4210175" y="2856238"/>
            <a:ext cx="4220700" cy="919200"/>
          </a:xfrm>
          <a:prstGeom prst="rect">
            <a:avLst/>
          </a:prstGeom>
        </p:spPr>
        <p:txBody>
          <a:bodyPr spcFirstLastPara="1" wrap="square" lIns="91425" tIns="91425" rIns="91425" bIns="91425" anchor="t" anchorCtr="0">
            <a:noAutofit/>
          </a:bodyPr>
          <a:lstStyle>
            <a:lvl1pPr lvl="0" rtl="0">
              <a:spcBef>
                <a:spcPct val="0"/>
              </a:spcBef>
              <a:spcAft>
                <a:spcPct val="0"/>
              </a:spcAft>
              <a:buSzPts val="1200"/>
              <a:buNone/>
              <a:defRPr/>
            </a:lvl1pPr>
            <a:lvl2pPr lvl="1" algn="ctr" rtl="0">
              <a:lnSpc>
                <a:spcPct val="100000"/>
              </a:lnSpc>
              <a:spcBef>
                <a:spcPct val="0"/>
              </a:spcBef>
              <a:spcAft>
                <a:spcPct val="0"/>
              </a:spcAft>
              <a:buSzPts val="1200"/>
              <a:buNone/>
              <a:defRPr/>
            </a:lvl2pPr>
            <a:lvl3pPr lvl="2" algn="ctr" rtl="0">
              <a:lnSpc>
                <a:spcPct val="100000"/>
              </a:lnSpc>
              <a:spcBef>
                <a:spcPct val="0"/>
              </a:spcBef>
              <a:spcAft>
                <a:spcPct val="0"/>
              </a:spcAft>
              <a:buSzPts val="1200"/>
              <a:buNone/>
              <a:defRPr/>
            </a:lvl3pPr>
            <a:lvl4pPr lvl="3" algn="ctr" rtl="0">
              <a:lnSpc>
                <a:spcPct val="100000"/>
              </a:lnSpc>
              <a:spcBef>
                <a:spcPct val="0"/>
              </a:spcBef>
              <a:spcAft>
                <a:spcPct val="0"/>
              </a:spcAft>
              <a:buSzPts val="1200"/>
              <a:buNone/>
              <a:defRPr/>
            </a:lvl4pPr>
            <a:lvl5pPr lvl="4" algn="ctr" rtl="0">
              <a:lnSpc>
                <a:spcPct val="100000"/>
              </a:lnSpc>
              <a:spcBef>
                <a:spcPct val="0"/>
              </a:spcBef>
              <a:spcAft>
                <a:spcPct val="0"/>
              </a:spcAft>
              <a:buSzPts val="1200"/>
              <a:buNone/>
              <a:defRPr/>
            </a:lvl5pPr>
            <a:lvl6pPr lvl="5" algn="ctr" rtl="0">
              <a:lnSpc>
                <a:spcPct val="100000"/>
              </a:lnSpc>
              <a:spcBef>
                <a:spcPct val="0"/>
              </a:spcBef>
              <a:spcAft>
                <a:spcPct val="0"/>
              </a:spcAft>
              <a:buSzPts val="1200"/>
              <a:buNone/>
              <a:defRPr/>
            </a:lvl6pPr>
            <a:lvl7pPr lvl="6" algn="ctr" rtl="0">
              <a:lnSpc>
                <a:spcPct val="100000"/>
              </a:lnSpc>
              <a:spcBef>
                <a:spcPct val="0"/>
              </a:spcBef>
              <a:spcAft>
                <a:spcPct val="0"/>
              </a:spcAft>
              <a:buSzPts val="1200"/>
              <a:buNone/>
              <a:defRPr/>
            </a:lvl7pPr>
            <a:lvl8pPr lvl="7" algn="ctr" rtl="0">
              <a:lnSpc>
                <a:spcPct val="100000"/>
              </a:lnSpc>
              <a:spcBef>
                <a:spcPct val="0"/>
              </a:spcBef>
              <a:spcAft>
                <a:spcPct val="0"/>
              </a:spcAft>
              <a:buSzPts val="1200"/>
              <a:buNone/>
              <a:defRPr/>
            </a:lvl8pPr>
            <a:lvl9pPr lvl="8" algn="ctr" rtl="0">
              <a:lnSpc>
                <a:spcPct val="100000"/>
              </a:lnSpc>
              <a:spcBef>
                <a:spcPct val="0"/>
              </a:spcBef>
              <a:spcAft>
                <a:spcPct val="0"/>
              </a:spcAft>
              <a:buSzPts val="1200"/>
              <a:buNone/>
              <a:defRPr/>
            </a:lvl9pPr>
          </a:lstStyle>
          <a:p>
            <a:endParaRPr/>
          </a:p>
        </p:txBody>
      </p:sp>
      <p:sp>
        <p:nvSpPr>
          <p:cNvPr id="142" name="Google Shape;142;p17"/>
          <p:cNvSpPr>
            <a:spLocks noGrp="1"/>
          </p:cNvSpPr>
          <p:nvPr>
            <p:ph type="pic" idx="2"/>
          </p:nvPr>
        </p:nvSpPr>
        <p:spPr>
          <a:xfrm>
            <a:off x="-1152787" y="539700"/>
            <a:ext cx="4685400" cy="4064100"/>
          </a:xfrm>
          <a:prstGeom prst="hexagon">
            <a:avLst>
              <a:gd name="adj" fmla="val 25000"/>
              <a:gd name="vf" fmla="val 115470"/>
            </a:avLst>
          </a:prstGeom>
          <a:noFill/>
          <a:ln w="76200" cap="flat" cmpd="sng">
            <a:solidFill>
              <a:schemeClr val="accent1"/>
            </a:solidFill>
            <a:prstDash val="solid"/>
            <a:miter lim="8000"/>
            <a:headEnd type="none" w="sm" len="sm"/>
            <a:tailEnd type="none" w="sm" len="sm"/>
          </a:ln>
        </p:spPr>
        <p:txBody>
          <a:bodyPr/>
          <a:lstStyle/>
          <a:p>
            <a:endParaRPr/>
          </a:p>
        </p:txBody>
      </p:sp>
      <p:pic>
        <p:nvPicPr>
          <p:cNvPr id="143" name="Google Shape;143;p17"/>
          <p:cNvPicPr preferRelativeResize="0"/>
          <p:nvPr/>
        </p:nvPicPr>
        <p:blipFill>
          <a:blip r:embed="rId4">
            <a:alphaModFix/>
          </a:blip>
          <a:srcRect t="32854"/>
          <a:stretch>
            <a:fillRect/>
          </a:stretch>
        </p:blipFill>
        <p:spPr>
          <a:xfrm flipH="1">
            <a:off x="7920751" y="4381075"/>
            <a:ext cx="1223250" cy="421200"/>
          </a:xfrm>
          <a:prstGeom prst="rect">
            <a:avLst/>
          </a:prstGeom>
          <a:noFill/>
          <a:ln>
            <a:noFill/>
          </a:ln>
        </p:spPr>
      </p:pic>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1">
  <p:cSld name="CUSTOM_4">
    <p:bg>
      <p:bgPr>
        <a:blipFill>
          <a:blip r:embed="rId2">
            <a:alphaModFix/>
          </a:blip>
          <a:stretch>
            <a:fillRect/>
          </a:stretch>
        </a:blipFill>
        <a:effectLst/>
      </p:bgPr>
    </p:bg>
    <p:spTree>
      <p:nvGrpSpPr>
        <p:cNvPr id="1" name="Shape 144"/>
        <p:cNvGrpSpPr/>
        <p:nvPr/>
      </p:nvGrpSpPr>
      <p:grpSpPr>
        <a:xfrm>
          <a:off x="0" y="0"/>
          <a:ext cx="0" cy="0"/>
          <a:chOff x="0" y="0"/>
          <a:chExt cx="0" cy="0"/>
        </a:xfrm>
      </p:grpSpPr>
      <p:grpSp>
        <p:nvGrpSpPr>
          <p:cNvPr id="145" name="Google Shape;145;p18"/>
          <p:cNvGrpSpPr/>
          <p:nvPr/>
        </p:nvGrpSpPr>
        <p:grpSpPr>
          <a:xfrm>
            <a:off x="-275084" y="-2195914"/>
            <a:ext cx="11130635" cy="9092578"/>
            <a:chOff x="-275084" y="-2195914"/>
            <a:chExt cx="11130635" cy="9092578"/>
          </a:xfrm>
        </p:grpSpPr>
        <p:grpSp>
          <p:nvGrpSpPr>
            <p:cNvPr id="146" name="Google Shape;146;p18"/>
            <p:cNvGrpSpPr/>
            <p:nvPr/>
          </p:nvGrpSpPr>
          <p:grpSpPr>
            <a:xfrm>
              <a:off x="2336150" y="-2195914"/>
              <a:ext cx="8519401" cy="9092578"/>
              <a:chOff x="2336150" y="-2195914"/>
              <a:chExt cx="8519401" cy="9092578"/>
            </a:xfrm>
          </p:grpSpPr>
          <p:pic>
            <p:nvPicPr>
              <p:cNvPr id="147" name="Google Shape;147;p18"/>
              <p:cNvPicPr preferRelativeResize="0"/>
              <p:nvPr/>
            </p:nvPicPr>
            <p:blipFill>
              <a:blip r:embed="rId3">
                <a:alphaModFix/>
              </a:blip>
              <a:stretch>
                <a:fillRect/>
              </a:stretch>
            </p:blipFill>
            <p:spPr>
              <a:xfrm rot="10800000">
                <a:off x="7432450" y="3401986"/>
                <a:ext cx="3423101" cy="3494678"/>
              </a:xfrm>
              <a:prstGeom prst="rect">
                <a:avLst/>
              </a:prstGeom>
              <a:noFill/>
              <a:ln>
                <a:noFill/>
              </a:ln>
            </p:spPr>
          </p:pic>
          <p:pic>
            <p:nvPicPr>
              <p:cNvPr id="148" name="Google Shape;148;p18"/>
              <p:cNvPicPr preferRelativeResize="0"/>
              <p:nvPr/>
            </p:nvPicPr>
            <p:blipFill>
              <a:blip r:embed="rId3">
                <a:alphaModFix/>
              </a:blip>
              <a:stretch>
                <a:fillRect/>
              </a:stretch>
            </p:blipFill>
            <p:spPr>
              <a:xfrm>
                <a:off x="2336150" y="-2195914"/>
                <a:ext cx="3423101" cy="3494678"/>
              </a:xfrm>
              <a:prstGeom prst="rect">
                <a:avLst/>
              </a:prstGeom>
              <a:noFill/>
              <a:ln>
                <a:noFill/>
              </a:ln>
            </p:spPr>
          </p:pic>
        </p:grpSp>
        <p:grpSp>
          <p:nvGrpSpPr>
            <p:cNvPr id="149" name="Google Shape;149;p18"/>
            <p:cNvGrpSpPr/>
            <p:nvPr/>
          </p:nvGrpSpPr>
          <p:grpSpPr>
            <a:xfrm>
              <a:off x="-275084" y="-279075"/>
              <a:ext cx="1320410" cy="1214763"/>
              <a:chOff x="7347766" y="-196975"/>
              <a:chExt cx="1320410" cy="1214763"/>
            </a:xfrm>
          </p:grpSpPr>
          <p:pic>
            <p:nvPicPr>
              <p:cNvPr id="150" name="Google Shape;150;p18"/>
              <p:cNvPicPr preferRelativeResize="0"/>
              <p:nvPr/>
            </p:nvPicPr>
            <p:blipFill>
              <a:blip r:embed="rId4">
                <a:alphaModFix/>
              </a:blip>
              <a:srcRect l="22156" t="22665" r="45973" b="48662"/>
              <a:stretch>
                <a:fillRect/>
              </a:stretch>
            </p:blipFill>
            <p:spPr>
              <a:xfrm>
                <a:off x="7347766" y="-196975"/>
                <a:ext cx="961970" cy="871798"/>
              </a:xfrm>
              <a:prstGeom prst="rect">
                <a:avLst/>
              </a:prstGeom>
              <a:noFill/>
              <a:ln>
                <a:noFill/>
              </a:ln>
            </p:spPr>
          </p:pic>
          <p:pic>
            <p:nvPicPr>
              <p:cNvPr id="151" name="Google Shape;151;p18"/>
              <p:cNvPicPr preferRelativeResize="0"/>
              <p:nvPr/>
            </p:nvPicPr>
            <p:blipFill>
              <a:blip r:embed="rId4">
                <a:alphaModFix/>
              </a:blip>
              <a:srcRect l="22156" t="22665" r="45973" b="48662"/>
              <a:stretch>
                <a:fillRect/>
              </a:stretch>
            </p:blipFill>
            <p:spPr>
              <a:xfrm flipH="1">
                <a:off x="8203402" y="596586"/>
                <a:ext cx="464774" cy="421202"/>
              </a:xfrm>
              <a:prstGeom prst="rect">
                <a:avLst/>
              </a:prstGeom>
              <a:noFill/>
              <a:ln>
                <a:noFill/>
              </a:ln>
            </p:spPr>
          </p:pic>
        </p:grpSp>
        <p:pic>
          <p:nvPicPr>
            <p:cNvPr id="152" name="Google Shape;152;p18"/>
            <p:cNvPicPr preferRelativeResize="0"/>
            <p:nvPr/>
          </p:nvPicPr>
          <p:blipFill>
            <a:blip r:embed="rId5">
              <a:alphaModFix/>
            </a:blip>
            <a:srcRect t="32854"/>
            <a:stretch>
              <a:fillRect/>
            </a:stretch>
          </p:blipFill>
          <p:spPr>
            <a:xfrm>
              <a:off x="0" y="4533475"/>
              <a:ext cx="1223250" cy="421200"/>
            </a:xfrm>
            <a:prstGeom prst="rect">
              <a:avLst/>
            </a:prstGeom>
            <a:noFill/>
            <a:ln>
              <a:noFill/>
            </a:ln>
          </p:spPr>
        </p:pic>
      </p:grpSp>
      <p:sp>
        <p:nvSpPr>
          <p:cNvPr id="153" name="Google Shape;153;p18"/>
          <p:cNvSpPr txBox="1">
            <a:spLocks noGrp="1"/>
          </p:cNvSpPr>
          <p:nvPr>
            <p:ph type="title"/>
          </p:nvPr>
        </p:nvSpPr>
        <p:spPr>
          <a:xfrm>
            <a:off x="720000" y="1873475"/>
            <a:ext cx="3597900" cy="667500"/>
          </a:xfrm>
          <a:prstGeom prst="rect">
            <a:avLst/>
          </a:prstGeom>
        </p:spPr>
        <p:txBody>
          <a:bodyPr spcFirstLastPara="1" wrap="square" lIns="91425" tIns="91425" rIns="91425" bIns="91425" anchor="b" anchorCtr="0">
            <a:noAutofit/>
          </a:bodyPr>
          <a:lstStyle>
            <a:lvl1pPr lvl="0" rtl="0">
              <a:spcBef>
                <a:spcPct val="0"/>
              </a:spcBef>
              <a:spcAft>
                <a:spcPct val="0"/>
              </a:spcAft>
              <a:buSzPts val="3400"/>
              <a:buNone/>
              <a:defRPr/>
            </a:lvl1pPr>
            <a:lvl2pPr lvl="1" rtl="0">
              <a:spcBef>
                <a:spcPct val="0"/>
              </a:spcBef>
              <a:spcAft>
                <a:spcPct val="0"/>
              </a:spcAft>
              <a:buSzPts val="3900"/>
              <a:buNone/>
              <a:defRPr/>
            </a:lvl2pPr>
            <a:lvl3pPr lvl="2" rtl="0">
              <a:spcBef>
                <a:spcPct val="0"/>
              </a:spcBef>
              <a:spcAft>
                <a:spcPct val="0"/>
              </a:spcAft>
              <a:buSzPts val="3900"/>
              <a:buNone/>
              <a:defRPr/>
            </a:lvl3pPr>
            <a:lvl4pPr lvl="3" rtl="0">
              <a:spcBef>
                <a:spcPct val="0"/>
              </a:spcBef>
              <a:spcAft>
                <a:spcPct val="0"/>
              </a:spcAft>
              <a:buSzPts val="3900"/>
              <a:buNone/>
              <a:defRPr/>
            </a:lvl4pPr>
            <a:lvl5pPr lvl="4" rtl="0">
              <a:spcBef>
                <a:spcPct val="0"/>
              </a:spcBef>
              <a:spcAft>
                <a:spcPct val="0"/>
              </a:spcAft>
              <a:buSzPts val="3900"/>
              <a:buNone/>
              <a:defRPr/>
            </a:lvl5pPr>
            <a:lvl6pPr lvl="5" rtl="0">
              <a:spcBef>
                <a:spcPct val="0"/>
              </a:spcBef>
              <a:spcAft>
                <a:spcPct val="0"/>
              </a:spcAft>
              <a:buSzPts val="3900"/>
              <a:buNone/>
              <a:defRPr/>
            </a:lvl6pPr>
            <a:lvl7pPr lvl="6" rtl="0">
              <a:spcBef>
                <a:spcPct val="0"/>
              </a:spcBef>
              <a:spcAft>
                <a:spcPct val="0"/>
              </a:spcAft>
              <a:buSzPts val="3900"/>
              <a:buNone/>
              <a:defRPr/>
            </a:lvl7pPr>
            <a:lvl8pPr lvl="7" rtl="0">
              <a:spcBef>
                <a:spcPct val="0"/>
              </a:spcBef>
              <a:spcAft>
                <a:spcPct val="0"/>
              </a:spcAft>
              <a:buSzPts val="3900"/>
              <a:buNone/>
              <a:defRPr/>
            </a:lvl8pPr>
            <a:lvl9pPr lvl="8" rtl="0">
              <a:spcBef>
                <a:spcPct val="0"/>
              </a:spcBef>
              <a:spcAft>
                <a:spcPct val="0"/>
              </a:spcAft>
              <a:buSzPts val="3900"/>
              <a:buNone/>
              <a:defRPr/>
            </a:lvl9pPr>
          </a:lstStyle>
          <a:p>
            <a:endParaRPr/>
          </a:p>
        </p:txBody>
      </p:sp>
      <p:sp>
        <p:nvSpPr>
          <p:cNvPr id="154" name="Google Shape;154;p18"/>
          <p:cNvSpPr txBox="1">
            <a:spLocks noGrp="1"/>
          </p:cNvSpPr>
          <p:nvPr>
            <p:ph type="subTitle" idx="1"/>
          </p:nvPr>
        </p:nvSpPr>
        <p:spPr>
          <a:xfrm>
            <a:off x="720000" y="2464825"/>
            <a:ext cx="3597900" cy="805200"/>
          </a:xfrm>
          <a:prstGeom prst="rect">
            <a:avLst/>
          </a:prstGeom>
        </p:spPr>
        <p:txBody>
          <a:bodyPr spcFirstLastPara="1" wrap="square" lIns="91425" tIns="91425" rIns="91425" bIns="91425" anchor="t" anchorCtr="0">
            <a:noAutofit/>
          </a:bodyPr>
          <a:lstStyle>
            <a:lvl1pPr lvl="0" rtl="0">
              <a:spcBef>
                <a:spcPct val="0"/>
              </a:spcBef>
              <a:spcAft>
                <a:spcPct val="0"/>
              </a:spcAft>
              <a:buSzPts val="1200"/>
              <a:buNone/>
              <a:defRPr/>
            </a:lvl1pPr>
            <a:lvl2pPr lvl="1" algn="ctr" rtl="0">
              <a:lnSpc>
                <a:spcPct val="100000"/>
              </a:lnSpc>
              <a:spcBef>
                <a:spcPct val="0"/>
              </a:spcBef>
              <a:spcAft>
                <a:spcPct val="0"/>
              </a:spcAft>
              <a:buSzPts val="1200"/>
              <a:buNone/>
              <a:defRPr/>
            </a:lvl2pPr>
            <a:lvl3pPr lvl="2" algn="ctr" rtl="0">
              <a:lnSpc>
                <a:spcPct val="100000"/>
              </a:lnSpc>
              <a:spcBef>
                <a:spcPct val="0"/>
              </a:spcBef>
              <a:spcAft>
                <a:spcPct val="0"/>
              </a:spcAft>
              <a:buSzPts val="1200"/>
              <a:buNone/>
              <a:defRPr/>
            </a:lvl3pPr>
            <a:lvl4pPr lvl="3" algn="ctr" rtl="0">
              <a:lnSpc>
                <a:spcPct val="100000"/>
              </a:lnSpc>
              <a:spcBef>
                <a:spcPct val="0"/>
              </a:spcBef>
              <a:spcAft>
                <a:spcPct val="0"/>
              </a:spcAft>
              <a:buSzPts val="1200"/>
              <a:buNone/>
              <a:defRPr/>
            </a:lvl4pPr>
            <a:lvl5pPr lvl="4" algn="ctr" rtl="0">
              <a:lnSpc>
                <a:spcPct val="100000"/>
              </a:lnSpc>
              <a:spcBef>
                <a:spcPct val="0"/>
              </a:spcBef>
              <a:spcAft>
                <a:spcPct val="0"/>
              </a:spcAft>
              <a:buSzPts val="1200"/>
              <a:buNone/>
              <a:defRPr/>
            </a:lvl5pPr>
            <a:lvl6pPr lvl="5" algn="ctr" rtl="0">
              <a:lnSpc>
                <a:spcPct val="100000"/>
              </a:lnSpc>
              <a:spcBef>
                <a:spcPct val="0"/>
              </a:spcBef>
              <a:spcAft>
                <a:spcPct val="0"/>
              </a:spcAft>
              <a:buSzPts val="1200"/>
              <a:buNone/>
              <a:defRPr/>
            </a:lvl6pPr>
            <a:lvl7pPr lvl="6" algn="ctr" rtl="0">
              <a:lnSpc>
                <a:spcPct val="100000"/>
              </a:lnSpc>
              <a:spcBef>
                <a:spcPct val="0"/>
              </a:spcBef>
              <a:spcAft>
                <a:spcPct val="0"/>
              </a:spcAft>
              <a:buSzPts val="1200"/>
              <a:buNone/>
              <a:defRPr/>
            </a:lvl7pPr>
            <a:lvl8pPr lvl="7" algn="ctr" rtl="0">
              <a:lnSpc>
                <a:spcPct val="100000"/>
              </a:lnSpc>
              <a:spcBef>
                <a:spcPct val="0"/>
              </a:spcBef>
              <a:spcAft>
                <a:spcPct val="0"/>
              </a:spcAft>
              <a:buSzPts val="1200"/>
              <a:buNone/>
              <a:defRPr/>
            </a:lvl8pPr>
            <a:lvl9pPr lvl="8" algn="ctr" rtl="0">
              <a:lnSpc>
                <a:spcPct val="100000"/>
              </a:lnSpc>
              <a:spcBef>
                <a:spcPct val="0"/>
              </a:spcBef>
              <a:spcAft>
                <a:spcPct val="0"/>
              </a:spcAft>
              <a:buSzPts val="1200"/>
              <a:buNone/>
              <a:defRPr/>
            </a:lvl9pPr>
          </a:lstStyle>
          <a:p>
            <a:endParaRP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155"/>
        <p:cNvGrpSpPr/>
        <p:nvPr/>
      </p:nvGrpSpPr>
      <p:grpSpPr>
        <a:xfrm>
          <a:off x="0" y="0"/>
          <a:ext cx="0" cy="0"/>
          <a:chOff x="0" y="0"/>
          <a:chExt cx="0" cy="0"/>
        </a:xfrm>
      </p:grpSpPr>
      <p:sp>
        <p:nvSpPr>
          <p:cNvPr id="156" name="Google Shape;156;p19"/>
          <p:cNvSpPr txBox="1">
            <a:spLocks noGrp="1"/>
          </p:cNvSpPr>
          <p:nvPr>
            <p:ph type="title"/>
          </p:nvPr>
        </p:nvSpPr>
        <p:spPr>
          <a:xfrm>
            <a:off x="4837200" y="2055546"/>
            <a:ext cx="3593400" cy="483600"/>
          </a:xfrm>
          <a:prstGeom prst="rect">
            <a:avLst/>
          </a:prstGeom>
        </p:spPr>
        <p:txBody>
          <a:bodyPr spcFirstLastPara="1" wrap="square" lIns="91425" tIns="91425" rIns="91425" bIns="91425" anchor="b" anchorCtr="0">
            <a:noAutofit/>
          </a:bodyPr>
          <a:lstStyle>
            <a:lvl1pPr lvl="0" algn="r" rtl="0">
              <a:spcBef>
                <a:spcPct val="0"/>
              </a:spcBef>
              <a:spcAft>
                <a:spcPct val="0"/>
              </a:spcAft>
              <a:buSzPts val="3400"/>
              <a:buNone/>
              <a:defRPr/>
            </a:lvl1pPr>
            <a:lvl2pPr lvl="1" rtl="0">
              <a:spcBef>
                <a:spcPct val="0"/>
              </a:spcBef>
              <a:spcAft>
                <a:spcPct val="0"/>
              </a:spcAft>
              <a:buSzPts val="3900"/>
              <a:buNone/>
              <a:defRPr/>
            </a:lvl2pPr>
            <a:lvl3pPr lvl="2" rtl="0">
              <a:spcBef>
                <a:spcPct val="0"/>
              </a:spcBef>
              <a:spcAft>
                <a:spcPct val="0"/>
              </a:spcAft>
              <a:buSzPts val="3900"/>
              <a:buNone/>
              <a:defRPr/>
            </a:lvl3pPr>
            <a:lvl4pPr lvl="3" rtl="0">
              <a:spcBef>
                <a:spcPct val="0"/>
              </a:spcBef>
              <a:spcAft>
                <a:spcPct val="0"/>
              </a:spcAft>
              <a:buSzPts val="3900"/>
              <a:buNone/>
              <a:defRPr/>
            </a:lvl4pPr>
            <a:lvl5pPr lvl="4" rtl="0">
              <a:spcBef>
                <a:spcPct val="0"/>
              </a:spcBef>
              <a:spcAft>
                <a:spcPct val="0"/>
              </a:spcAft>
              <a:buSzPts val="3900"/>
              <a:buNone/>
              <a:defRPr/>
            </a:lvl5pPr>
            <a:lvl6pPr lvl="5" rtl="0">
              <a:spcBef>
                <a:spcPct val="0"/>
              </a:spcBef>
              <a:spcAft>
                <a:spcPct val="0"/>
              </a:spcAft>
              <a:buSzPts val="3900"/>
              <a:buNone/>
              <a:defRPr/>
            </a:lvl6pPr>
            <a:lvl7pPr lvl="6" rtl="0">
              <a:spcBef>
                <a:spcPct val="0"/>
              </a:spcBef>
              <a:spcAft>
                <a:spcPct val="0"/>
              </a:spcAft>
              <a:buSzPts val="3900"/>
              <a:buNone/>
              <a:defRPr/>
            </a:lvl7pPr>
            <a:lvl8pPr lvl="7" rtl="0">
              <a:spcBef>
                <a:spcPct val="0"/>
              </a:spcBef>
              <a:spcAft>
                <a:spcPct val="0"/>
              </a:spcAft>
              <a:buSzPts val="3900"/>
              <a:buNone/>
              <a:defRPr/>
            </a:lvl8pPr>
            <a:lvl9pPr lvl="8" rtl="0">
              <a:spcBef>
                <a:spcPct val="0"/>
              </a:spcBef>
              <a:spcAft>
                <a:spcPct val="0"/>
              </a:spcAft>
              <a:buSzPts val="3900"/>
              <a:buNone/>
              <a:defRPr/>
            </a:lvl9pPr>
          </a:lstStyle>
          <a:p>
            <a:endParaRPr/>
          </a:p>
        </p:txBody>
      </p:sp>
      <p:sp>
        <p:nvSpPr>
          <p:cNvPr id="157" name="Google Shape;157;p19"/>
          <p:cNvSpPr txBox="1">
            <a:spLocks noGrp="1"/>
          </p:cNvSpPr>
          <p:nvPr>
            <p:ph type="subTitle" idx="1"/>
          </p:nvPr>
        </p:nvSpPr>
        <p:spPr>
          <a:xfrm>
            <a:off x="4837375" y="2460229"/>
            <a:ext cx="3593400" cy="733800"/>
          </a:xfrm>
          <a:prstGeom prst="rect">
            <a:avLst/>
          </a:prstGeom>
        </p:spPr>
        <p:txBody>
          <a:bodyPr spcFirstLastPara="1" wrap="square" lIns="91425" tIns="91425" rIns="91425" bIns="91425" anchor="t" anchorCtr="0">
            <a:noAutofit/>
          </a:bodyPr>
          <a:lstStyle>
            <a:lvl1pPr lvl="0" algn="r" rtl="0">
              <a:spcBef>
                <a:spcPct val="0"/>
              </a:spcBef>
              <a:spcAft>
                <a:spcPct val="0"/>
              </a:spcAft>
              <a:buSzPts val="1200"/>
              <a:buNone/>
              <a:defRPr/>
            </a:lvl1pPr>
            <a:lvl2pPr lvl="1" algn="ctr" rtl="0">
              <a:lnSpc>
                <a:spcPct val="100000"/>
              </a:lnSpc>
              <a:spcBef>
                <a:spcPct val="0"/>
              </a:spcBef>
              <a:spcAft>
                <a:spcPct val="0"/>
              </a:spcAft>
              <a:buSzPts val="1200"/>
              <a:buNone/>
              <a:defRPr/>
            </a:lvl2pPr>
            <a:lvl3pPr lvl="2" algn="ctr" rtl="0">
              <a:lnSpc>
                <a:spcPct val="100000"/>
              </a:lnSpc>
              <a:spcBef>
                <a:spcPct val="0"/>
              </a:spcBef>
              <a:spcAft>
                <a:spcPct val="0"/>
              </a:spcAft>
              <a:buSzPts val="1200"/>
              <a:buNone/>
              <a:defRPr/>
            </a:lvl3pPr>
            <a:lvl4pPr lvl="3" algn="ctr" rtl="0">
              <a:lnSpc>
                <a:spcPct val="100000"/>
              </a:lnSpc>
              <a:spcBef>
                <a:spcPct val="0"/>
              </a:spcBef>
              <a:spcAft>
                <a:spcPct val="0"/>
              </a:spcAft>
              <a:buSzPts val="1200"/>
              <a:buNone/>
              <a:defRPr/>
            </a:lvl4pPr>
            <a:lvl5pPr lvl="4" algn="ctr" rtl="0">
              <a:lnSpc>
                <a:spcPct val="100000"/>
              </a:lnSpc>
              <a:spcBef>
                <a:spcPct val="0"/>
              </a:spcBef>
              <a:spcAft>
                <a:spcPct val="0"/>
              </a:spcAft>
              <a:buSzPts val="1200"/>
              <a:buNone/>
              <a:defRPr/>
            </a:lvl5pPr>
            <a:lvl6pPr lvl="5" algn="ctr" rtl="0">
              <a:lnSpc>
                <a:spcPct val="100000"/>
              </a:lnSpc>
              <a:spcBef>
                <a:spcPct val="0"/>
              </a:spcBef>
              <a:spcAft>
                <a:spcPct val="0"/>
              </a:spcAft>
              <a:buSzPts val="1200"/>
              <a:buNone/>
              <a:defRPr/>
            </a:lvl6pPr>
            <a:lvl7pPr lvl="6" algn="ctr" rtl="0">
              <a:lnSpc>
                <a:spcPct val="100000"/>
              </a:lnSpc>
              <a:spcBef>
                <a:spcPct val="0"/>
              </a:spcBef>
              <a:spcAft>
                <a:spcPct val="0"/>
              </a:spcAft>
              <a:buSzPts val="1200"/>
              <a:buNone/>
              <a:defRPr/>
            </a:lvl7pPr>
            <a:lvl8pPr lvl="7" algn="ctr" rtl="0">
              <a:lnSpc>
                <a:spcPct val="100000"/>
              </a:lnSpc>
              <a:spcBef>
                <a:spcPct val="0"/>
              </a:spcBef>
              <a:spcAft>
                <a:spcPct val="0"/>
              </a:spcAft>
              <a:buSzPts val="1200"/>
              <a:buNone/>
              <a:defRPr/>
            </a:lvl8pPr>
            <a:lvl9pPr lvl="8" algn="ctr" rtl="0">
              <a:lnSpc>
                <a:spcPct val="100000"/>
              </a:lnSpc>
              <a:spcBef>
                <a:spcPct val="0"/>
              </a:spcBef>
              <a:spcAft>
                <a:spcPct val="0"/>
              </a:spcAft>
              <a:buSzPts val="1200"/>
              <a:buNone/>
              <a:defRPr/>
            </a:lvl9pPr>
          </a:lstStyle>
          <a:p>
            <a:endParaRPr/>
          </a:p>
        </p:txBody>
      </p:sp>
      <p:grpSp>
        <p:nvGrpSpPr>
          <p:cNvPr id="158" name="Google Shape;158;p19"/>
          <p:cNvGrpSpPr/>
          <p:nvPr/>
        </p:nvGrpSpPr>
        <p:grpSpPr>
          <a:xfrm>
            <a:off x="-1376825" y="117176"/>
            <a:ext cx="10520825" cy="7643614"/>
            <a:chOff x="-1376825" y="117176"/>
            <a:chExt cx="10520825" cy="7643614"/>
          </a:xfrm>
        </p:grpSpPr>
        <p:pic>
          <p:nvPicPr>
            <p:cNvPr id="159" name="Google Shape;159;p19"/>
            <p:cNvPicPr preferRelativeResize="0"/>
            <p:nvPr/>
          </p:nvPicPr>
          <p:blipFill>
            <a:blip r:embed="rId2">
              <a:alphaModFix/>
            </a:blip>
            <a:stretch>
              <a:fillRect/>
            </a:stretch>
          </p:blipFill>
          <p:spPr>
            <a:xfrm rot="10800000">
              <a:off x="-1376825" y="4266111"/>
              <a:ext cx="3423101" cy="3494678"/>
            </a:xfrm>
            <a:prstGeom prst="rect">
              <a:avLst/>
            </a:prstGeom>
            <a:noFill/>
            <a:ln>
              <a:noFill/>
            </a:ln>
          </p:spPr>
        </p:pic>
        <p:pic>
          <p:nvPicPr>
            <p:cNvPr id="160" name="Google Shape;160;p19"/>
            <p:cNvPicPr preferRelativeResize="0"/>
            <p:nvPr/>
          </p:nvPicPr>
          <p:blipFill>
            <a:blip r:embed="rId3">
              <a:alphaModFix/>
            </a:blip>
            <a:srcRect l="16439" t="16438" r="16432" b="16438"/>
            <a:stretch>
              <a:fillRect/>
            </a:stretch>
          </p:blipFill>
          <p:spPr>
            <a:xfrm>
              <a:off x="8470841" y="117176"/>
              <a:ext cx="568513" cy="572698"/>
            </a:xfrm>
            <a:prstGeom prst="rect">
              <a:avLst/>
            </a:prstGeom>
            <a:noFill/>
            <a:ln>
              <a:noFill/>
            </a:ln>
          </p:spPr>
        </p:pic>
        <p:pic>
          <p:nvPicPr>
            <p:cNvPr id="161" name="Google Shape;161;p19"/>
            <p:cNvPicPr preferRelativeResize="0"/>
            <p:nvPr/>
          </p:nvPicPr>
          <p:blipFill>
            <a:blip r:embed="rId4">
              <a:alphaModFix/>
            </a:blip>
            <a:srcRect t="32854"/>
            <a:stretch>
              <a:fillRect/>
            </a:stretch>
          </p:blipFill>
          <p:spPr>
            <a:xfrm flipH="1">
              <a:off x="7920750" y="4381075"/>
              <a:ext cx="1223250" cy="421200"/>
            </a:xfrm>
            <a:prstGeom prst="rect">
              <a:avLst/>
            </a:prstGeom>
            <a:noFill/>
            <a:ln>
              <a:noFill/>
            </a:ln>
          </p:spPr>
        </p:pic>
      </p:gr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62"/>
        <p:cNvGrpSpPr/>
        <p:nvPr/>
      </p:nvGrpSpPr>
      <p:grpSpPr>
        <a:xfrm>
          <a:off x="0" y="0"/>
          <a:ext cx="0" cy="0"/>
          <a:chOff x="0" y="0"/>
          <a:chExt cx="0" cy="0"/>
        </a:xfrm>
      </p:grpSpPr>
      <p:grpSp>
        <p:nvGrpSpPr>
          <p:cNvPr id="163" name="Google Shape;163;p20"/>
          <p:cNvGrpSpPr/>
          <p:nvPr/>
        </p:nvGrpSpPr>
        <p:grpSpPr>
          <a:xfrm>
            <a:off x="-2130775" y="-2195914"/>
            <a:ext cx="12986326" cy="9092578"/>
            <a:chOff x="-2130775" y="-2195914"/>
            <a:chExt cx="12986326" cy="9092578"/>
          </a:xfrm>
        </p:grpSpPr>
        <p:grpSp>
          <p:nvGrpSpPr>
            <p:cNvPr id="164" name="Google Shape;164;p20"/>
            <p:cNvGrpSpPr/>
            <p:nvPr/>
          </p:nvGrpSpPr>
          <p:grpSpPr>
            <a:xfrm>
              <a:off x="-2130775" y="-2195914"/>
              <a:ext cx="12986326" cy="9092578"/>
              <a:chOff x="-2130775" y="-2195914"/>
              <a:chExt cx="12986326" cy="9092578"/>
            </a:xfrm>
          </p:grpSpPr>
          <p:pic>
            <p:nvPicPr>
              <p:cNvPr id="165" name="Google Shape;165;p20"/>
              <p:cNvPicPr preferRelativeResize="0"/>
              <p:nvPr/>
            </p:nvPicPr>
            <p:blipFill>
              <a:blip r:embed="rId2">
                <a:alphaModFix/>
              </a:blip>
              <a:stretch>
                <a:fillRect/>
              </a:stretch>
            </p:blipFill>
            <p:spPr>
              <a:xfrm>
                <a:off x="-2130775" y="-2195914"/>
                <a:ext cx="3423101" cy="3494678"/>
              </a:xfrm>
              <a:prstGeom prst="rect">
                <a:avLst/>
              </a:prstGeom>
              <a:noFill/>
              <a:ln>
                <a:noFill/>
              </a:ln>
            </p:spPr>
          </p:pic>
          <p:pic>
            <p:nvPicPr>
              <p:cNvPr id="166" name="Google Shape;166;p20"/>
              <p:cNvPicPr preferRelativeResize="0"/>
              <p:nvPr/>
            </p:nvPicPr>
            <p:blipFill>
              <a:blip r:embed="rId2">
                <a:alphaModFix/>
              </a:blip>
              <a:stretch>
                <a:fillRect/>
              </a:stretch>
            </p:blipFill>
            <p:spPr>
              <a:xfrm rot="10800000">
                <a:off x="7432450" y="3401986"/>
                <a:ext cx="3423101" cy="3494678"/>
              </a:xfrm>
              <a:prstGeom prst="rect">
                <a:avLst/>
              </a:prstGeom>
              <a:noFill/>
              <a:ln>
                <a:noFill/>
              </a:ln>
            </p:spPr>
          </p:pic>
        </p:grpSp>
        <p:pic>
          <p:nvPicPr>
            <p:cNvPr id="167" name="Google Shape;167;p20"/>
            <p:cNvPicPr preferRelativeResize="0"/>
            <p:nvPr/>
          </p:nvPicPr>
          <p:blipFill>
            <a:blip r:embed="rId3">
              <a:alphaModFix/>
            </a:blip>
            <a:srcRect l="22156" t="22665" r="45973" b="48662"/>
            <a:stretch>
              <a:fillRect/>
            </a:stretch>
          </p:blipFill>
          <p:spPr>
            <a:xfrm>
              <a:off x="8387891" y="-196975"/>
              <a:ext cx="961970" cy="871798"/>
            </a:xfrm>
            <a:prstGeom prst="rect">
              <a:avLst/>
            </a:prstGeom>
            <a:noFill/>
            <a:ln>
              <a:noFill/>
            </a:ln>
          </p:spPr>
        </p:pic>
        <p:pic>
          <p:nvPicPr>
            <p:cNvPr id="168" name="Google Shape;168;p20"/>
            <p:cNvPicPr preferRelativeResize="0"/>
            <p:nvPr/>
          </p:nvPicPr>
          <p:blipFill>
            <a:blip r:embed="rId4">
              <a:alphaModFix/>
            </a:blip>
            <a:srcRect t="32854"/>
            <a:stretch>
              <a:fillRect/>
            </a:stretch>
          </p:blipFill>
          <p:spPr>
            <a:xfrm>
              <a:off x="0" y="4533475"/>
              <a:ext cx="1223250" cy="421200"/>
            </a:xfrm>
            <a:prstGeom prst="rect">
              <a:avLst/>
            </a:prstGeom>
            <a:noFill/>
            <a:ln>
              <a:noFill/>
            </a:ln>
          </p:spPr>
        </p:pic>
      </p:grpSp>
      <p:sp>
        <p:nvSpPr>
          <p:cNvPr id="169" name="Google Shape;169;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ct val="0"/>
              </a:spcBef>
              <a:spcAft>
                <a:spcPct val="0"/>
              </a:spcAft>
              <a:buSzPts val="3400"/>
              <a:buNone/>
              <a:defRPr/>
            </a:lvl1pPr>
            <a:lvl2pPr lvl="1" rtl="0">
              <a:spcBef>
                <a:spcPct val="0"/>
              </a:spcBef>
              <a:spcAft>
                <a:spcPct val="0"/>
              </a:spcAft>
              <a:buSzPts val="3900"/>
              <a:buNone/>
              <a:defRPr/>
            </a:lvl2pPr>
            <a:lvl3pPr lvl="2" rtl="0">
              <a:spcBef>
                <a:spcPct val="0"/>
              </a:spcBef>
              <a:spcAft>
                <a:spcPct val="0"/>
              </a:spcAft>
              <a:buSzPts val="3900"/>
              <a:buNone/>
              <a:defRPr/>
            </a:lvl3pPr>
            <a:lvl4pPr lvl="3" rtl="0">
              <a:spcBef>
                <a:spcPct val="0"/>
              </a:spcBef>
              <a:spcAft>
                <a:spcPct val="0"/>
              </a:spcAft>
              <a:buSzPts val="3900"/>
              <a:buNone/>
              <a:defRPr/>
            </a:lvl4pPr>
            <a:lvl5pPr lvl="4" rtl="0">
              <a:spcBef>
                <a:spcPct val="0"/>
              </a:spcBef>
              <a:spcAft>
                <a:spcPct val="0"/>
              </a:spcAft>
              <a:buSzPts val="3900"/>
              <a:buNone/>
              <a:defRPr/>
            </a:lvl5pPr>
            <a:lvl6pPr lvl="5" rtl="0">
              <a:spcBef>
                <a:spcPct val="0"/>
              </a:spcBef>
              <a:spcAft>
                <a:spcPct val="0"/>
              </a:spcAft>
              <a:buSzPts val="3900"/>
              <a:buNone/>
              <a:defRPr/>
            </a:lvl6pPr>
            <a:lvl7pPr lvl="6" rtl="0">
              <a:spcBef>
                <a:spcPct val="0"/>
              </a:spcBef>
              <a:spcAft>
                <a:spcPct val="0"/>
              </a:spcAft>
              <a:buSzPts val="3900"/>
              <a:buNone/>
              <a:defRPr/>
            </a:lvl7pPr>
            <a:lvl8pPr lvl="7" rtl="0">
              <a:spcBef>
                <a:spcPct val="0"/>
              </a:spcBef>
              <a:spcAft>
                <a:spcPct val="0"/>
              </a:spcAft>
              <a:buSzPts val="3900"/>
              <a:buNone/>
              <a:defRPr/>
            </a:lvl8pPr>
            <a:lvl9pPr lvl="8" rtl="0">
              <a:spcBef>
                <a:spcPct val="0"/>
              </a:spcBef>
              <a:spcAft>
                <a:spcPct val="0"/>
              </a:spcAft>
              <a:buSzPts val="3900"/>
              <a:buNone/>
              <a:defRPr/>
            </a:lvl9pPr>
          </a:lstStyle>
          <a:p>
            <a:endParaRPr/>
          </a:p>
        </p:txBody>
      </p:sp>
      <p:sp>
        <p:nvSpPr>
          <p:cNvPr id="170" name="Google Shape;170;p20"/>
          <p:cNvSpPr txBox="1">
            <a:spLocks noGrp="1"/>
          </p:cNvSpPr>
          <p:nvPr>
            <p:ph type="subTitle" idx="1"/>
          </p:nvPr>
        </p:nvSpPr>
        <p:spPr>
          <a:xfrm>
            <a:off x="4062175" y="2291325"/>
            <a:ext cx="2460900" cy="1800300"/>
          </a:xfrm>
          <a:prstGeom prst="rect">
            <a:avLst/>
          </a:prstGeom>
        </p:spPr>
        <p:txBody>
          <a:bodyPr spcFirstLastPara="1" wrap="square" lIns="91425" tIns="91425" rIns="91425" bIns="91425" anchor="t" anchorCtr="0">
            <a:noAutofit/>
          </a:bodyPr>
          <a:lstStyle>
            <a:lvl1pPr lvl="0" rtl="0">
              <a:spcBef>
                <a:spcPct val="0"/>
              </a:spcBef>
              <a:spcAft>
                <a:spcPct val="0"/>
              </a:spcAft>
              <a:buSzPts val="1200"/>
              <a:buNone/>
              <a:defRPr b="0"/>
            </a:lvl1pPr>
            <a:lvl2pPr lvl="1" algn="ctr" rtl="0">
              <a:lnSpc>
                <a:spcPct val="100000"/>
              </a:lnSpc>
              <a:spcBef>
                <a:spcPct val="0"/>
              </a:spcBef>
              <a:spcAft>
                <a:spcPct val="0"/>
              </a:spcAft>
              <a:buSzPts val="1200"/>
              <a:buNone/>
              <a:defRPr/>
            </a:lvl2pPr>
            <a:lvl3pPr lvl="2" algn="ctr" rtl="0">
              <a:lnSpc>
                <a:spcPct val="100000"/>
              </a:lnSpc>
              <a:spcBef>
                <a:spcPct val="0"/>
              </a:spcBef>
              <a:spcAft>
                <a:spcPct val="0"/>
              </a:spcAft>
              <a:buSzPts val="1200"/>
              <a:buNone/>
              <a:defRPr/>
            </a:lvl3pPr>
            <a:lvl4pPr lvl="3" algn="ctr" rtl="0">
              <a:lnSpc>
                <a:spcPct val="100000"/>
              </a:lnSpc>
              <a:spcBef>
                <a:spcPct val="0"/>
              </a:spcBef>
              <a:spcAft>
                <a:spcPct val="0"/>
              </a:spcAft>
              <a:buSzPts val="1200"/>
              <a:buNone/>
              <a:defRPr/>
            </a:lvl4pPr>
            <a:lvl5pPr lvl="4" algn="ctr" rtl="0">
              <a:lnSpc>
                <a:spcPct val="100000"/>
              </a:lnSpc>
              <a:spcBef>
                <a:spcPct val="0"/>
              </a:spcBef>
              <a:spcAft>
                <a:spcPct val="0"/>
              </a:spcAft>
              <a:buSzPts val="1200"/>
              <a:buNone/>
              <a:defRPr/>
            </a:lvl5pPr>
            <a:lvl6pPr lvl="5" algn="ctr" rtl="0">
              <a:lnSpc>
                <a:spcPct val="100000"/>
              </a:lnSpc>
              <a:spcBef>
                <a:spcPct val="0"/>
              </a:spcBef>
              <a:spcAft>
                <a:spcPct val="0"/>
              </a:spcAft>
              <a:buSzPts val="1200"/>
              <a:buNone/>
              <a:defRPr/>
            </a:lvl6pPr>
            <a:lvl7pPr lvl="6" algn="ctr" rtl="0">
              <a:lnSpc>
                <a:spcPct val="100000"/>
              </a:lnSpc>
              <a:spcBef>
                <a:spcPct val="0"/>
              </a:spcBef>
              <a:spcAft>
                <a:spcPct val="0"/>
              </a:spcAft>
              <a:buSzPts val="1200"/>
              <a:buNone/>
              <a:defRPr/>
            </a:lvl7pPr>
            <a:lvl8pPr lvl="7" algn="ctr" rtl="0">
              <a:lnSpc>
                <a:spcPct val="100000"/>
              </a:lnSpc>
              <a:spcBef>
                <a:spcPct val="0"/>
              </a:spcBef>
              <a:spcAft>
                <a:spcPct val="0"/>
              </a:spcAft>
              <a:buSzPts val="1200"/>
              <a:buNone/>
              <a:defRPr/>
            </a:lvl8pPr>
            <a:lvl9pPr lvl="8" algn="ctr" rtl="0">
              <a:lnSpc>
                <a:spcPct val="100000"/>
              </a:lnSpc>
              <a:spcBef>
                <a:spcPct val="0"/>
              </a:spcBef>
              <a:spcAft>
                <a:spcPct val="0"/>
              </a:spcAft>
              <a:buSzPts val="1200"/>
              <a:buNone/>
              <a:defRPr/>
            </a:lvl9pPr>
          </a:lstStyle>
          <a:p>
            <a:endParaRPr/>
          </a:p>
        </p:txBody>
      </p:sp>
      <p:sp>
        <p:nvSpPr>
          <p:cNvPr id="171" name="Google Shape;171;p20"/>
          <p:cNvSpPr txBox="1">
            <a:spLocks noGrp="1"/>
          </p:cNvSpPr>
          <p:nvPr>
            <p:ph type="subTitle" idx="2"/>
          </p:nvPr>
        </p:nvSpPr>
        <p:spPr>
          <a:xfrm>
            <a:off x="720000" y="2291325"/>
            <a:ext cx="2460900" cy="1800300"/>
          </a:xfrm>
          <a:prstGeom prst="rect">
            <a:avLst/>
          </a:prstGeom>
        </p:spPr>
        <p:txBody>
          <a:bodyPr spcFirstLastPara="1" wrap="square" lIns="91425" tIns="91425" rIns="91425" bIns="91425" anchor="t" anchorCtr="0">
            <a:noAutofit/>
          </a:bodyPr>
          <a:lstStyle>
            <a:lvl1pPr lvl="0" rtl="0">
              <a:spcBef>
                <a:spcPct val="0"/>
              </a:spcBef>
              <a:spcAft>
                <a:spcPct val="0"/>
              </a:spcAft>
              <a:buSzPts val="1200"/>
              <a:buNone/>
              <a:defRPr b="0"/>
            </a:lvl1pPr>
            <a:lvl2pPr lvl="1" algn="ctr" rtl="0">
              <a:lnSpc>
                <a:spcPct val="100000"/>
              </a:lnSpc>
              <a:spcBef>
                <a:spcPct val="0"/>
              </a:spcBef>
              <a:spcAft>
                <a:spcPct val="0"/>
              </a:spcAft>
              <a:buSzPts val="1200"/>
              <a:buNone/>
              <a:defRPr/>
            </a:lvl2pPr>
            <a:lvl3pPr lvl="2" algn="ctr" rtl="0">
              <a:lnSpc>
                <a:spcPct val="100000"/>
              </a:lnSpc>
              <a:spcBef>
                <a:spcPct val="0"/>
              </a:spcBef>
              <a:spcAft>
                <a:spcPct val="0"/>
              </a:spcAft>
              <a:buSzPts val="1200"/>
              <a:buNone/>
              <a:defRPr/>
            </a:lvl3pPr>
            <a:lvl4pPr lvl="3" algn="ctr" rtl="0">
              <a:lnSpc>
                <a:spcPct val="100000"/>
              </a:lnSpc>
              <a:spcBef>
                <a:spcPct val="0"/>
              </a:spcBef>
              <a:spcAft>
                <a:spcPct val="0"/>
              </a:spcAft>
              <a:buSzPts val="1200"/>
              <a:buNone/>
              <a:defRPr/>
            </a:lvl4pPr>
            <a:lvl5pPr lvl="4" algn="ctr" rtl="0">
              <a:lnSpc>
                <a:spcPct val="100000"/>
              </a:lnSpc>
              <a:spcBef>
                <a:spcPct val="0"/>
              </a:spcBef>
              <a:spcAft>
                <a:spcPct val="0"/>
              </a:spcAft>
              <a:buSzPts val="1200"/>
              <a:buNone/>
              <a:defRPr/>
            </a:lvl5pPr>
            <a:lvl6pPr lvl="5" algn="ctr" rtl="0">
              <a:lnSpc>
                <a:spcPct val="100000"/>
              </a:lnSpc>
              <a:spcBef>
                <a:spcPct val="0"/>
              </a:spcBef>
              <a:spcAft>
                <a:spcPct val="0"/>
              </a:spcAft>
              <a:buSzPts val="1200"/>
              <a:buNone/>
              <a:defRPr/>
            </a:lvl6pPr>
            <a:lvl7pPr lvl="6" algn="ctr" rtl="0">
              <a:lnSpc>
                <a:spcPct val="100000"/>
              </a:lnSpc>
              <a:spcBef>
                <a:spcPct val="0"/>
              </a:spcBef>
              <a:spcAft>
                <a:spcPct val="0"/>
              </a:spcAft>
              <a:buSzPts val="1200"/>
              <a:buNone/>
              <a:defRPr/>
            </a:lvl7pPr>
            <a:lvl8pPr lvl="7" algn="ctr" rtl="0">
              <a:lnSpc>
                <a:spcPct val="100000"/>
              </a:lnSpc>
              <a:spcBef>
                <a:spcPct val="0"/>
              </a:spcBef>
              <a:spcAft>
                <a:spcPct val="0"/>
              </a:spcAft>
              <a:buSzPts val="1200"/>
              <a:buNone/>
              <a:defRPr/>
            </a:lvl8pPr>
            <a:lvl9pPr lvl="8" algn="ctr" rtl="0">
              <a:lnSpc>
                <a:spcPct val="100000"/>
              </a:lnSpc>
              <a:spcBef>
                <a:spcPct val="0"/>
              </a:spcBef>
              <a:spcAft>
                <a:spcPct val="0"/>
              </a:spcAft>
              <a:buSzPts val="1200"/>
              <a:buNone/>
              <a:defRPr/>
            </a:lvl9pPr>
          </a:lstStyle>
          <a:p>
            <a:endParaRPr/>
          </a:p>
        </p:txBody>
      </p:sp>
      <p:sp>
        <p:nvSpPr>
          <p:cNvPr id="172" name="Google Shape;172;p20"/>
          <p:cNvSpPr txBox="1">
            <a:spLocks noGrp="1"/>
          </p:cNvSpPr>
          <p:nvPr>
            <p:ph type="subTitle" idx="3"/>
          </p:nvPr>
        </p:nvSpPr>
        <p:spPr>
          <a:xfrm>
            <a:off x="720001" y="1808625"/>
            <a:ext cx="2460900" cy="558900"/>
          </a:xfrm>
          <a:prstGeom prst="rect">
            <a:avLst/>
          </a:prstGeom>
        </p:spPr>
        <p:txBody>
          <a:bodyPr spcFirstLastPara="1" wrap="square" lIns="91425" tIns="91425" rIns="91425" bIns="91425" anchor="b" anchorCtr="0">
            <a:noAutofit/>
          </a:bodyPr>
          <a:lstStyle>
            <a:lvl1pPr lvl="0" rtl="0">
              <a:spcBef>
                <a:spcPct val="0"/>
              </a:spcBef>
              <a:spcAft>
                <a:spcPct val="0"/>
              </a:spcAft>
              <a:buSzPts val="2400"/>
              <a:buFont typeface="Bebas Neue"/>
              <a:buNone/>
              <a:defRPr sz="2200">
                <a:latin typeface="Teko Medium"/>
                <a:ea typeface="Teko Medium"/>
                <a:cs typeface="Teko Medium"/>
                <a:sym typeface="Teko Medium"/>
              </a:defRPr>
            </a:lvl1pPr>
            <a:lvl2pPr lvl="1" algn="ctr" rtl="0">
              <a:lnSpc>
                <a:spcPct val="100000"/>
              </a:lnSpc>
              <a:spcBef>
                <a:spcPct val="0"/>
              </a:spcBef>
              <a:spcAft>
                <a:spcPct val="0"/>
              </a:spcAft>
              <a:buSzPts val="2400"/>
              <a:buFont typeface="Bebas Neue"/>
              <a:buNone/>
              <a:defRPr sz="2400">
                <a:latin typeface="Bebas Neue"/>
                <a:ea typeface="Bebas Neue"/>
                <a:cs typeface="Bebas Neue"/>
                <a:sym typeface="Bebas Neue"/>
              </a:defRPr>
            </a:lvl2pPr>
            <a:lvl3pPr lvl="2" algn="ctr" rtl="0">
              <a:lnSpc>
                <a:spcPct val="100000"/>
              </a:lnSpc>
              <a:spcBef>
                <a:spcPct val="0"/>
              </a:spcBef>
              <a:spcAft>
                <a:spcPct val="0"/>
              </a:spcAft>
              <a:buSzPts val="2400"/>
              <a:buFont typeface="Bebas Neue"/>
              <a:buNone/>
              <a:defRPr sz="2400">
                <a:latin typeface="Bebas Neue"/>
                <a:ea typeface="Bebas Neue"/>
                <a:cs typeface="Bebas Neue"/>
                <a:sym typeface="Bebas Neue"/>
              </a:defRPr>
            </a:lvl3pPr>
            <a:lvl4pPr lvl="3" algn="ctr" rtl="0">
              <a:lnSpc>
                <a:spcPct val="100000"/>
              </a:lnSpc>
              <a:spcBef>
                <a:spcPct val="0"/>
              </a:spcBef>
              <a:spcAft>
                <a:spcPct val="0"/>
              </a:spcAft>
              <a:buSzPts val="2400"/>
              <a:buFont typeface="Bebas Neue"/>
              <a:buNone/>
              <a:defRPr sz="2400">
                <a:latin typeface="Bebas Neue"/>
                <a:ea typeface="Bebas Neue"/>
                <a:cs typeface="Bebas Neue"/>
                <a:sym typeface="Bebas Neue"/>
              </a:defRPr>
            </a:lvl4pPr>
            <a:lvl5pPr lvl="4" algn="ctr" rtl="0">
              <a:lnSpc>
                <a:spcPct val="100000"/>
              </a:lnSpc>
              <a:spcBef>
                <a:spcPct val="0"/>
              </a:spcBef>
              <a:spcAft>
                <a:spcPct val="0"/>
              </a:spcAft>
              <a:buSzPts val="2400"/>
              <a:buFont typeface="Bebas Neue"/>
              <a:buNone/>
              <a:defRPr sz="2400">
                <a:latin typeface="Bebas Neue"/>
                <a:ea typeface="Bebas Neue"/>
                <a:cs typeface="Bebas Neue"/>
                <a:sym typeface="Bebas Neue"/>
              </a:defRPr>
            </a:lvl5pPr>
            <a:lvl6pPr lvl="5" algn="ctr" rtl="0">
              <a:lnSpc>
                <a:spcPct val="100000"/>
              </a:lnSpc>
              <a:spcBef>
                <a:spcPct val="0"/>
              </a:spcBef>
              <a:spcAft>
                <a:spcPct val="0"/>
              </a:spcAft>
              <a:buSzPts val="2400"/>
              <a:buFont typeface="Bebas Neue"/>
              <a:buNone/>
              <a:defRPr sz="2400">
                <a:latin typeface="Bebas Neue"/>
                <a:ea typeface="Bebas Neue"/>
                <a:cs typeface="Bebas Neue"/>
                <a:sym typeface="Bebas Neue"/>
              </a:defRPr>
            </a:lvl6pPr>
            <a:lvl7pPr lvl="6" algn="ctr" rtl="0">
              <a:lnSpc>
                <a:spcPct val="100000"/>
              </a:lnSpc>
              <a:spcBef>
                <a:spcPct val="0"/>
              </a:spcBef>
              <a:spcAft>
                <a:spcPct val="0"/>
              </a:spcAft>
              <a:buSzPts val="2400"/>
              <a:buFont typeface="Bebas Neue"/>
              <a:buNone/>
              <a:defRPr sz="2400">
                <a:latin typeface="Bebas Neue"/>
                <a:ea typeface="Bebas Neue"/>
                <a:cs typeface="Bebas Neue"/>
                <a:sym typeface="Bebas Neue"/>
              </a:defRPr>
            </a:lvl7pPr>
            <a:lvl8pPr lvl="7" algn="ctr" rtl="0">
              <a:lnSpc>
                <a:spcPct val="100000"/>
              </a:lnSpc>
              <a:spcBef>
                <a:spcPct val="0"/>
              </a:spcBef>
              <a:spcAft>
                <a:spcPct val="0"/>
              </a:spcAft>
              <a:buSzPts val="2400"/>
              <a:buFont typeface="Bebas Neue"/>
              <a:buNone/>
              <a:defRPr sz="2400">
                <a:latin typeface="Bebas Neue"/>
                <a:ea typeface="Bebas Neue"/>
                <a:cs typeface="Bebas Neue"/>
                <a:sym typeface="Bebas Neue"/>
              </a:defRPr>
            </a:lvl8pPr>
            <a:lvl9pPr lvl="8" algn="ctr" rtl="0">
              <a:lnSpc>
                <a:spcPct val="100000"/>
              </a:lnSpc>
              <a:spcBef>
                <a:spcPct val="0"/>
              </a:spcBef>
              <a:spcAft>
                <a:spcPct val="0"/>
              </a:spcAft>
              <a:buSzPts val="2400"/>
              <a:buFont typeface="Bebas Neue"/>
              <a:buNone/>
              <a:defRPr sz="2400">
                <a:latin typeface="Bebas Neue"/>
                <a:ea typeface="Bebas Neue"/>
                <a:cs typeface="Bebas Neue"/>
                <a:sym typeface="Bebas Neue"/>
              </a:defRPr>
            </a:lvl9pPr>
          </a:lstStyle>
          <a:p>
            <a:endParaRPr/>
          </a:p>
        </p:txBody>
      </p:sp>
      <p:sp>
        <p:nvSpPr>
          <p:cNvPr id="173" name="Google Shape;173;p20"/>
          <p:cNvSpPr txBox="1">
            <a:spLocks noGrp="1"/>
          </p:cNvSpPr>
          <p:nvPr>
            <p:ph type="subTitle" idx="4"/>
          </p:nvPr>
        </p:nvSpPr>
        <p:spPr>
          <a:xfrm>
            <a:off x="4062199" y="1808625"/>
            <a:ext cx="2460900" cy="558900"/>
          </a:xfrm>
          <a:prstGeom prst="rect">
            <a:avLst/>
          </a:prstGeom>
        </p:spPr>
        <p:txBody>
          <a:bodyPr spcFirstLastPara="1" wrap="square" lIns="91425" tIns="91425" rIns="91425" bIns="91425" anchor="b" anchorCtr="0">
            <a:noAutofit/>
          </a:bodyPr>
          <a:lstStyle>
            <a:lvl1pPr lvl="0" rtl="0">
              <a:spcBef>
                <a:spcPct val="0"/>
              </a:spcBef>
              <a:spcAft>
                <a:spcPct val="0"/>
              </a:spcAft>
              <a:buSzPts val="2400"/>
              <a:buFont typeface="Bebas Neue"/>
              <a:buNone/>
              <a:defRPr sz="2200">
                <a:latin typeface="Teko Medium"/>
                <a:ea typeface="Teko Medium"/>
                <a:cs typeface="Teko Medium"/>
                <a:sym typeface="Teko Medium"/>
              </a:defRPr>
            </a:lvl1pPr>
            <a:lvl2pPr lvl="1" algn="ctr" rtl="0">
              <a:lnSpc>
                <a:spcPct val="100000"/>
              </a:lnSpc>
              <a:spcBef>
                <a:spcPct val="0"/>
              </a:spcBef>
              <a:spcAft>
                <a:spcPct val="0"/>
              </a:spcAft>
              <a:buSzPts val="2400"/>
              <a:buFont typeface="Bebas Neue"/>
              <a:buNone/>
              <a:defRPr sz="2400">
                <a:latin typeface="Bebas Neue"/>
                <a:ea typeface="Bebas Neue"/>
                <a:cs typeface="Bebas Neue"/>
                <a:sym typeface="Bebas Neue"/>
              </a:defRPr>
            </a:lvl2pPr>
            <a:lvl3pPr lvl="2" algn="ctr" rtl="0">
              <a:lnSpc>
                <a:spcPct val="100000"/>
              </a:lnSpc>
              <a:spcBef>
                <a:spcPct val="0"/>
              </a:spcBef>
              <a:spcAft>
                <a:spcPct val="0"/>
              </a:spcAft>
              <a:buSzPts val="2400"/>
              <a:buFont typeface="Bebas Neue"/>
              <a:buNone/>
              <a:defRPr sz="2400">
                <a:latin typeface="Bebas Neue"/>
                <a:ea typeface="Bebas Neue"/>
                <a:cs typeface="Bebas Neue"/>
                <a:sym typeface="Bebas Neue"/>
              </a:defRPr>
            </a:lvl3pPr>
            <a:lvl4pPr lvl="3" algn="ctr" rtl="0">
              <a:lnSpc>
                <a:spcPct val="100000"/>
              </a:lnSpc>
              <a:spcBef>
                <a:spcPct val="0"/>
              </a:spcBef>
              <a:spcAft>
                <a:spcPct val="0"/>
              </a:spcAft>
              <a:buSzPts val="2400"/>
              <a:buFont typeface="Bebas Neue"/>
              <a:buNone/>
              <a:defRPr sz="2400">
                <a:latin typeface="Bebas Neue"/>
                <a:ea typeface="Bebas Neue"/>
                <a:cs typeface="Bebas Neue"/>
                <a:sym typeface="Bebas Neue"/>
              </a:defRPr>
            </a:lvl4pPr>
            <a:lvl5pPr lvl="4" algn="ctr" rtl="0">
              <a:lnSpc>
                <a:spcPct val="100000"/>
              </a:lnSpc>
              <a:spcBef>
                <a:spcPct val="0"/>
              </a:spcBef>
              <a:spcAft>
                <a:spcPct val="0"/>
              </a:spcAft>
              <a:buSzPts val="2400"/>
              <a:buFont typeface="Bebas Neue"/>
              <a:buNone/>
              <a:defRPr sz="2400">
                <a:latin typeface="Bebas Neue"/>
                <a:ea typeface="Bebas Neue"/>
                <a:cs typeface="Bebas Neue"/>
                <a:sym typeface="Bebas Neue"/>
              </a:defRPr>
            </a:lvl5pPr>
            <a:lvl6pPr lvl="5" algn="ctr" rtl="0">
              <a:lnSpc>
                <a:spcPct val="100000"/>
              </a:lnSpc>
              <a:spcBef>
                <a:spcPct val="0"/>
              </a:spcBef>
              <a:spcAft>
                <a:spcPct val="0"/>
              </a:spcAft>
              <a:buSzPts val="2400"/>
              <a:buFont typeface="Bebas Neue"/>
              <a:buNone/>
              <a:defRPr sz="2400">
                <a:latin typeface="Bebas Neue"/>
                <a:ea typeface="Bebas Neue"/>
                <a:cs typeface="Bebas Neue"/>
                <a:sym typeface="Bebas Neue"/>
              </a:defRPr>
            </a:lvl6pPr>
            <a:lvl7pPr lvl="6" algn="ctr" rtl="0">
              <a:lnSpc>
                <a:spcPct val="100000"/>
              </a:lnSpc>
              <a:spcBef>
                <a:spcPct val="0"/>
              </a:spcBef>
              <a:spcAft>
                <a:spcPct val="0"/>
              </a:spcAft>
              <a:buSzPts val="2400"/>
              <a:buFont typeface="Bebas Neue"/>
              <a:buNone/>
              <a:defRPr sz="2400">
                <a:latin typeface="Bebas Neue"/>
                <a:ea typeface="Bebas Neue"/>
                <a:cs typeface="Bebas Neue"/>
                <a:sym typeface="Bebas Neue"/>
              </a:defRPr>
            </a:lvl7pPr>
            <a:lvl8pPr lvl="7" algn="ctr" rtl="0">
              <a:lnSpc>
                <a:spcPct val="100000"/>
              </a:lnSpc>
              <a:spcBef>
                <a:spcPct val="0"/>
              </a:spcBef>
              <a:spcAft>
                <a:spcPct val="0"/>
              </a:spcAft>
              <a:buSzPts val="2400"/>
              <a:buFont typeface="Bebas Neue"/>
              <a:buNone/>
              <a:defRPr sz="2400">
                <a:latin typeface="Bebas Neue"/>
                <a:ea typeface="Bebas Neue"/>
                <a:cs typeface="Bebas Neue"/>
                <a:sym typeface="Bebas Neue"/>
              </a:defRPr>
            </a:lvl8pPr>
            <a:lvl9pPr lvl="8" algn="ctr" rtl="0">
              <a:lnSpc>
                <a:spcPct val="100000"/>
              </a:lnSpc>
              <a:spcBef>
                <a:spcPct val="0"/>
              </a:spcBef>
              <a:spcAft>
                <a:spcPct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20"/>
        <p:cNvGrpSpPr/>
        <p:nvPr/>
      </p:nvGrpSpPr>
      <p:grpSpPr>
        <a:xfrm>
          <a:off x="0" y="0"/>
          <a:ext cx="0" cy="0"/>
          <a:chOff x="0" y="0"/>
          <a:chExt cx="0" cy="0"/>
        </a:xfrm>
      </p:grpSpPr>
      <p:grpSp>
        <p:nvGrpSpPr>
          <p:cNvPr id="21" name="Google Shape;21;p3"/>
          <p:cNvGrpSpPr/>
          <p:nvPr/>
        </p:nvGrpSpPr>
        <p:grpSpPr>
          <a:xfrm>
            <a:off x="-275084" y="-279075"/>
            <a:ext cx="11130635" cy="7175739"/>
            <a:chOff x="-275084" y="-279075"/>
            <a:chExt cx="11130635" cy="7175739"/>
          </a:xfrm>
        </p:grpSpPr>
        <p:pic>
          <p:nvPicPr>
            <p:cNvPr id="22" name="Google Shape;22;p3"/>
            <p:cNvPicPr preferRelativeResize="0"/>
            <p:nvPr/>
          </p:nvPicPr>
          <p:blipFill>
            <a:blip r:embed="rId3">
              <a:alphaModFix/>
            </a:blip>
            <a:stretch>
              <a:fillRect/>
            </a:stretch>
          </p:blipFill>
          <p:spPr>
            <a:xfrm rot="10800000">
              <a:off x="7432450" y="3401986"/>
              <a:ext cx="3423101" cy="3494678"/>
            </a:xfrm>
            <a:prstGeom prst="rect">
              <a:avLst/>
            </a:prstGeom>
            <a:noFill/>
            <a:ln>
              <a:noFill/>
            </a:ln>
          </p:spPr>
        </p:pic>
        <p:pic>
          <p:nvPicPr>
            <p:cNvPr id="23" name="Google Shape;23;p3"/>
            <p:cNvPicPr preferRelativeResize="0"/>
            <p:nvPr/>
          </p:nvPicPr>
          <p:blipFill>
            <a:blip r:embed="rId4">
              <a:alphaModFix/>
            </a:blip>
            <a:srcRect t="32854"/>
            <a:stretch>
              <a:fillRect/>
            </a:stretch>
          </p:blipFill>
          <p:spPr>
            <a:xfrm>
              <a:off x="0" y="4603850"/>
              <a:ext cx="1223250" cy="421200"/>
            </a:xfrm>
            <a:prstGeom prst="rect">
              <a:avLst/>
            </a:prstGeom>
            <a:noFill/>
            <a:ln>
              <a:noFill/>
            </a:ln>
          </p:spPr>
        </p:pic>
        <p:grpSp>
          <p:nvGrpSpPr>
            <p:cNvPr id="24" name="Google Shape;24;p3"/>
            <p:cNvGrpSpPr/>
            <p:nvPr/>
          </p:nvGrpSpPr>
          <p:grpSpPr>
            <a:xfrm>
              <a:off x="-275084" y="-279075"/>
              <a:ext cx="1320410" cy="1214763"/>
              <a:chOff x="7347766" y="-196975"/>
              <a:chExt cx="1320410" cy="1214763"/>
            </a:xfrm>
          </p:grpSpPr>
          <p:pic>
            <p:nvPicPr>
              <p:cNvPr id="25" name="Google Shape;25;p3"/>
              <p:cNvPicPr preferRelativeResize="0"/>
              <p:nvPr/>
            </p:nvPicPr>
            <p:blipFill>
              <a:blip r:embed="rId5">
                <a:alphaModFix/>
              </a:blip>
              <a:srcRect l="22156" t="22665" r="45973" b="48662"/>
              <a:stretch>
                <a:fillRect/>
              </a:stretch>
            </p:blipFill>
            <p:spPr>
              <a:xfrm>
                <a:off x="7347766" y="-196975"/>
                <a:ext cx="961970" cy="871798"/>
              </a:xfrm>
              <a:prstGeom prst="rect">
                <a:avLst/>
              </a:prstGeom>
              <a:noFill/>
              <a:ln>
                <a:noFill/>
              </a:ln>
            </p:spPr>
          </p:pic>
          <p:pic>
            <p:nvPicPr>
              <p:cNvPr id="26" name="Google Shape;26;p3"/>
              <p:cNvPicPr preferRelativeResize="0"/>
              <p:nvPr/>
            </p:nvPicPr>
            <p:blipFill>
              <a:blip r:embed="rId5">
                <a:alphaModFix/>
              </a:blip>
              <a:srcRect l="22156" t="22665" r="45973" b="48662"/>
              <a:stretch>
                <a:fillRect/>
              </a:stretch>
            </p:blipFill>
            <p:spPr>
              <a:xfrm flipH="1">
                <a:off x="8203402" y="596586"/>
                <a:ext cx="464774" cy="421202"/>
              </a:xfrm>
              <a:prstGeom prst="rect">
                <a:avLst/>
              </a:prstGeom>
              <a:noFill/>
              <a:ln>
                <a:noFill/>
              </a:ln>
            </p:spPr>
          </p:pic>
        </p:grpSp>
      </p:grpSp>
      <p:sp>
        <p:nvSpPr>
          <p:cNvPr id="27" name="Google Shape;27;p3"/>
          <p:cNvSpPr>
            <a:spLocks noGrp="1"/>
          </p:cNvSpPr>
          <p:nvPr>
            <p:ph type="pic" idx="2"/>
          </p:nvPr>
        </p:nvSpPr>
        <p:spPr>
          <a:xfrm>
            <a:off x="5615563" y="539750"/>
            <a:ext cx="4685400" cy="4064100"/>
          </a:xfrm>
          <a:prstGeom prst="hexagon">
            <a:avLst>
              <a:gd name="adj" fmla="val 25000"/>
              <a:gd name="vf" fmla="val 115470"/>
            </a:avLst>
          </a:prstGeom>
          <a:noFill/>
          <a:ln w="76200" cap="flat" cmpd="sng">
            <a:solidFill>
              <a:schemeClr val="accent1"/>
            </a:solidFill>
            <a:prstDash val="solid"/>
            <a:miter lim="8000"/>
            <a:headEnd type="none" w="sm" len="sm"/>
            <a:tailEnd type="none" w="sm" len="sm"/>
          </a:ln>
        </p:spPr>
        <p:txBody>
          <a:bodyPr/>
          <a:lstStyle/>
          <a:p>
            <a:endParaRPr/>
          </a:p>
        </p:txBody>
      </p:sp>
      <p:sp>
        <p:nvSpPr>
          <p:cNvPr id="28" name="Google Shape;28;p3"/>
          <p:cNvSpPr txBox="1">
            <a:spLocks noGrp="1"/>
          </p:cNvSpPr>
          <p:nvPr>
            <p:ph type="title"/>
          </p:nvPr>
        </p:nvSpPr>
        <p:spPr>
          <a:xfrm>
            <a:off x="713225" y="2563425"/>
            <a:ext cx="4685400" cy="1441800"/>
          </a:xfrm>
          <a:prstGeom prst="rect">
            <a:avLst/>
          </a:prstGeom>
        </p:spPr>
        <p:txBody>
          <a:bodyPr spcFirstLastPara="1" wrap="square" lIns="91425" tIns="91425" rIns="91425" bIns="91425" anchor="t" anchorCtr="0">
            <a:noAutofit/>
          </a:bodyPr>
          <a:lstStyle>
            <a:lvl1pPr lvl="0">
              <a:spcBef>
                <a:spcPct val="0"/>
              </a:spcBef>
              <a:spcAft>
                <a:spcPct val="0"/>
              </a:spcAft>
              <a:buSzPts val="3600"/>
              <a:buNone/>
              <a:defRPr sz="4500"/>
            </a:lvl1pPr>
            <a:lvl2pPr lvl="1" algn="ctr">
              <a:spcBef>
                <a:spcPct val="0"/>
              </a:spcBef>
              <a:spcAft>
                <a:spcPct val="0"/>
              </a:spcAft>
              <a:buSzPts val="3600"/>
              <a:buNone/>
              <a:defRPr sz="3600"/>
            </a:lvl2pPr>
            <a:lvl3pPr lvl="2" algn="ctr">
              <a:spcBef>
                <a:spcPct val="0"/>
              </a:spcBef>
              <a:spcAft>
                <a:spcPct val="0"/>
              </a:spcAft>
              <a:buSzPts val="3600"/>
              <a:buNone/>
              <a:defRPr sz="3600"/>
            </a:lvl3pPr>
            <a:lvl4pPr lvl="3" algn="ctr">
              <a:spcBef>
                <a:spcPct val="0"/>
              </a:spcBef>
              <a:spcAft>
                <a:spcPct val="0"/>
              </a:spcAft>
              <a:buSzPts val="3600"/>
              <a:buNone/>
              <a:defRPr sz="3600"/>
            </a:lvl4pPr>
            <a:lvl5pPr lvl="4" algn="ctr">
              <a:spcBef>
                <a:spcPct val="0"/>
              </a:spcBef>
              <a:spcAft>
                <a:spcPct val="0"/>
              </a:spcAft>
              <a:buSzPts val="3600"/>
              <a:buNone/>
              <a:defRPr sz="3600"/>
            </a:lvl5pPr>
            <a:lvl6pPr lvl="5" algn="ctr">
              <a:spcBef>
                <a:spcPct val="0"/>
              </a:spcBef>
              <a:spcAft>
                <a:spcPct val="0"/>
              </a:spcAft>
              <a:buSzPts val="3600"/>
              <a:buNone/>
              <a:defRPr sz="3600"/>
            </a:lvl6pPr>
            <a:lvl7pPr lvl="6" algn="ctr">
              <a:spcBef>
                <a:spcPct val="0"/>
              </a:spcBef>
              <a:spcAft>
                <a:spcPct val="0"/>
              </a:spcAft>
              <a:buSzPts val="3600"/>
              <a:buNone/>
              <a:defRPr sz="3600"/>
            </a:lvl7pPr>
            <a:lvl8pPr lvl="7" algn="ctr">
              <a:spcBef>
                <a:spcPct val="0"/>
              </a:spcBef>
              <a:spcAft>
                <a:spcPct val="0"/>
              </a:spcAft>
              <a:buSzPts val="3600"/>
              <a:buNone/>
              <a:defRPr sz="3600"/>
            </a:lvl8pPr>
            <a:lvl9pPr lvl="8" algn="ctr">
              <a:spcBef>
                <a:spcPct val="0"/>
              </a:spcBef>
              <a:spcAft>
                <a:spcPct val="0"/>
              </a:spcAft>
              <a:buSzPts val="3600"/>
              <a:buNone/>
              <a:defRPr sz="3600"/>
            </a:lvl9pPr>
          </a:lstStyle>
          <a:p>
            <a:endParaRPr/>
          </a:p>
        </p:txBody>
      </p:sp>
      <p:sp>
        <p:nvSpPr>
          <p:cNvPr id="29" name="Google Shape;29;p3"/>
          <p:cNvSpPr txBox="1">
            <a:spLocks noGrp="1"/>
          </p:cNvSpPr>
          <p:nvPr>
            <p:ph type="title" idx="3" hasCustomPrompt="1"/>
          </p:nvPr>
        </p:nvSpPr>
        <p:spPr>
          <a:xfrm>
            <a:off x="829375" y="1666125"/>
            <a:ext cx="1617600" cy="897300"/>
          </a:xfrm>
          <a:prstGeom prst="rect">
            <a:avLst/>
          </a:prstGeom>
          <a:solidFill>
            <a:schemeClr val="dk1"/>
          </a:solidFill>
        </p:spPr>
        <p:txBody>
          <a:bodyPr spcFirstLastPara="1" wrap="square" lIns="91425" tIns="91425" rIns="91425" bIns="91425" anchor="b" anchorCtr="0">
            <a:noAutofit/>
          </a:bodyPr>
          <a:lstStyle>
            <a:lvl1pPr lvl="0" rtl="0">
              <a:spcBef>
                <a:spcPct val="0"/>
              </a:spcBef>
              <a:spcAft>
                <a:spcPct val="0"/>
              </a:spcAft>
              <a:buClr>
                <a:schemeClr val="lt1"/>
              </a:buClr>
              <a:buSzPts val="6000"/>
              <a:buNone/>
              <a:defRPr sz="5000"/>
            </a:lvl1pPr>
            <a:lvl2pPr lvl="1" algn="ctr" rtl="0">
              <a:spcBef>
                <a:spcPct val="0"/>
              </a:spcBef>
              <a:spcAft>
                <a:spcPct val="0"/>
              </a:spcAft>
              <a:buClr>
                <a:schemeClr val="lt1"/>
              </a:buClr>
              <a:buSzPts val="6000"/>
              <a:buNone/>
              <a:defRPr sz="6000">
                <a:solidFill>
                  <a:schemeClr val="lt1"/>
                </a:solidFill>
              </a:defRPr>
            </a:lvl2pPr>
            <a:lvl3pPr lvl="2" algn="ctr" rtl="0">
              <a:spcBef>
                <a:spcPct val="0"/>
              </a:spcBef>
              <a:spcAft>
                <a:spcPct val="0"/>
              </a:spcAft>
              <a:buClr>
                <a:schemeClr val="lt1"/>
              </a:buClr>
              <a:buSzPts val="6000"/>
              <a:buNone/>
              <a:defRPr sz="6000">
                <a:solidFill>
                  <a:schemeClr val="lt1"/>
                </a:solidFill>
              </a:defRPr>
            </a:lvl3pPr>
            <a:lvl4pPr lvl="3" algn="ctr" rtl="0">
              <a:spcBef>
                <a:spcPct val="0"/>
              </a:spcBef>
              <a:spcAft>
                <a:spcPct val="0"/>
              </a:spcAft>
              <a:buClr>
                <a:schemeClr val="lt1"/>
              </a:buClr>
              <a:buSzPts val="6000"/>
              <a:buNone/>
              <a:defRPr sz="6000">
                <a:solidFill>
                  <a:schemeClr val="lt1"/>
                </a:solidFill>
              </a:defRPr>
            </a:lvl4pPr>
            <a:lvl5pPr lvl="4" algn="ctr" rtl="0">
              <a:spcBef>
                <a:spcPct val="0"/>
              </a:spcBef>
              <a:spcAft>
                <a:spcPct val="0"/>
              </a:spcAft>
              <a:buClr>
                <a:schemeClr val="lt1"/>
              </a:buClr>
              <a:buSzPts val="6000"/>
              <a:buNone/>
              <a:defRPr sz="6000">
                <a:solidFill>
                  <a:schemeClr val="lt1"/>
                </a:solidFill>
              </a:defRPr>
            </a:lvl5pPr>
            <a:lvl6pPr lvl="5" algn="ctr" rtl="0">
              <a:spcBef>
                <a:spcPct val="0"/>
              </a:spcBef>
              <a:spcAft>
                <a:spcPct val="0"/>
              </a:spcAft>
              <a:buClr>
                <a:schemeClr val="lt1"/>
              </a:buClr>
              <a:buSzPts val="6000"/>
              <a:buNone/>
              <a:defRPr sz="6000">
                <a:solidFill>
                  <a:schemeClr val="lt1"/>
                </a:solidFill>
              </a:defRPr>
            </a:lvl6pPr>
            <a:lvl7pPr lvl="6" algn="ctr" rtl="0">
              <a:spcBef>
                <a:spcPct val="0"/>
              </a:spcBef>
              <a:spcAft>
                <a:spcPct val="0"/>
              </a:spcAft>
              <a:buClr>
                <a:schemeClr val="lt1"/>
              </a:buClr>
              <a:buSzPts val="6000"/>
              <a:buNone/>
              <a:defRPr sz="6000">
                <a:solidFill>
                  <a:schemeClr val="lt1"/>
                </a:solidFill>
              </a:defRPr>
            </a:lvl7pPr>
            <a:lvl8pPr lvl="7" algn="ctr" rtl="0">
              <a:spcBef>
                <a:spcPct val="0"/>
              </a:spcBef>
              <a:spcAft>
                <a:spcPct val="0"/>
              </a:spcAft>
              <a:buClr>
                <a:schemeClr val="lt1"/>
              </a:buClr>
              <a:buSzPts val="6000"/>
              <a:buNone/>
              <a:defRPr sz="6000">
                <a:solidFill>
                  <a:schemeClr val="lt1"/>
                </a:solidFill>
              </a:defRPr>
            </a:lvl8pPr>
            <a:lvl9pPr lvl="8" algn="ctr" rtl="0">
              <a:spcBef>
                <a:spcPct val="0"/>
              </a:spcBef>
              <a:spcAft>
                <a:spcPct val="0"/>
              </a:spcAft>
              <a:buClr>
                <a:schemeClr val="lt1"/>
              </a:buClr>
              <a:buSzPts val="6000"/>
              <a:buNone/>
              <a:defRPr sz="6000">
                <a:solidFill>
                  <a:schemeClr val="lt1"/>
                </a:solidFill>
              </a:defRPr>
            </a:lvl9pPr>
          </a:lstStyle>
          <a:p>
            <a:r>
              <a:t>xx%</a:t>
            </a: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74"/>
        <p:cNvGrpSpPr/>
        <p:nvPr/>
      </p:nvGrpSpPr>
      <p:grpSpPr>
        <a:xfrm>
          <a:off x="0" y="0"/>
          <a:ext cx="0" cy="0"/>
          <a:chOff x="0" y="0"/>
          <a:chExt cx="0" cy="0"/>
        </a:xfrm>
      </p:grpSpPr>
      <p:grpSp>
        <p:nvGrpSpPr>
          <p:cNvPr id="175" name="Google Shape;175;p21"/>
          <p:cNvGrpSpPr/>
          <p:nvPr/>
        </p:nvGrpSpPr>
        <p:grpSpPr>
          <a:xfrm>
            <a:off x="-2242250" y="-2294439"/>
            <a:ext cx="11592111" cy="10055228"/>
            <a:chOff x="-2242250" y="-2294439"/>
            <a:chExt cx="11592111" cy="10055228"/>
          </a:xfrm>
        </p:grpSpPr>
        <p:grpSp>
          <p:nvGrpSpPr>
            <p:cNvPr id="176" name="Google Shape;176;p21"/>
            <p:cNvGrpSpPr/>
            <p:nvPr/>
          </p:nvGrpSpPr>
          <p:grpSpPr>
            <a:xfrm>
              <a:off x="-2242250" y="-2294439"/>
              <a:ext cx="9332751" cy="10055228"/>
              <a:chOff x="-2242250" y="-2294439"/>
              <a:chExt cx="9332751" cy="10055228"/>
            </a:xfrm>
          </p:grpSpPr>
          <p:pic>
            <p:nvPicPr>
              <p:cNvPr id="177" name="Google Shape;177;p21"/>
              <p:cNvPicPr preferRelativeResize="0"/>
              <p:nvPr/>
            </p:nvPicPr>
            <p:blipFill>
              <a:blip r:embed="rId2">
                <a:alphaModFix/>
              </a:blip>
              <a:stretch>
                <a:fillRect/>
              </a:stretch>
            </p:blipFill>
            <p:spPr>
              <a:xfrm rot="10800000">
                <a:off x="3667400" y="4266111"/>
                <a:ext cx="3423101" cy="3494678"/>
              </a:xfrm>
              <a:prstGeom prst="rect">
                <a:avLst/>
              </a:prstGeom>
              <a:noFill/>
              <a:ln>
                <a:noFill/>
              </a:ln>
            </p:spPr>
          </p:pic>
          <p:pic>
            <p:nvPicPr>
              <p:cNvPr id="178" name="Google Shape;178;p21"/>
              <p:cNvPicPr preferRelativeResize="0"/>
              <p:nvPr/>
            </p:nvPicPr>
            <p:blipFill>
              <a:blip r:embed="rId2">
                <a:alphaModFix/>
              </a:blip>
              <a:stretch>
                <a:fillRect/>
              </a:stretch>
            </p:blipFill>
            <p:spPr>
              <a:xfrm>
                <a:off x="-2242250" y="-2294439"/>
                <a:ext cx="3423101" cy="3494678"/>
              </a:xfrm>
              <a:prstGeom prst="rect">
                <a:avLst/>
              </a:prstGeom>
              <a:noFill/>
              <a:ln>
                <a:noFill/>
              </a:ln>
            </p:spPr>
          </p:pic>
        </p:grpSp>
        <p:pic>
          <p:nvPicPr>
            <p:cNvPr id="179" name="Google Shape;179;p21"/>
            <p:cNvPicPr preferRelativeResize="0"/>
            <p:nvPr/>
          </p:nvPicPr>
          <p:blipFill>
            <a:blip r:embed="rId3">
              <a:alphaModFix/>
            </a:blip>
            <a:srcRect l="22156" t="22665" r="45973" b="48662"/>
            <a:stretch>
              <a:fillRect/>
            </a:stretch>
          </p:blipFill>
          <p:spPr>
            <a:xfrm>
              <a:off x="8387891" y="-196975"/>
              <a:ext cx="961970" cy="871798"/>
            </a:xfrm>
            <a:prstGeom prst="rect">
              <a:avLst/>
            </a:prstGeom>
            <a:noFill/>
            <a:ln>
              <a:noFill/>
            </a:ln>
          </p:spPr>
        </p:pic>
      </p:grpSp>
      <p:sp>
        <p:nvSpPr>
          <p:cNvPr id="180" name="Google Shape;180;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ct val="0"/>
              </a:spcBef>
              <a:spcAft>
                <a:spcPct val="0"/>
              </a:spcAft>
              <a:buSzPts val="3400"/>
              <a:buNone/>
              <a:defRPr/>
            </a:lvl1pPr>
            <a:lvl2pPr lvl="1" rtl="0">
              <a:spcBef>
                <a:spcPct val="0"/>
              </a:spcBef>
              <a:spcAft>
                <a:spcPct val="0"/>
              </a:spcAft>
              <a:buSzPts val="3900"/>
              <a:buNone/>
              <a:defRPr/>
            </a:lvl2pPr>
            <a:lvl3pPr lvl="2" rtl="0">
              <a:spcBef>
                <a:spcPct val="0"/>
              </a:spcBef>
              <a:spcAft>
                <a:spcPct val="0"/>
              </a:spcAft>
              <a:buSzPts val="3900"/>
              <a:buNone/>
              <a:defRPr/>
            </a:lvl3pPr>
            <a:lvl4pPr lvl="3" rtl="0">
              <a:spcBef>
                <a:spcPct val="0"/>
              </a:spcBef>
              <a:spcAft>
                <a:spcPct val="0"/>
              </a:spcAft>
              <a:buSzPts val="3900"/>
              <a:buNone/>
              <a:defRPr/>
            </a:lvl4pPr>
            <a:lvl5pPr lvl="4" rtl="0">
              <a:spcBef>
                <a:spcPct val="0"/>
              </a:spcBef>
              <a:spcAft>
                <a:spcPct val="0"/>
              </a:spcAft>
              <a:buSzPts val="3900"/>
              <a:buNone/>
              <a:defRPr/>
            </a:lvl5pPr>
            <a:lvl6pPr lvl="5" rtl="0">
              <a:spcBef>
                <a:spcPct val="0"/>
              </a:spcBef>
              <a:spcAft>
                <a:spcPct val="0"/>
              </a:spcAft>
              <a:buSzPts val="3900"/>
              <a:buNone/>
              <a:defRPr/>
            </a:lvl6pPr>
            <a:lvl7pPr lvl="6" rtl="0">
              <a:spcBef>
                <a:spcPct val="0"/>
              </a:spcBef>
              <a:spcAft>
                <a:spcPct val="0"/>
              </a:spcAft>
              <a:buSzPts val="3900"/>
              <a:buNone/>
              <a:defRPr/>
            </a:lvl7pPr>
            <a:lvl8pPr lvl="7" rtl="0">
              <a:spcBef>
                <a:spcPct val="0"/>
              </a:spcBef>
              <a:spcAft>
                <a:spcPct val="0"/>
              </a:spcAft>
              <a:buSzPts val="3900"/>
              <a:buNone/>
              <a:defRPr/>
            </a:lvl8pPr>
            <a:lvl9pPr lvl="8" rtl="0">
              <a:spcBef>
                <a:spcPct val="0"/>
              </a:spcBef>
              <a:spcAft>
                <a:spcPct val="0"/>
              </a:spcAft>
              <a:buSzPts val="3900"/>
              <a:buNone/>
              <a:defRPr/>
            </a:lvl9pPr>
          </a:lstStyle>
          <a:p>
            <a:endParaRPr/>
          </a:p>
        </p:txBody>
      </p:sp>
      <p:sp>
        <p:nvSpPr>
          <p:cNvPr id="181" name="Google Shape;181;p21"/>
          <p:cNvSpPr txBox="1">
            <a:spLocks noGrp="1"/>
          </p:cNvSpPr>
          <p:nvPr>
            <p:ph type="subTitle" idx="1"/>
          </p:nvPr>
        </p:nvSpPr>
        <p:spPr>
          <a:xfrm>
            <a:off x="4540507" y="1872775"/>
            <a:ext cx="3267000" cy="2069100"/>
          </a:xfrm>
          <a:prstGeom prst="rect">
            <a:avLst/>
          </a:prstGeom>
        </p:spPr>
        <p:txBody>
          <a:bodyPr spcFirstLastPara="1" wrap="square" lIns="91425" tIns="91425" rIns="91425" bIns="91425" anchor="t" anchorCtr="0">
            <a:noAutofit/>
          </a:bodyPr>
          <a:lstStyle>
            <a:lvl1pPr lvl="0" rtl="0">
              <a:spcBef>
                <a:spcPct val="0"/>
              </a:spcBef>
              <a:spcAft>
                <a:spcPct val="0"/>
              </a:spcAft>
              <a:buSzPts val="1200"/>
              <a:buNone/>
              <a:defRPr b="0"/>
            </a:lvl1pPr>
            <a:lvl2pPr lvl="1" algn="ctr" rtl="0">
              <a:lnSpc>
                <a:spcPct val="100000"/>
              </a:lnSpc>
              <a:spcBef>
                <a:spcPct val="0"/>
              </a:spcBef>
              <a:spcAft>
                <a:spcPct val="0"/>
              </a:spcAft>
              <a:buSzPts val="1200"/>
              <a:buNone/>
              <a:defRPr/>
            </a:lvl2pPr>
            <a:lvl3pPr lvl="2" algn="ctr" rtl="0">
              <a:lnSpc>
                <a:spcPct val="100000"/>
              </a:lnSpc>
              <a:spcBef>
                <a:spcPct val="0"/>
              </a:spcBef>
              <a:spcAft>
                <a:spcPct val="0"/>
              </a:spcAft>
              <a:buSzPts val="1200"/>
              <a:buNone/>
              <a:defRPr/>
            </a:lvl3pPr>
            <a:lvl4pPr lvl="3" algn="ctr" rtl="0">
              <a:lnSpc>
                <a:spcPct val="100000"/>
              </a:lnSpc>
              <a:spcBef>
                <a:spcPct val="0"/>
              </a:spcBef>
              <a:spcAft>
                <a:spcPct val="0"/>
              </a:spcAft>
              <a:buSzPts val="1200"/>
              <a:buNone/>
              <a:defRPr/>
            </a:lvl4pPr>
            <a:lvl5pPr lvl="4" algn="ctr" rtl="0">
              <a:lnSpc>
                <a:spcPct val="100000"/>
              </a:lnSpc>
              <a:spcBef>
                <a:spcPct val="0"/>
              </a:spcBef>
              <a:spcAft>
                <a:spcPct val="0"/>
              </a:spcAft>
              <a:buSzPts val="1200"/>
              <a:buNone/>
              <a:defRPr/>
            </a:lvl5pPr>
            <a:lvl6pPr lvl="5" algn="ctr" rtl="0">
              <a:lnSpc>
                <a:spcPct val="100000"/>
              </a:lnSpc>
              <a:spcBef>
                <a:spcPct val="0"/>
              </a:spcBef>
              <a:spcAft>
                <a:spcPct val="0"/>
              </a:spcAft>
              <a:buSzPts val="1200"/>
              <a:buNone/>
              <a:defRPr/>
            </a:lvl6pPr>
            <a:lvl7pPr lvl="6" algn="ctr" rtl="0">
              <a:lnSpc>
                <a:spcPct val="100000"/>
              </a:lnSpc>
              <a:spcBef>
                <a:spcPct val="0"/>
              </a:spcBef>
              <a:spcAft>
                <a:spcPct val="0"/>
              </a:spcAft>
              <a:buSzPts val="1200"/>
              <a:buNone/>
              <a:defRPr/>
            </a:lvl7pPr>
            <a:lvl8pPr lvl="7" algn="ctr" rtl="0">
              <a:lnSpc>
                <a:spcPct val="100000"/>
              </a:lnSpc>
              <a:spcBef>
                <a:spcPct val="0"/>
              </a:spcBef>
              <a:spcAft>
                <a:spcPct val="0"/>
              </a:spcAft>
              <a:buSzPts val="1200"/>
              <a:buNone/>
              <a:defRPr/>
            </a:lvl8pPr>
            <a:lvl9pPr lvl="8" algn="ctr" rtl="0">
              <a:lnSpc>
                <a:spcPct val="100000"/>
              </a:lnSpc>
              <a:spcBef>
                <a:spcPct val="0"/>
              </a:spcBef>
              <a:spcAft>
                <a:spcPct val="0"/>
              </a:spcAft>
              <a:buSzPts val="1200"/>
              <a:buNone/>
              <a:defRPr/>
            </a:lvl9pPr>
          </a:lstStyle>
          <a:p>
            <a:endParaRPr/>
          </a:p>
        </p:txBody>
      </p:sp>
      <p:sp>
        <p:nvSpPr>
          <p:cNvPr id="182" name="Google Shape;182;p21"/>
          <p:cNvSpPr txBox="1">
            <a:spLocks noGrp="1"/>
          </p:cNvSpPr>
          <p:nvPr>
            <p:ph type="subTitle" idx="2"/>
          </p:nvPr>
        </p:nvSpPr>
        <p:spPr>
          <a:xfrm>
            <a:off x="719988" y="1872775"/>
            <a:ext cx="3267000" cy="2069100"/>
          </a:xfrm>
          <a:prstGeom prst="rect">
            <a:avLst/>
          </a:prstGeom>
        </p:spPr>
        <p:txBody>
          <a:bodyPr spcFirstLastPara="1" wrap="square" lIns="91425" tIns="91425" rIns="91425" bIns="91425" anchor="t" anchorCtr="0">
            <a:noAutofit/>
          </a:bodyPr>
          <a:lstStyle>
            <a:lvl1pPr lvl="0" rtl="0">
              <a:spcBef>
                <a:spcPct val="0"/>
              </a:spcBef>
              <a:spcAft>
                <a:spcPct val="0"/>
              </a:spcAft>
              <a:buSzPts val="1200"/>
              <a:buNone/>
              <a:defRPr b="0"/>
            </a:lvl1pPr>
            <a:lvl2pPr lvl="1" algn="ctr" rtl="0">
              <a:lnSpc>
                <a:spcPct val="100000"/>
              </a:lnSpc>
              <a:spcBef>
                <a:spcPct val="0"/>
              </a:spcBef>
              <a:spcAft>
                <a:spcPct val="0"/>
              </a:spcAft>
              <a:buSzPts val="1200"/>
              <a:buNone/>
              <a:defRPr/>
            </a:lvl2pPr>
            <a:lvl3pPr lvl="2" algn="ctr" rtl="0">
              <a:lnSpc>
                <a:spcPct val="100000"/>
              </a:lnSpc>
              <a:spcBef>
                <a:spcPct val="0"/>
              </a:spcBef>
              <a:spcAft>
                <a:spcPct val="0"/>
              </a:spcAft>
              <a:buSzPts val="1200"/>
              <a:buNone/>
              <a:defRPr/>
            </a:lvl3pPr>
            <a:lvl4pPr lvl="3" algn="ctr" rtl="0">
              <a:lnSpc>
                <a:spcPct val="100000"/>
              </a:lnSpc>
              <a:spcBef>
                <a:spcPct val="0"/>
              </a:spcBef>
              <a:spcAft>
                <a:spcPct val="0"/>
              </a:spcAft>
              <a:buSzPts val="1200"/>
              <a:buNone/>
              <a:defRPr/>
            </a:lvl4pPr>
            <a:lvl5pPr lvl="4" algn="ctr" rtl="0">
              <a:lnSpc>
                <a:spcPct val="100000"/>
              </a:lnSpc>
              <a:spcBef>
                <a:spcPct val="0"/>
              </a:spcBef>
              <a:spcAft>
                <a:spcPct val="0"/>
              </a:spcAft>
              <a:buSzPts val="1200"/>
              <a:buNone/>
              <a:defRPr/>
            </a:lvl5pPr>
            <a:lvl6pPr lvl="5" algn="ctr" rtl="0">
              <a:lnSpc>
                <a:spcPct val="100000"/>
              </a:lnSpc>
              <a:spcBef>
                <a:spcPct val="0"/>
              </a:spcBef>
              <a:spcAft>
                <a:spcPct val="0"/>
              </a:spcAft>
              <a:buSzPts val="1200"/>
              <a:buNone/>
              <a:defRPr/>
            </a:lvl6pPr>
            <a:lvl7pPr lvl="6" algn="ctr" rtl="0">
              <a:lnSpc>
                <a:spcPct val="100000"/>
              </a:lnSpc>
              <a:spcBef>
                <a:spcPct val="0"/>
              </a:spcBef>
              <a:spcAft>
                <a:spcPct val="0"/>
              </a:spcAft>
              <a:buSzPts val="1200"/>
              <a:buNone/>
              <a:defRPr/>
            </a:lvl7pPr>
            <a:lvl8pPr lvl="7" algn="ctr" rtl="0">
              <a:lnSpc>
                <a:spcPct val="100000"/>
              </a:lnSpc>
              <a:spcBef>
                <a:spcPct val="0"/>
              </a:spcBef>
              <a:spcAft>
                <a:spcPct val="0"/>
              </a:spcAft>
              <a:buSzPts val="1200"/>
              <a:buNone/>
              <a:defRPr/>
            </a:lvl8pPr>
            <a:lvl9pPr lvl="8" algn="ctr" rtl="0">
              <a:lnSpc>
                <a:spcPct val="100000"/>
              </a:lnSpc>
              <a:spcBef>
                <a:spcPct val="0"/>
              </a:spcBef>
              <a:spcAft>
                <a:spcPct val="0"/>
              </a:spcAft>
              <a:buSzPts val="1200"/>
              <a:buNone/>
              <a:defRPr/>
            </a:lvl9pPr>
          </a:lstStyle>
          <a:p>
            <a:endParaRP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hree columns">
  <p:cSld name="CUSTOM_6">
    <p:bg>
      <p:bgPr>
        <a:blipFill>
          <a:blip r:embed="rId2">
            <a:alphaModFix/>
          </a:blip>
          <a:stretch>
            <a:fillRect/>
          </a:stretch>
        </a:blipFill>
        <a:effectLst/>
      </p:bgPr>
    </p:bg>
    <p:spTree>
      <p:nvGrpSpPr>
        <p:cNvPr id="1" name="Shape 183"/>
        <p:cNvGrpSpPr/>
        <p:nvPr/>
      </p:nvGrpSpPr>
      <p:grpSpPr>
        <a:xfrm>
          <a:off x="0" y="0"/>
          <a:ext cx="0" cy="0"/>
          <a:chOff x="0" y="0"/>
          <a:chExt cx="0" cy="0"/>
        </a:xfrm>
      </p:grpSpPr>
      <p:sp>
        <p:nvSpPr>
          <p:cNvPr id="184" name="Google Shape;184;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ct val="0"/>
              </a:spcBef>
              <a:spcAft>
                <a:spcPct val="0"/>
              </a:spcAft>
              <a:buSzPts val="3400"/>
              <a:buNone/>
              <a:defRPr/>
            </a:lvl1pPr>
            <a:lvl2pPr lvl="1" rtl="0">
              <a:spcBef>
                <a:spcPct val="0"/>
              </a:spcBef>
              <a:spcAft>
                <a:spcPct val="0"/>
              </a:spcAft>
              <a:buSzPts val="3900"/>
              <a:buNone/>
              <a:defRPr/>
            </a:lvl2pPr>
            <a:lvl3pPr lvl="2" rtl="0">
              <a:spcBef>
                <a:spcPct val="0"/>
              </a:spcBef>
              <a:spcAft>
                <a:spcPct val="0"/>
              </a:spcAft>
              <a:buSzPts val="3900"/>
              <a:buNone/>
              <a:defRPr/>
            </a:lvl3pPr>
            <a:lvl4pPr lvl="3" rtl="0">
              <a:spcBef>
                <a:spcPct val="0"/>
              </a:spcBef>
              <a:spcAft>
                <a:spcPct val="0"/>
              </a:spcAft>
              <a:buSzPts val="3900"/>
              <a:buNone/>
              <a:defRPr/>
            </a:lvl4pPr>
            <a:lvl5pPr lvl="4" rtl="0">
              <a:spcBef>
                <a:spcPct val="0"/>
              </a:spcBef>
              <a:spcAft>
                <a:spcPct val="0"/>
              </a:spcAft>
              <a:buSzPts val="3900"/>
              <a:buNone/>
              <a:defRPr/>
            </a:lvl5pPr>
            <a:lvl6pPr lvl="5" rtl="0">
              <a:spcBef>
                <a:spcPct val="0"/>
              </a:spcBef>
              <a:spcAft>
                <a:spcPct val="0"/>
              </a:spcAft>
              <a:buSzPts val="3900"/>
              <a:buNone/>
              <a:defRPr/>
            </a:lvl6pPr>
            <a:lvl7pPr lvl="6" rtl="0">
              <a:spcBef>
                <a:spcPct val="0"/>
              </a:spcBef>
              <a:spcAft>
                <a:spcPct val="0"/>
              </a:spcAft>
              <a:buSzPts val="3900"/>
              <a:buNone/>
              <a:defRPr/>
            </a:lvl7pPr>
            <a:lvl8pPr lvl="7" rtl="0">
              <a:spcBef>
                <a:spcPct val="0"/>
              </a:spcBef>
              <a:spcAft>
                <a:spcPct val="0"/>
              </a:spcAft>
              <a:buSzPts val="3900"/>
              <a:buNone/>
              <a:defRPr/>
            </a:lvl8pPr>
            <a:lvl9pPr lvl="8" rtl="0">
              <a:spcBef>
                <a:spcPct val="0"/>
              </a:spcBef>
              <a:spcAft>
                <a:spcPct val="0"/>
              </a:spcAft>
              <a:buSzPts val="3900"/>
              <a:buNone/>
              <a:defRPr/>
            </a:lvl9pPr>
          </a:lstStyle>
          <a:p>
            <a:endParaRPr/>
          </a:p>
        </p:txBody>
      </p:sp>
      <p:sp>
        <p:nvSpPr>
          <p:cNvPr id="185" name="Google Shape;185;p22"/>
          <p:cNvSpPr txBox="1">
            <a:spLocks noGrp="1"/>
          </p:cNvSpPr>
          <p:nvPr>
            <p:ph type="subTitle" idx="1"/>
          </p:nvPr>
        </p:nvSpPr>
        <p:spPr>
          <a:xfrm>
            <a:off x="720000" y="2283957"/>
            <a:ext cx="2305500" cy="1513200"/>
          </a:xfrm>
          <a:prstGeom prst="rect">
            <a:avLst/>
          </a:prstGeom>
        </p:spPr>
        <p:txBody>
          <a:bodyPr spcFirstLastPara="1" wrap="square" lIns="91425" tIns="91425" rIns="91425" bIns="91425" anchor="t" anchorCtr="0">
            <a:noAutofit/>
          </a:bodyPr>
          <a:lstStyle>
            <a:lvl1pPr lvl="0" rtl="0">
              <a:spcBef>
                <a:spcPct val="0"/>
              </a:spcBef>
              <a:spcAft>
                <a:spcPct val="0"/>
              </a:spcAft>
              <a:buSzPts val="1400"/>
              <a:buNone/>
              <a:defRPr/>
            </a:lvl1pPr>
            <a:lvl2pPr lvl="1" algn="ctr" rtl="0">
              <a:lnSpc>
                <a:spcPct val="100000"/>
              </a:lnSpc>
              <a:spcBef>
                <a:spcPct val="0"/>
              </a:spcBef>
              <a:spcAft>
                <a:spcPct val="0"/>
              </a:spcAft>
              <a:buSzPts val="1200"/>
              <a:buNone/>
              <a:defRPr/>
            </a:lvl2pPr>
            <a:lvl3pPr lvl="2" algn="ctr" rtl="0">
              <a:lnSpc>
                <a:spcPct val="100000"/>
              </a:lnSpc>
              <a:spcBef>
                <a:spcPct val="0"/>
              </a:spcBef>
              <a:spcAft>
                <a:spcPct val="0"/>
              </a:spcAft>
              <a:buSzPts val="1200"/>
              <a:buNone/>
              <a:defRPr/>
            </a:lvl3pPr>
            <a:lvl4pPr lvl="3" algn="ctr" rtl="0">
              <a:lnSpc>
                <a:spcPct val="100000"/>
              </a:lnSpc>
              <a:spcBef>
                <a:spcPct val="0"/>
              </a:spcBef>
              <a:spcAft>
                <a:spcPct val="0"/>
              </a:spcAft>
              <a:buSzPts val="1200"/>
              <a:buNone/>
              <a:defRPr/>
            </a:lvl4pPr>
            <a:lvl5pPr lvl="4" algn="ctr" rtl="0">
              <a:lnSpc>
                <a:spcPct val="100000"/>
              </a:lnSpc>
              <a:spcBef>
                <a:spcPct val="0"/>
              </a:spcBef>
              <a:spcAft>
                <a:spcPct val="0"/>
              </a:spcAft>
              <a:buSzPts val="1200"/>
              <a:buNone/>
              <a:defRPr/>
            </a:lvl5pPr>
            <a:lvl6pPr lvl="5" algn="ctr" rtl="0">
              <a:lnSpc>
                <a:spcPct val="100000"/>
              </a:lnSpc>
              <a:spcBef>
                <a:spcPct val="0"/>
              </a:spcBef>
              <a:spcAft>
                <a:spcPct val="0"/>
              </a:spcAft>
              <a:buSzPts val="1200"/>
              <a:buNone/>
              <a:defRPr/>
            </a:lvl6pPr>
            <a:lvl7pPr lvl="6" algn="ctr" rtl="0">
              <a:lnSpc>
                <a:spcPct val="100000"/>
              </a:lnSpc>
              <a:spcBef>
                <a:spcPct val="0"/>
              </a:spcBef>
              <a:spcAft>
                <a:spcPct val="0"/>
              </a:spcAft>
              <a:buSzPts val="1200"/>
              <a:buNone/>
              <a:defRPr/>
            </a:lvl7pPr>
            <a:lvl8pPr lvl="7" algn="ctr" rtl="0">
              <a:lnSpc>
                <a:spcPct val="100000"/>
              </a:lnSpc>
              <a:spcBef>
                <a:spcPct val="0"/>
              </a:spcBef>
              <a:spcAft>
                <a:spcPct val="0"/>
              </a:spcAft>
              <a:buSzPts val="1200"/>
              <a:buNone/>
              <a:defRPr/>
            </a:lvl8pPr>
            <a:lvl9pPr lvl="8" algn="ctr" rtl="0">
              <a:lnSpc>
                <a:spcPct val="100000"/>
              </a:lnSpc>
              <a:spcBef>
                <a:spcPct val="0"/>
              </a:spcBef>
              <a:spcAft>
                <a:spcPct val="0"/>
              </a:spcAft>
              <a:buSzPts val="1200"/>
              <a:buNone/>
              <a:defRPr/>
            </a:lvl9pPr>
          </a:lstStyle>
          <a:p>
            <a:endParaRPr/>
          </a:p>
        </p:txBody>
      </p:sp>
      <p:sp>
        <p:nvSpPr>
          <p:cNvPr id="186" name="Google Shape;186;p22"/>
          <p:cNvSpPr txBox="1">
            <a:spLocks noGrp="1"/>
          </p:cNvSpPr>
          <p:nvPr>
            <p:ph type="subTitle" idx="2"/>
          </p:nvPr>
        </p:nvSpPr>
        <p:spPr>
          <a:xfrm>
            <a:off x="3419218" y="2283957"/>
            <a:ext cx="2305500" cy="1513200"/>
          </a:xfrm>
          <a:prstGeom prst="rect">
            <a:avLst/>
          </a:prstGeom>
        </p:spPr>
        <p:txBody>
          <a:bodyPr spcFirstLastPara="1" wrap="square" lIns="91425" tIns="91425" rIns="91425" bIns="91425" anchor="t" anchorCtr="0">
            <a:noAutofit/>
          </a:bodyPr>
          <a:lstStyle>
            <a:lvl1pPr lvl="0" rtl="0">
              <a:spcBef>
                <a:spcPct val="0"/>
              </a:spcBef>
              <a:spcAft>
                <a:spcPct val="0"/>
              </a:spcAft>
              <a:buSzPts val="1400"/>
              <a:buNone/>
              <a:defRPr/>
            </a:lvl1pPr>
            <a:lvl2pPr lvl="1" algn="ctr" rtl="0">
              <a:lnSpc>
                <a:spcPct val="100000"/>
              </a:lnSpc>
              <a:spcBef>
                <a:spcPct val="0"/>
              </a:spcBef>
              <a:spcAft>
                <a:spcPct val="0"/>
              </a:spcAft>
              <a:buSzPts val="1200"/>
              <a:buNone/>
              <a:defRPr/>
            </a:lvl2pPr>
            <a:lvl3pPr lvl="2" algn="ctr" rtl="0">
              <a:lnSpc>
                <a:spcPct val="100000"/>
              </a:lnSpc>
              <a:spcBef>
                <a:spcPct val="0"/>
              </a:spcBef>
              <a:spcAft>
                <a:spcPct val="0"/>
              </a:spcAft>
              <a:buSzPts val="1200"/>
              <a:buNone/>
              <a:defRPr/>
            </a:lvl3pPr>
            <a:lvl4pPr lvl="3" algn="ctr" rtl="0">
              <a:lnSpc>
                <a:spcPct val="100000"/>
              </a:lnSpc>
              <a:spcBef>
                <a:spcPct val="0"/>
              </a:spcBef>
              <a:spcAft>
                <a:spcPct val="0"/>
              </a:spcAft>
              <a:buSzPts val="1200"/>
              <a:buNone/>
              <a:defRPr/>
            </a:lvl4pPr>
            <a:lvl5pPr lvl="4" algn="ctr" rtl="0">
              <a:lnSpc>
                <a:spcPct val="100000"/>
              </a:lnSpc>
              <a:spcBef>
                <a:spcPct val="0"/>
              </a:spcBef>
              <a:spcAft>
                <a:spcPct val="0"/>
              </a:spcAft>
              <a:buSzPts val="1200"/>
              <a:buNone/>
              <a:defRPr/>
            </a:lvl5pPr>
            <a:lvl6pPr lvl="5" algn="ctr" rtl="0">
              <a:lnSpc>
                <a:spcPct val="100000"/>
              </a:lnSpc>
              <a:spcBef>
                <a:spcPct val="0"/>
              </a:spcBef>
              <a:spcAft>
                <a:spcPct val="0"/>
              </a:spcAft>
              <a:buSzPts val="1200"/>
              <a:buNone/>
              <a:defRPr/>
            </a:lvl6pPr>
            <a:lvl7pPr lvl="6" algn="ctr" rtl="0">
              <a:lnSpc>
                <a:spcPct val="100000"/>
              </a:lnSpc>
              <a:spcBef>
                <a:spcPct val="0"/>
              </a:spcBef>
              <a:spcAft>
                <a:spcPct val="0"/>
              </a:spcAft>
              <a:buSzPts val="1200"/>
              <a:buNone/>
              <a:defRPr/>
            </a:lvl7pPr>
            <a:lvl8pPr lvl="7" algn="ctr" rtl="0">
              <a:lnSpc>
                <a:spcPct val="100000"/>
              </a:lnSpc>
              <a:spcBef>
                <a:spcPct val="0"/>
              </a:spcBef>
              <a:spcAft>
                <a:spcPct val="0"/>
              </a:spcAft>
              <a:buSzPts val="1200"/>
              <a:buNone/>
              <a:defRPr/>
            </a:lvl8pPr>
            <a:lvl9pPr lvl="8" algn="ctr" rtl="0">
              <a:lnSpc>
                <a:spcPct val="100000"/>
              </a:lnSpc>
              <a:spcBef>
                <a:spcPct val="0"/>
              </a:spcBef>
              <a:spcAft>
                <a:spcPct val="0"/>
              </a:spcAft>
              <a:buSzPts val="1200"/>
              <a:buNone/>
              <a:defRPr/>
            </a:lvl9pPr>
          </a:lstStyle>
          <a:p>
            <a:endParaRPr/>
          </a:p>
        </p:txBody>
      </p:sp>
      <p:sp>
        <p:nvSpPr>
          <p:cNvPr id="187" name="Google Shape;187;p22"/>
          <p:cNvSpPr txBox="1">
            <a:spLocks noGrp="1"/>
          </p:cNvSpPr>
          <p:nvPr>
            <p:ph type="subTitle" idx="3"/>
          </p:nvPr>
        </p:nvSpPr>
        <p:spPr>
          <a:xfrm>
            <a:off x="6118444" y="2283957"/>
            <a:ext cx="2305500" cy="1513200"/>
          </a:xfrm>
          <a:prstGeom prst="rect">
            <a:avLst/>
          </a:prstGeom>
        </p:spPr>
        <p:txBody>
          <a:bodyPr spcFirstLastPara="1" wrap="square" lIns="91425" tIns="91425" rIns="91425" bIns="91425" anchor="t" anchorCtr="0">
            <a:noAutofit/>
          </a:bodyPr>
          <a:lstStyle>
            <a:lvl1pPr lvl="0" rtl="0">
              <a:spcBef>
                <a:spcPct val="0"/>
              </a:spcBef>
              <a:spcAft>
                <a:spcPct val="0"/>
              </a:spcAft>
              <a:buSzPts val="1400"/>
              <a:buNone/>
              <a:defRPr/>
            </a:lvl1pPr>
            <a:lvl2pPr lvl="1" algn="ctr" rtl="0">
              <a:lnSpc>
                <a:spcPct val="100000"/>
              </a:lnSpc>
              <a:spcBef>
                <a:spcPct val="0"/>
              </a:spcBef>
              <a:spcAft>
                <a:spcPct val="0"/>
              </a:spcAft>
              <a:buSzPts val="1200"/>
              <a:buNone/>
              <a:defRPr/>
            </a:lvl2pPr>
            <a:lvl3pPr lvl="2" algn="ctr" rtl="0">
              <a:lnSpc>
                <a:spcPct val="100000"/>
              </a:lnSpc>
              <a:spcBef>
                <a:spcPct val="0"/>
              </a:spcBef>
              <a:spcAft>
                <a:spcPct val="0"/>
              </a:spcAft>
              <a:buSzPts val="1200"/>
              <a:buNone/>
              <a:defRPr/>
            </a:lvl3pPr>
            <a:lvl4pPr lvl="3" algn="ctr" rtl="0">
              <a:lnSpc>
                <a:spcPct val="100000"/>
              </a:lnSpc>
              <a:spcBef>
                <a:spcPct val="0"/>
              </a:spcBef>
              <a:spcAft>
                <a:spcPct val="0"/>
              </a:spcAft>
              <a:buSzPts val="1200"/>
              <a:buNone/>
              <a:defRPr/>
            </a:lvl4pPr>
            <a:lvl5pPr lvl="4" algn="ctr" rtl="0">
              <a:lnSpc>
                <a:spcPct val="100000"/>
              </a:lnSpc>
              <a:spcBef>
                <a:spcPct val="0"/>
              </a:spcBef>
              <a:spcAft>
                <a:spcPct val="0"/>
              </a:spcAft>
              <a:buSzPts val="1200"/>
              <a:buNone/>
              <a:defRPr/>
            </a:lvl5pPr>
            <a:lvl6pPr lvl="5" algn="ctr" rtl="0">
              <a:lnSpc>
                <a:spcPct val="100000"/>
              </a:lnSpc>
              <a:spcBef>
                <a:spcPct val="0"/>
              </a:spcBef>
              <a:spcAft>
                <a:spcPct val="0"/>
              </a:spcAft>
              <a:buSzPts val="1200"/>
              <a:buNone/>
              <a:defRPr/>
            </a:lvl6pPr>
            <a:lvl7pPr lvl="6" algn="ctr" rtl="0">
              <a:lnSpc>
                <a:spcPct val="100000"/>
              </a:lnSpc>
              <a:spcBef>
                <a:spcPct val="0"/>
              </a:spcBef>
              <a:spcAft>
                <a:spcPct val="0"/>
              </a:spcAft>
              <a:buSzPts val="1200"/>
              <a:buNone/>
              <a:defRPr/>
            </a:lvl7pPr>
            <a:lvl8pPr lvl="7" algn="ctr" rtl="0">
              <a:lnSpc>
                <a:spcPct val="100000"/>
              </a:lnSpc>
              <a:spcBef>
                <a:spcPct val="0"/>
              </a:spcBef>
              <a:spcAft>
                <a:spcPct val="0"/>
              </a:spcAft>
              <a:buSzPts val="1200"/>
              <a:buNone/>
              <a:defRPr/>
            </a:lvl8pPr>
            <a:lvl9pPr lvl="8" algn="ctr" rtl="0">
              <a:lnSpc>
                <a:spcPct val="100000"/>
              </a:lnSpc>
              <a:spcBef>
                <a:spcPct val="0"/>
              </a:spcBef>
              <a:spcAft>
                <a:spcPct val="0"/>
              </a:spcAft>
              <a:buSzPts val="1200"/>
              <a:buNone/>
              <a:defRPr/>
            </a:lvl9pPr>
          </a:lstStyle>
          <a:p>
            <a:endParaRPr/>
          </a:p>
        </p:txBody>
      </p:sp>
      <p:sp>
        <p:nvSpPr>
          <p:cNvPr id="188" name="Google Shape;188;p22"/>
          <p:cNvSpPr txBox="1">
            <a:spLocks noGrp="1"/>
          </p:cNvSpPr>
          <p:nvPr>
            <p:ph type="subTitle" idx="4"/>
          </p:nvPr>
        </p:nvSpPr>
        <p:spPr>
          <a:xfrm>
            <a:off x="720000" y="1717356"/>
            <a:ext cx="2305500" cy="660000"/>
          </a:xfrm>
          <a:prstGeom prst="rect">
            <a:avLst/>
          </a:prstGeom>
        </p:spPr>
        <p:txBody>
          <a:bodyPr spcFirstLastPara="1" wrap="square" lIns="91425" tIns="91425" rIns="91425" bIns="91425" anchor="b" anchorCtr="0">
            <a:noAutofit/>
          </a:bodyPr>
          <a:lstStyle>
            <a:lvl1pPr lvl="0" rtl="0">
              <a:lnSpc>
                <a:spcPct val="100000"/>
              </a:lnSpc>
              <a:spcBef>
                <a:spcPct val="0"/>
              </a:spcBef>
              <a:spcAft>
                <a:spcPct val="0"/>
              </a:spcAft>
              <a:buSzPts val="2400"/>
              <a:buFont typeface="Bebas Neue"/>
              <a:buNone/>
              <a:defRPr sz="2200">
                <a:latin typeface="Teko Medium"/>
                <a:ea typeface="Teko Medium"/>
                <a:cs typeface="Teko Medium"/>
                <a:sym typeface="Teko Medium"/>
              </a:defRPr>
            </a:lvl1pPr>
            <a:lvl2pPr lvl="1" algn="ctr" rtl="0">
              <a:lnSpc>
                <a:spcPct val="100000"/>
              </a:lnSpc>
              <a:spcBef>
                <a:spcPct val="0"/>
              </a:spcBef>
              <a:spcAft>
                <a:spcPct val="0"/>
              </a:spcAft>
              <a:buSzPts val="2400"/>
              <a:buFont typeface="Bebas Neue"/>
              <a:buNone/>
              <a:defRPr sz="2400">
                <a:latin typeface="Bebas Neue"/>
                <a:ea typeface="Bebas Neue"/>
                <a:cs typeface="Bebas Neue"/>
                <a:sym typeface="Bebas Neue"/>
              </a:defRPr>
            </a:lvl2pPr>
            <a:lvl3pPr lvl="2" algn="ctr" rtl="0">
              <a:lnSpc>
                <a:spcPct val="100000"/>
              </a:lnSpc>
              <a:spcBef>
                <a:spcPct val="0"/>
              </a:spcBef>
              <a:spcAft>
                <a:spcPct val="0"/>
              </a:spcAft>
              <a:buSzPts val="2400"/>
              <a:buFont typeface="Bebas Neue"/>
              <a:buNone/>
              <a:defRPr sz="2400">
                <a:latin typeface="Bebas Neue"/>
                <a:ea typeface="Bebas Neue"/>
                <a:cs typeface="Bebas Neue"/>
                <a:sym typeface="Bebas Neue"/>
              </a:defRPr>
            </a:lvl3pPr>
            <a:lvl4pPr lvl="3" algn="ctr" rtl="0">
              <a:lnSpc>
                <a:spcPct val="100000"/>
              </a:lnSpc>
              <a:spcBef>
                <a:spcPct val="0"/>
              </a:spcBef>
              <a:spcAft>
                <a:spcPct val="0"/>
              </a:spcAft>
              <a:buSzPts val="2400"/>
              <a:buFont typeface="Bebas Neue"/>
              <a:buNone/>
              <a:defRPr sz="2400">
                <a:latin typeface="Bebas Neue"/>
                <a:ea typeface="Bebas Neue"/>
                <a:cs typeface="Bebas Neue"/>
                <a:sym typeface="Bebas Neue"/>
              </a:defRPr>
            </a:lvl4pPr>
            <a:lvl5pPr lvl="4" algn="ctr" rtl="0">
              <a:lnSpc>
                <a:spcPct val="100000"/>
              </a:lnSpc>
              <a:spcBef>
                <a:spcPct val="0"/>
              </a:spcBef>
              <a:spcAft>
                <a:spcPct val="0"/>
              </a:spcAft>
              <a:buSzPts val="2400"/>
              <a:buFont typeface="Bebas Neue"/>
              <a:buNone/>
              <a:defRPr sz="2400">
                <a:latin typeface="Bebas Neue"/>
                <a:ea typeface="Bebas Neue"/>
                <a:cs typeface="Bebas Neue"/>
                <a:sym typeface="Bebas Neue"/>
              </a:defRPr>
            </a:lvl5pPr>
            <a:lvl6pPr lvl="5" algn="ctr" rtl="0">
              <a:lnSpc>
                <a:spcPct val="100000"/>
              </a:lnSpc>
              <a:spcBef>
                <a:spcPct val="0"/>
              </a:spcBef>
              <a:spcAft>
                <a:spcPct val="0"/>
              </a:spcAft>
              <a:buSzPts val="2400"/>
              <a:buFont typeface="Bebas Neue"/>
              <a:buNone/>
              <a:defRPr sz="2400">
                <a:latin typeface="Bebas Neue"/>
                <a:ea typeface="Bebas Neue"/>
                <a:cs typeface="Bebas Neue"/>
                <a:sym typeface="Bebas Neue"/>
              </a:defRPr>
            </a:lvl6pPr>
            <a:lvl7pPr lvl="6" algn="ctr" rtl="0">
              <a:lnSpc>
                <a:spcPct val="100000"/>
              </a:lnSpc>
              <a:spcBef>
                <a:spcPct val="0"/>
              </a:spcBef>
              <a:spcAft>
                <a:spcPct val="0"/>
              </a:spcAft>
              <a:buSzPts val="2400"/>
              <a:buFont typeface="Bebas Neue"/>
              <a:buNone/>
              <a:defRPr sz="2400">
                <a:latin typeface="Bebas Neue"/>
                <a:ea typeface="Bebas Neue"/>
                <a:cs typeface="Bebas Neue"/>
                <a:sym typeface="Bebas Neue"/>
              </a:defRPr>
            </a:lvl7pPr>
            <a:lvl8pPr lvl="7" algn="ctr" rtl="0">
              <a:lnSpc>
                <a:spcPct val="100000"/>
              </a:lnSpc>
              <a:spcBef>
                <a:spcPct val="0"/>
              </a:spcBef>
              <a:spcAft>
                <a:spcPct val="0"/>
              </a:spcAft>
              <a:buSzPts val="2400"/>
              <a:buFont typeface="Bebas Neue"/>
              <a:buNone/>
              <a:defRPr sz="2400">
                <a:latin typeface="Bebas Neue"/>
                <a:ea typeface="Bebas Neue"/>
                <a:cs typeface="Bebas Neue"/>
                <a:sym typeface="Bebas Neue"/>
              </a:defRPr>
            </a:lvl8pPr>
            <a:lvl9pPr lvl="8" algn="ctr" rtl="0">
              <a:lnSpc>
                <a:spcPct val="100000"/>
              </a:lnSpc>
              <a:spcBef>
                <a:spcPct val="0"/>
              </a:spcBef>
              <a:spcAft>
                <a:spcPct val="0"/>
              </a:spcAft>
              <a:buSzPts val="2400"/>
              <a:buFont typeface="Bebas Neue"/>
              <a:buNone/>
              <a:defRPr sz="2400">
                <a:latin typeface="Bebas Neue"/>
                <a:ea typeface="Bebas Neue"/>
                <a:cs typeface="Bebas Neue"/>
                <a:sym typeface="Bebas Neue"/>
              </a:defRPr>
            </a:lvl9pPr>
          </a:lstStyle>
          <a:p>
            <a:endParaRPr/>
          </a:p>
        </p:txBody>
      </p:sp>
      <p:sp>
        <p:nvSpPr>
          <p:cNvPr id="189" name="Google Shape;189;p22"/>
          <p:cNvSpPr txBox="1">
            <a:spLocks noGrp="1"/>
          </p:cNvSpPr>
          <p:nvPr>
            <p:ph type="subTitle" idx="5"/>
          </p:nvPr>
        </p:nvSpPr>
        <p:spPr>
          <a:xfrm>
            <a:off x="3419222" y="1717356"/>
            <a:ext cx="2305500" cy="660000"/>
          </a:xfrm>
          <a:prstGeom prst="rect">
            <a:avLst/>
          </a:prstGeom>
        </p:spPr>
        <p:txBody>
          <a:bodyPr spcFirstLastPara="1" wrap="square" lIns="91425" tIns="91425" rIns="91425" bIns="91425" anchor="b" anchorCtr="0">
            <a:noAutofit/>
          </a:bodyPr>
          <a:lstStyle>
            <a:lvl1pPr lvl="0" rtl="0">
              <a:lnSpc>
                <a:spcPct val="100000"/>
              </a:lnSpc>
              <a:spcBef>
                <a:spcPct val="0"/>
              </a:spcBef>
              <a:spcAft>
                <a:spcPct val="0"/>
              </a:spcAft>
              <a:buSzPts val="2400"/>
              <a:buFont typeface="Bebas Neue"/>
              <a:buNone/>
              <a:defRPr sz="2200">
                <a:latin typeface="Teko Medium"/>
                <a:ea typeface="Teko Medium"/>
                <a:cs typeface="Teko Medium"/>
                <a:sym typeface="Teko Medium"/>
              </a:defRPr>
            </a:lvl1pPr>
            <a:lvl2pPr lvl="1" algn="ctr" rtl="0">
              <a:lnSpc>
                <a:spcPct val="100000"/>
              </a:lnSpc>
              <a:spcBef>
                <a:spcPct val="0"/>
              </a:spcBef>
              <a:spcAft>
                <a:spcPct val="0"/>
              </a:spcAft>
              <a:buSzPts val="2400"/>
              <a:buFont typeface="Bebas Neue"/>
              <a:buNone/>
              <a:defRPr sz="2400">
                <a:latin typeface="Bebas Neue"/>
                <a:ea typeface="Bebas Neue"/>
                <a:cs typeface="Bebas Neue"/>
                <a:sym typeface="Bebas Neue"/>
              </a:defRPr>
            </a:lvl2pPr>
            <a:lvl3pPr lvl="2" algn="ctr" rtl="0">
              <a:lnSpc>
                <a:spcPct val="100000"/>
              </a:lnSpc>
              <a:spcBef>
                <a:spcPct val="0"/>
              </a:spcBef>
              <a:spcAft>
                <a:spcPct val="0"/>
              </a:spcAft>
              <a:buSzPts val="2400"/>
              <a:buFont typeface="Bebas Neue"/>
              <a:buNone/>
              <a:defRPr sz="2400">
                <a:latin typeface="Bebas Neue"/>
                <a:ea typeface="Bebas Neue"/>
                <a:cs typeface="Bebas Neue"/>
                <a:sym typeface="Bebas Neue"/>
              </a:defRPr>
            </a:lvl3pPr>
            <a:lvl4pPr lvl="3" algn="ctr" rtl="0">
              <a:lnSpc>
                <a:spcPct val="100000"/>
              </a:lnSpc>
              <a:spcBef>
                <a:spcPct val="0"/>
              </a:spcBef>
              <a:spcAft>
                <a:spcPct val="0"/>
              </a:spcAft>
              <a:buSzPts val="2400"/>
              <a:buFont typeface="Bebas Neue"/>
              <a:buNone/>
              <a:defRPr sz="2400">
                <a:latin typeface="Bebas Neue"/>
                <a:ea typeface="Bebas Neue"/>
                <a:cs typeface="Bebas Neue"/>
                <a:sym typeface="Bebas Neue"/>
              </a:defRPr>
            </a:lvl4pPr>
            <a:lvl5pPr lvl="4" algn="ctr" rtl="0">
              <a:lnSpc>
                <a:spcPct val="100000"/>
              </a:lnSpc>
              <a:spcBef>
                <a:spcPct val="0"/>
              </a:spcBef>
              <a:spcAft>
                <a:spcPct val="0"/>
              </a:spcAft>
              <a:buSzPts val="2400"/>
              <a:buFont typeface="Bebas Neue"/>
              <a:buNone/>
              <a:defRPr sz="2400">
                <a:latin typeface="Bebas Neue"/>
                <a:ea typeface="Bebas Neue"/>
                <a:cs typeface="Bebas Neue"/>
                <a:sym typeface="Bebas Neue"/>
              </a:defRPr>
            </a:lvl5pPr>
            <a:lvl6pPr lvl="5" algn="ctr" rtl="0">
              <a:lnSpc>
                <a:spcPct val="100000"/>
              </a:lnSpc>
              <a:spcBef>
                <a:spcPct val="0"/>
              </a:spcBef>
              <a:spcAft>
                <a:spcPct val="0"/>
              </a:spcAft>
              <a:buSzPts val="2400"/>
              <a:buFont typeface="Bebas Neue"/>
              <a:buNone/>
              <a:defRPr sz="2400">
                <a:latin typeface="Bebas Neue"/>
                <a:ea typeface="Bebas Neue"/>
                <a:cs typeface="Bebas Neue"/>
                <a:sym typeface="Bebas Neue"/>
              </a:defRPr>
            </a:lvl6pPr>
            <a:lvl7pPr lvl="6" algn="ctr" rtl="0">
              <a:lnSpc>
                <a:spcPct val="100000"/>
              </a:lnSpc>
              <a:spcBef>
                <a:spcPct val="0"/>
              </a:spcBef>
              <a:spcAft>
                <a:spcPct val="0"/>
              </a:spcAft>
              <a:buSzPts val="2400"/>
              <a:buFont typeface="Bebas Neue"/>
              <a:buNone/>
              <a:defRPr sz="2400">
                <a:latin typeface="Bebas Neue"/>
                <a:ea typeface="Bebas Neue"/>
                <a:cs typeface="Bebas Neue"/>
                <a:sym typeface="Bebas Neue"/>
              </a:defRPr>
            </a:lvl7pPr>
            <a:lvl8pPr lvl="7" algn="ctr" rtl="0">
              <a:lnSpc>
                <a:spcPct val="100000"/>
              </a:lnSpc>
              <a:spcBef>
                <a:spcPct val="0"/>
              </a:spcBef>
              <a:spcAft>
                <a:spcPct val="0"/>
              </a:spcAft>
              <a:buSzPts val="2400"/>
              <a:buFont typeface="Bebas Neue"/>
              <a:buNone/>
              <a:defRPr sz="2400">
                <a:latin typeface="Bebas Neue"/>
                <a:ea typeface="Bebas Neue"/>
                <a:cs typeface="Bebas Neue"/>
                <a:sym typeface="Bebas Neue"/>
              </a:defRPr>
            </a:lvl8pPr>
            <a:lvl9pPr lvl="8" algn="ctr" rtl="0">
              <a:lnSpc>
                <a:spcPct val="100000"/>
              </a:lnSpc>
              <a:spcBef>
                <a:spcPct val="0"/>
              </a:spcBef>
              <a:spcAft>
                <a:spcPct val="0"/>
              </a:spcAft>
              <a:buSzPts val="2400"/>
              <a:buFont typeface="Bebas Neue"/>
              <a:buNone/>
              <a:defRPr sz="2400">
                <a:latin typeface="Bebas Neue"/>
                <a:ea typeface="Bebas Neue"/>
                <a:cs typeface="Bebas Neue"/>
                <a:sym typeface="Bebas Neue"/>
              </a:defRPr>
            </a:lvl9pPr>
          </a:lstStyle>
          <a:p>
            <a:endParaRPr/>
          </a:p>
        </p:txBody>
      </p:sp>
      <p:sp>
        <p:nvSpPr>
          <p:cNvPr id="190" name="Google Shape;190;p22"/>
          <p:cNvSpPr txBox="1">
            <a:spLocks noGrp="1"/>
          </p:cNvSpPr>
          <p:nvPr>
            <p:ph type="subTitle" idx="6"/>
          </p:nvPr>
        </p:nvSpPr>
        <p:spPr>
          <a:xfrm>
            <a:off x="6118444" y="1717356"/>
            <a:ext cx="2305500" cy="660000"/>
          </a:xfrm>
          <a:prstGeom prst="rect">
            <a:avLst/>
          </a:prstGeom>
        </p:spPr>
        <p:txBody>
          <a:bodyPr spcFirstLastPara="1" wrap="square" lIns="91425" tIns="91425" rIns="91425" bIns="91425" anchor="b" anchorCtr="0">
            <a:noAutofit/>
          </a:bodyPr>
          <a:lstStyle>
            <a:lvl1pPr lvl="0" rtl="0">
              <a:lnSpc>
                <a:spcPct val="100000"/>
              </a:lnSpc>
              <a:spcBef>
                <a:spcPct val="0"/>
              </a:spcBef>
              <a:spcAft>
                <a:spcPct val="0"/>
              </a:spcAft>
              <a:buSzPts val="2400"/>
              <a:buFont typeface="Bebas Neue"/>
              <a:buNone/>
              <a:defRPr sz="2200">
                <a:latin typeface="Teko Medium"/>
                <a:ea typeface="Teko Medium"/>
                <a:cs typeface="Teko Medium"/>
                <a:sym typeface="Teko Medium"/>
              </a:defRPr>
            </a:lvl1pPr>
            <a:lvl2pPr lvl="1" algn="ctr" rtl="0">
              <a:lnSpc>
                <a:spcPct val="100000"/>
              </a:lnSpc>
              <a:spcBef>
                <a:spcPct val="0"/>
              </a:spcBef>
              <a:spcAft>
                <a:spcPct val="0"/>
              </a:spcAft>
              <a:buSzPts val="2400"/>
              <a:buFont typeface="Bebas Neue"/>
              <a:buNone/>
              <a:defRPr sz="2400">
                <a:latin typeface="Bebas Neue"/>
                <a:ea typeface="Bebas Neue"/>
                <a:cs typeface="Bebas Neue"/>
                <a:sym typeface="Bebas Neue"/>
              </a:defRPr>
            </a:lvl2pPr>
            <a:lvl3pPr lvl="2" algn="ctr" rtl="0">
              <a:lnSpc>
                <a:spcPct val="100000"/>
              </a:lnSpc>
              <a:spcBef>
                <a:spcPct val="0"/>
              </a:spcBef>
              <a:spcAft>
                <a:spcPct val="0"/>
              </a:spcAft>
              <a:buSzPts val="2400"/>
              <a:buFont typeface="Bebas Neue"/>
              <a:buNone/>
              <a:defRPr sz="2400">
                <a:latin typeface="Bebas Neue"/>
                <a:ea typeface="Bebas Neue"/>
                <a:cs typeface="Bebas Neue"/>
                <a:sym typeface="Bebas Neue"/>
              </a:defRPr>
            </a:lvl3pPr>
            <a:lvl4pPr lvl="3" algn="ctr" rtl="0">
              <a:lnSpc>
                <a:spcPct val="100000"/>
              </a:lnSpc>
              <a:spcBef>
                <a:spcPct val="0"/>
              </a:spcBef>
              <a:spcAft>
                <a:spcPct val="0"/>
              </a:spcAft>
              <a:buSzPts val="2400"/>
              <a:buFont typeface="Bebas Neue"/>
              <a:buNone/>
              <a:defRPr sz="2400">
                <a:latin typeface="Bebas Neue"/>
                <a:ea typeface="Bebas Neue"/>
                <a:cs typeface="Bebas Neue"/>
                <a:sym typeface="Bebas Neue"/>
              </a:defRPr>
            </a:lvl4pPr>
            <a:lvl5pPr lvl="4" algn="ctr" rtl="0">
              <a:lnSpc>
                <a:spcPct val="100000"/>
              </a:lnSpc>
              <a:spcBef>
                <a:spcPct val="0"/>
              </a:spcBef>
              <a:spcAft>
                <a:spcPct val="0"/>
              </a:spcAft>
              <a:buSzPts val="2400"/>
              <a:buFont typeface="Bebas Neue"/>
              <a:buNone/>
              <a:defRPr sz="2400">
                <a:latin typeface="Bebas Neue"/>
                <a:ea typeface="Bebas Neue"/>
                <a:cs typeface="Bebas Neue"/>
                <a:sym typeface="Bebas Neue"/>
              </a:defRPr>
            </a:lvl5pPr>
            <a:lvl6pPr lvl="5" algn="ctr" rtl="0">
              <a:lnSpc>
                <a:spcPct val="100000"/>
              </a:lnSpc>
              <a:spcBef>
                <a:spcPct val="0"/>
              </a:spcBef>
              <a:spcAft>
                <a:spcPct val="0"/>
              </a:spcAft>
              <a:buSzPts val="2400"/>
              <a:buFont typeface="Bebas Neue"/>
              <a:buNone/>
              <a:defRPr sz="2400">
                <a:latin typeface="Bebas Neue"/>
                <a:ea typeface="Bebas Neue"/>
                <a:cs typeface="Bebas Neue"/>
                <a:sym typeface="Bebas Neue"/>
              </a:defRPr>
            </a:lvl6pPr>
            <a:lvl7pPr lvl="6" algn="ctr" rtl="0">
              <a:lnSpc>
                <a:spcPct val="100000"/>
              </a:lnSpc>
              <a:spcBef>
                <a:spcPct val="0"/>
              </a:spcBef>
              <a:spcAft>
                <a:spcPct val="0"/>
              </a:spcAft>
              <a:buSzPts val="2400"/>
              <a:buFont typeface="Bebas Neue"/>
              <a:buNone/>
              <a:defRPr sz="2400">
                <a:latin typeface="Bebas Neue"/>
                <a:ea typeface="Bebas Neue"/>
                <a:cs typeface="Bebas Neue"/>
                <a:sym typeface="Bebas Neue"/>
              </a:defRPr>
            </a:lvl7pPr>
            <a:lvl8pPr lvl="7" algn="ctr" rtl="0">
              <a:lnSpc>
                <a:spcPct val="100000"/>
              </a:lnSpc>
              <a:spcBef>
                <a:spcPct val="0"/>
              </a:spcBef>
              <a:spcAft>
                <a:spcPct val="0"/>
              </a:spcAft>
              <a:buSzPts val="2400"/>
              <a:buFont typeface="Bebas Neue"/>
              <a:buNone/>
              <a:defRPr sz="2400">
                <a:latin typeface="Bebas Neue"/>
                <a:ea typeface="Bebas Neue"/>
                <a:cs typeface="Bebas Neue"/>
                <a:sym typeface="Bebas Neue"/>
              </a:defRPr>
            </a:lvl8pPr>
            <a:lvl9pPr lvl="8" algn="ctr" rtl="0">
              <a:lnSpc>
                <a:spcPct val="100000"/>
              </a:lnSpc>
              <a:spcBef>
                <a:spcPct val="0"/>
              </a:spcBef>
              <a:spcAft>
                <a:spcPct val="0"/>
              </a:spcAft>
              <a:buSzPts val="2400"/>
              <a:buFont typeface="Bebas Neue"/>
              <a:buNone/>
              <a:defRPr sz="2400">
                <a:latin typeface="Bebas Neue"/>
                <a:ea typeface="Bebas Neue"/>
                <a:cs typeface="Bebas Neue"/>
                <a:sym typeface="Bebas Neue"/>
              </a:defRPr>
            </a:lvl9pPr>
          </a:lstStyle>
          <a:p>
            <a:endParaRPr/>
          </a:p>
        </p:txBody>
      </p:sp>
      <p:grpSp>
        <p:nvGrpSpPr>
          <p:cNvPr id="191" name="Google Shape;191;p22"/>
          <p:cNvGrpSpPr/>
          <p:nvPr/>
        </p:nvGrpSpPr>
        <p:grpSpPr>
          <a:xfrm>
            <a:off x="-275084" y="-279075"/>
            <a:ext cx="11130635" cy="7175739"/>
            <a:chOff x="-275084" y="-279075"/>
            <a:chExt cx="11130635" cy="7175739"/>
          </a:xfrm>
        </p:grpSpPr>
        <p:pic>
          <p:nvPicPr>
            <p:cNvPr id="192" name="Google Shape;192;p22"/>
            <p:cNvPicPr preferRelativeResize="0"/>
            <p:nvPr/>
          </p:nvPicPr>
          <p:blipFill>
            <a:blip r:embed="rId3">
              <a:alphaModFix/>
            </a:blip>
            <a:srcRect l="22156" t="22665" r="45973" b="48662"/>
            <a:stretch>
              <a:fillRect/>
            </a:stretch>
          </p:blipFill>
          <p:spPr>
            <a:xfrm>
              <a:off x="-275084" y="-279075"/>
              <a:ext cx="961970" cy="871798"/>
            </a:xfrm>
            <a:prstGeom prst="rect">
              <a:avLst/>
            </a:prstGeom>
            <a:noFill/>
            <a:ln>
              <a:noFill/>
            </a:ln>
          </p:spPr>
        </p:pic>
        <p:pic>
          <p:nvPicPr>
            <p:cNvPr id="193" name="Google Shape;193;p22"/>
            <p:cNvPicPr preferRelativeResize="0"/>
            <p:nvPr/>
          </p:nvPicPr>
          <p:blipFill>
            <a:blip r:embed="rId4">
              <a:alphaModFix/>
            </a:blip>
            <a:stretch>
              <a:fillRect/>
            </a:stretch>
          </p:blipFill>
          <p:spPr>
            <a:xfrm rot="10800000">
              <a:off x="7432450" y="3401986"/>
              <a:ext cx="3423101" cy="3494678"/>
            </a:xfrm>
            <a:prstGeom prst="rect">
              <a:avLst/>
            </a:prstGeom>
            <a:noFill/>
            <a:ln>
              <a:noFill/>
            </a:ln>
          </p:spPr>
        </p:pic>
        <p:pic>
          <p:nvPicPr>
            <p:cNvPr id="194" name="Google Shape;194;p22"/>
            <p:cNvPicPr preferRelativeResize="0"/>
            <p:nvPr/>
          </p:nvPicPr>
          <p:blipFill>
            <a:blip r:embed="rId5">
              <a:alphaModFix/>
            </a:blip>
            <a:srcRect t="32854"/>
            <a:stretch>
              <a:fillRect/>
            </a:stretch>
          </p:blipFill>
          <p:spPr>
            <a:xfrm flipH="1">
              <a:off x="7920751" y="171525"/>
              <a:ext cx="1223250" cy="421200"/>
            </a:xfrm>
            <a:prstGeom prst="rect">
              <a:avLst/>
            </a:prstGeom>
            <a:noFill/>
            <a:ln>
              <a:noFill/>
            </a:ln>
          </p:spPr>
        </p:pic>
      </p:gr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ct val="0"/>
              </a:spcBef>
              <a:spcAft>
                <a:spcPct val="0"/>
              </a:spcAft>
              <a:buSzPts val="3400"/>
              <a:buNone/>
              <a:defRPr/>
            </a:lvl1pPr>
            <a:lvl2pPr lvl="1" rtl="0">
              <a:spcBef>
                <a:spcPct val="0"/>
              </a:spcBef>
              <a:spcAft>
                <a:spcPct val="0"/>
              </a:spcAft>
              <a:buSzPts val="3900"/>
              <a:buNone/>
              <a:defRPr/>
            </a:lvl2pPr>
            <a:lvl3pPr lvl="2" rtl="0">
              <a:spcBef>
                <a:spcPct val="0"/>
              </a:spcBef>
              <a:spcAft>
                <a:spcPct val="0"/>
              </a:spcAft>
              <a:buSzPts val="3900"/>
              <a:buNone/>
              <a:defRPr/>
            </a:lvl3pPr>
            <a:lvl4pPr lvl="3" rtl="0">
              <a:spcBef>
                <a:spcPct val="0"/>
              </a:spcBef>
              <a:spcAft>
                <a:spcPct val="0"/>
              </a:spcAft>
              <a:buSzPts val="3900"/>
              <a:buNone/>
              <a:defRPr/>
            </a:lvl4pPr>
            <a:lvl5pPr lvl="4" rtl="0">
              <a:spcBef>
                <a:spcPct val="0"/>
              </a:spcBef>
              <a:spcAft>
                <a:spcPct val="0"/>
              </a:spcAft>
              <a:buSzPts val="3900"/>
              <a:buNone/>
              <a:defRPr/>
            </a:lvl5pPr>
            <a:lvl6pPr lvl="5" rtl="0">
              <a:spcBef>
                <a:spcPct val="0"/>
              </a:spcBef>
              <a:spcAft>
                <a:spcPct val="0"/>
              </a:spcAft>
              <a:buSzPts val="3900"/>
              <a:buNone/>
              <a:defRPr/>
            </a:lvl6pPr>
            <a:lvl7pPr lvl="6" rtl="0">
              <a:spcBef>
                <a:spcPct val="0"/>
              </a:spcBef>
              <a:spcAft>
                <a:spcPct val="0"/>
              </a:spcAft>
              <a:buSzPts val="3900"/>
              <a:buNone/>
              <a:defRPr/>
            </a:lvl7pPr>
            <a:lvl8pPr lvl="7" rtl="0">
              <a:spcBef>
                <a:spcPct val="0"/>
              </a:spcBef>
              <a:spcAft>
                <a:spcPct val="0"/>
              </a:spcAft>
              <a:buSzPts val="3900"/>
              <a:buNone/>
              <a:defRPr/>
            </a:lvl8pPr>
            <a:lvl9pPr lvl="8" rtl="0">
              <a:spcBef>
                <a:spcPct val="0"/>
              </a:spcBef>
              <a:spcAft>
                <a:spcPct val="0"/>
              </a:spcAft>
              <a:buSzPts val="3900"/>
              <a:buNone/>
              <a:defRPr/>
            </a:lvl9pPr>
          </a:lstStyle>
          <a:p>
            <a:endParaRPr/>
          </a:p>
        </p:txBody>
      </p:sp>
      <p:sp>
        <p:nvSpPr>
          <p:cNvPr id="197" name="Google Shape;197;p23"/>
          <p:cNvSpPr txBox="1">
            <a:spLocks noGrp="1"/>
          </p:cNvSpPr>
          <p:nvPr>
            <p:ph type="subTitle" idx="1"/>
          </p:nvPr>
        </p:nvSpPr>
        <p:spPr>
          <a:xfrm>
            <a:off x="720000" y="1752826"/>
            <a:ext cx="2904300" cy="954900"/>
          </a:xfrm>
          <a:prstGeom prst="rect">
            <a:avLst/>
          </a:prstGeom>
        </p:spPr>
        <p:txBody>
          <a:bodyPr spcFirstLastPara="1" wrap="square" lIns="91425" tIns="91425" rIns="91425" bIns="91425" anchor="t" anchorCtr="0">
            <a:noAutofit/>
          </a:bodyPr>
          <a:lstStyle>
            <a:lvl1pPr lvl="0" rtl="0">
              <a:lnSpc>
                <a:spcPct val="100000"/>
              </a:lnSpc>
              <a:spcBef>
                <a:spcPct val="0"/>
              </a:spcBef>
              <a:spcAft>
                <a:spcPct val="0"/>
              </a:spcAft>
              <a:buSzPts val="1200"/>
              <a:buNone/>
              <a:defRPr/>
            </a:lvl1pPr>
            <a:lvl2pPr lvl="1" algn="ctr" rtl="0">
              <a:lnSpc>
                <a:spcPct val="100000"/>
              </a:lnSpc>
              <a:spcBef>
                <a:spcPct val="0"/>
              </a:spcBef>
              <a:spcAft>
                <a:spcPct val="0"/>
              </a:spcAft>
              <a:buSzPts val="1200"/>
              <a:buNone/>
              <a:defRPr/>
            </a:lvl2pPr>
            <a:lvl3pPr lvl="2" algn="ctr" rtl="0">
              <a:lnSpc>
                <a:spcPct val="100000"/>
              </a:lnSpc>
              <a:spcBef>
                <a:spcPct val="0"/>
              </a:spcBef>
              <a:spcAft>
                <a:spcPct val="0"/>
              </a:spcAft>
              <a:buSzPts val="1200"/>
              <a:buNone/>
              <a:defRPr/>
            </a:lvl3pPr>
            <a:lvl4pPr lvl="3" algn="ctr" rtl="0">
              <a:lnSpc>
                <a:spcPct val="100000"/>
              </a:lnSpc>
              <a:spcBef>
                <a:spcPct val="0"/>
              </a:spcBef>
              <a:spcAft>
                <a:spcPct val="0"/>
              </a:spcAft>
              <a:buSzPts val="1200"/>
              <a:buNone/>
              <a:defRPr/>
            </a:lvl4pPr>
            <a:lvl5pPr lvl="4" algn="ctr" rtl="0">
              <a:lnSpc>
                <a:spcPct val="100000"/>
              </a:lnSpc>
              <a:spcBef>
                <a:spcPct val="0"/>
              </a:spcBef>
              <a:spcAft>
                <a:spcPct val="0"/>
              </a:spcAft>
              <a:buSzPts val="1200"/>
              <a:buNone/>
              <a:defRPr/>
            </a:lvl5pPr>
            <a:lvl6pPr lvl="5" algn="ctr" rtl="0">
              <a:lnSpc>
                <a:spcPct val="100000"/>
              </a:lnSpc>
              <a:spcBef>
                <a:spcPct val="0"/>
              </a:spcBef>
              <a:spcAft>
                <a:spcPct val="0"/>
              </a:spcAft>
              <a:buSzPts val="1200"/>
              <a:buNone/>
              <a:defRPr/>
            </a:lvl6pPr>
            <a:lvl7pPr lvl="6" algn="ctr" rtl="0">
              <a:lnSpc>
                <a:spcPct val="100000"/>
              </a:lnSpc>
              <a:spcBef>
                <a:spcPct val="0"/>
              </a:spcBef>
              <a:spcAft>
                <a:spcPct val="0"/>
              </a:spcAft>
              <a:buSzPts val="1200"/>
              <a:buNone/>
              <a:defRPr/>
            </a:lvl7pPr>
            <a:lvl8pPr lvl="7" algn="ctr" rtl="0">
              <a:lnSpc>
                <a:spcPct val="100000"/>
              </a:lnSpc>
              <a:spcBef>
                <a:spcPct val="0"/>
              </a:spcBef>
              <a:spcAft>
                <a:spcPct val="0"/>
              </a:spcAft>
              <a:buSzPts val="1200"/>
              <a:buNone/>
              <a:defRPr/>
            </a:lvl8pPr>
            <a:lvl9pPr lvl="8" algn="ctr" rtl="0">
              <a:lnSpc>
                <a:spcPct val="100000"/>
              </a:lnSpc>
              <a:spcBef>
                <a:spcPct val="0"/>
              </a:spcBef>
              <a:spcAft>
                <a:spcPct val="0"/>
              </a:spcAft>
              <a:buSzPts val="1200"/>
              <a:buNone/>
              <a:defRPr/>
            </a:lvl9pPr>
          </a:lstStyle>
          <a:p>
            <a:endParaRPr/>
          </a:p>
        </p:txBody>
      </p:sp>
      <p:sp>
        <p:nvSpPr>
          <p:cNvPr id="198" name="Google Shape;198;p23"/>
          <p:cNvSpPr txBox="1">
            <a:spLocks noGrp="1"/>
          </p:cNvSpPr>
          <p:nvPr>
            <p:ph type="subTitle" idx="2"/>
          </p:nvPr>
        </p:nvSpPr>
        <p:spPr>
          <a:xfrm>
            <a:off x="4673684" y="1752826"/>
            <a:ext cx="2904300" cy="954900"/>
          </a:xfrm>
          <a:prstGeom prst="rect">
            <a:avLst/>
          </a:prstGeom>
        </p:spPr>
        <p:txBody>
          <a:bodyPr spcFirstLastPara="1" wrap="square" lIns="91425" tIns="91425" rIns="91425" bIns="91425" anchor="t" anchorCtr="0">
            <a:noAutofit/>
          </a:bodyPr>
          <a:lstStyle>
            <a:lvl1pPr lvl="0" rtl="0">
              <a:lnSpc>
                <a:spcPct val="100000"/>
              </a:lnSpc>
              <a:spcBef>
                <a:spcPct val="0"/>
              </a:spcBef>
              <a:spcAft>
                <a:spcPct val="0"/>
              </a:spcAft>
              <a:buSzPts val="1200"/>
              <a:buNone/>
              <a:defRPr/>
            </a:lvl1pPr>
            <a:lvl2pPr lvl="1" algn="ctr" rtl="0">
              <a:lnSpc>
                <a:spcPct val="100000"/>
              </a:lnSpc>
              <a:spcBef>
                <a:spcPct val="0"/>
              </a:spcBef>
              <a:spcAft>
                <a:spcPct val="0"/>
              </a:spcAft>
              <a:buSzPts val="1200"/>
              <a:buNone/>
              <a:defRPr/>
            </a:lvl2pPr>
            <a:lvl3pPr lvl="2" algn="ctr" rtl="0">
              <a:lnSpc>
                <a:spcPct val="100000"/>
              </a:lnSpc>
              <a:spcBef>
                <a:spcPct val="0"/>
              </a:spcBef>
              <a:spcAft>
                <a:spcPct val="0"/>
              </a:spcAft>
              <a:buSzPts val="1200"/>
              <a:buNone/>
              <a:defRPr/>
            </a:lvl3pPr>
            <a:lvl4pPr lvl="3" algn="ctr" rtl="0">
              <a:lnSpc>
                <a:spcPct val="100000"/>
              </a:lnSpc>
              <a:spcBef>
                <a:spcPct val="0"/>
              </a:spcBef>
              <a:spcAft>
                <a:spcPct val="0"/>
              </a:spcAft>
              <a:buSzPts val="1200"/>
              <a:buNone/>
              <a:defRPr/>
            </a:lvl4pPr>
            <a:lvl5pPr lvl="4" algn="ctr" rtl="0">
              <a:lnSpc>
                <a:spcPct val="100000"/>
              </a:lnSpc>
              <a:spcBef>
                <a:spcPct val="0"/>
              </a:spcBef>
              <a:spcAft>
                <a:spcPct val="0"/>
              </a:spcAft>
              <a:buSzPts val="1200"/>
              <a:buNone/>
              <a:defRPr/>
            </a:lvl5pPr>
            <a:lvl6pPr lvl="5" algn="ctr" rtl="0">
              <a:lnSpc>
                <a:spcPct val="100000"/>
              </a:lnSpc>
              <a:spcBef>
                <a:spcPct val="0"/>
              </a:spcBef>
              <a:spcAft>
                <a:spcPct val="0"/>
              </a:spcAft>
              <a:buSzPts val="1200"/>
              <a:buNone/>
              <a:defRPr/>
            </a:lvl6pPr>
            <a:lvl7pPr lvl="6" algn="ctr" rtl="0">
              <a:lnSpc>
                <a:spcPct val="100000"/>
              </a:lnSpc>
              <a:spcBef>
                <a:spcPct val="0"/>
              </a:spcBef>
              <a:spcAft>
                <a:spcPct val="0"/>
              </a:spcAft>
              <a:buSzPts val="1200"/>
              <a:buNone/>
              <a:defRPr/>
            </a:lvl7pPr>
            <a:lvl8pPr lvl="7" algn="ctr" rtl="0">
              <a:lnSpc>
                <a:spcPct val="100000"/>
              </a:lnSpc>
              <a:spcBef>
                <a:spcPct val="0"/>
              </a:spcBef>
              <a:spcAft>
                <a:spcPct val="0"/>
              </a:spcAft>
              <a:buSzPts val="1200"/>
              <a:buNone/>
              <a:defRPr/>
            </a:lvl8pPr>
            <a:lvl9pPr lvl="8" algn="ctr" rtl="0">
              <a:lnSpc>
                <a:spcPct val="100000"/>
              </a:lnSpc>
              <a:spcBef>
                <a:spcPct val="0"/>
              </a:spcBef>
              <a:spcAft>
                <a:spcPct val="0"/>
              </a:spcAft>
              <a:buSzPts val="1200"/>
              <a:buNone/>
              <a:defRPr/>
            </a:lvl9pPr>
          </a:lstStyle>
          <a:p>
            <a:endParaRPr/>
          </a:p>
        </p:txBody>
      </p:sp>
      <p:sp>
        <p:nvSpPr>
          <p:cNvPr id="199" name="Google Shape;199;p23"/>
          <p:cNvSpPr txBox="1">
            <a:spLocks noGrp="1"/>
          </p:cNvSpPr>
          <p:nvPr>
            <p:ph type="subTitle" idx="3"/>
          </p:nvPr>
        </p:nvSpPr>
        <p:spPr>
          <a:xfrm>
            <a:off x="720000" y="3409475"/>
            <a:ext cx="2904300" cy="954900"/>
          </a:xfrm>
          <a:prstGeom prst="rect">
            <a:avLst/>
          </a:prstGeom>
        </p:spPr>
        <p:txBody>
          <a:bodyPr spcFirstLastPara="1" wrap="square" lIns="91425" tIns="91425" rIns="91425" bIns="91425" anchor="t" anchorCtr="0">
            <a:noAutofit/>
          </a:bodyPr>
          <a:lstStyle>
            <a:lvl1pPr lvl="0" rtl="0">
              <a:lnSpc>
                <a:spcPct val="100000"/>
              </a:lnSpc>
              <a:spcBef>
                <a:spcPct val="0"/>
              </a:spcBef>
              <a:spcAft>
                <a:spcPct val="0"/>
              </a:spcAft>
              <a:buSzPts val="1200"/>
              <a:buNone/>
              <a:defRPr/>
            </a:lvl1pPr>
            <a:lvl2pPr lvl="1" algn="ctr" rtl="0">
              <a:lnSpc>
                <a:spcPct val="100000"/>
              </a:lnSpc>
              <a:spcBef>
                <a:spcPct val="0"/>
              </a:spcBef>
              <a:spcAft>
                <a:spcPct val="0"/>
              </a:spcAft>
              <a:buSzPts val="1200"/>
              <a:buNone/>
              <a:defRPr/>
            </a:lvl2pPr>
            <a:lvl3pPr lvl="2" algn="ctr" rtl="0">
              <a:lnSpc>
                <a:spcPct val="100000"/>
              </a:lnSpc>
              <a:spcBef>
                <a:spcPct val="0"/>
              </a:spcBef>
              <a:spcAft>
                <a:spcPct val="0"/>
              </a:spcAft>
              <a:buSzPts val="1200"/>
              <a:buNone/>
              <a:defRPr/>
            </a:lvl3pPr>
            <a:lvl4pPr lvl="3" algn="ctr" rtl="0">
              <a:lnSpc>
                <a:spcPct val="100000"/>
              </a:lnSpc>
              <a:spcBef>
                <a:spcPct val="0"/>
              </a:spcBef>
              <a:spcAft>
                <a:spcPct val="0"/>
              </a:spcAft>
              <a:buSzPts val="1200"/>
              <a:buNone/>
              <a:defRPr/>
            </a:lvl4pPr>
            <a:lvl5pPr lvl="4" algn="ctr" rtl="0">
              <a:lnSpc>
                <a:spcPct val="100000"/>
              </a:lnSpc>
              <a:spcBef>
                <a:spcPct val="0"/>
              </a:spcBef>
              <a:spcAft>
                <a:spcPct val="0"/>
              </a:spcAft>
              <a:buSzPts val="1200"/>
              <a:buNone/>
              <a:defRPr/>
            </a:lvl5pPr>
            <a:lvl6pPr lvl="5" algn="ctr" rtl="0">
              <a:lnSpc>
                <a:spcPct val="100000"/>
              </a:lnSpc>
              <a:spcBef>
                <a:spcPct val="0"/>
              </a:spcBef>
              <a:spcAft>
                <a:spcPct val="0"/>
              </a:spcAft>
              <a:buSzPts val="1200"/>
              <a:buNone/>
              <a:defRPr/>
            </a:lvl6pPr>
            <a:lvl7pPr lvl="6" algn="ctr" rtl="0">
              <a:lnSpc>
                <a:spcPct val="100000"/>
              </a:lnSpc>
              <a:spcBef>
                <a:spcPct val="0"/>
              </a:spcBef>
              <a:spcAft>
                <a:spcPct val="0"/>
              </a:spcAft>
              <a:buSzPts val="1200"/>
              <a:buNone/>
              <a:defRPr/>
            </a:lvl7pPr>
            <a:lvl8pPr lvl="7" algn="ctr" rtl="0">
              <a:lnSpc>
                <a:spcPct val="100000"/>
              </a:lnSpc>
              <a:spcBef>
                <a:spcPct val="0"/>
              </a:spcBef>
              <a:spcAft>
                <a:spcPct val="0"/>
              </a:spcAft>
              <a:buSzPts val="1200"/>
              <a:buNone/>
              <a:defRPr/>
            </a:lvl8pPr>
            <a:lvl9pPr lvl="8" algn="ctr" rtl="0">
              <a:lnSpc>
                <a:spcPct val="100000"/>
              </a:lnSpc>
              <a:spcBef>
                <a:spcPct val="0"/>
              </a:spcBef>
              <a:spcAft>
                <a:spcPct val="0"/>
              </a:spcAft>
              <a:buSzPts val="1200"/>
              <a:buNone/>
              <a:defRPr/>
            </a:lvl9pPr>
          </a:lstStyle>
          <a:p>
            <a:endParaRPr/>
          </a:p>
        </p:txBody>
      </p:sp>
      <p:sp>
        <p:nvSpPr>
          <p:cNvPr id="200" name="Google Shape;200;p23"/>
          <p:cNvSpPr txBox="1">
            <a:spLocks noGrp="1"/>
          </p:cNvSpPr>
          <p:nvPr>
            <p:ph type="subTitle" idx="4"/>
          </p:nvPr>
        </p:nvSpPr>
        <p:spPr>
          <a:xfrm>
            <a:off x="4673684" y="3409475"/>
            <a:ext cx="2904300" cy="954900"/>
          </a:xfrm>
          <a:prstGeom prst="rect">
            <a:avLst/>
          </a:prstGeom>
        </p:spPr>
        <p:txBody>
          <a:bodyPr spcFirstLastPara="1" wrap="square" lIns="91425" tIns="91425" rIns="91425" bIns="91425" anchor="t" anchorCtr="0">
            <a:noAutofit/>
          </a:bodyPr>
          <a:lstStyle>
            <a:lvl1pPr lvl="0" rtl="0">
              <a:lnSpc>
                <a:spcPct val="100000"/>
              </a:lnSpc>
              <a:spcBef>
                <a:spcPct val="0"/>
              </a:spcBef>
              <a:spcAft>
                <a:spcPct val="0"/>
              </a:spcAft>
              <a:buSzPts val="1200"/>
              <a:buNone/>
              <a:defRPr/>
            </a:lvl1pPr>
            <a:lvl2pPr lvl="1" algn="ctr" rtl="0">
              <a:lnSpc>
                <a:spcPct val="100000"/>
              </a:lnSpc>
              <a:spcBef>
                <a:spcPct val="0"/>
              </a:spcBef>
              <a:spcAft>
                <a:spcPct val="0"/>
              </a:spcAft>
              <a:buSzPts val="1200"/>
              <a:buNone/>
              <a:defRPr/>
            </a:lvl2pPr>
            <a:lvl3pPr lvl="2" algn="ctr" rtl="0">
              <a:lnSpc>
                <a:spcPct val="100000"/>
              </a:lnSpc>
              <a:spcBef>
                <a:spcPct val="0"/>
              </a:spcBef>
              <a:spcAft>
                <a:spcPct val="0"/>
              </a:spcAft>
              <a:buSzPts val="1200"/>
              <a:buNone/>
              <a:defRPr/>
            </a:lvl3pPr>
            <a:lvl4pPr lvl="3" algn="ctr" rtl="0">
              <a:lnSpc>
                <a:spcPct val="100000"/>
              </a:lnSpc>
              <a:spcBef>
                <a:spcPct val="0"/>
              </a:spcBef>
              <a:spcAft>
                <a:spcPct val="0"/>
              </a:spcAft>
              <a:buSzPts val="1200"/>
              <a:buNone/>
              <a:defRPr/>
            </a:lvl4pPr>
            <a:lvl5pPr lvl="4" algn="ctr" rtl="0">
              <a:lnSpc>
                <a:spcPct val="100000"/>
              </a:lnSpc>
              <a:spcBef>
                <a:spcPct val="0"/>
              </a:spcBef>
              <a:spcAft>
                <a:spcPct val="0"/>
              </a:spcAft>
              <a:buSzPts val="1200"/>
              <a:buNone/>
              <a:defRPr/>
            </a:lvl5pPr>
            <a:lvl6pPr lvl="5" algn="ctr" rtl="0">
              <a:lnSpc>
                <a:spcPct val="100000"/>
              </a:lnSpc>
              <a:spcBef>
                <a:spcPct val="0"/>
              </a:spcBef>
              <a:spcAft>
                <a:spcPct val="0"/>
              </a:spcAft>
              <a:buSzPts val="1200"/>
              <a:buNone/>
              <a:defRPr/>
            </a:lvl6pPr>
            <a:lvl7pPr lvl="6" algn="ctr" rtl="0">
              <a:lnSpc>
                <a:spcPct val="100000"/>
              </a:lnSpc>
              <a:spcBef>
                <a:spcPct val="0"/>
              </a:spcBef>
              <a:spcAft>
                <a:spcPct val="0"/>
              </a:spcAft>
              <a:buSzPts val="1200"/>
              <a:buNone/>
              <a:defRPr/>
            </a:lvl7pPr>
            <a:lvl8pPr lvl="7" algn="ctr" rtl="0">
              <a:lnSpc>
                <a:spcPct val="100000"/>
              </a:lnSpc>
              <a:spcBef>
                <a:spcPct val="0"/>
              </a:spcBef>
              <a:spcAft>
                <a:spcPct val="0"/>
              </a:spcAft>
              <a:buSzPts val="1200"/>
              <a:buNone/>
              <a:defRPr/>
            </a:lvl8pPr>
            <a:lvl9pPr lvl="8" algn="ctr" rtl="0">
              <a:lnSpc>
                <a:spcPct val="100000"/>
              </a:lnSpc>
              <a:spcBef>
                <a:spcPct val="0"/>
              </a:spcBef>
              <a:spcAft>
                <a:spcPct val="0"/>
              </a:spcAft>
              <a:buSzPts val="1200"/>
              <a:buNone/>
              <a:defRPr/>
            </a:lvl9pPr>
          </a:lstStyle>
          <a:p>
            <a:endParaRPr/>
          </a:p>
        </p:txBody>
      </p:sp>
      <p:sp>
        <p:nvSpPr>
          <p:cNvPr id="201" name="Google Shape;201;p23"/>
          <p:cNvSpPr txBox="1">
            <a:spLocks noGrp="1"/>
          </p:cNvSpPr>
          <p:nvPr>
            <p:ph type="subTitle" idx="5"/>
          </p:nvPr>
        </p:nvSpPr>
        <p:spPr>
          <a:xfrm>
            <a:off x="720000" y="1455550"/>
            <a:ext cx="2904300" cy="377100"/>
          </a:xfrm>
          <a:prstGeom prst="rect">
            <a:avLst/>
          </a:prstGeom>
        </p:spPr>
        <p:txBody>
          <a:bodyPr spcFirstLastPara="1" wrap="square" lIns="91425" tIns="91425" rIns="91425" bIns="91425" anchor="b" anchorCtr="0">
            <a:noAutofit/>
          </a:bodyPr>
          <a:lstStyle>
            <a:lvl1pPr lvl="0" rtl="0">
              <a:lnSpc>
                <a:spcPct val="100000"/>
              </a:lnSpc>
              <a:spcBef>
                <a:spcPct val="0"/>
              </a:spcBef>
              <a:spcAft>
                <a:spcPct val="0"/>
              </a:spcAft>
              <a:buSzPts val="2000"/>
              <a:buFont typeface="Raleway"/>
              <a:buNone/>
              <a:defRPr sz="2200">
                <a:latin typeface="Teko Medium"/>
                <a:ea typeface="Teko Medium"/>
                <a:cs typeface="Teko Medium"/>
                <a:sym typeface="Teko Medium"/>
              </a:defRPr>
            </a:lvl1pPr>
            <a:lvl2pPr lvl="1" algn="ctr" rtl="0">
              <a:lnSpc>
                <a:spcPct val="100000"/>
              </a:lnSpc>
              <a:spcBef>
                <a:spcPct val="0"/>
              </a:spcBef>
              <a:spcAft>
                <a:spcPct val="0"/>
              </a:spcAft>
              <a:buSzPts val="2000"/>
              <a:buFont typeface="Raleway"/>
              <a:buNone/>
              <a:defRPr sz="2000" b="1">
                <a:latin typeface="Raleway"/>
                <a:ea typeface="Raleway"/>
                <a:cs typeface="Raleway"/>
                <a:sym typeface="Raleway"/>
              </a:defRPr>
            </a:lvl2pPr>
            <a:lvl3pPr lvl="2" algn="ctr" rtl="0">
              <a:lnSpc>
                <a:spcPct val="100000"/>
              </a:lnSpc>
              <a:spcBef>
                <a:spcPct val="0"/>
              </a:spcBef>
              <a:spcAft>
                <a:spcPct val="0"/>
              </a:spcAft>
              <a:buSzPts val="2000"/>
              <a:buFont typeface="Raleway"/>
              <a:buNone/>
              <a:defRPr sz="2000" b="1">
                <a:latin typeface="Raleway"/>
                <a:ea typeface="Raleway"/>
                <a:cs typeface="Raleway"/>
                <a:sym typeface="Raleway"/>
              </a:defRPr>
            </a:lvl3pPr>
            <a:lvl4pPr lvl="3" algn="ctr" rtl="0">
              <a:lnSpc>
                <a:spcPct val="100000"/>
              </a:lnSpc>
              <a:spcBef>
                <a:spcPct val="0"/>
              </a:spcBef>
              <a:spcAft>
                <a:spcPct val="0"/>
              </a:spcAft>
              <a:buSzPts val="2000"/>
              <a:buFont typeface="Raleway"/>
              <a:buNone/>
              <a:defRPr sz="2000" b="1">
                <a:latin typeface="Raleway"/>
                <a:ea typeface="Raleway"/>
                <a:cs typeface="Raleway"/>
                <a:sym typeface="Raleway"/>
              </a:defRPr>
            </a:lvl4pPr>
            <a:lvl5pPr lvl="4" algn="ctr" rtl="0">
              <a:lnSpc>
                <a:spcPct val="100000"/>
              </a:lnSpc>
              <a:spcBef>
                <a:spcPct val="0"/>
              </a:spcBef>
              <a:spcAft>
                <a:spcPct val="0"/>
              </a:spcAft>
              <a:buSzPts val="2000"/>
              <a:buFont typeface="Raleway"/>
              <a:buNone/>
              <a:defRPr sz="2000" b="1">
                <a:latin typeface="Raleway"/>
                <a:ea typeface="Raleway"/>
                <a:cs typeface="Raleway"/>
                <a:sym typeface="Raleway"/>
              </a:defRPr>
            </a:lvl5pPr>
            <a:lvl6pPr lvl="5" algn="ctr" rtl="0">
              <a:lnSpc>
                <a:spcPct val="100000"/>
              </a:lnSpc>
              <a:spcBef>
                <a:spcPct val="0"/>
              </a:spcBef>
              <a:spcAft>
                <a:spcPct val="0"/>
              </a:spcAft>
              <a:buSzPts val="2000"/>
              <a:buFont typeface="Raleway"/>
              <a:buNone/>
              <a:defRPr sz="2000" b="1">
                <a:latin typeface="Raleway"/>
                <a:ea typeface="Raleway"/>
                <a:cs typeface="Raleway"/>
                <a:sym typeface="Raleway"/>
              </a:defRPr>
            </a:lvl6pPr>
            <a:lvl7pPr lvl="6" algn="ctr" rtl="0">
              <a:lnSpc>
                <a:spcPct val="100000"/>
              </a:lnSpc>
              <a:spcBef>
                <a:spcPct val="0"/>
              </a:spcBef>
              <a:spcAft>
                <a:spcPct val="0"/>
              </a:spcAft>
              <a:buSzPts val="2000"/>
              <a:buFont typeface="Raleway"/>
              <a:buNone/>
              <a:defRPr sz="2000" b="1">
                <a:latin typeface="Raleway"/>
                <a:ea typeface="Raleway"/>
                <a:cs typeface="Raleway"/>
                <a:sym typeface="Raleway"/>
              </a:defRPr>
            </a:lvl7pPr>
            <a:lvl8pPr lvl="7" algn="ctr" rtl="0">
              <a:lnSpc>
                <a:spcPct val="100000"/>
              </a:lnSpc>
              <a:spcBef>
                <a:spcPct val="0"/>
              </a:spcBef>
              <a:spcAft>
                <a:spcPct val="0"/>
              </a:spcAft>
              <a:buSzPts val="2000"/>
              <a:buFont typeface="Raleway"/>
              <a:buNone/>
              <a:defRPr sz="2000" b="1">
                <a:latin typeface="Raleway"/>
                <a:ea typeface="Raleway"/>
                <a:cs typeface="Raleway"/>
                <a:sym typeface="Raleway"/>
              </a:defRPr>
            </a:lvl8pPr>
            <a:lvl9pPr lvl="8" algn="ctr" rtl="0">
              <a:lnSpc>
                <a:spcPct val="100000"/>
              </a:lnSpc>
              <a:spcBef>
                <a:spcPct val="0"/>
              </a:spcBef>
              <a:spcAft>
                <a:spcPct val="0"/>
              </a:spcAft>
              <a:buSzPts val="2000"/>
              <a:buFont typeface="Raleway"/>
              <a:buNone/>
              <a:defRPr sz="2000" b="1">
                <a:latin typeface="Raleway"/>
                <a:ea typeface="Raleway"/>
                <a:cs typeface="Raleway"/>
                <a:sym typeface="Raleway"/>
              </a:defRPr>
            </a:lvl9pPr>
          </a:lstStyle>
          <a:p>
            <a:endParaRPr/>
          </a:p>
        </p:txBody>
      </p:sp>
      <p:sp>
        <p:nvSpPr>
          <p:cNvPr id="202" name="Google Shape;202;p23"/>
          <p:cNvSpPr txBox="1">
            <a:spLocks noGrp="1"/>
          </p:cNvSpPr>
          <p:nvPr>
            <p:ph type="subTitle" idx="6"/>
          </p:nvPr>
        </p:nvSpPr>
        <p:spPr>
          <a:xfrm>
            <a:off x="720000" y="3116200"/>
            <a:ext cx="2904300" cy="377100"/>
          </a:xfrm>
          <a:prstGeom prst="rect">
            <a:avLst/>
          </a:prstGeom>
        </p:spPr>
        <p:txBody>
          <a:bodyPr spcFirstLastPara="1" wrap="square" lIns="91425" tIns="91425" rIns="91425" bIns="91425" anchor="b" anchorCtr="0">
            <a:noAutofit/>
          </a:bodyPr>
          <a:lstStyle>
            <a:lvl1pPr lvl="0" rtl="0">
              <a:lnSpc>
                <a:spcPct val="100000"/>
              </a:lnSpc>
              <a:spcBef>
                <a:spcPct val="0"/>
              </a:spcBef>
              <a:spcAft>
                <a:spcPct val="0"/>
              </a:spcAft>
              <a:buSzPts val="2000"/>
              <a:buFont typeface="Raleway"/>
              <a:buNone/>
              <a:defRPr sz="2200">
                <a:latin typeface="Teko Medium"/>
                <a:ea typeface="Teko Medium"/>
                <a:cs typeface="Teko Medium"/>
                <a:sym typeface="Teko Medium"/>
              </a:defRPr>
            </a:lvl1pPr>
            <a:lvl2pPr lvl="1" algn="ctr" rtl="0">
              <a:lnSpc>
                <a:spcPct val="100000"/>
              </a:lnSpc>
              <a:spcBef>
                <a:spcPct val="0"/>
              </a:spcBef>
              <a:spcAft>
                <a:spcPct val="0"/>
              </a:spcAft>
              <a:buSzPts val="2000"/>
              <a:buFont typeface="Raleway"/>
              <a:buNone/>
              <a:defRPr sz="2000" b="1">
                <a:latin typeface="Raleway"/>
                <a:ea typeface="Raleway"/>
                <a:cs typeface="Raleway"/>
                <a:sym typeface="Raleway"/>
              </a:defRPr>
            </a:lvl2pPr>
            <a:lvl3pPr lvl="2" algn="ctr" rtl="0">
              <a:lnSpc>
                <a:spcPct val="100000"/>
              </a:lnSpc>
              <a:spcBef>
                <a:spcPct val="0"/>
              </a:spcBef>
              <a:spcAft>
                <a:spcPct val="0"/>
              </a:spcAft>
              <a:buSzPts val="2000"/>
              <a:buFont typeface="Raleway"/>
              <a:buNone/>
              <a:defRPr sz="2000" b="1">
                <a:latin typeface="Raleway"/>
                <a:ea typeface="Raleway"/>
                <a:cs typeface="Raleway"/>
                <a:sym typeface="Raleway"/>
              </a:defRPr>
            </a:lvl3pPr>
            <a:lvl4pPr lvl="3" algn="ctr" rtl="0">
              <a:lnSpc>
                <a:spcPct val="100000"/>
              </a:lnSpc>
              <a:spcBef>
                <a:spcPct val="0"/>
              </a:spcBef>
              <a:spcAft>
                <a:spcPct val="0"/>
              </a:spcAft>
              <a:buSzPts val="2000"/>
              <a:buFont typeface="Raleway"/>
              <a:buNone/>
              <a:defRPr sz="2000" b="1">
                <a:latin typeface="Raleway"/>
                <a:ea typeface="Raleway"/>
                <a:cs typeface="Raleway"/>
                <a:sym typeface="Raleway"/>
              </a:defRPr>
            </a:lvl4pPr>
            <a:lvl5pPr lvl="4" algn="ctr" rtl="0">
              <a:lnSpc>
                <a:spcPct val="100000"/>
              </a:lnSpc>
              <a:spcBef>
                <a:spcPct val="0"/>
              </a:spcBef>
              <a:spcAft>
                <a:spcPct val="0"/>
              </a:spcAft>
              <a:buSzPts val="2000"/>
              <a:buFont typeface="Raleway"/>
              <a:buNone/>
              <a:defRPr sz="2000" b="1">
                <a:latin typeface="Raleway"/>
                <a:ea typeface="Raleway"/>
                <a:cs typeface="Raleway"/>
                <a:sym typeface="Raleway"/>
              </a:defRPr>
            </a:lvl5pPr>
            <a:lvl6pPr lvl="5" algn="ctr" rtl="0">
              <a:lnSpc>
                <a:spcPct val="100000"/>
              </a:lnSpc>
              <a:spcBef>
                <a:spcPct val="0"/>
              </a:spcBef>
              <a:spcAft>
                <a:spcPct val="0"/>
              </a:spcAft>
              <a:buSzPts val="2000"/>
              <a:buFont typeface="Raleway"/>
              <a:buNone/>
              <a:defRPr sz="2000" b="1">
                <a:latin typeface="Raleway"/>
                <a:ea typeface="Raleway"/>
                <a:cs typeface="Raleway"/>
                <a:sym typeface="Raleway"/>
              </a:defRPr>
            </a:lvl6pPr>
            <a:lvl7pPr lvl="6" algn="ctr" rtl="0">
              <a:lnSpc>
                <a:spcPct val="100000"/>
              </a:lnSpc>
              <a:spcBef>
                <a:spcPct val="0"/>
              </a:spcBef>
              <a:spcAft>
                <a:spcPct val="0"/>
              </a:spcAft>
              <a:buSzPts val="2000"/>
              <a:buFont typeface="Raleway"/>
              <a:buNone/>
              <a:defRPr sz="2000" b="1">
                <a:latin typeface="Raleway"/>
                <a:ea typeface="Raleway"/>
                <a:cs typeface="Raleway"/>
                <a:sym typeface="Raleway"/>
              </a:defRPr>
            </a:lvl7pPr>
            <a:lvl8pPr lvl="7" algn="ctr" rtl="0">
              <a:lnSpc>
                <a:spcPct val="100000"/>
              </a:lnSpc>
              <a:spcBef>
                <a:spcPct val="0"/>
              </a:spcBef>
              <a:spcAft>
                <a:spcPct val="0"/>
              </a:spcAft>
              <a:buSzPts val="2000"/>
              <a:buFont typeface="Raleway"/>
              <a:buNone/>
              <a:defRPr sz="2000" b="1">
                <a:latin typeface="Raleway"/>
                <a:ea typeface="Raleway"/>
                <a:cs typeface="Raleway"/>
                <a:sym typeface="Raleway"/>
              </a:defRPr>
            </a:lvl8pPr>
            <a:lvl9pPr lvl="8" algn="ctr" rtl="0">
              <a:lnSpc>
                <a:spcPct val="100000"/>
              </a:lnSpc>
              <a:spcBef>
                <a:spcPct val="0"/>
              </a:spcBef>
              <a:spcAft>
                <a:spcPct val="0"/>
              </a:spcAft>
              <a:buSzPts val="2000"/>
              <a:buFont typeface="Raleway"/>
              <a:buNone/>
              <a:defRPr sz="2000" b="1">
                <a:latin typeface="Raleway"/>
                <a:ea typeface="Raleway"/>
                <a:cs typeface="Raleway"/>
                <a:sym typeface="Raleway"/>
              </a:defRPr>
            </a:lvl9pPr>
          </a:lstStyle>
          <a:p>
            <a:endParaRPr/>
          </a:p>
        </p:txBody>
      </p:sp>
      <p:sp>
        <p:nvSpPr>
          <p:cNvPr id="203" name="Google Shape;203;p23"/>
          <p:cNvSpPr txBox="1">
            <a:spLocks noGrp="1"/>
          </p:cNvSpPr>
          <p:nvPr>
            <p:ph type="subTitle" idx="7"/>
          </p:nvPr>
        </p:nvSpPr>
        <p:spPr>
          <a:xfrm>
            <a:off x="4673656" y="1455550"/>
            <a:ext cx="2904300" cy="377100"/>
          </a:xfrm>
          <a:prstGeom prst="rect">
            <a:avLst/>
          </a:prstGeom>
        </p:spPr>
        <p:txBody>
          <a:bodyPr spcFirstLastPara="1" wrap="square" lIns="91425" tIns="91425" rIns="91425" bIns="91425" anchor="b" anchorCtr="0">
            <a:noAutofit/>
          </a:bodyPr>
          <a:lstStyle>
            <a:lvl1pPr lvl="0" rtl="0">
              <a:lnSpc>
                <a:spcPct val="100000"/>
              </a:lnSpc>
              <a:spcBef>
                <a:spcPct val="0"/>
              </a:spcBef>
              <a:spcAft>
                <a:spcPct val="0"/>
              </a:spcAft>
              <a:buSzPts val="2000"/>
              <a:buFont typeface="Raleway"/>
              <a:buNone/>
              <a:defRPr sz="2200">
                <a:latin typeface="Teko Medium"/>
                <a:ea typeface="Teko Medium"/>
                <a:cs typeface="Teko Medium"/>
                <a:sym typeface="Teko Medium"/>
              </a:defRPr>
            </a:lvl1pPr>
            <a:lvl2pPr lvl="1" algn="ctr" rtl="0">
              <a:lnSpc>
                <a:spcPct val="100000"/>
              </a:lnSpc>
              <a:spcBef>
                <a:spcPct val="0"/>
              </a:spcBef>
              <a:spcAft>
                <a:spcPct val="0"/>
              </a:spcAft>
              <a:buSzPts val="2000"/>
              <a:buFont typeface="Raleway"/>
              <a:buNone/>
              <a:defRPr sz="2000" b="1">
                <a:latin typeface="Raleway"/>
                <a:ea typeface="Raleway"/>
                <a:cs typeface="Raleway"/>
                <a:sym typeface="Raleway"/>
              </a:defRPr>
            </a:lvl2pPr>
            <a:lvl3pPr lvl="2" algn="ctr" rtl="0">
              <a:lnSpc>
                <a:spcPct val="100000"/>
              </a:lnSpc>
              <a:spcBef>
                <a:spcPct val="0"/>
              </a:spcBef>
              <a:spcAft>
                <a:spcPct val="0"/>
              </a:spcAft>
              <a:buSzPts val="2000"/>
              <a:buFont typeface="Raleway"/>
              <a:buNone/>
              <a:defRPr sz="2000" b="1">
                <a:latin typeface="Raleway"/>
                <a:ea typeface="Raleway"/>
                <a:cs typeface="Raleway"/>
                <a:sym typeface="Raleway"/>
              </a:defRPr>
            </a:lvl3pPr>
            <a:lvl4pPr lvl="3" algn="ctr" rtl="0">
              <a:lnSpc>
                <a:spcPct val="100000"/>
              </a:lnSpc>
              <a:spcBef>
                <a:spcPct val="0"/>
              </a:spcBef>
              <a:spcAft>
                <a:spcPct val="0"/>
              </a:spcAft>
              <a:buSzPts val="2000"/>
              <a:buFont typeface="Raleway"/>
              <a:buNone/>
              <a:defRPr sz="2000" b="1">
                <a:latin typeface="Raleway"/>
                <a:ea typeface="Raleway"/>
                <a:cs typeface="Raleway"/>
                <a:sym typeface="Raleway"/>
              </a:defRPr>
            </a:lvl4pPr>
            <a:lvl5pPr lvl="4" algn="ctr" rtl="0">
              <a:lnSpc>
                <a:spcPct val="100000"/>
              </a:lnSpc>
              <a:spcBef>
                <a:spcPct val="0"/>
              </a:spcBef>
              <a:spcAft>
                <a:spcPct val="0"/>
              </a:spcAft>
              <a:buSzPts val="2000"/>
              <a:buFont typeface="Raleway"/>
              <a:buNone/>
              <a:defRPr sz="2000" b="1">
                <a:latin typeface="Raleway"/>
                <a:ea typeface="Raleway"/>
                <a:cs typeface="Raleway"/>
                <a:sym typeface="Raleway"/>
              </a:defRPr>
            </a:lvl5pPr>
            <a:lvl6pPr lvl="5" algn="ctr" rtl="0">
              <a:lnSpc>
                <a:spcPct val="100000"/>
              </a:lnSpc>
              <a:spcBef>
                <a:spcPct val="0"/>
              </a:spcBef>
              <a:spcAft>
                <a:spcPct val="0"/>
              </a:spcAft>
              <a:buSzPts val="2000"/>
              <a:buFont typeface="Raleway"/>
              <a:buNone/>
              <a:defRPr sz="2000" b="1">
                <a:latin typeface="Raleway"/>
                <a:ea typeface="Raleway"/>
                <a:cs typeface="Raleway"/>
                <a:sym typeface="Raleway"/>
              </a:defRPr>
            </a:lvl6pPr>
            <a:lvl7pPr lvl="6" algn="ctr" rtl="0">
              <a:lnSpc>
                <a:spcPct val="100000"/>
              </a:lnSpc>
              <a:spcBef>
                <a:spcPct val="0"/>
              </a:spcBef>
              <a:spcAft>
                <a:spcPct val="0"/>
              </a:spcAft>
              <a:buSzPts val="2000"/>
              <a:buFont typeface="Raleway"/>
              <a:buNone/>
              <a:defRPr sz="2000" b="1">
                <a:latin typeface="Raleway"/>
                <a:ea typeface="Raleway"/>
                <a:cs typeface="Raleway"/>
                <a:sym typeface="Raleway"/>
              </a:defRPr>
            </a:lvl7pPr>
            <a:lvl8pPr lvl="7" algn="ctr" rtl="0">
              <a:lnSpc>
                <a:spcPct val="100000"/>
              </a:lnSpc>
              <a:spcBef>
                <a:spcPct val="0"/>
              </a:spcBef>
              <a:spcAft>
                <a:spcPct val="0"/>
              </a:spcAft>
              <a:buSzPts val="2000"/>
              <a:buFont typeface="Raleway"/>
              <a:buNone/>
              <a:defRPr sz="2000" b="1">
                <a:latin typeface="Raleway"/>
                <a:ea typeface="Raleway"/>
                <a:cs typeface="Raleway"/>
                <a:sym typeface="Raleway"/>
              </a:defRPr>
            </a:lvl8pPr>
            <a:lvl9pPr lvl="8" algn="ctr" rtl="0">
              <a:lnSpc>
                <a:spcPct val="100000"/>
              </a:lnSpc>
              <a:spcBef>
                <a:spcPct val="0"/>
              </a:spcBef>
              <a:spcAft>
                <a:spcPct val="0"/>
              </a:spcAft>
              <a:buSzPts val="2000"/>
              <a:buFont typeface="Raleway"/>
              <a:buNone/>
              <a:defRPr sz="2000" b="1">
                <a:latin typeface="Raleway"/>
                <a:ea typeface="Raleway"/>
                <a:cs typeface="Raleway"/>
                <a:sym typeface="Raleway"/>
              </a:defRPr>
            </a:lvl9pPr>
          </a:lstStyle>
          <a:p>
            <a:endParaRPr/>
          </a:p>
        </p:txBody>
      </p:sp>
      <p:sp>
        <p:nvSpPr>
          <p:cNvPr id="204" name="Google Shape;204;p23"/>
          <p:cNvSpPr txBox="1">
            <a:spLocks noGrp="1"/>
          </p:cNvSpPr>
          <p:nvPr>
            <p:ph type="subTitle" idx="8"/>
          </p:nvPr>
        </p:nvSpPr>
        <p:spPr>
          <a:xfrm>
            <a:off x="4673656" y="3116200"/>
            <a:ext cx="2904300" cy="377100"/>
          </a:xfrm>
          <a:prstGeom prst="rect">
            <a:avLst/>
          </a:prstGeom>
        </p:spPr>
        <p:txBody>
          <a:bodyPr spcFirstLastPara="1" wrap="square" lIns="91425" tIns="91425" rIns="91425" bIns="91425" anchor="b" anchorCtr="0">
            <a:noAutofit/>
          </a:bodyPr>
          <a:lstStyle>
            <a:lvl1pPr lvl="0" rtl="0">
              <a:lnSpc>
                <a:spcPct val="100000"/>
              </a:lnSpc>
              <a:spcBef>
                <a:spcPct val="0"/>
              </a:spcBef>
              <a:spcAft>
                <a:spcPct val="0"/>
              </a:spcAft>
              <a:buSzPts val="2000"/>
              <a:buFont typeface="Raleway"/>
              <a:buNone/>
              <a:defRPr sz="2200">
                <a:latin typeface="Teko Medium"/>
                <a:ea typeface="Teko Medium"/>
                <a:cs typeface="Teko Medium"/>
                <a:sym typeface="Teko Medium"/>
              </a:defRPr>
            </a:lvl1pPr>
            <a:lvl2pPr lvl="1" algn="ctr" rtl="0">
              <a:lnSpc>
                <a:spcPct val="100000"/>
              </a:lnSpc>
              <a:spcBef>
                <a:spcPct val="0"/>
              </a:spcBef>
              <a:spcAft>
                <a:spcPct val="0"/>
              </a:spcAft>
              <a:buSzPts val="2000"/>
              <a:buFont typeface="Raleway"/>
              <a:buNone/>
              <a:defRPr sz="2000" b="1">
                <a:latin typeface="Raleway"/>
                <a:ea typeface="Raleway"/>
                <a:cs typeface="Raleway"/>
                <a:sym typeface="Raleway"/>
              </a:defRPr>
            </a:lvl2pPr>
            <a:lvl3pPr lvl="2" algn="ctr" rtl="0">
              <a:lnSpc>
                <a:spcPct val="100000"/>
              </a:lnSpc>
              <a:spcBef>
                <a:spcPct val="0"/>
              </a:spcBef>
              <a:spcAft>
                <a:spcPct val="0"/>
              </a:spcAft>
              <a:buSzPts val="2000"/>
              <a:buFont typeface="Raleway"/>
              <a:buNone/>
              <a:defRPr sz="2000" b="1">
                <a:latin typeface="Raleway"/>
                <a:ea typeface="Raleway"/>
                <a:cs typeface="Raleway"/>
                <a:sym typeface="Raleway"/>
              </a:defRPr>
            </a:lvl3pPr>
            <a:lvl4pPr lvl="3" algn="ctr" rtl="0">
              <a:lnSpc>
                <a:spcPct val="100000"/>
              </a:lnSpc>
              <a:spcBef>
                <a:spcPct val="0"/>
              </a:spcBef>
              <a:spcAft>
                <a:spcPct val="0"/>
              </a:spcAft>
              <a:buSzPts val="2000"/>
              <a:buFont typeface="Raleway"/>
              <a:buNone/>
              <a:defRPr sz="2000" b="1">
                <a:latin typeface="Raleway"/>
                <a:ea typeface="Raleway"/>
                <a:cs typeface="Raleway"/>
                <a:sym typeface="Raleway"/>
              </a:defRPr>
            </a:lvl4pPr>
            <a:lvl5pPr lvl="4" algn="ctr" rtl="0">
              <a:lnSpc>
                <a:spcPct val="100000"/>
              </a:lnSpc>
              <a:spcBef>
                <a:spcPct val="0"/>
              </a:spcBef>
              <a:spcAft>
                <a:spcPct val="0"/>
              </a:spcAft>
              <a:buSzPts val="2000"/>
              <a:buFont typeface="Raleway"/>
              <a:buNone/>
              <a:defRPr sz="2000" b="1">
                <a:latin typeface="Raleway"/>
                <a:ea typeface="Raleway"/>
                <a:cs typeface="Raleway"/>
                <a:sym typeface="Raleway"/>
              </a:defRPr>
            </a:lvl5pPr>
            <a:lvl6pPr lvl="5" algn="ctr" rtl="0">
              <a:lnSpc>
                <a:spcPct val="100000"/>
              </a:lnSpc>
              <a:spcBef>
                <a:spcPct val="0"/>
              </a:spcBef>
              <a:spcAft>
                <a:spcPct val="0"/>
              </a:spcAft>
              <a:buSzPts val="2000"/>
              <a:buFont typeface="Raleway"/>
              <a:buNone/>
              <a:defRPr sz="2000" b="1">
                <a:latin typeface="Raleway"/>
                <a:ea typeface="Raleway"/>
                <a:cs typeface="Raleway"/>
                <a:sym typeface="Raleway"/>
              </a:defRPr>
            </a:lvl6pPr>
            <a:lvl7pPr lvl="6" algn="ctr" rtl="0">
              <a:lnSpc>
                <a:spcPct val="100000"/>
              </a:lnSpc>
              <a:spcBef>
                <a:spcPct val="0"/>
              </a:spcBef>
              <a:spcAft>
                <a:spcPct val="0"/>
              </a:spcAft>
              <a:buSzPts val="2000"/>
              <a:buFont typeface="Raleway"/>
              <a:buNone/>
              <a:defRPr sz="2000" b="1">
                <a:latin typeface="Raleway"/>
                <a:ea typeface="Raleway"/>
                <a:cs typeface="Raleway"/>
                <a:sym typeface="Raleway"/>
              </a:defRPr>
            </a:lvl7pPr>
            <a:lvl8pPr lvl="7" algn="ctr" rtl="0">
              <a:lnSpc>
                <a:spcPct val="100000"/>
              </a:lnSpc>
              <a:spcBef>
                <a:spcPct val="0"/>
              </a:spcBef>
              <a:spcAft>
                <a:spcPct val="0"/>
              </a:spcAft>
              <a:buSzPts val="2000"/>
              <a:buFont typeface="Raleway"/>
              <a:buNone/>
              <a:defRPr sz="2000" b="1">
                <a:latin typeface="Raleway"/>
                <a:ea typeface="Raleway"/>
                <a:cs typeface="Raleway"/>
                <a:sym typeface="Raleway"/>
              </a:defRPr>
            </a:lvl8pPr>
            <a:lvl9pPr lvl="8" algn="ctr" rtl="0">
              <a:lnSpc>
                <a:spcPct val="100000"/>
              </a:lnSpc>
              <a:spcBef>
                <a:spcPct val="0"/>
              </a:spcBef>
              <a:spcAft>
                <a:spcPct val="0"/>
              </a:spcAft>
              <a:buSzPts val="2000"/>
              <a:buFont typeface="Raleway"/>
              <a:buNone/>
              <a:defRPr sz="2000" b="1">
                <a:latin typeface="Raleway"/>
                <a:ea typeface="Raleway"/>
                <a:cs typeface="Raleway"/>
                <a:sym typeface="Raleway"/>
              </a:defRPr>
            </a:lvl9pPr>
          </a:lstStyle>
          <a:p>
            <a:endParaRPr/>
          </a:p>
        </p:txBody>
      </p:sp>
      <p:grpSp>
        <p:nvGrpSpPr>
          <p:cNvPr id="205" name="Google Shape;205;p23"/>
          <p:cNvGrpSpPr/>
          <p:nvPr/>
        </p:nvGrpSpPr>
        <p:grpSpPr>
          <a:xfrm>
            <a:off x="-1701300" y="-2184064"/>
            <a:ext cx="12512476" cy="9977853"/>
            <a:chOff x="-1701300" y="-2184064"/>
            <a:chExt cx="12512476" cy="9977853"/>
          </a:xfrm>
        </p:grpSpPr>
        <p:grpSp>
          <p:nvGrpSpPr>
            <p:cNvPr id="206" name="Google Shape;206;p23"/>
            <p:cNvGrpSpPr/>
            <p:nvPr/>
          </p:nvGrpSpPr>
          <p:grpSpPr>
            <a:xfrm>
              <a:off x="-1701300" y="-2184064"/>
              <a:ext cx="12512476" cy="9977853"/>
              <a:chOff x="-1701300" y="-2184064"/>
              <a:chExt cx="12512476" cy="9977853"/>
            </a:xfrm>
          </p:grpSpPr>
          <p:pic>
            <p:nvPicPr>
              <p:cNvPr id="207" name="Google Shape;207;p23"/>
              <p:cNvPicPr preferRelativeResize="0"/>
              <p:nvPr/>
            </p:nvPicPr>
            <p:blipFill>
              <a:blip r:embed="rId2">
                <a:alphaModFix/>
              </a:blip>
              <a:stretch>
                <a:fillRect/>
              </a:stretch>
            </p:blipFill>
            <p:spPr>
              <a:xfrm>
                <a:off x="7388075" y="-2184064"/>
                <a:ext cx="3423101" cy="3494678"/>
              </a:xfrm>
              <a:prstGeom prst="rect">
                <a:avLst/>
              </a:prstGeom>
              <a:noFill/>
              <a:ln>
                <a:noFill/>
              </a:ln>
            </p:spPr>
          </p:pic>
          <p:pic>
            <p:nvPicPr>
              <p:cNvPr id="208" name="Google Shape;208;p23"/>
              <p:cNvPicPr preferRelativeResize="0"/>
              <p:nvPr/>
            </p:nvPicPr>
            <p:blipFill>
              <a:blip r:embed="rId2">
                <a:alphaModFix/>
              </a:blip>
              <a:stretch>
                <a:fillRect/>
              </a:stretch>
            </p:blipFill>
            <p:spPr>
              <a:xfrm rot="10800000">
                <a:off x="-1701300" y="4299111"/>
                <a:ext cx="3423101" cy="3494678"/>
              </a:xfrm>
              <a:prstGeom prst="rect">
                <a:avLst/>
              </a:prstGeom>
              <a:noFill/>
              <a:ln>
                <a:noFill/>
              </a:ln>
            </p:spPr>
          </p:pic>
        </p:grpSp>
        <p:pic>
          <p:nvPicPr>
            <p:cNvPr id="209" name="Google Shape;209;p23"/>
            <p:cNvPicPr preferRelativeResize="0"/>
            <p:nvPr/>
          </p:nvPicPr>
          <p:blipFill>
            <a:blip r:embed="rId3">
              <a:alphaModFix/>
            </a:blip>
            <a:srcRect t="32854"/>
            <a:stretch>
              <a:fillRect/>
            </a:stretch>
          </p:blipFill>
          <p:spPr>
            <a:xfrm flipH="1">
              <a:off x="7920750" y="4381075"/>
              <a:ext cx="1223250" cy="421200"/>
            </a:xfrm>
            <a:prstGeom prst="rect">
              <a:avLst/>
            </a:prstGeom>
            <a:noFill/>
            <a:ln>
              <a:noFill/>
            </a:ln>
          </p:spPr>
        </p:pic>
      </p:gr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six columns">
  <p:cSld name="CUSTOM_7">
    <p:bg>
      <p:bgPr>
        <a:blipFill>
          <a:blip r:embed="rId2">
            <a:alphaModFix/>
          </a:blip>
          <a:stretch>
            <a:fillRect/>
          </a:stretch>
        </a:blipFill>
        <a:effectLst/>
      </p:bgPr>
    </p:bg>
    <p:spTree>
      <p:nvGrpSpPr>
        <p:cNvPr id="1" name="Shape 210"/>
        <p:cNvGrpSpPr/>
        <p:nvPr/>
      </p:nvGrpSpPr>
      <p:grpSpPr>
        <a:xfrm>
          <a:off x="0" y="0"/>
          <a:ext cx="0" cy="0"/>
          <a:chOff x="0" y="0"/>
          <a:chExt cx="0" cy="0"/>
        </a:xfrm>
      </p:grpSpPr>
      <p:grpSp>
        <p:nvGrpSpPr>
          <p:cNvPr id="211" name="Google Shape;211;p24"/>
          <p:cNvGrpSpPr/>
          <p:nvPr/>
        </p:nvGrpSpPr>
        <p:grpSpPr>
          <a:xfrm>
            <a:off x="-2283175" y="-2348314"/>
            <a:ext cx="14130275" cy="8404903"/>
            <a:chOff x="-2283175" y="-2348314"/>
            <a:chExt cx="14130275" cy="8404903"/>
          </a:xfrm>
        </p:grpSpPr>
        <p:pic>
          <p:nvPicPr>
            <p:cNvPr id="212" name="Google Shape;212;p24"/>
            <p:cNvPicPr preferRelativeResize="0"/>
            <p:nvPr/>
          </p:nvPicPr>
          <p:blipFill>
            <a:blip r:embed="rId3">
              <a:alphaModFix/>
            </a:blip>
            <a:srcRect l="16439" t="16438" r="16432" b="16438"/>
            <a:stretch>
              <a:fillRect/>
            </a:stretch>
          </p:blipFill>
          <p:spPr>
            <a:xfrm>
              <a:off x="8468619" y="117176"/>
              <a:ext cx="568513" cy="572698"/>
            </a:xfrm>
            <a:prstGeom prst="rect">
              <a:avLst/>
            </a:prstGeom>
            <a:noFill/>
            <a:ln>
              <a:noFill/>
            </a:ln>
          </p:spPr>
        </p:pic>
        <p:grpSp>
          <p:nvGrpSpPr>
            <p:cNvPr id="213" name="Google Shape;213;p24"/>
            <p:cNvGrpSpPr/>
            <p:nvPr/>
          </p:nvGrpSpPr>
          <p:grpSpPr>
            <a:xfrm>
              <a:off x="-2283175" y="-2348314"/>
              <a:ext cx="14130275" cy="8404903"/>
              <a:chOff x="-2283175" y="-2348314"/>
              <a:chExt cx="14130275" cy="8404903"/>
            </a:xfrm>
          </p:grpSpPr>
          <p:pic>
            <p:nvPicPr>
              <p:cNvPr id="214" name="Google Shape;214;p24"/>
              <p:cNvPicPr preferRelativeResize="0"/>
              <p:nvPr/>
            </p:nvPicPr>
            <p:blipFill>
              <a:blip r:embed="rId4">
                <a:alphaModFix/>
              </a:blip>
              <a:stretch>
                <a:fillRect/>
              </a:stretch>
            </p:blipFill>
            <p:spPr>
              <a:xfrm rot="10800000">
                <a:off x="8424000" y="2561911"/>
                <a:ext cx="3423101" cy="3494678"/>
              </a:xfrm>
              <a:prstGeom prst="rect">
                <a:avLst/>
              </a:prstGeom>
              <a:noFill/>
              <a:ln>
                <a:noFill/>
              </a:ln>
            </p:spPr>
          </p:pic>
          <p:pic>
            <p:nvPicPr>
              <p:cNvPr id="215" name="Google Shape;215;p24"/>
              <p:cNvPicPr preferRelativeResize="0"/>
              <p:nvPr/>
            </p:nvPicPr>
            <p:blipFill>
              <a:blip r:embed="rId4">
                <a:alphaModFix/>
              </a:blip>
              <a:stretch>
                <a:fillRect/>
              </a:stretch>
            </p:blipFill>
            <p:spPr>
              <a:xfrm>
                <a:off x="-2283175" y="-2348314"/>
                <a:ext cx="3423101" cy="3494678"/>
              </a:xfrm>
              <a:prstGeom prst="rect">
                <a:avLst/>
              </a:prstGeom>
              <a:noFill/>
              <a:ln>
                <a:noFill/>
              </a:ln>
            </p:spPr>
          </p:pic>
        </p:grpSp>
      </p:grpSp>
      <p:sp>
        <p:nvSpPr>
          <p:cNvPr id="216" name="Google Shape;216;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ct val="0"/>
              </a:spcBef>
              <a:spcAft>
                <a:spcPct val="0"/>
              </a:spcAft>
              <a:buSzPts val="3400"/>
              <a:buNone/>
              <a:defRPr/>
            </a:lvl1pPr>
            <a:lvl2pPr lvl="1" rtl="0">
              <a:spcBef>
                <a:spcPct val="0"/>
              </a:spcBef>
              <a:spcAft>
                <a:spcPct val="0"/>
              </a:spcAft>
              <a:buSzPts val="3900"/>
              <a:buNone/>
              <a:defRPr/>
            </a:lvl2pPr>
            <a:lvl3pPr lvl="2" rtl="0">
              <a:spcBef>
                <a:spcPct val="0"/>
              </a:spcBef>
              <a:spcAft>
                <a:spcPct val="0"/>
              </a:spcAft>
              <a:buSzPts val="3900"/>
              <a:buNone/>
              <a:defRPr/>
            </a:lvl3pPr>
            <a:lvl4pPr lvl="3" rtl="0">
              <a:spcBef>
                <a:spcPct val="0"/>
              </a:spcBef>
              <a:spcAft>
                <a:spcPct val="0"/>
              </a:spcAft>
              <a:buSzPts val="3900"/>
              <a:buNone/>
              <a:defRPr/>
            </a:lvl4pPr>
            <a:lvl5pPr lvl="4" rtl="0">
              <a:spcBef>
                <a:spcPct val="0"/>
              </a:spcBef>
              <a:spcAft>
                <a:spcPct val="0"/>
              </a:spcAft>
              <a:buSzPts val="3900"/>
              <a:buNone/>
              <a:defRPr/>
            </a:lvl5pPr>
            <a:lvl6pPr lvl="5" rtl="0">
              <a:spcBef>
                <a:spcPct val="0"/>
              </a:spcBef>
              <a:spcAft>
                <a:spcPct val="0"/>
              </a:spcAft>
              <a:buSzPts val="3900"/>
              <a:buNone/>
              <a:defRPr/>
            </a:lvl6pPr>
            <a:lvl7pPr lvl="6" rtl="0">
              <a:spcBef>
                <a:spcPct val="0"/>
              </a:spcBef>
              <a:spcAft>
                <a:spcPct val="0"/>
              </a:spcAft>
              <a:buSzPts val="3900"/>
              <a:buNone/>
              <a:defRPr/>
            </a:lvl7pPr>
            <a:lvl8pPr lvl="7" rtl="0">
              <a:spcBef>
                <a:spcPct val="0"/>
              </a:spcBef>
              <a:spcAft>
                <a:spcPct val="0"/>
              </a:spcAft>
              <a:buSzPts val="3900"/>
              <a:buNone/>
              <a:defRPr/>
            </a:lvl8pPr>
            <a:lvl9pPr lvl="8" rtl="0">
              <a:spcBef>
                <a:spcPct val="0"/>
              </a:spcBef>
              <a:spcAft>
                <a:spcPct val="0"/>
              </a:spcAft>
              <a:buSzPts val="3900"/>
              <a:buNone/>
              <a:defRPr/>
            </a:lvl9pPr>
          </a:lstStyle>
          <a:p>
            <a:endParaRPr/>
          </a:p>
        </p:txBody>
      </p:sp>
      <p:sp>
        <p:nvSpPr>
          <p:cNvPr id="217" name="Google Shape;217;p24"/>
          <p:cNvSpPr txBox="1">
            <a:spLocks noGrp="1"/>
          </p:cNvSpPr>
          <p:nvPr>
            <p:ph type="subTitle" idx="1"/>
          </p:nvPr>
        </p:nvSpPr>
        <p:spPr>
          <a:xfrm>
            <a:off x="720000" y="1752485"/>
            <a:ext cx="2144400" cy="1105200"/>
          </a:xfrm>
          <a:prstGeom prst="rect">
            <a:avLst/>
          </a:prstGeom>
        </p:spPr>
        <p:txBody>
          <a:bodyPr spcFirstLastPara="1" wrap="square" lIns="91425" tIns="91425" rIns="91425" bIns="91425" anchor="t" anchorCtr="0">
            <a:noAutofit/>
          </a:bodyPr>
          <a:lstStyle>
            <a:lvl1pPr lvl="0" rtl="0">
              <a:lnSpc>
                <a:spcPct val="100000"/>
              </a:lnSpc>
              <a:spcBef>
                <a:spcPct val="0"/>
              </a:spcBef>
              <a:spcAft>
                <a:spcPct val="0"/>
              </a:spcAft>
              <a:buSzPts val="1200"/>
              <a:buNone/>
              <a:defRPr/>
            </a:lvl1pPr>
            <a:lvl2pPr lvl="1" algn="ctr" rtl="0">
              <a:lnSpc>
                <a:spcPct val="100000"/>
              </a:lnSpc>
              <a:spcBef>
                <a:spcPct val="0"/>
              </a:spcBef>
              <a:spcAft>
                <a:spcPct val="0"/>
              </a:spcAft>
              <a:buSzPts val="1200"/>
              <a:buNone/>
              <a:defRPr/>
            </a:lvl2pPr>
            <a:lvl3pPr lvl="2" algn="ctr" rtl="0">
              <a:lnSpc>
                <a:spcPct val="100000"/>
              </a:lnSpc>
              <a:spcBef>
                <a:spcPct val="0"/>
              </a:spcBef>
              <a:spcAft>
                <a:spcPct val="0"/>
              </a:spcAft>
              <a:buSzPts val="1200"/>
              <a:buNone/>
              <a:defRPr/>
            </a:lvl3pPr>
            <a:lvl4pPr lvl="3" algn="ctr" rtl="0">
              <a:lnSpc>
                <a:spcPct val="100000"/>
              </a:lnSpc>
              <a:spcBef>
                <a:spcPct val="0"/>
              </a:spcBef>
              <a:spcAft>
                <a:spcPct val="0"/>
              </a:spcAft>
              <a:buSzPts val="1200"/>
              <a:buNone/>
              <a:defRPr/>
            </a:lvl4pPr>
            <a:lvl5pPr lvl="4" algn="ctr" rtl="0">
              <a:lnSpc>
                <a:spcPct val="100000"/>
              </a:lnSpc>
              <a:spcBef>
                <a:spcPct val="0"/>
              </a:spcBef>
              <a:spcAft>
                <a:spcPct val="0"/>
              </a:spcAft>
              <a:buSzPts val="1200"/>
              <a:buNone/>
              <a:defRPr/>
            </a:lvl5pPr>
            <a:lvl6pPr lvl="5" algn="ctr" rtl="0">
              <a:lnSpc>
                <a:spcPct val="100000"/>
              </a:lnSpc>
              <a:spcBef>
                <a:spcPct val="0"/>
              </a:spcBef>
              <a:spcAft>
                <a:spcPct val="0"/>
              </a:spcAft>
              <a:buSzPts val="1200"/>
              <a:buNone/>
              <a:defRPr/>
            </a:lvl6pPr>
            <a:lvl7pPr lvl="6" algn="ctr" rtl="0">
              <a:lnSpc>
                <a:spcPct val="100000"/>
              </a:lnSpc>
              <a:spcBef>
                <a:spcPct val="0"/>
              </a:spcBef>
              <a:spcAft>
                <a:spcPct val="0"/>
              </a:spcAft>
              <a:buSzPts val="1200"/>
              <a:buNone/>
              <a:defRPr/>
            </a:lvl7pPr>
            <a:lvl8pPr lvl="7" algn="ctr" rtl="0">
              <a:lnSpc>
                <a:spcPct val="100000"/>
              </a:lnSpc>
              <a:spcBef>
                <a:spcPct val="0"/>
              </a:spcBef>
              <a:spcAft>
                <a:spcPct val="0"/>
              </a:spcAft>
              <a:buSzPts val="1200"/>
              <a:buNone/>
              <a:defRPr/>
            </a:lvl8pPr>
            <a:lvl9pPr lvl="8" algn="ctr" rtl="0">
              <a:lnSpc>
                <a:spcPct val="100000"/>
              </a:lnSpc>
              <a:spcBef>
                <a:spcPct val="0"/>
              </a:spcBef>
              <a:spcAft>
                <a:spcPct val="0"/>
              </a:spcAft>
              <a:buSzPts val="1200"/>
              <a:buNone/>
              <a:defRPr/>
            </a:lvl9pPr>
          </a:lstStyle>
          <a:p>
            <a:endParaRPr/>
          </a:p>
        </p:txBody>
      </p:sp>
      <p:sp>
        <p:nvSpPr>
          <p:cNvPr id="218" name="Google Shape;218;p24"/>
          <p:cNvSpPr txBox="1">
            <a:spLocks noGrp="1"/>
          </p:cNvSpPr>
          <p:nvPr>
            <p:ph type="subTitle" idx="2"/>
          </p:nvPr>
        </p:nvSpPr>
        <p:spPr>
          <a:xfrm>
            <a:off x="3503187" y="1752485"/>
            <a:ext cx="2144400" cy="1105200"/>
          </a:xfrm>
          <a:prstGeom prst="rect">
            <a:avLst/>
          </a:prstGeom>
        </p:spPr>
        <p:txBody>
          <a:bodyPr spcFirstLastPara="1" wrap="square" lIns="91425" tIns="91425" rIns="91425" bIns="91425" anchor="t" anchorCtr="0">
            <a:noAutofit/>
          </a:bodyPr>
          <a:lstStyle>
            <a:lvl1pPr lvl="0" rtl="0">
              <a:lnSpc>
                <a:spcPct val="100000"/>
              </a:lnSpc>
              <a:spcBef>
                <a:spcPct val="0"/>
              </a:spcBef>
              <a:spcAft>
                <a:spcPct val="0"/>
              </a:spcAft>
              <a:buSzPts val="1200"/>
              <a:buNone/>
              <a:defRPr/>
            </a:lvl1pPr>
            <a:lvl2pPr lvl="1" algn="ctr" rtl="0">
              <a:lnSpc>
                <a:spcPct val="100000"/>
              </a:lnSpc>
              <a:spcBef>
                <a:spcPct val="0"/>
              </a:spcBef>
              <a:spcAft>
                <a:spcPct val="0"/>
              </a:spcAft>
              <a:buSzPts val="1200"/>
              <a:buNone/>
              <a:defRPr/>
            </a:lvl2pPr>
            <a:lvl3pPr lvl="2" algn="ctr" rtl="0">
              <a:lnSpc>
                <a:spcPct val="100000"/>
              </a:lnSpc>
              <a:spcBef>
                <a:spcPct val="0"/>
              </a:spcBef>
              <a:spcAft>
                <a:spcPct val="0"/>
              </a:spcAft>
              <a:buSzPts val="1200"/>
              <a:buNone/>
              <a:defRPr/>
            </a:lvl3pPr>
            <a:lvl4pPr lvl="3" algn="ctr" rtl="0">
              <a:lnSpc>
                <a:spcPct val="100000"/>
              </a:lnSpc>
              <a:spcBef>
                <a:spcPct val="0"/>
              </a:spcBef>
              <a:spcAft>
                <a:spcPct val="0"/>
              </a:spcAft>
              <a:buSzPts val="1200"/>
              <a:buNone/>
              <a:defRPr/>
            </a:lvl4pPr>
            <a:lvl5pPr lvl="4" algn="ctr" rtl="0">
              <a:lnSpc>
                <a:spcPct val="100000"/>
              </a:lnSpc>
              <a:spcBef>
                <a:spcPct val="0"/>
              </a:spcBef>
              <a:spcAft>
                <a:spcPct val="0"/>
              </a:spcAft>
              <a:buSzPts val="1200"/>
              <a:buNone/>
              <a:defRPr/>
            </a:lvl5pPr>
            <a:lvl6pPr lvl="5" algn="ctr" rtl="0">
              <a:lnSpc>
                <a:spcPct val="100000"/>
              </a:lnSpc>
              <a:spcBef>
                <a:spcPct val="0"/>
              </a:spcBef>
              <a:spcAft>
                <a:spcPct val="0"/>
              </a:spcAft>
              <a:buSzPts val="1200"/>
              <a:buNone/>
              <a:defRPr/>
            </a:lvl6pPr>
            <a:lvl7pPr lvl="6" algn="ctr" rtl="0">
              <a:lnSpc>
                <a:spcPct val="100000"/>
              </a:lnSpc>
              <a:spcBef>
                <a:spcPct val="0"/>
              </a:spcBef>
              <a:spcAft>
                <a:spcPct val="0"/>
              </a:spcAft>
              <a:buSzPts val="1200"/>
              <a:buNone/>
              <a:defRPr/>
            </a:lvl7pPr>
            <a:lvl8pPr lvl="7" algn="ctr" rtl="0">
              <a:lnSpc>
                <a:spcPct val="100000"/>
              </a:lnSpc>
              <a:spcBef>
                <a:spcPct val="0"/>
              </a:spcBef>
              <a:spcAft>
                <a:spcPct val="0"/>
              </a:spcAft>
              <a:buSzPts val="1200"/>
              <a:buNone/>
              <a:defRPr/>
            </a:lvl8pPr>
            <a:lvl9pPr lvl="8" algn="ctr" rtl="0">
              <a:lnSpc>
                <a:spcPct val="100000"/>
              </a:lnSpc>
              <a:spcBef>
                <a:spcPct val="0"/>
              </a:spcBef>
              <a:spcAft>
                <a:spcPct val="0"/>
              </a:spcAft>
              <a:buSzPts val="1200"/>
              <a:buNone/>
              <a:defRPr/>
            </a:lvl9pPr>
          </a:lstStyle>
          <a:p>
            <a:endParaRPr/>
          </a:p>
        </p:txBody>
      </p:sp>
      <p:sp>
        <p:nvSpPr>
          <p:cNvPr id="219" name="Google Shape;219;p24"/>
          <p:cNvSpPr txBox="1">
            <a:spLocks noGrp="1"/>
          </p:cNvSpPr>
          <p:nvPr>
            <p:ph type="subTitle" idx="3"/>
          </p:nvPr>
        </p:nvSpPr>
        <p:spPr>
          <a:xfrm>
            <a:off x="720000" y="3404546"/>
            <a:ext cx="2144400" cy="1105200"/>
          </a:xfrm>
          <a:prstGeom prst="rect">
            <a:avLst/>
          </a:prstGeom>
        </p:spPr>
        <p:txBody>
          <a:bodyPr spcFirstLastPara="1" wrap="square" lIns="91425" tIns="91425" rIns="91425" bIns="91425" anchor="t" anchorCtr="0">
            <a:noAutofit/>
          </a:bodyPr>
          <a:lstStyle>
            <a:lvl1pPr lvl="0" rtl="0">
              <a:lnSpc>
                <a:spcPct val="100000"/>
              </a:lnSpc>
              <a:spcBef>
                <a:spcPct val="0"/>
              </a:spcBef>
              <a:spcAft>
                <a:spcPct val="0"/>
              </a:spcAft>
              <a:buSzPts val="1200"/>
              <a:buNone/>
              <a:defRPr/>
            </a:lvl1pPr>
            <a:lvl2pPr lvl="1" algn="ctr" rtl="0">
              <a:lnSpc>
                <a:spcPct val="100000"/>
              </a:lnSpc>
              <a:spcBef>
                <a:spcPct val="0"/>
              </a:spcBef>
              <a:spcAft>
                <a:spcPct val="0"/>
              </a:spcAft>
              <a:buSzPts val="1200"/>
              <a:buNone/>
              <a:defRPr/>
            </a:lvl2pPr>
            <a:lvl3pPr lvl="2" algn="ctr" rtl="0">
              <a:lnSpc>
                <a:spcPct val="100000"/>
              </a:lnSpc>
              <a:spcBef>
                <a:spcPct val="0"/>
              </a:spcBef>
              <a:spcAft>
                <a:spcPct val="0"/>
              </a:spcAft>
              <a:buSzPts val="1200"/>
              <a:buNone/>
              <a:defRPr/>
            </a:lvl3pPr>
            <a:lvl4pPr lvl="3" algn="ctr" rtl="0">
              <a:lnSpc>
                <a:spcPct val="100000"/>
              </a:lnSpc>
              <a:spcBef>
                <a:spcPct val="0"/>
              </a:spcBef>
              <a:spcAft>
                <a:spcPct val="0"/>
              </a:spcAft>
              <a:buSzPts val="1200"/>
              <a:buNone/>
              <a:defRPr/>
            </a:lvl4pPr>
            <a:lvl5pPr lvl="4" algn="ctr" rtl="0">
              <a:lnSpc>
                <a:spcPct val="100000"/>
              </a:lnSpc>
              <a:spcBef>
                <a:spcPct val="0"/>
              </a:spcBef>
              <a:spcAft>
                <a:spcPct val="0"/>
              </a:spcAft>
              <a:buSzPts val="1200"/>
              <a:buNone/>
              <a:defRPr/>
            </a:lvl5pPr>
            <a:lvl6pPr lvl="5" algn="ctr" rtl="0">
              <a:lnSpc>
                <a:spcPct val="100000"/>
              </a:lnSpc>
              <a:spcBef>
                <a:spcPct val="0"/>
              </a:spcBef>
              <a:spcAft>
                <a:spcPct val="0"/>
              </a:spcAft>
              <a:buSzPts val="1200"/>
              <a:buNone/>
              <a:defRPr/>
            </a:lvl6pPr>
            <a:lvl7pPr lvl="6" algn="ctr" rtl="0">
              <a:lnSpc>
                <a:spcPct val="100000"/>
              </a:lnSpc>
              <a:spcBef>
                <a:spcPct val="0"/>
              </a:spcBef>
              <a:spcAft>
                <a:spcPct val="0"/>
              </a:spcAft>
              <a:buSzPts val="1200"/>
              <a:buNone/>
              <a:defRPr/>
            </a:lvl7pPr>
            <a:lvl8pPr lvl="7" algn="ctr" rtl="0">
              <a:lnSpc>
                <a:spcPct val="100000"/>
              </a:lnSpc>
              <a:spcBef>
                <a:spcPct val="0"/>
              </a:spcBef>
              <a:spcAft>
                <a:spcPct val="0"/>
              </a:spcAft>
              <a:buSzPts val="1200"/>
              <a:buNone/>
              <a:defRPr/>
            </a:lvl8pPr>
            <a:lvl9pPr lvl="8" algn="ctr" rtl="0">
              <a:lnSpc>
                <a:spcPct val="100000"/>
              </a:lnSpc>
              <a:spcBef>
                <a:spcPct val="0"/>
              </a:spcBef>
              <a:spcAft>
                <a:spcPct val="0"/>
              </a:spcAft>
              <a:buSzPts val="1200"/>
              <a:buNone/>
              <a:defRPr/>
            </a:lvl9pPr>
          </a:lstStyle>
          <a:p>
            <a:endParaRPr/>
          </a:p>
        </p:txBody>
      </p:sp>
      <p:sp>
        <p:nvSpPr>
          <p:cNvPr id="220" name="Google Shape;220;p24"/>
          <p:cNvSpPr txBox="1">
            <a:spLocks noGrp="1"/>
          </p:cNvSpPr>
          <p:nvPr>
            <p:ph type="subTitle" idx="4"/>
          </p:nvPr>
        </p:nvSpPr>
        <p:spPr>
          <a:xfrm>
            <a:off x="3503185" y="3404546"/>
            <a:ext cx="2144400" cy="1105200"/>
          </a:xfrm>
          <a:prstGeom prst="rect">
            <a:avLst/>
          </a:prstGeom>
        </p:spPr>
        <p:txBody>
          <a:bodyPr spcFirstLastPara="1" wrap="square" lIns="91425" tIns="91425" rIns="91425" bIns="91425" anchor="t" anchorCtr="0">
            <a:noAutofit/>
          </a:bodyPr>
          <a:lstStyle>
            <a:lvl1pPr lvl="0" rtl="0">
              <a:lnSpc>
                <a:spcPct val="100000"/>
              </a:lnSpc>
              <a:spcBef>
                <a:spcPct val="0"/>
              </a:spcBef>
              <a:spcAft>
                <a:spcPct val="0"/>
              </a:spcAft>
              <a:buSzPts val="1200"/>
              <a:buNone/>
              <a:defRPr/>
            </a:lvl1pPr>
            <a:lvl2pPr lvl="1" algn="ctr" rtl="0">
              <a:lnSpc>
                <a:spcPct val="100000"/>
              </a:lnSpc>
              <a:spcBef>
                <a:spcPct val="0"/>
              </a:spcBef>
              <a:spcAft>
                <a:spcPct val="0"/>
              </a:spcAft>
              <a:buSzPts val="1200"/>
              <a:buNone/>
              <a:defRPr/>
            </a:lvl2pPr>
            <a:lvl3pPr lvl="2" algn="ctr" rtl="0">
              <a:lnSpc>
                <a:spcPct val="100000"/>
              </a:lnSpc>
              <a:spcBef>
                <a:spcPct val="0"/>
              </a:spcBef>
              <a:spcAft>
                <a:spcPct val="0"/>
              </a:spcAft>
              <a:buSzPts val="1200"/>
              <a:buNone/>
              <a:defRPr/>
            </a:lvl3pPr>
            <a:lvl4pPr lvl="3" algn="ctr" rtl="0">
              <a:lnSpc>
                <a:spcPct val="100000"/>
              </a:lnSpc>
              <a:spcBef>
                <a:spcPct val="0"/>
              </a:spcBef>
              <a:spcAft>
                <a:spcPct val="0"/>
              </a:spcAft>
              <a:buSzPts val="1200"/>
              <a:buNone/>
              <a:defRPr/>
            </a:lvl4pPr>
            <a:lvl5pPr lvl="4" algn="ctr" rtl="0">
              <a:lnSpc>
                <a:spcPct val="100000"/>
              </a:lnSpc>
              <a:spcBef>
                <a:spcPct val="0"/>
              </a:spcBef>
              <a:spcAft>
                <a:spcPct val="0"/>
              </a:spcAft>
              <a:buSzPts val="1200"/>
              <a:buNone/>
              <a:defRPr/>
            </a:lvl5pPr>
            <a:lvl6pPr lvl="5" algn="ctr" rtl="0">
              <a:lnSpc>
                <a:spcPct val="100000"/>
              </a:lnSpc>
              <a:spcBef>
                <a:spcPct val="0"/>
              </a:spcBef>
              <a:spcAft>
                <a:spcPct val="0"/>
              </a:spcAft>
              <a:buSzPts val="1200"/>
              <a:buNone/>
              <a:defRPr/>
            </a:lvl6pPr>
            <a:lvl7pPr lvl="6" algn="ctr" rtl="0">
              <a:lnSpc>
                <a:spcPct val="100000"/>
              </a:lnSpc>
              <a:spcBef>
                <a:spcPct val="0"/>
              </a:spcBef>
              <a:spcAft>
                <a:spcPct val="0"/>
              </a:spcAft>
              <a:buSzPts val="1200"/>
              <a:buNone/>
              <a:defRPr/>
            </a:lvl7pPr>
            <a:lvl8pPr lvl="7" algn="ctr" rtl="0">
              <a:lnSpc>
                <a:spcPct val="100000"/>
              </a:lnSpc>
              <a:spcBef>
                <a:spcPct val="0"/>
              </a:spcBef>
              <a:spcAft>
                <a:spcPct val="0"/>
              </a:spcAft>
              <a:buSzPts val="1200"/>
              <a:buNone/>
              <a:defRPr/>
            </a:lvl8pPr>
            <a:lvl9pPr lvl="8" algn="ctr" rtl="0">
              <a:lnSpc>
                <a:spcPct val="100000"/>
              </a:lnSpc>
              <a:spcBef>
                <a:spcPct val="0"/>
              </a:spcBef>
              <a:spcAft>
                <a:spcPct val="0"/>
              </a:spcAft>
              <a:buSzPts val="1200"/>
              <a:buNone/>
              <a:defRPr/>
            </a:lvl9pPr>
          </a:lstStyle>
          <a:p>
            <a:endParaRPr/>
          </a:p>
        </p:txBody>
      </p:sp>
      <p:sp>
        <p:nvSpPr>
          <p:cNvPr id="221" name="Google Shape;221;p24"/>
          <p:cNvSpPr txBox="1">
            <a:spLocks noGrp="1"/>
          </p:cNvSpPr>
          <p:nvPr>
            <p:ph type="subTitle" idx="5"/>
          </p:nvPr>
        </p:nvSpPr>
        <p:spPr>
          <a:xfrm>
            <a:off x="6286370" y="1752485"/>
            <a:ext cx="2144400" cy="1105200"/>
          </a:xfrm>
          <a:prstGeom prst="rect">
            <a:avLst/>
          </a:prstGeom>
        </p:spPr>
        <p:txBody>
          <a:bodyPr spcFirstLastPara="1" wrap="square" lIns="91425" tIns="91425" rIns="91425" bIns="91425" anchor="t" anchorCtr="0">
            <a:noAutofit/>
          </a:bodyPr>
          <a:lstStyle>
            <a:lvl1pPr lvl="0" rtl="0">
              <a:lnSpc>
                <a:spcPct val="100000"/>
              </a:lnSpc>
              <a:spcBef>
                <a:spcPct val="0"/>
              </a:spcBef>
              <a:spcAft>
                <a:spcPct val="0"/>
              </a:spcAft>
              <a:buSzPts val="1200"/>
              <a:buNone/>
              <a:defRPr/>
            </a:lvl1pPr>
            <a:lvl2pPr lvl="1" algn="ctr" rtl="0">
              <a:lnSpc>
                <a:spcPct val="100000"/>
              </a:lnSpc>
              <a:spcBef>
                <a:spcPct val="0"/>
              </a:spcBef>
              <a:spcAft>
                <a:spcPct val="0"/>
              </a:spcAft>
              <a:buSzPts val="1200"/>
              <a:buNone/>
              <a:defRPr/>
            </a:lvl2pPr>
            <a:lvl3pPr lvl="2" algn="ctr" rtl="0">
              <a:lnSpc>
                <a:spcPct val="100000"/>
              </a:lnSpc>
              <a:spcBef>
                <a:spcPct val="0"/>
              </a:spcBef>
              <a:spcAft>
                <a:spcPct val="0"/>
              </a:spcAft>
              <a:buSzPts val="1200"/>
              <a:buNone/>
              <a:defRPr/>
            </a:lvl3pPr>
            <a:lvl4pPr lvl="3" algn="ctr" rtl="0">
              <a:lnSpc>
                <a:spcPct val="100000"/>
              </a:lnSpc>
              <a:spcBef>
                <a:spcPct val="0"/>
              </a:spcBef>
              <a:spcAft>
                <a:spcPct val="0"/>
              </a:spcAft>
              <a:buSzPts val="1200"/>
              <a:buNone/>
              <a:defRPr/>
            </a:lvl4pPr>
            <a:lvl5pPr lvl="4" algn="ctr" rtl="0">
              <a:lnSpc>
                <a:spcPct val="100000"/>
              </a:lnSpc>
              <a:spcBef>
                <a:spcPct val="0"/>
              </a:spcBef>
              <a:spcAft>
                <a:spcPct val="0"/>
              </a:spcAft>
              <a:buSzPts val="1200"/>
              <a:buNone/>
              <a:defRPr/>
            </a:lvl5pPr>
            <a:lvl6pPr lvl="5" algn="ctr" rtl="0">
              <a:lnSpc>
                <a:spcPct val="100000"/>
              </a:lnSpc>
              <a:spcBef>
                <a:spcPct val="0"/>
              </a:spcBef>
              <a:spcAft>
                <a:spcPct val="0"/>
              </a:spcAft>
              <a:buSzPts val="1200"/>
              <a:buNone/>
              <a:defRPr/>
            </a:lvl6pPr>
            <a:lvl7pPr lvl="6" algn="ctr" rtl="0">
              <a:lnSpc>
                <a:spcPct val="100000"/>
              </a:lnSpc>
              <a:spcBef>
                <a:spcPct val="0"/>
              </a:spcBef>
              <a:spcAft>
                <a:spcPct val="0"/>
              </a:spcAft>
              <a:buSzPts val="1200"/>
              <a:buNone/>
              <a:defRPr/>
            </a:lvl7pPr>
            <a:lvl8pPr lvl="7" algn="ctr" rtl="0">
              <a:lnSpc>
                <a:spcPct val="100000"/>
              </a:lnSpc>
              <a:spcBef>
                <a:spcPct val="0"/>
              </a:spcBef>
              <a:spcAft>
                <a:spcPct val="0"/>
              </a:spcAft>
              <a:buSzPts val="1200"/>
              <a:buNone/>
              <a:defRPr/>
            </a:lvl8pPr>
            <a:lvl9pPr lvl="8" algn="ctr" rtl="0">
              <a:lnSpc>
                <a:spcPct val="100000"/>
              </a:lnSpc>
              <a:spcBef>
                <a:spcPct val="0"/>
              </a:spcBef>
              <a:spcAft>
                <a:spcPct val="0"/>
              </a:spcAft>
              <a:buSzPts val="1200"/>
              <a:buNone/>
              <a:defRPr/>
            </a:lvl9pPr>
          </a:lstStyle>
          <a:p>
            <a:endParaRPr/>
          </a:p>
        </p:txBody>
      </p:sp>
      <p:sp>
        <p:nvSpPr>
          <p:cNvPr id="222" name="Google Shape;222;p24"/>
          <p:cNvSpPr txBox="1">
            <a:spLocks noGrp="1"/>
          </p:cNvSpPr>
          <p:nvPr>
            <p:ph type="subTitle" idx="6"/>
          </p:nvPr>
        </p:nvSpPr>
        <p:spPr>
          <a:xfrm>
            <a:off x="6286370" y="3404546"/>
            <a:ext cx="2144400" cy="1105200"/>
          </a:xfrm>
          <a:prstGeom prst="rect">
            <a:avLst/>
          </a:prstGeom>
        </p:spPr>
        <p:txBody>
          <a:bodyPr spcFirstLastPara="1" wrap="square" lIns="91425" tIns="91425" rIns="91425" bIns="91425" anchor="t" anchorCtr="0">
            <a:noAutofit/>
          </a:bodyPr>
          <a:lstStyle>
            <a:lvl1pPr lvl="0" rtl="0">
              <a:lnSpc>
                <a:spcPct val="100000"/>
              </a:lnSpc>
              <a:spcBef>
                <a:spcPct val="0"/>
              </a:spcBef>
              <a:spcAft>
                <a:spcPct val="0"/>
              </a:spcAft>
              <a:buSzPts val="1200"/>
              <a:buNone/>
              <a:defRPr/>
            </a:lvl1pPr>
            <a:lvl2pPr lvl="1" algn="ctr" rtl="0">
              <a:lnSpc>
                <a:spcPct val="100000"/>
              </a:lnSpc>
              <a:spcBef>
                <a:spcPct val="0"/>
              </a:spcBef>
              <a:spcAft>
                <a:spcPct val="0"/>
              </a:spcAft>
              <a:buSzPts val="1200"/>
              <a:buNone/>
              <a:defRPr/>
            </a:lvl2pPr>
            <a:lvl3pPr lvl="2" algn="ctr" rtl="0">
              <a:lnSpc>
                <a:spcPct val="100000"/>
              </a:lnSpc>
              <a:spcBef>
                <a:spcPct val="0"/>
              </a:spcBef>
              <a:spcAft>
                <a:spcPct val="0"/>
              </a:spcAft>
              <a:buSzPts val="1200"/>
              <a:buNone/>
              <a:defRPr/>
            </a:lvl3pPr>
            <a:lvl4pPr lvl="3" algn="ctr" rtl="0">
              <a:lnSpc>
                <a:spcPct val="100000"/>
              </a:lnSpc>
              <a:spcBef>
                <a:spcPct val="0"/>
              </a:spcBef>
              <a:spcAft>
                <a:spcPct val="0"/>
              </a:spcAft>
              <a:buSzPts val="1200"/>
              <a:buNone/>
              <a:defRPr/>
            </a:lvl4pPr>
            <a:lvl5pPr lvl="4" algn="ctr" rtl="0">
              <a:lnSpc>
                <a:spcPct val="100000"/>
              </a:lnSpc>
              <a:spcBef>
                <a:spcPct val="0"/>
              </a:spcBef>
              <a:spcAft>
                <a:spcPct val="0"/>
              </a:spcAft>
              <a:buSzPts val="1200"/>
              <a:buNone/>
              <a:defRPr/>
            </a:lvl5pPr>
            <a:lvl6pPr lvl="5" algn="ctr" rtl="0">
              <a:lnSpc>
                <a:spcPct val="100000"/>
              </a:lnSpc>
              <a:spcBef>
                <a:spcPct val="0"/>
              </a:spcBef>
              <a:spcAft>
                <a:spcPct val="0"/>
              </a:spcAft>
              <a:buSzPts val="1200"/>
              <a:buNone/>
              <a:defRPr/>
            </a:lvl6pPr>
            <a:lvl7pPr lvl="6" algn="ctr" rtl="0">
              <a:lnSpc>
                <a:spcPct val="100000"/>
              </a:lnSpc>
              <a:spcBef>
                <a:spcPct val="0"/>
              </a:spcBef>
              <a:spcAft>
                <a:spcPct val="0"/>
              </a:spcAft>
              <a:buSzPts val="1200"/>
              <a:buNone/>
              <a:defRPr/>
            </a:lvl7pPr>
            <a:lvl8pPr lvl="7" algn="ctr" rtl="0">
              <a:lnSpc>
                <a:spcPct val="100000"/>
              </a:lnSpc>
              <a:spcBef>
                <a:spcPct val="0"/>
              </a:spcBef>
              <a:spcAft>
                <a:spcPct val="0"/>
              </a:spcAft>
              <a:buSzPts val="1200"/>
              <a:buNone/>
              <a:defRPr/>
            </a:lvl8pPr>
            <a:lvl9pPr lvl="8" algn="ctr" rtl="0">
              <a:lnSpc>
                <a:spcPct val="100000"/>
              </a:lnSpc>
              <a:spcBef>
                <a:spcPct val="0"/>
              </a:spcBef>
              <a:spcAft>
                <a:spcPct val="0"/>
              </a:spcAft>
              <a:buSzPts val="1200"/>
              <a:buNone/>
              <a:defRPr/>
            </a:lvl9pPr>
          </a:lstStyle>
          <a:p>
            <a:endParaRPr/>
          </a:p>
        </p:txBody>
      </p:sp>
      <p:sp>
        <p:nvSpPr>
          <p:cNvPr id="223" name="Google Shape;223;p24"/>
          <p:cNvSpPr txBox="1">
            <a:spLocks noGrp="1"/>
          </p:cNvSpPr>
          <p:nvPr>
            <p:ph type="subTitle" idx="7"/>
          </p:nvPr>
        </p:nvSpPr>
        <p:spPr>
          <a:xfrm>
            <a:off x="720000" y="1457450"/>
            <a:ext cx="2144400" cy="377100"/>
          </a:xfrm>
          <a:prstGeom prst="rect">
            <a:avLst/>
          </a:prstGeom>
        </p:spPr>
        <p:txBody>
          <a:bodyPr spcFirstLastPara="1" wrap="square" lIns="91425" tIns="91425" rIns="91425" bIns="91425" anchor="b" anchorCtr="0">
            <a:noAutofit/>
          </a:bodyPr>
          <a:lstStyle>
            <a:lvl1pPr lvl="0" rtl="0">
              <a:lnSpc>
                <a:spcPct val="100000"/>
              </a:lnSpc>
              <a:spcBef>
                <a:spcPct val="0"/>
              </a:spcBef>
              <a:spcAft>
                <a:spcPct val="0"/>
              </a:spcAft>
              <a:buSzPts val="2000"/>
              <a:buFont typeface="Raleway"/>
              <a:buNone/>
              <a:defRPr sz="2200">
                <a:latin typeface="Teko Medium"/>
                <a:ea typeface="Teko Medium"/>
                <a:cs typeface="Teko Medium"/>
                <a:sym typeface="Teko Medium"/>
              </a:defRPr>
            </a:lvl1pPr>
            <a:lvl2pPr lvl="1" algn="ctr" rtl="0">
              <a:lnSpc>
                <a:spcPct val="100000"/>
              </a:lnSpc>
              <a:spcBef>
                <a:spcPct val="0"/>
              </a:spcBef>
              <a:spcAft>
                <a:spcPct val="0"/>
              </a:spcAft>
              <a:buSzPts val="2000"/>
              <a:buFont typeface="Raleway"/>
              <a:buNone/>
              <a:defRPr sz="2000" b="1">
                <a:latin typeface="Raleway"/>
                <a:ea typeface="Raleway"/>
                <a:cs typeface="Raleway"/>
                <a:sym typeface="Raleway"/>
              </a:defRPr>
            </a:lvl2pPr>
            <a:lvl3pPr lvl="2" algn="ctr" rtl="0">
              <a:lnSpc>
                <a:spcPct val="100000"/>
              </a:lnSpc>
              <a:spcBef>
                <a:spcPct val="0"/>
              </a:spcBef>
              <a:spcAft>
                <a:spcPct val="0"/>
              </a:spcAft>
              <a:buSzPts val="2000"/>
              <a:buFont typeface="Raleway"/>
              <a:buNone/>
              <a:defRPr sz="2000" b="1">
                <a:latin typeface="Raleway"/>
                <a:ea typeface="Raleway"/>
                <a:cs typeface="Raleway"/>
                <a:sym typeface="Raleway"/>
              </a:defRPr>
            </a:lvl3pPr>
            <a:lvl4pPr lvl="3" algn="ctr" rtl="0">
              <a:lnSpc>
                <a:spcPct val="100000"/>
              </a:lnSpc>
              <a:spcBef>
                <a:spcPct val="0"/>
              </a:spcBef>
              <a:spcAft>
                <a:spcPct val="0"/>
              </a:spcAft>
              <a:buSzPts val="2000"/>
              <a:buFont typeface="Raleway"/>
              <a:buNone/>
              <a:defRPr sz="2000" b="1">
                <a:latin typeface="Raleway"/>
                <a:ea typeface="Raleway"/>
                <a:cs typeface="Raleway"/>
                <a:sym typeface="Raleway"/>
              </a:defRPr>
            </a:lvl4pPr>
            <a:lvl5pPr lvl="4" algn="ctr" rtl="0">
              <a:lnSpc>
                <a:spcPct val="100000"/>
              </a:lnSpc>
              <a:spcBef>
                <a:spcPct val="0"/>
              </a:spcBef>
              <a:spcAft>
                <a:spcPct val="0"/>
              </a:spcAft>
              <a:buSzPts val="2000"/>
              <a:buFont typeface="Raleway"/>
              <a:buNone/>
              <a:defRPr sz="2000" b="1">
                <a:latin typeface="Raleway"/>
                <a:ea typeface="Raleway"/>
                <a:cs typeface="Raleway"/>
                <a:sym typeface="Raleway"/>
              </a:defRPr>
            </a:lvl5pPr>
            <a:lvl6pPr lvl="5" algn="ctr" rtl="0">
              <a:lnSpc>
                <a:spcPct val="100000"/>
              </a:lnSpc>
              <a:spcBef>
                <a:spcPct val="0"/>
              </a:spcBef>
              <a:spcAft>
                <a:spcPct val="0"/>
              </a:spcAft>
              <a:buSzPts val="2000"/>
              <a:buFont typeface="Raleway"/>
              <a:buNone/>
              <a:defRPr sz="2000" b="1">
                <a:latin typeface="Raleway"/>
                <a:ea typeface="Raleway"/>
                <a:cs typeface="Raleway"/>
                <a:sym typeface="Raleway"/>
              </a:defRPr>
            </a:lvl6pPr>
            <a:lvl7pPr lvl="6" algn="ctr" rtl="0">
              <a:lnSpc>
                <a:spcPct val="100000"/>
              </a:lnSpc>
              <a:spcBef>
                <a:spcPct val="0"/>
              </a:spcBef>
              <a:spcAft>
                <a:spcPct val="0"/>
              </a:spcAft>
              <a:buSzPts val="2000"/>
              <a:buFont typeface="Raleway"/>
              <a:buNone/>
              <a:defRPr sz="2000" b="1">
                <a:latin typeface="Raleway"/>
                <a:ea typeface="Raleway"/>
                <a:cs typeface="Raleway"/>
                <a:sym typeface="Raleway"/>
              </a:defRPr>
            </a:lvl7pPr>
            <a:lvl8pPr lvl="7" algn="ctr" rtl="0">
              <a:lnSpc>
                <a:spcPct val="100000"/>
              </a:lnSpc>
              <a:spcBef>
                <a:spcPct val="0"/>
              </a:spcBef>
              <a:spcAft>
                <a:spcPct val="0"/>
              </a:spcAft>
              <a:buSzPts val="2000"/>
              <a:buFont typeface="Raleway"/>
              <a:buNone/>
              <a:defRPr sz="2000" b="1">
                <a:latin typeface="Raleway"/>
                <a:ea typeface="Raleway"/>
                <a:cs typeface="Raleway"/>
                <a:sym typeface="Raleway"/>
              </a:defRPr>
            </a:lvl8pPr>
            <a:lvl9pPr lvl="8" algn="ctr" rtl="0">
              <a:lnSpc>
                <a:spcPct val="100000"/>
              </a:lnSpc>
              <a:spcBef>
                <a:spcPct val="0"/>
              </a:spcBef>
              <a:spcAft>
                <a:spcPct val="0"/>
              </a:spcAft>
              <a:buSzPts val="2000"/>
              <a:buFont typeface="Raleway"/>
              <a:buNone/>
              <a:defRPr sz="2000" b="1">
                <a:latin typeface="Raleway"/>
                <a:ea typeface="Raleway"/>
                <a:cs typeface="Raleway"/>
                <a:sym typeface="Raleway"/>
              </a:defRPr>
            </a:lvl9pPr>
          </a:lstStyle>
          <a:p>
            <a:endParaRPr/>
          </a:p>
        </p:txBody>
      </p:sp>
      <p:sp>
        <p:nvSpPr>
          <p:cNvPr id="224" name="Google Shape;224;p24"/>
          <p:cNvSpPr txBox="1">
            <a:spLocks noGrp="1"/>
          </p:cNvSpPr>
          <p:nvPr>
            <p:ph type="subTitle" idx="8"/>
          </p:nvPr>
        </p:nvSpPr>
        <p:spPr>
          <a:xfrm>
            <a:off x="3503187" y="1457450"/>
            <a:ext cx="2144400" cy="377100"/>
          </a:xfrm>
          <a:prstGeom prst="rect">
            <a:avLst/>
          </a:prstGeom>
        </p:spPr>
        <p:txBody>
          <a:bodyPr spcFirstLastPara="1" wrap="square" lIns="91425" tIns="91425" rIns="91425" bIns="91425" anchor="b" anchorCtr="0">
            <a:noAutofit/>
          </a:bodyPr>
          <a:lstStyle>
            <a:lvl1pPr lvl="0" rtl="0">
              <a:lnSpc>
                <a:spcPct val="100000"/>
              </a:lnSpc>
              <a:spcBef>
                <a:spcPct val="0"/>
              </a:spcBef>
              <a:spcAft>
                <a:spcPct val="0"/>
              </a:spcAft>
              <a:buSzPts val="2000"/>
              <a:buFont typeface="Raleway"/>
              <a:buNone/>
              <a:defRPr sz="2200">
                <a:latin typeface="Teko Medium"/>
                <a:ea typeface="Teko Medium"/>
                <a:cs typeface="Teko Medium"/>
                <a:sym typeface="Teko Medium"/>
              </a:defRPr>
            </a:lvl1pPr>
            <a:lvl2pPr lvl="1" algn="ctr" rtl="0">
              <a:lnSpc>
                <a:spcPct val="100000"/>
              </a:lnSpc>
              <a:spcBef>
                <a:spcPct val="0"/>
              </a:spcBef>
              <a:spcAft>
                <a:spcPct val="0"/>
              </a:spcAft>
              <a:buSzPts val="2000"/>
              <a:buFont typeface="Raleway"/>
              <a:buNone/>
              <a:defRPr sz="2000" b="1">
                <a:latin typeface="Raleway"/>
                <a:ea typeface="Raleway"/>
                <a:cs typeface="Raleway"/>
                <a:sym typeface="Raleway"/>
              </a:defRPr>
            </a:lvl2pPr>
            <a:lvl3pPr lvl="2" algn="ctr" rtl="0">
              <a:lnSpc>
                <a:spcPct val="100000"/>
              </a:lnSpc>
              <a:spcBef>
                <a:spcPct val="0"/>
              </a:spcBef>
              <a:spcAft>
                <a:spcPct val="0"/>
              </a:spcAft>
              <a:buSzPts val="2000"/>
              <a:buFont typeface="Raleway"/>
              <a:buNone/>
              <a:defRPr sz="2000" b="1">
                <a:latin typeface="Raleway"/>
                <a:ea typeface="Raleway"/>
                <a:cs typeface="Raleway"/>
                <a:sym typeface="Raleway"/>
              </a:defRPr>
            </a:lvl3pPr>
            <a:lvl4pPr lvl="3" algn="ctr" rtl="0">
              <a:lnSpc>
                <a:spcPct val="100000"/>
              </a:lnSpc>
              <a:spcBef>
                <a:spcPct val="0"/>
              </a:spcBef>
              <a:spcAft>
                <a:spcPct val="0"/>
              </a:spcAft>
              <a:buSzPts val="2000"/>
              <a:buFont typeface="Raleway"/>
              <a:buNone/>
              <a:defRPr sz="2000" b="1">
                <a:latin typeface="Raleway"/>
                <a:ea typeface="Raleway"/>
                <a:cs typeface="Raleway"/>
                <a:sym typeface="Raleway"/>
              </a:defRPr>
            </a:lvl4pPr>
            <a:lvl5pPr lvl="4" algn="ctr" rtl="0">
              <a:lnSpc>
                <a:spcPct val="100000"/>
              </a:lnSpc>
              <a:spcBef>
                <a:spcPct val="0"/>
              </a:spcBef>
              <a:spcAft>
                <a:spcPct val="0"/>
              </a:spcAft>
              <a:buSzPts val="2000"/>
              <a:buFont typeface="Raleway"/>
              <a:buNone/>
              <a:defRPr sz="2000" b="1">
                <a:latin typeface="Raleway"/>
                <a:ea typeface="Raleway"/>
                <a:cs typeface="Raleway"/>
                <a:sym typeface="Raleway"/>
              </a:defRPr>
            </a:lvl5pPr>
            <a:lvl6pPr lvl="5" algn="ctr" rtl="0">
              <a:lnSpc>
                <a:spcPct val="100000"/>
              </a:lnSpc>
              <a:spcBef>
                <a:spcPct val="0"/>
              </a:spcBef>
              <a:spcAft>
                <a:spcPct val="0"/>
              </a:spcAft>
              <a:buSzPts val="2000"/>
              <a:buFont typeface="Raleway"/>
              <a:buNone/>
              <a:defRPr sz="2000" b="1">
                <a:latin typeface="Raleway"/>
                <a:ea typeface="Raleway"/>
                <a:cs typeface="Raleway"/>
                <a:sym typeface="Raleway"/>
              </a:defRPr>
            </a:lvl6pPr>
            <a:lvl7pPr lvl="6" algn="ctr" rtl="0">
              <a:lnSpc>
                <a:spcPct val="100000"/>
              </a:lnSpc>
              <a:spcBef>
                <a:spcPct val="0"/>
              </a:spcBef>
              <a:spcAft>
                <a:spcPct val="0"/>
              </a:spcAft>
              <a:buSzPts val="2000"/>
              <a:buFont typeface="Raleway"/>
              <a:buNone/>
              <a:defRPr sz="2000" b="1">
                <a:latin typeface="Raleway"/>
                <a:ea typeface="Raleway"/>
                <a:cs typeface="Raleway"/>
                <a:sym typeface="Raleway"/>
              </a:defRPr>
            </a:lvl7pPr>
            <a:lvl8pPr lvl="7" algn="ctr" rtl="0">
              <a:lnSpc>
                <a:spcPct val="100000"/>
              </a:lnSpc>
              <a:spcBef>
                <a:spcPct val="0"/>
              </a:spcBef>
              <a:spcAft>
                <a:spcPct val="0"/>
              </a:spcAft>
              <a:buSzPts val="2000"/>
              <a:buFont typeface="Raleway"/>
              <a:buNone/>
              <a:defRPr sz="2000" b="1">
                <a:latin typeface="Raleway"/>
                <a:ea typeface="Raleway"/>
                <a:cs typeface="Raleway"/>
                <a:sym typeface="Raleway"/>
              </a:defRPr>
            </a:lvl8pPr>
            <a:lvl9pPr lvl="8" algn="ctr" rtl="0">
              <a:lnSpc>
                <a:spcPct val="100000"/>
              </a:lnSpc>
              <a:spcBef>
                <a:spcPct val="0"/>
              </a:spcBef>
              <a:spcAft>
                <a:spcPct val="0"/>
              </a:spcAft>
              <a:buSzPts val="2000"/>
              <a:buFont typeface="Raleway"/>
              <a:buNone/>
              <a:defRPr sz="2000" b="1">
                <a:latin typeface="Raleway"/>
                <a:ea typeface="Raleway"/>
                <a:cs typeface="Raleway"/>
                <a:sym typeface="Raleway"/>
              </a:defRPr>
            </a:lvl9pPr>
          </a:lstStyle>
          <a:p>
            <a:endParaRPr/>
          </a:p>
        </p:txBody>
      </p:sp>
      <p:sp>
        <p:nvSpPr>
          <p:cNvPr id="225" name="Google Shape;225;p24"/>
          <p:cNvSpPr txBox="1">
            <a:spLocks noGrp="1"/>
          </p:cNvSpPr>
          <p:nvPr>
            <p:ph type="subTitle" idx="9"/>
          </p:nvPr>
        </p:nvSpPr>
        <p:spPr>
          <a:xfrm>
            <a:off x="6286370" y="1457450"/>
            <a:ext cx="2144400" cy="377100"/>
          </a:xfrm>
          <a:prstGeom prst="rect">
            <a:avLst/>
          </a:prstGeom>
        </p:spPr>
        <p:txBody>
          <a:bodyPr spcFirstLastPara="1" wrap="square" lIns="91425" tIns="91425" rIns="91425" bIns="91425" anchor="b" anchorCtr="0">
            <a:noAutofit/>
          </a:bodyPr>
          <a:lstStyle>
            <a:lvl1pPr lvl="0" rtl="0">
              <a:lnSpc>
                <a:spcPct val="100000"/>
              </a:lnSpc>
              <a:spcBef>
                <a:spcPct val="0"/>
              </a:spcBef>
              <a:spcAft>
                <a:spcPct val="0"/>
              </a:spcAft>
              <a:buSzPts val="2000"/>
              <a:buFont typeface="Raleway"/>
              <a:buNone/>
              <a:defRPr sz="2200">
                <a:latin typeface="Teko Medium"/>
                <a:ea typeface="Teko Medium"/>
                <a:cs typeface="Teko Medium"/>
                <a:sym typeface="Teko Medium"/>
              </a:defRPr>
            </a:lvl1pPr>
            <a:lvl2pPr lvl="1" algn="ctr" rtl="0">
              <a:lnSpc>
                <a:spcPct val="100000"/>
              </a:lnSpc>
              <a:spcBef>
                <a:spcPct val="0"/>
              </a:spcBef>
              <a:spcAft>
                <a:spcPct val="0"/>
              </a:spcAft>
              <a:buSzPts val="2000"/>
              <a:buFont typeface="Raleway"/>
              <a:buNone/>
              <a:defRPr sz="2000" b="1">
                <a:latin typeface="Raleway"/>
                <a:ea typeface="Raleway"/>
                <a:cs typeface="Raleway"/>
                <a:sym typeface="Raleway"/>
              </a:defRPr>
            </a:lvl2pPr>
            <a:lvl3pPr lvl="2" algn="ctr" rtl="0">
              <a:lnSpc>
                <a:spcPct val="100000"/>
              </a:lnSpc>
              <a:spcBef>
                <a:spcPct val="0"/>
              </a:spcBef>
              <a:spcAft>
                <a:spcPct val="0"/>
              </a:spcAft>
              <a:buSzPts val="2000"/>
              <a:buFont typeface="Raleway"/>
              <a:buNone/>
              <a:defRPr sz="2000" b="1">
                <a:latin typeface="Raleway"/>
                <a:ea typeface="Raleway"/>
                <a:cs typeface="Raleway"/>
                <a:sym typeface="Raleway"/>
              </a:defRPr>
            </a:lvl3pPr>
            <a:lvl4pPr lvl="3" algn="ctr" rtl="0">
              <a:lnSpc>
                <a:spcPct val="100000"/>
              </a:lnSpc>
              <a:spcBef>
                <a:spcPct val="0"/>
              </a:spcBef>
              <a:spcAft>
                <a:spcPct val="0"/>
              </a:spcAft>
              <a:buSzPts val="2000"/>
              <a:buFont typeface="Raleway"/>
              <a:buNone/>
              <a:defRPr sz="2000" b="1">
                <a:latin typeface="Raleway"/>
                <a:ea typeface="Raleway"/>
                <a:cs typeface="Raleway"/>
                <a:sym typeface="Raleway"/>
              </a:defRPr>
            </a:lvl4pPr>
            <a:lvl5pPr lvl="4" algn="ctr" rtl="0">
              <a:lnSpc>
                <a:spcPct val="100000"/>
              </a:lnSpc>
              <a:spcBef>
                <a:spcPct val="0"/>
              </a:spcBef>
              <a:spcAft>
                <a:spcPct val="0"/>
              </a:spcAft>
              <a:buSzPts val="2000"/>
              <a:buFont typeface="Raleway"/>
              <a:buNone/>
              <a:defRPr sz="2000" b="1">
                <a:latin typeface="Raleway"/>
                <a:ea typeface="Raleway"/>
                <a:cs typeface="Raleway"/>
                <a:sym typeface="Raleway"/>
              </a:defRPr>
            </a:lvl5pPr>
            <a:lvl6pPr lvl="5" algn="ctr" rtl="0">
              <a:lnSpc>
                <a:spcPct val="100000"/>
              </a:lnSpc>
              <a:spcBef>
                <a:spcPct val="0"/>
              </a:spcBef>
              <a:spcAft>
                <a:spcPct val="0"/>
              </a:spcAft>
              <a:buSzPts val="2000"/>
              <a:buFont typeface="Raleway"/>
              <a:buNone/>
              <a:defRPr sz="2000" b="1">
                <a:latin typeface="Raleway"/>
                <a:ea typeface="Raleway"/>
                <a:cs typeface="Raleway"/>
                <a:sym typeface="Raleway"/>
              </a:defRPr>
            </a:lvl6pPr>
            <a:lvl7pPr lvl="6" algn="ctr" rtl="0">
              <a:lnSpc>
                <a:spcPct val="100000"/>
              </a:lnSpc>
              <a:spcBef>
                <a:spcPct val="0"/>
              </a:spcBef>
              <a:spcAft>
                <a:spcPct val="0"/>
              </a:spcAft>
              <a:buSzPts val="2000"/>
              <a:buFont typeface="Raleway"/>
              <a:buNone/>
              <a:defRPr sz="2000" b="1">
                <a:latin typeface="Raleway"/>
                <a:ea typeface="Raleway"/>
                <a:cs typeface="Raleway"/>
                <a:sym typeface="Raleway"/>
              </a:defRPr>
            </a:lvl7pPr>
            <a:lvl8pPr lvl="7" algn="ctr" rtl="0">
              <a:lnSpc>
                <a:spcPct val="100000"/>
              </a:lnSpc>
              <a:spcBef>
                <a:spcPct val="0"/>
              </a:spcBef>
              <a:spcAft>
                <a:spcPct val="0"/>
              </a:spcAft>
              <a:buSzPts val="2000"/>
              <a:buFont typeface="Raleway"/>
              <a:buNone/>
              <a:defRPr sz="2000" b="1">
                <a:latin typeface="Raleway"/>
                <a:ea typeface="Raleway"/>
                <a:cs typeface="Raleway"/>
                <a:sym typeface="Raleway"/>
              </a:defRPr>
            </a:lvl8pPr>
            <a:lvl9pPr lvl="8" algn="ctr" rtl="0">
              <a:lnSpc>
                <a:spcPct val="100000"/>
              </a:lnSpc>
              <a:spcBef>
                <a:spcPct val="0"/>
              </a:spcBef>
              <a:spcAft>
                <a:spcPct val="0"/>
              </a:spcAft>
              <a:buSzPts val="2000"/>
              <a:buFont typeface="Raleway"/>
              <a:buNone/>
              <a:defRPr sz="2000" b="1">
                <a:latin typeface="Raleway"/>
                <a:ea typeface="Raleway"/>
                <a:cs typeface="Raleway"/>
                <a:sym typeface="Raleway"/>
              </a:defRPr>
            </a:lvl9pPr>
          </a:lstStyle>
          <a:p>
            <a:endParaRPr/>
          </a:p>
        </p:txBody>
      </p:sp>
      <p:sp>
        <p:nvSpPr>
          <p:cNvPr id="226" name="Google Shape;226;p24"/>
          <p:cNvSpPr txBox="1">
            <a:spLocks noGrp="1"/>
          </p:cNvSpPr>
          <p:nvPr>
            <p:ph type="subTitle" idx="13"/>
          </p:nvPr>
        </p:nvSpPr>
        <p:spPr>
          <a:xfrm>
            <a:off x="720000" y="3116337"/>
            <a:ext cx="2144400" cy="377100"/>
          </a:xfrm>
          <a:prstGeom prst="rect">
            <a:avLst/>
          </a:prstGeom>
        </p:spPr>
        <p:txBody>
          <a:bodyPr spcFirstLastPara="1" wrap="square" lIns="91425" tIns="91425" rIns="91425" bIns="91425" anchor="b" anchorCtr="0">
            <a:noAutofit/>
          </a:bodyPr>
          <a:lstStyle>
            <a:lvl1pPr lvl="0" rtl="0">
              <a:lnSpc>
                <a:spcPct val="100000"/>
              </a:lnSpc>
              <a:spcBef>
                <a:spcPct val="0"/>
              </a:spcBef>
              <a:spcAft>
                <a:spcPct val="0"/>
              </a:spcAft>
              <a:buSzPts val="2000"/>
              <a:buFont typeface="Raleway"/>
              <a:buNone/>
              <a:defRPr sz="2200">
                <a:latin typeface="Teko Medium"/>
                <a:ea typeface="Teko Medium"/>
                <a:cs typeface="Teko Medium"/>
                <a:sym typeface="Teko Medium"/>
              </a:defRPr>
            </a:lvl1pPr>
            <a:lvl2pPr lvl="1" algn="ctr" rtl="0">
              <a:lnSpc>
                <a:spcPct val="100000"/>
              </a:lnSpc>
              <a:spcBef>
                <a:spcPct val="0"/>
              </a:spcBef>
              <a:spcAft>
                <a:spcPct val="0"/>
              </a:spcAft>
              <a:buSzPts val="2000"/>
              <a:buFont typeface="Raleway"/>
              <a:buNone/>
              <a:defRPr sz="2000" b="1">
                <a:latin typeface="Raleway"/>
                <a:ea typeface="Raleway"/>
                <a:cs typeface="Raleway"/>
                <a:sym typeface="Raleway"/>
              </a:defRPr>
            </a:lvl2pPr>
            <a:lvl3pPr lvl="2" algn="ctr" rtl="0">
              <a:lnSpc>
                <a:spcPct val="100000"/>
              </a:lnSpc>
              <a:spcBef>
                <a:spcPct val="0"/>
              </a:spcBef>
              <a:spcAft>
                <a:spcPct val="0"/>
              </a:spcAft>
              <a:buSzPts val="2000"/>
              <a:buFont typeface="Raleway"/>
              <a:buNone/>
              <a:defRPr sz="2000" b="1">
                <a:latin typeface="Raleway"/>
                <a:ea typeface="Raleway"/>
                <a:cs typeface="Raleway"/>
                <a:sym typeface="Raleway"/>
              </a:defRPr>
            </a:lvl3pPr>
            <a:lvl4pPr lvl="3" algn="ctr" rtl="0">
              <a:lnSpc>
                <a:spcPct val="100000"/>
              </a:lnSpc>
              <a:spcBef>
                <a:spcPct val="0"/>
              </a:spcBef>
              <a:spcAft>
                <a:spcPct val="0"/>
              </a:spcAft>
              <a:buSzPts val="2000"/>
              <a:buFont typeface="Raleway"/>
              <a:buNone/>
              <a:defRPr sz="2000" b="1">
                <a:latin typeface="Raleway"/>
                <a:ea typeface="Raleway"/>
                <a:cs typeface="Raleway"/>
                <a:sym typeface="Raleway"/>
              </a:defRPr>
            </a:lvl4pPr>
            <a:lvl5pPr lvl="4" algn="ctr" rtl="0">
              <a:lnSpc>
                <a:spcPct val="100000"/>
              </a:lnSpc>
              <a:spcBef>
                <a:spcPct val="0"/>
              </a:spcBef>
              <a:spcAft>
                <a:spcPct val="0"/>
              </a:spcAft>
              <a:buSzPts val="2000"/>
              <a:buFont typeface="Raleway"/>
              <a:buNone/>
              <a:defRPr sz="2000" b="1">
                <a:latin typeface="Raleway"/>
                <a:ea typeface="Raleway"/>
                <a:cs typeface="Raleway"/>
                <a:sym typeface="Raleway"/>
              </a:defRPr>
            </a:lvl5pPr>
            <a:lvl6pPr lvl="5" algn="ctr" rtl="0">
              <a:lnSpc>
                <a:spcPct val="100000"/>
              </a:lnSpc>
              <a:spcBef>
                <a:spcPct val="0"/>
              </a:spcBef>
              <a:spcAft>
                <a:spcPct val="0"/>
              </a:spcAft>
              <a:buSzPts val="2000"/>
              <a:buFont typeface="Raleway"/>
              <a:buNone/>
              <a:defRPr sz="2000" b="1">
                <a:latin typeface="Raleway"/>
                <a:ea typeface="Raleway"/>
                <a:cs typeface="Raleway"/>
                <a:sym typeface="Raleway"/>
              </a:defRPr>
            </a:lvl6pPr>
            <a:lvl7pPr lvl="6" algn="ctr" rtl="0">
              <a:lnSpc>
                <a:spcPct val="100000"/>
              </a:lnSpc>
              <a:spcBef>
                <a:spcPct val="0"/>
              </a:spcBef>
              <a:spcAft>
                <a:spcPct val="0"/>
              </a:spcAft>
              <a:buSzPts val="2000"/>
              <a:buFont typeface="Raleway"/>
              <a:buNone/>
              <a:defRPr sz="2000" b="1">
                <a:latin typeface="Raleway"/>
                <a:ea typeface="Raleway"/>
                <a:cs typeface="Raleway"/>
                <a:sym typeface="Raleway"/>
              </a:defRPr>
            </a:lvl7pPr>
            <a:lvl8pPr lvl="7" algn="ctr" rtl="0">
              <a:lnSpc>
                <a:spcPct val="100000"/>
              </a:lnSpc>
              <a:spcBef>
                <a:spcPct val="0"/>
              </a:spcBef>
              <a:spcAft>
                <a:spcPct val="0"/>
              </a:spcAft>
              <a:buSzPts val="2000"/>
              <a:buFont typeface="Raleway"/>
              <a:buNone/>
              <a:defRPr sz="2000" b="1">
                <a:latin typeface="Raleway"/>
                <a:ea typeface="Raleway"/>
                <a:cs typeface="Raleway"/>
                <a:sym typeface="Raleway"/>
              </a:defRPr>
            </a:lvl8pPr>
            <a:lvl9pPr lvl="8" algn="ctr" rtl="0">
              <a:lnSpc>
                <a:spcPct val="100000"/>
              </a:lnSpc>
              <a:spcBef>
                <a:spcPct val="0"/>
              </a:spcBef>
              <a:spcAft>
                <a:spcPct val="0"/>
              </a:spcAft>
              <a:buSzPts val="2000"/>
              <a:buFont typeface="Raleway"/>
              <a:buNone/>
              <a:defRPr sz="2000" b="1">
                <a:latin typeface="Raleway"/>
                <a:ea typeface="Raleway"/>
                <a:cs typeface="Raleway"/>
                <a:sym typeface="Raleway"/>
              </a:defRPr>
            </a:lvl9pPr>
          </a:lstStyle>
          <a:p>
            <a:endParaRPr/>
          </a:p>
        </p:txBody>
      </p:sp>
      <p:sp>
        <p:nvSpPr>
          <p:cNvPr id="227" name="Google Shape;227;p24"/>
          <p:cNvSpPr txBox="1">
            <a:spLocks noGrp="1"/>
          </p:cNvSpPr>
          <p:nvPr>
            <p:ph type="subTitle" idx="14"/>
          </p:nvPr>
        </p:nvSpPr>
        <p:spPr>
          <a:xfrm>
            <a:off x="3503187" y="3116337"/>
            <a:ext cx="2144400" cy="377100"/>
          </a:xfrm>
          <a:prstGeom prst="rect">
            <a:avLst/>
          </a:prstGeom>
        </p:spPr>
        <p:txBody>
          <a:bodyPr spcFirstLastPara="1" wrap="square" lIns="91425" tIns="91425" rIns="91425" bIns="91425" anchor="b" anchorCtr="0">
            <a:noAutofit/>
          </a:bodyPr>
          <a:lstStyle>
            <a:lvl1pPr lvl="0" rtl="0">
              <a:lnSpc>
                <a:spcPct val="100000"/>
              </a:lnSpc>
              <a:spcBef>
                <a:spcPct val="0"/>
              </a:spcBef>
              <a:spcAft>
                <a:spcPct val="0"/>
              </a:spcAft>
              <a:buSzPts val="2000"/>
              <a:buFont typeface="Raleway"/>
              <a:buNone/>
              <a:defRPr sz="2200">
                <a:latin typeface="Teko Medium"/>
                <a:ea typeface="Teko Medium"/>
                <a:cs typeface="Teko Medium"/>
                <a:sym typeface="Teko Medium"/>
              </a:defRPr>
            </a:lvl1pPr>
            <a:lvl2pPr lvl="1" algn="ctr" rtl="0">
              <a:lnSpc>
                <a:spcPct val="100000"/>
              </a:lnSpc>
              <a:spcBef>
                <a:spcPct val="0"/>
              </a:spcBef>
              <a:spcAft>
                <a:spcPct val="0"/>
              </a:spcAft>
              <a:buSzPts val="2000"/>
              <a:buFont typeface="Raleway"/>
              <a:buNone/>
              <a:defRPr sz="2000" b="1">
                <a:latin typeface="Raleway"/>
                <a:ea typeface="Raleway"/>
                <a:cs typeface="Raleway"/>
                <a:sym typeface="Raleway"/>
              </a:defRPr>
            </a:lvl2pPr>
            <a:lvl3pPr lvl="2" algn="ctr" rtl="0">
              <a:lnSpc>
                <a:spcPct val="100000"/>
              </a:lnSpc>
              <a:spcBef>
                <a:spcPct val="0"/>
              </a:spcBef>
              <a:spcAft>
                <a:spcPct val="0"/>
              </a:spcAft>
              <a:buSzPts val="2000"/>
              <a:buFont typeface="Raleway"/>
              <a:buNone/>
              <a:defRPr sz="2000" b="1">
                <a:latin typeface="Raleway"/>
                <a:ea typeface="Raleway"/>
                <a:cs typeface="Raleway"/>
                <a:sym typeface="Raleway"/>
              </a:defRPr>
            </a:lvl3pPr>
            <a:lvl4pPr lvl="3" algn="ctr" rtl="0">
              <a:lnSpc>
                <a:spcPct val="100000"/>
              </a:lnSpc>
              <a:spcBef>
                <a:spcPct val="0"/>
              </a:spcBef>
              <a:spcAft>
                <a:spcPct val="0"/>
              </a:spcAft>
              <a:buSzPts val="2000"/>
              <a:buFont typeface="Raleway"/>
              <a:buNone/>
              <a:defRPr sz="2000" b="1">
                <a:latin typeface="Raleway"/>
                <a:ea typeface="Raleway"/>
                <a:cs typeface="Raleway"/>
                <a:sym typeface="Raleway"/>
              </a:defRPr>
            </a:lvl4pPr>
            <a:lvl5pPr lvl="4" algn="ctr" rtl="0">
              <a:lnSpc>
                <a:spcPct val="100000"/>
              </a:lnSpc>
              <a:spcBef>
                <a:spcPct val="0"/>
              </a:spcBef>
              <a:spcAft>
                <a:spcPct val="0"/>
              </a:spcAft>
              <a:buSzPts val="2000"/>
              <a:buFont typeface="Raleway"/>
              <a:buNone/>
              <a:defRPr sz="2000" b="1">
                <a:latin typeface="Raleway"/>
                <a:ea typeface="Raleway"/>
                <a:cs typeface="Raleway"/>
                <a:sym typeface="Raleway"/>
              </a:defRPr>
            </a:lvl5pPr>
            <a:lvl6pPr lvl="5" algn="ctr" rtl="0">
              <a:lnSpc>
                <a:spcPct val="100000"/>
              </a:lnSpc>
              <a:spcBef>
                <a:spcPct val="0"/>
              </a:spcBef>
              <a:spcAft>
                <a:spcPct val="0"/>
              </a:spcAft>
              <a:buSzPts val="2000"/>
              <a:buFont typeface="Raleway"/>
              <a:buNone/>
              <a:defRPr sz="2000" b="1">
                <a:latin typeface="Raleway"/>
                <a:ea typeface="Raleway"/>
                <a:cs typeface="Raleway"/>
                <a:sym typeface="Raleway"/>
              </a:defRPr>
            </a:lvl6pPr>
            <a:lvl7pPr lvl="6" algn="ctr" rtl="0">
              <a:lnSpc>
                <a:spcPct val="100000"/>
              </a:lnSpc>
              <a:spcBef>
                <a:spcPct val="0"/>
              </a:spcBef>
              <a:spcAft>
                <a:spcPct val="0"/>
              </a:spcAft>
              <a:buSzPts val="2000"/>
              <a:buFont typeface="Raleway"/>
              <a:buNone/>
              <a:defRPr sz="2000" b="1">
                <a:latin typeface="Raleway"/>
                <a:ea typeface="Raleway"/>
                <a:cs typeface="Raleway"/>
                <a:sym typeface="Raleway"/>
              </a:defRPr>
            </a:lvl7pPr>
            <a:lvl8pPr lvl="7" algn="ctr" rtl="0">
              <a:lnSpc>
                <a:spcPct val="100000"/>
              </a:lnSpc>
              <a:spcBef>
                <a:spcPct val="0"/>
              </a:spcBef>
              <a:spcAft>
                <a:spcPct val="0"/>
              </a:spcAft>
              <a:buSzPts val="2000"/>
              <a:buFont typeface="Raleway"/>
              <a:buNone/>
              <a:defRPr sz="2000" b="1">
                <a:latin typeface="Raleway"/>
                <a:ea typeface="Raleway"/>
                <a:cs typeface="Raleway"/>
                <a:sym typeface="Raleway"/>
              </a:defRPr>
            </a:lvl8pPr>
            <a:lvl9pPr lvl="8" algn="ctr" rtl="0">
              <a:lnSpc>
                <a:spcPct val="100000"/>
              </a:lnSpc>
              <a:spcBef>
                <a:spcPct val="0"/>
              </a:spcBef>
              <a:spcAft>
                <a:spcPct val="0"/>
              </a:spcAft>
              <a:buSzPts val="2000"/>
              <a:buFont typeface="Raleway"/>
              <a:buNone/>
              <a:defRPr sz="2000" b="1">
                <a:latin typeface="Raleway"/>
                <a:ea typeface="Raleway"/>
                <a:cs typeface="Raleway"/>
                <a:sym typeface="Raleway"/>
              </a:defRPr>
            </a:lvl9pPr>
          </a:lstStyle>
          <a:p>
            <a:endParaRPr/>
          </a:p>
        </p:txBody>
      </p:sp>
      <p:sp>
        <p:nvSpPr>
          <p:cNvPr id="228" name="Google Shape;228;p24"/>
          <p:cNvSpPr txBox="1">
            <a:spLocks noGrp="1"/>
          </p:cNvSpPr>
          <p:nvPr>
            <p:ph type="subTitle" idx="15"/>
          </p:nvPr>
        </p:nvSpPr>
        <p:spPr>
          <a:xfrm>
            <a:off x="6286370" y="3116337"/>
            <a:ext cx="2144400" cy="377100"/>
          </a:xfrm>
          <a:prstGeom prst="rect">
            <a:avLst/>
          </a:prstGeom>
        </p:spPr>
        <p:txBody>
          <a:bodyPr spcFirstLastPara="1" wrap="square" lIns="91425" tIns="91425" rIns="91425" bIns="91425" anchor="b" anchorCtr="0">
            <a:noAutofit/>
          </a:bodyPr>
          <a:lstStyle>
            <a:lvl1pPr lvl="0" rtl="0">
              <a:lnSpc>
                <a:spcPct val="100000"/>
              </a:lnSpc>
              <a:spcBef>
                <a:spcPct val="0"/>
              </a:spcBef>
              <a:spcAft>
                <a:spcPct val="0"/>
              </a:spcAft>
              <a:buSzPts val="2000"/>
              <a:buFont typeface="Raleway"/>
              <a:buNone/>
              <a:defRPr sz="2200">
                <a:latin typeface="Teko Medium"/>
                <a:ea typeface="Teko Medium"/>
                <a:cs typeface="Teko Medium"/>
                <a:sym typeface="Teko Medium"/>
              </a:defRPr>
            </a:lvl1pPr>
            <a:lvl2pPr lvl="1" algn="ctr" rtl="0">
              <a:lnSpc>
                <a:spcPct val="100000"/>
              </a:lnSpc>
              <a:spcBef>
                <a:spcPct val="0"/>
              </a:spcBef>
              <a:spcAft>
                <a:spcPct val="0"/>
              </a:spcAft>
              <a:buSzPts val="2000"/>
              <a:buFont typeface="Raleway"/>
              <a:buNone/>
              <a:defRPr sz="2000" b="1">
                <a:latin typeface="Raleway"/>
                <a:ea typeface="Raleway"/>
                <a:cs typeface="Raleway"/>
                <a:sym typeface="Raleway"/>
              </a:defRPr>
            </a:lvl2pPr>
            <a:lvl3pPr lvl="2" algn="ctr" rtl="0">
              <a:lnSpc>
                <a:spcPct val="100000"/>
              </a:lnSpc>
              <a:spcBef>
                <a:spcPct val="0"/>
              </a:spcBef>
              <a:spcAft>
                <a:spcPct val="0"/>
              </a:spcAft>
              <a:buSzPts val="2000"/>
              <a:buFont typeface="Raleway"/>
              <a:buNone/>
              <a:defRPr sz="2000" b="1">
                <a:latin typeface="Raleway"/>
                <a:ea typeface="Raleway"/>
                <a:cs typeface="Raleway"/>
                <a:sym typeface="Raleway"/>
              </a:defRPr>
            </a:lvl3pPr>
            <a:lvl4pPr lvl="3" algn="ctr" rtl="0">
              <a:lnSpc>
                <a:spcPct val="100000"/>
              </a:lnSpc>
              <a:spcBef>
                <a:spcPct val="0"/>
              </a:spcBef>
              <a:spcAft>
                <a:spcPct val="0"/>
              </a:spcAft>
              <a:buSzPts val="2000"/>
              <a:buFont typeface="Raleway"/>
              <a:buNone/>
              <a:defRPr sz="2000" b="1">
                <a:latin typeface="Raleway"/>
                <a:ea typeface="Raleway"/>
                <a:cs typeface="Raleway"/>
                <a:sym typeface="Raleway"/>
              </a:defRPr>
            </a:lvl4pPr>
            <a:lvl5pPr lvl="4" algn="ctr" rtl="0">
              <a:lnSpc>
                <a:spcPct val="100000"/>
              </a:lnSpc>
              <a:spcBef>
                <a:spcPct val="0"/>
              </a:spcBef>
              <a:spcAft>
                <a:spcPct val="0"/>
              </a:spcAft>
              <a:buSzPts val="2000"/>
              <a:buFont typeface="Raleway"/>
              <a:buNone/>
              <a:defRPr sz="2000" b="1">
                <a:latin typeface="Raleway"/>
                <a:ea typeface="Raleway"/>
                <a:cs typeface="Raleway"/>
                <a:sym typeface="Raleway"/>
              </a:defRPr>
            </a:lvl5pPr>
            <a:lvl6pPr lvl="5" algn="ctr" rtl="0">
              <a:lnSpc>
                <a:spcPct val="100000"/>
              </a:lnSpc>
              <a:spcBef>
                <a:spcPct val="0"/>
              </a:spcBef>
              <a:spcAft>
                <a:spcPct val="0"/>
              </a:spcAft>
              <a:buSzPts val="2000"/>
              <a:buFont typeface="Raleway"/>
              <a:buNone/>
              <a:defRPr sz="2000" b="1">
                <a:latin typeface="Raleway"/>
                <a:ea typeface="Raleway"/>
                <a:cs typeface="Raleway"/>
                <a:sym typeface="Raleway"/>
              </a:defRPr>
            </a:lvl6pPr>
            <a:lvl7pPr lvl="6" algn="ctr" rtl="0">
              <a:lnSpc>
                <a:spcPct val="100000"/>
              </a:lnSpc>
              <a:spcBef>
                <a:spcPct val="0"/>
              </a:spcBef>
              <a:spcAft>
                <a:spcPct val="0"/>
              </a:spcAft>
              <a:buSzPts val="2000"/>
              <a:buFont typeface="Raleway"/>
              <a:buNone/>
              <a:defRPr sz="2000" b="1">
                <a:latin typeface="Raleway"/>
                <a:ea typeface="Raleway"/>
                <a:cs typeface="Raleway"/>
                <a:sym typeface="Raleway"/>
              </a:defRPr>
            </a:lvl7pPr>
            <a:lvl8pPr lvl="7" algn="ctr" rtl="0">
              <a:lnSpc>
                <a:spcPct val="100000"/>
              </a:lnSpc>
              <a:spcBef>
                <a:spcPct val="0"/>
              </a:spcBef>
              <a:spcAft>
                <a:spcPct val="0"/>
              </a:spcAft>
              <a:buSzPts val="2000"/>
              <a:buFont typeface="Raleway"/>
              <a:buNone/>
              <a:defRPr sz="2000" b="1">
                <a:latin typeface="Raleway"/>
                <a:ea typeface="Raleway"/>
                <a:cs typeface="Raleway"/>
                <a:sym typeface="Raleway"/>
              </a:defRPr>
            </a:lvl8pPr>
            <a:lvl9pPr lvl="8" algn="ctr" rtl="0">
              <a:lnSpc>
                <a:spcPct val="100000"/>
              </a:lnSpc>
              <a:spcBef>
                <a:spcPct val="0"/>
              </a:spcBef>
              <a:spcAft>
                <a:spcPct val="0"/>
              </a:spcAft>
              <a:buSzPts val="2000"/>
              <a:buFont typeface="Raleway"/>
              <a:buNone/>
              <a:defRPr sz="2000" b="1">
                <a:latin typeface="Raleway"/>
                <a:ea typeface="Raleway"/>
                <a:cs typeface="Raleway"/>
                <a:sym typeface="Raleway"/>
              </a:defRPr>
            </a:lvl9pPr>
          </a:lstStyle>
          <a:p>
            <a:endParaRPr/>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Numbers and text">
  <p:cSld name="CUSTOM_8">
    <p:bg>
      <p:bgPr>
        <a:blipFill>
          <a:blip r:embed="rId2">
            <a:alphaModFix/>
          </a:blip>
          <a:stretch>
            <a:fillRect/>
          </a:stretch>
        </a:blipFill>
        <a:effectLst/>
      </p:bgPr>
    </p:bg>
    <p:spTree>
      <p:nvGrpSpPr>
        <p:cNvPr id="1" name="Shape 229"/>
        <p:cNvGrpSpPr/>
        <p:nvPr/>
      </p:nvGrpSpPr>
      <p:grpSpPr>
        <a:xfrm>
          <a:off x="0" y="0"/>
          <a:ext cx="0" cy="0"/>
          <a:chOff x="0" y="0"/>
          <a:chExt cx="0" cy="0"/>
        </a:xfrm>
      </p:grpSpPr>
      <p:grpSp>
        <p:nvGrpSpPr>
          <p:cNvPr id="230" name="Google Shape;230;p25"/>
          <p:cNvGrpSpPr/>
          <p:nvPr/>
        </p:nvGrpSpPr>
        <p:grpSpPr>
          <a:xfrm>
            <a:off x="-1701300" y="-2184064"/>
            <a:ext cx="12512476" cy="9977853"/>
            <a:chOff x="-1701300" y="-2184064"/>
            <a:chExt cx="12512476" cy="9977853"/>
          </a:xfrm>
        </p:grpSpPr>
        <p:grpSp>
          <p:nvGrpSpPr>
            <p:cNvPr id="231" name="Google Shape;231;p25"/>
            <p:cNvGrpSpPr/>
            <p:nvPr/>
          </p:nvGrpSpPr>
          <p:grpSpPr>
            <a:xfrm>
              <a:off x="-1701300" y="-2184064"/>
              <a:ext cx="12512476" cy="9977853"/>
              <a:chOff x="-1701300" y="-2184064"/>
              <a:chExt cx="12512476" cy="9977853"/>
            </a:xfrm>
          </p:grpSpPr>
          <p:pic>
            <p:nvPicPr>
              <p:cNvPr id="232" name="Google Shape;232;p25"/>
              <p:cNvPicPr preferRelativeResize="0"/>
              <p:nvPr/>
            </p:nvPicPr>
            <p:blipFill>
              <a:blip r:embed="rId3">
                <a:alphaModFix/>
              </a:blip>
              <a:stretch>
                <a:fillRect/>
              </a:stretch>
            </p:blipFill>
            <p:spPr>
              <a:xfrm>
                <a:off x="7388075" y="-2184064"/>
                <a:ext cx="3423101" cy="3494678"/>
              </a:xfrm>
              <a:prstGeom prst="rect">
                <a:avLst/>
              </a:prstGeom>
              <a:noFill/>
              <a:ln>
                <a:noFill/>
              </a:ln>
            </p:spPr>
          </p:pic>
          <p:pic>
            <p:nvPicPr>
              <p:cNvPr id="233" name="Google Shape;233;p25"/>
              <p:cNvPicPr preferRelativeResize="0"/>
              <p:nvPr/>
            </p:nvPicPr>
            <p:blipFill>
              <a:blip r:embed="rId3">
                <a:alphaModFix/>
              </a:blip>
              <a:stretch>
                <a:fillRect/>
              </a:stretch>
            </p:blipFill>
            <p:spPr>
              <a:xfrm rot="10800000">
                <a:off x="-1701300" y="4299111"/>
                <a:ext cx="3423101" cy="3494678"/>
              </a:xfrm>
              <a:prstGeom prst="rect">
                <a:avLst/>
              </a:prstGeom>
              <a:noFill/>
              <a:ln>
                <a:noFill/>
              </a:ln>
            </p:spPr>
          </p:pic>
        </p:grpSp>
        <p:grpSp>
          <p:nvGrpSpPr>
            <p:cNvPr id="234" name="Google Shape;234;p25"/>
            <p:cNvGrpSpPr/>
            <p:nvPr/>
          </p:nvGrpSpPr>
          <p:grpSpPr>
            <a:xfrm>
              <a:off x="-275084" y="-279075"/>
              <a:ext cx="1320410" cy="1214763"/>
              <a:chOff x="7347766" y="-196975"/>
              <a:chExt cx="1320410" cy="1214763"/>
            </a:xfrm>
          </p:grpSpPr>
          <p:pic>
            <p:nvPicPr>
              <p:cNvPr id="235" name="Google Shape;235;p25"/>
              <p:cNvPicPr preferRelativeResize="0"/>
              <p:nvPr/>
            </p:nvPicPr>
            <p:blipFill>
              <a:blip r:embed="rId4">
                <a:alphaModFix/>
              </a:blip>
              <a:srcRect l="22156" t="22665" r="45973" b="48662"/>
              <a:stretch>
                <a:fillRect/>
              </a:stretch>
            </p:blipFill>
            <p:spPr>
              <a:xfrm>
                <a:off x="7347766" y="-196975"/>
                <a:ext cx="961970" cy="871798"/>
              </a:xfrm>
              <a:prstGeom prst="rect">
                <a:avLst/>
              </a:prstGeom>
              <a:noFill/>
              <a:ln>
                <a:noFill/>
              </a:ln>
            </p:spPr>
          </p:pic>
          <p:pic>
            <p:nvPicPr>
              <p:cNvPr id="236" name="Google Shape;236;p25"/>
              <p:cNvPicPr preferRelativeResize="0"/>
              <p:nvPr/>
            </p:nvPicPr>
            <p:blipFill>
              <a:blip r:embed="rId4">
                <a:alphaModFix/>
              </a:blip>
              <a:srcRect l="22156" t="22665" r="45973" b="48662"/>
              <a:stretch>
                <a:fillRect/>
              </a:stretch>
            </p:blipFill>
            <p:spPr>
              <a:xfrm flipH="1">
                <a:off x="8203402" y="596586"/>
                <a:ext cx="464774" cy="421202"/>
              </a:xfrm>
              <a:prstGeom prst="rect">
                <a:avLst/>
              </a:prstGeom>
              <a:noFill/>
              <a:ln>
                <a:noFill/>
              </a:ln>
            </p:spPr>
          </p:pic>
        </p:grpSp>
        <p:pic>
          <p:nvPicPr>
            <p:cNvPr id="237" name="Google Shape;237;p25"/>
            <p:cNvPicPr preferRelativeResize="0"/>
            <p:nvPr/>
          </p:nvPicPr>
          <p:blipFill>
            <a:blip r:embed="rId5">
              <a:alphaModFix/>
            </a:blip>
            <a:srcRect t="32854"/>
            <a:stretch>
              <a:fillRect/>
            </a:stretch>
          </p:blipFill>
          <p:spPr>
            <a:xfrm flipH="1">
              <a:off x="7920750" y="4381075"/>
              <a:ext cx="1223250" cy="421200"/>
            </a:xfrm>
            <a:prstGeom prst="rect">
              <a:avLst/>
            </a:prstGeom>
            <a:noFill/>
            <a:ln>
              <a:noFill/>
            </a:ln>
          </p:spPr>
        </p:pic>
      </p:grpSp>
      <p:sp>
        <p:nvSpPr>
          <p:cNvPr id="238" name="Google Shape;238;p25"/>
          <p:cNvSpPr txBox="1">
            <a:spLocks noGrp="1"/>
          </p:cNvSpPr>
          <p:nvPr>
            <p:ph type="title" hasCustomPrompt="1"/>
          </p:nvPr>
        </p:nvSpPr>
        <p:spPr>
          <a:xfrm>
            <a:off x="2386925" y="644662"/>
            <a:ext cx="4370100" cy="686100"/>
          </a:xfrm>
          <a:prstGeom prst="rect">
            <a:avLst/>
          </a:prstGeom>
          <a:solidFill>
            <a:schemeClr val="dk1"/>
          </a:solidFill>
        </p:spPr>
        <p:txBody>
          <a:bodyPr spcFirstLastPara="1" wrap="square" lIns="91425" tIns="91425" rIns="91425" bIns="91425" anchor="b" anchorCtr="0">
            <a:noAutofit/>
          </a:bodyPr>
          <a:lstStyle>
            <a:lvl1pPr lvl="0" algn="ctr" rtl="0">
              <a:spcBef>
                <a:spcPct val="0"/>
              </a:spcBef>
              <a:spcAft>
                <a:spcPct val="0"/>
              </a:spcAft>
              <a:buClr>
                <a:schemeClr val="lt1"/>
              </a:buClr>
              <a:buSzPts val="6000"/>
              <a:buNone/>
              <a:defRPr sz="4000"/>
            </a:lvl1pPr>
            <a:lvl2pPr lvl="1" algn="ctr" rtl="0">
              <a:spcBef>
                <a:spcPct val="0"/>
              </a:spcBef>
              <a:spcAft>
                <a:spcPct val="0"/>
              </a:spcAft>
              <a:buClr>
                <a:schemeClr val="lt1"/>
              </a:buClr>
              <a:buSzPts val="6000"/>
              <a:buNone/>
              <a:defRPr sz="6000">
                <a:solidFill>
                  <a:schemeClr val="lt1"/>
                </a:solidFill>
              </a:defRPr>
            </a:lvl2pPr>
            <a:lvl3pPr lvl="2" algn="ctr" rtl="0">
              <a:spcBef>
                <a:spcPct val="0"/>
              </a:spcBef>
              <a:spcAft>
                <a:spcPct val="0"/>
              </a:spcAft>
              <a:buClr>
                <a:schemeClr val="lt1"/>
              </a:buClr>
              <a:buSzPts val="6000"/>
              <a:buNone/>
              <a:defRPr sz="6000">
                <a:solidFill>
                  <a:schemeClr val="lt1"/>
                </a:solidFill>
              </a:defRPr>
            </a:lvl3pPr>
            <a:lvl4pPr lvl="3" algn="ctr" rtl="0">
              <a:spcBef>
                <a:spcPct val="0"/>
              </a:spcBef>
              <a:spcAft>
                <a:spcPct val="0"/>
              </a:spcAft>
              <a:buClr>
                <a:schemeClr val="lt1"/>
              </a:buClr>
              <a:buSzPts val="6000"/>
              <a:buNone/>
              <a:defRPr sz="6000">
                <a:solidFill>
                  <a:schemeClr val="lt1"/>
                </a:solidFill>
              </a:defRPr>
            </a:lvl4pPr>
            <a:lvl5pPr lvl="4" algn="ctr" rtl="0">
              <a:spcBef>
                <a:spcPct val="0"/>
              </a:spcBef>
              <a:spcAft>
                <a:spcPct val="0"/>
              </a:spcAft>
              <a:buClr>
                <a:schemeClr val="lt1"/>
              </a:buClr>
              <a:buSzPts val="6000"/>
              <a:buNone/>
              <a:defRPr sz="6000">
                <a:solidFill>
                  <a:schemeClr val="lt1"/>
                </a:solidFill>
              </a:defRPr>
            </a:lvl5pPr>
            <a:lvl6pPr lvl="5" algn="ctr" rtl="0">
              <a:spcBef>
                <a:spcPct val="0"/>
              </a:spcBef>
              <a:spcAft>
                <a:spcPct val="0"/>
              </a:spcAft>
              <a:buClr>
                <a:schemeClr val="lt1"/>
              </a:buClr>
              <a:buSzPts val="6000"/>
              <a:buNone/>
              <a:defRPr sz="6000">
                <a:solidFill>
                  <a:schemeClr val="lt1"/>
                </a:solidFill>
              </a:defRPr>
            </a:lvl6pPr>
            <a:lvl7pPr lvl="6" algn="ctr" rtl="0">
              <a:spcBef>
                <a:spcPct val="0"/>
              </a:spcBef>
              <a:spcAft>
                <a:spcPct val="0"/>
              </a:spcAft>
              <a:buClr>
                <a:schemeClr val="lt1"/>
              </a:buClr>
              <a:buSzPts val="6000"/>
              <a:buNone/>
              <a:defRPr sz="6000">
                <a:solidFill>
                  <a:schemeClr val="lt1"/>
                </a:solidFill>
              </a:defRPr>
            </a:lvl7pPr>
            <a:lvl8pPr lvl="7" algn="ctr" rtl="0">
              <a:spcBef>
                <a:spcPct val="0"/>
              </a:spcBef>
              <a:spcAft>
                <a:spcPct val="0"/>
              </a:spcAft>
              <a:buClr>
                <a:schemeClr val="lt1"/>
              </a:buClr>
              <a:buSzPts val="6000"/>
              <a:buNone/>
              <a:defRPr sz="6000">
                <a:solidFill>
                  <a:schemeClr val="lt1"/>
                </a:solidFill>
              </a:defRPr>
            </a:lvl8pPr>
            <a:lvl9pPr lvl="8" algn="ctr" rtl="0">
              <a:spcBef>
                <a:spcPct val="0"/>
              </a:spcBef>
              <a:spcAft>
                <a:spcPct val="0"/>
              </a:spcAft>
              <a:buClr>
                <a:schemeClr val="lt1"/>
              </a:buClr>
              <a:buSzPts val="6000"/>
              <a:buNone/>
              <a:defRPr sz="6000">
                <a:solidFill>
                  <a:schemeClr val="lt1"/>
                </a:solidFill>
              </a:defRPr>
            </a:lvl9pPr>
          </a:lstStyle>
          <a:p>
            <a:r>
              <a:t>xx%</a:t>
            </a:r>
          </a:p>
        </p:txBody>
      </p:sp>
      <p:sp>
        <p:nvSpPr>
          <p:cNvPr id="239" name="Google Shape;239;p25"/>
          <p:cNvSpPr txBox="1">
            <a:spLocks noGrp="1"/>
          </p:cNvSpPr>
          <p:nvPr>
            <p:ph type="subTitle" idx="1"/>
          </p:nvPr>
        </p:nvSpPr>
        <p:spPr>
          <a:xfrm>
            <a:off x="2386900" y="1330737"/>
            <a:ext cx="4370100" cy="466200"/>
          </a:xfrm>
          <a:prstGeom prst="rect">
            <a:avLst/>
          </a:prstGeom>
        </p:spPr>
        <p:txBody>
          <a:bodyPr spcFirstLastPara="1" wrap="square" lIns="91425" tIns="91425" rIns="91425" bIns="91425" anchor="t" anchorCtr="0">
            <a:noAutofit/>
          </a:bodyPr>
          <a:lstStyle>
            <a:lvl1pPr lvl="0" algn="ctr" rtl="0">
              <a:spcBef>
                <a:spcPct val="0"/>
              </a:spcBef>
              <a:spcAft>
                <a:spcPct val="0"/>
              </a:spcAft>
              <a:buClr>
                <a:schemeClr val="dk1"/>
              </a:buClr>
              <a:buSzPts val="2400"/>
              <a:buFont typeface="PT Sans"/>
              <a:buNone/>
              <a:defRPr sz="1600"/>
            </a:lvl1pPr>
            <a:lvl2pPr lvl="1" algn="ctr" rtl="0">
              <a:lnSpc>
                <a:spcPct val="100000"/>
              </a:lnSpc>
              <a:spcBef>
                <a:spcPct val="0"/>
              </a:spcBef>
              <a:spcAft>
                <a:spcPct val="0"/>
              </a:spcAft>
              <a:buClr>
                <a:schemeClr val="dk1"/>
              </a:buClr>
              <a:buSzPts val="2100"/>
              <a:buNone/>
              <a:defRPr sz="2100">
                <a:solidFill>
                  <a:schemeClr val="dk1"/>
                </a:solidFill>
              </a:defRPr>
            </a:lvl2pPr>
            <a:lvl3pPr lvl="2" algn="ctr" rtl="0">
              <a:lnSpc>
                <a:spcPct val="100000"/>
              </a:lnSpc>
              <a:spcBef>
                <a:spcPct val="0"/>
              </a:spcBef>
              <a:spcAft>
                <a:spcPct val="0"/>
              </a:spcAft>
              <a:buClr>
                <a:schemeClr val="dk1"/>
              </a:buClr>
              <a:buSzPts val="2100"/>
              <a:buNone/>
              <a:defRPr sz="2100">
                <a:solidFill>
                  <a:schemeClr val="dk1"/>
                </a:solidFill>
              </a:defRPr>
            </a:lvl3pPr>
            <a:lvl4pPr lvl="3" algn="ctr" rtl="0">
              <a:lnSpc>
                <a:spcPct val="100000"/>
              </a:lnSpc>
              <a:spcBef>
                <a:spcPct val="0"/>
              </a:spcBef>
              <a:spcAft>
                <a:spcPct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ct val="0"/>
              </a:spcBef>
              <a:spcAft>
                <a:spcPct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ct val="0"/>
              </a:spcBef>
              <a:spcAft>
                <a:spcPct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ct val="0"/>
              </a:spcBef>
              <a:spcAft>
                <a:spcPct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ct val="0"/>
              </a:spcBef>
              <a:spcAft>
                <a:spcPct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ct val="0"/>
              </a:spcBef>
              <a:spcAft>
                <a:spcPct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240" name="Google Shape;240;p25"/>
          <p:cNvSpPr txBox="1">
            <a:spLocks noGrp="1"/>
          </p:cNvSpPr>
          <p:nvPr>
            <p:ph type="title" idx="2" hasCustomPrompt="1"/>
          </p:nvPr>
        </p:nvSpPr>
        <p:spPr>
          <a:xfrm>
            <a:off x="2386900" y="1995630"/>
            <a:ext cx="4370100" cy="686100"/>
          </a:xfrm>
          <a:prstGeom prst="rect">
            <a:avLst/>
          </a:prstGeom>
          <a:solidFill>
            <a:schemeClr val="dk1"/>
          </a:solidFill>
        </p:spPr>
        <p:txBody>
          <a:bodyPr spcFirstLastPara="1" wrap="square" lIns="91425" tIns="91425" rIns="91425" bIns="91425" anchor="b" anchorCtr="0">
            <a:noAutofit/>
          </a:bodyPr>
          <a:lstStyle>
            <a:lvl1pPr lvl="0" algn="ctr" rtl="0">
              <a:spcBef>
                <a:spcPct val="0"/>
              </a:spcBef>
              <a:spcAft>
                <a:spcPct val="0"/>
              </a:spcAft>
              <a:buClr>
                <a:schemeClr val="lt1"/>
              </a:buClr>
              <a:buSzPts val="6000"/>
              <a:buNone/>
              <a:defRPr sz="4000"/>
            </a:lvl1pPr>
            <a:lvl2pPr lvl="1" algn="ctr" rtl="0">
              <a:spcBef>
                <a:spcPct val="0"/>
              </a:spcBef>
              <a:spcAft>
                <a:spcPct val="0"/>
              </a:spcAft>
              <a:buClr>
                <a:schemeClr val="lt1"/>
              </a:buClr>
              <a:buSzPts val="6000"/>
              <a:buNone/>
              <a:defRPr sz="6000">
                <a:solidFill>
                  <a:schemeClr val="lt1"/>
                </a:solidFill>
              </a:defRPr>
            </a:lvl2pPr>
            <a:lvl3pPr lvl="2" algn="ctr" rtl="0">
              <a:spcBef>
                <a:spcPct val="0"/>
              </a:spcBef>
              <a:spcAft>
                <a:spcPct val="0"/>
              </a:spcAft>
              <a:buClr>
                <a:schemeClr val="lt1"/>
              </a:buClr>
              <a:buSzPts val="6000"/>
              <a:buNone/>
              <a:defRPr sz="6000">
                <a:solidFill>
                  <a:schemeClr val="lt1"/>
                </a:solidFill>
              </a:defRPr>
            </a:lvl3pPr>
            <a:lvl4pPr lvl="3" algn="ctr" rtl="0">
              <a:spcBef>
                <a:spcPct val="0"/>
              </a:spcBef>
              <a:spcAft>
                <a:spcPct val="0"/>
              </a:spcAft>
              <a:buClr>
                <a:schemeClr val="lt1"/>
              </a:buClr>
              <a:buSzPts val="6000"/>
              <a:buNone/>
              <a:defRPr sz="6000">
                <a:solidFill>
                  <a:schemeClr val="lt1"/>
                </a:solidFill>
              </a:defRPr>
            </a:lvl4pPr>
            <a:lvl5pPr lvl="4" algn="ctr" rtl="0">
              <a:spcBef>
                <a:spcPct val="0"/>
              </a:spcBef>
              <a:spcAft>
                <a:spcPct val="0"/>
              </a:spcAft>
              <a:buClr>
                <a:schemeClr val="lt1"/>
              </a:buClr>
              <a:buSzPts val="6000"/>
              <a:buNone/>
              <a:defRPr sz="6000">
                <a:solidFill>
                  <a:schemeClr val="lt1"/>
                </a:solidFill>
              </a:defRPr>
            </a:lvl5pPr>
            <a:lvl6pPr lvl="5" algn="ctr" rtl="0">
              <a:spcBef>
                <a:spcPct val="0"/>
              </a:spcBef>
              <a:spcAft>
                <a:spcPct val="0"/>
              </a:spcAft>
              <a:buClr>
                <a:schemeClr val="lt1"/>
              </a:buClr>
              <a:buSzPts val="6000"/>
              <a:buNone/>
              <a:defRPr sz="6000">
                <a:solidFill>
                  <a:schemeClr val="lt1"/>
                </a:solidFill>
              </a:defRPr>
            </a:lvl6pPr>
            <a:lvl7pPr lvl="6" algn="ctr" rtl="0">
              <a:spcBef>
                <a:spcPct val="0"/>
              </a:spcBef>
              <a:spcAft>
                <a:spcPct val="0"/>
              </a:spcAft>
              <a:buClr>
                <a:schemeClr val="lt1"/>
              </a:buClr>
              <a:buSzPts val="6000"/>
              <a:buNone/>
              <a:defRPr sz="6000">
                <a:solidFill>
                  <a:schemeClr val="lt1"/>
                </a:solidFill>
              </a:defRPr>
            </a:lvl7pPr>
            <a:lvl8pPr lvl="7" algn="ctr" rtl="0">
              <a:spcBef>
                <a:spcPct val="0"/>
              </a:spcBef>
              <a:spcAft>
                <a:spcPct val="0"/>
              </a:spcAft>
              <a:buClr>
                <a:schemeClr val="lt1"/>
              </a:buClr>
              <a:buSzPts val="6000"/>
              <a:buNone/>
              <a:defRPr sz="6000">
                <a:solidFill>
                  <a:schemeClr val="lt1"/>
                </a:solidFill>
              </a:defRPr>
            </a:lvl8pPr>
            <a:lvl9pPr lvl="8" algn="ctr" rtl="0">
              <a:spcBef>
                <a:spcPct val="0"/>
              </a:spcBef>
              <a:spcAft>
                <a:spcPct val="0"/>
              </a:spcAft>
              <a:buClr>
                <a:schemeClr val="lt1"/>
              </a:buClr>
              <a:buSzPts val="6000"/>
              <a:buNone/>
              <a:defRPr sz="6000">
                <a:solidFill>
                  <a:schemeClr val="lt1"/>
                </a:solidFill>
              </a:defRPr>
            </a:lvl9pPr>
          </a:lstStyle>
          <a:p>
            <a:r>
              <a:t>xx%</a:t>
            </a:r>
          </a:p>
        </p:txBody>
      </p:sp>
      <p:sp>
        <p:nvSpPr>
          <p:cNvPr id="241" name="Google Shape;241;p25"/>
          <p:cNvSpPr txBox="1">
            <a:spLocks noGrp="1"/>
          </p:cNvSpPr>
          <p:nvPr>
            <p:ph type="subTitle" idx="3"/>
          </p:nvPr>
        </p:nvSpPr>
        <p:spPr>
          <a:xfrm>
            <a:off x="2386888" y="2681670"/>
            <a:ext cx="4370100" cy="466200"/>
          </a:xfrm>
          <a:prstGeom prst="rect">
            <a:avLst/>
          </a:prstGeom>
        </p:spPr>
        <p:txBody>
          <a:bodyPr spcFirstLastPara="1" wrap="square" lIns="91425" tIns="91425" rIns="91425" bIns="91425" anchor="t" anchorCtr="0">
            <a:noAutofit/>
          </a:bodyPr>
          <a:lstStyle>
            <a:lvl1pPr lvl="0" algn="ctr" rtl="0">
              <a:spcBef>
                <a:spcPct val="0"/>
              </a:spcBef>
              <a:spcAft>
                <a:spcPct val="0"/>
              </a:spcAft>
              <a:buClr>
                <a:schemeClr val="dk1"/>
              </a:buClr>
              <a:buSzPts val="2400"/>
              <a:buFont typeface="PT Sans"/>
              <a:buNone/>
              <a:defRPr sz="1600"/>
            </a:lvl1pPr>
            <a:lvl2pPr lvl="1" algn="ctr" rtl="0">
              <a:lnSpc>
                <a:spcPct val="100000"/>
              </a:lnSpc>
              <a:spcBef>
                <a:spcPct val="0"/>
              </a:spcBef>
              <a:spcAft>
                <a:spcPct val="0"/>
              </a:spcAft>
              <a:buClr>
                <a:schemeClr val="dk1"/>
              </a:buClr>
              <a:buSzPts val="2100"/>
              <a:buNone/>
              <a:defRPr sz="2100">
                <a:solidFill>
                  <a:schemeClr val="dk1"/>
                </a:solidFill>
              </a:defRPr>
            </a:lvl2pPr>
            <a:lvl3pPr lvl="2" algn="ctr" rtl="0">
              <a:lnSpc>
                <a:spcPct val="100000"/>
              </a:lnSpc>
              <a:spcBef>
                <a:spcPct val="0"/>
              </a:spcBef>
              <a:spcAft>
                <a:spcPct val="0"/>
              </a:spcAft>
              <a:buClr>
                <a:schemeClr val="dk1"/>
              </a:buClr>
              <a:buSzPts val="2100"/>
              <a:buNone/>
              <a:defRPr sz="2100">
                <a:solidFill>
                  <a:schemeClr val="dk1"/>
                </a:solidFill>
              </a:defRPr>
            </a:lvl3pPr>
            <a:lvl4pPr lvl="3" algn="ctr" rtl="0">
              <a:lnSpc>
                <a:spcPct val="100000"/>
              </a:lnSpc>
              <a:spcBef>
                <a:spcPct val="0"/>
              </a:spcBef>
              <a:spcAft>
                <a:spcPct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ct val="0"/>
              </a:spcBef>
              <a:spcAft>
                <a:spcPct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ct val="0"/>
              </a:spcBef>
              <a:spcAft>
                <a:spcPct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ct val="0"/>
              </a:spcBef>
              <a:spcAft>
                <a:spcPct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ct val="0"/>
              </a:spcBef>
              <a:spcAft>
                <a:spcPct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ct val="0"/>
              </a:spcBef>
              <a:spcAft>
                <a:spcPct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242" name="Google Shape;242;p25"/>
          <p:cNvSpPr txBox="1">
            <a:spLocks noGrp="1"/>
          </p:cNvSpPr>
          <p:nvPr>
            <p:ph type="title" idx="4" hasCustomPrompt="1"/>
          </p:nvPr>
        </p:nvSpPr>
        <p:spPr>
          <a:xfrm>
            <a:off x="2386925" y="3346613"/>
            <a:ext cx="4370100" cy="686100"/>
          </a:xfrm>
          <a:prstGeom prst="rect">
            <a:avLst/>
          </a:prstGeom>
          <a:solidFill>
            <a:schemeClr val="dk1"/>
          </a:solidFill>
        </p:spPr>
        <p:txBody>
          <a:bodyPr spcFirstLastPara="1" wrap="square" lIns="91425" tIns="91425" rIns="91425" bIns="91425" anchor="b" anchorCtr="0">
            <a:noAutofit/>
          </a:bodyPr>
          <a:lstStyle>
            <a:lvl1pPr lvl="0" algn="ctr" rtl="0">
              <a:spcBef>
                <a:spcPct val="0"/>
              </a:spcBef>
              <a:spcAft>
                <a:spcPct val="0"/>
              </a:spcAft>
              <a:buClr>
                <a:schemeClr val="lt1"/>
              </a:buClr>
              <a:buSzPts val="6000"/>
              <a:buNone/>
              <a:defRPr sz="4000"/>
            </a:lvl1pPr>
            <a:lvl2pPr lvl="1" algn="ctr" rtl="0">
              <a:spcBef>
                <a:spcPct val="0"/>
              </a:spcBef>
              <a:spcAft>
                <a:spcPct val="0"/>
              </a:spcAft>
              <a:buClr>
                <a:schemeClr val="lt1"/>
              </a:buClr>
              <a:buSzPts val="6000"/>
              <a:buNone/>
              <a:defRPr sz="6000">
                <a:solidFill>
                  <a:schemeClr val="lt1"/>
                </a:solidFill>
              </a:defRPr>
            </a:lvl2pPr>
            <a:lvl3pPr lvl="2" algn="ctr" rtl="0">
              <a:spcBef>
                <a:spcPct val="0"/>
              </a:spcBef>
              <a:spcAft>
                <a:spcPct val="0"/>
              </a:spcAft>
              <a:buClr>
                <a:schemeClr val="lt1"/>
              </a:buClr>
              <a:buSzPts val="6000"/>
              <a:buNone/>
              <a:defRPr sz="6000">
                <a:solidFill>
                  <a:schemeClr val="lt1"/>
                </a:solidFill>
              </a:defRPr>
            </a:lvl3pPr>
            <a:lvl4pPr lvl="3" algn="ctr" rtl="0">
              <a:spcBef>
                <a:spcPct val="0"/>
              </a:spcBef>
              <a:spcAft>
                <a:spcPct val="0"/>
              </a:spcAft>
              <a:buClr>
                <a:schemeClr val="lt1"/>
              </a:buClr>
              <a:buSzPts val="6000"/>
              <a:buNone/>
              <a:defRPr sz="6000">
                <a:solidFill>
                  <a:schemeClr val="lt1"/>
                </a:solidFill>
              </a:defRPr>
            </a:lvl4pPr>
            <a:lvl5pPr lvl="4" algn="ctr" rtl="0">
              <a:spcBef>
                <a:spcPct val="0"/>
              </a:spcBef>
              <a:spcAft>
                <a:spcPct val="0"/>
              </a:spcAft>
              <a:buClr>
                <a:schemeClr val="lt1"/>
              </a:buClr>
              <a:buSzPts val="6000"/>
              <a:buNone/>
              <a:defRPr sz="6000">
                <a:solidFill>
                  <a:schemeClr val="lt1"/>
                </a:solidFill>
              </a:defRPr>
            </a:lvl5pPr>
            <a:lvl6pPr lvl="5" algn="ctr" rtl="0">
              <a:spcBef>
                <a:spcPct val="0"/>
              </a:spcBef>
              <a:spcAft>
                <a:spcPct val="0"/>
              </a:spcAft>
              <a:buClr>
                <a:schemeClr val="lt1"/>
              </a:buClr>
              <a:buSzPts val="6000"/>
              <a:buNone/>
              <a:defRPr sz="6000">
                <a:solidFill>
                  <a:schemeClr val="lt1"/>
                </a:solidFill>
              </a:defRPr>
            </a:lvl6pPr>
            <a:lvl7pPr lvl="6" algn="ctr" rtl="0">
              <a:spcBef>
                <a:spcPct val="0"/>
              </a:spcBef>
              <a:spcAft>
                <a:spcPct val="0"/>
              </a:spcAft>
              <a:buClr>
                <a:schemeClr val="lt1"/>
              </a:buClr>
              <a:buSzPts val="6000"/>
              <a:buNone/>
              <a:defRPr sz="6000">
                <a:solidFill>
                  <a:schemeClr val="lt1"/>
                </a:solidFill>
              </a:defRPr>
            </a:lvl7pPr>
            <a:lvl8pPr lvl="7" algn="ctr" rtl="0">
              <a:spcBef>
                <a:spcPct val="0"/>
              </a:spcBef>
              <a:spcAft>
                <a:spcPct val="0"/>
              </a:spcAft>
              <a:buClr>
                <a:schemeClr val="lt1"/>
              </a:buClr>
              <a:buSzPts val="6000"/>
              <a:buNone/>
              <a:defRPr sz="6000">
                <a:solidFill>
                  <a:schemeClr val="lt1"/>
                </a:solidFill>
              </a:defRPr>
            </a:lvl8pPr>
            <a:lvl9pPr lvl="8" algn="ctr" rtl="0">
              <a:spcBef>
                <a:spcPct val="0"/>
              </a:spcBef>
              <a:spcAft>
                <a:spcPct val="0"/>
              </a:spcAft>
              <a:buClr>
                <a:schemeClr val="lt1"/>
              </a:buClr>
              <a:buSzPts val="6000"/>
              <a:buNone/>
              <a:defRPr sz="6000">
                <a:solidFill>
                  <a:schemeClr val="lt1"/>
                </a:solidFill>
              </a:defRPr>
            </a:lvl9pPr>
          </a:lstStyle>
          <a:p>
            <a:r>
              <a:t>xx%</a:t>
            </a:r>
          </a:p>
        </p:txBody>
      </p:sp>
      <p:sp>
        <p:nvSpPr>
          <p:cNvPr id="243" name="Google Shape;243;p25"/>
          <p:cNvSpPr txBox="1">
            <a:spLocks noGrp="1"/>
          </p:cNvSpPr>
          <p:nvPr>
            <p:ph type="subTitle" idx="5"/>
          </p:nvPr>
        </p:nvSpPr>
        <p:spPr>
          <a:xfrm>
            <a:off x="2386900" y="4032638"/>
            <a:ext cx="4370100" cy="466200"/>
          </a:xfrm>
          <a:prstGeom prst="rect">
            <a:avLst/>
          </a:prstGeom>
        </p:spPr>
        <p:txBody>
          <a:bodyPr spcFirstLastPara="1" wrap="square" lIns="91425" tIns="91425" rIns="91425" bIns="91425" anchor="t" anchorCtr="0">
            <a:noAutofit/>
          </a:bodyPr>
          <a:lstStyle>
            <a:lvl1pPr lvl="0" algn="ctr" rtl="0">
              <a:spcBef>
                <a:spcPct val="0"/>
              </a:spcBef>
              <a:spcAft>
                <a:spcPct val="0"/>
              </a:spcAft>
              <a:buClr>
                <a:schemeClr val="dk1"/>
              </a:buClr>
              <a:buSzPts val="2400"/>
              <a:buFont typeface="PT Sans"/>
              <a:buNone/>
              <a:defRPr sz="1600"/>
            </a:lvl1pPr>
            <a:lvl2pPr lvl="1" algn="ctr" rtl="0">
              <a:lnSpc>
                <a:spcPct val="100000"/>
              </a:lnSpc>
              <a:spcBef>
                <a:spcPct val="0"/>
              </a:spcBef>
              <a:spcAft>
                <a:spcPct val="0"/>
              </a:spcAft>
              <a:buClr>
                <a:schemeClr val="dk1"/>
              </a:buClr>
              <a:buSzPts val="2100"/>
              <a:buNone/>
              <a:defRPr sz="2100">
                <a:solidFill>
                  <a:schemeClr val="dk1"/>
                </a:solidFill>
              </a:defRPr>
            </a:lvl2pPr>
            <a:lvl3pPr lvl="2" algn="ctr" rtl="0">
              <a:lnSpc>
                <a:spcPct val="100000"/>
              </a:lnSpc>
              <a:spcBef>
                <a:spcPct val="0"/>
              </a:spcBef>
              <a:spcAft>
                <a:spcPct val="0"/>
              </a:spcAft>
              <a:buClr>
                <a:schemeClr val="dk1"/>
              </a:buClr>
              <a:buSzPts val="2100"/>
              <a:buNone/>
              <a:defRPr sz="2100">
                <a:solidFill>
                  <a:schemeClr val="dk1"/>
                </a:solidFill>
              </a:defRPr>
            </a:lvl3pPr>
            <a:lvl4pPr lvl="3" algn="ctr" rtl="0">
              <a:lnSpc>
                <a:spcPct val="100000"/>
              </a:lnSpc>
              <a:spcBef>
                <a:spcPct val="0"/>
              </a:spcBef>
              <a:spcAft>
                <a:spcPct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ct val="0"/>
              </a:spcBef>
              <a:spcAft>
                <a:spcPct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ct val="0"/>
              </a:spcBef>
              <a:spcAft>
                <a:spcPct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ct val="0"/>
              </a:spcBef>
              <a:spcAft>
                <a:spcPct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ct val="0"/>
              </a:spcBef>
              <a:spcAft>
                <a:spcPct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ct val="0"/>
              </a:spcBef>
              <a:spcAft>
                <a:spcPct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44"/>
        <p:cNvGrpSpPr/>
        <p:nvPr/>
      </p:nvGrpSpPr>
      <p:grpSpPr>
        <a:xfrm>
          <a:off x="0" y="0"/>
          <a:ext cx="0" cy="0"/>
          <a:chOff x="0" y="0"/>
          <a:chExt cx="0" cy="0"/>
        </a:xfrm>
      </p:grpSpPr>
      <p:grpSp>
        <p:nvGrpSpPr>
          <p:cNvPr id="245" name="Google Shape;245;p26"/>
          <p:cNvGrpSpPr/>
          <p:nvPr/>
        </p:nvGrpSpPr>
        <p:grpSpPr>
          <a:xfrm>
            <a:off x="-2313700" y="-2213314"/>
            <a:ext cx="3536950" cy="7262787"/>
            <a:chOff x="-2313700" y="-2213314"/>
            <a:chExt cx="3536950" cy="7262787"/>
          </a:xfrm>
        </p:grpSpPr>
        <p:pic>
          <p:nvPicPr>
            <p:cNvPr id="246" name="Google Shape;246;p26"/>
            <p:cNvPicPr preferRelativeResize="0"/>
            <p:nvPr/>
          </p:nvPicPr>
          <p:blipFill>
            <a:blip r:embed="rId2">
              <a:alphaModFix/>
            </a:blip>
            <a:srcRect b="32854"/>
            <a:stretch>
              <a:fillRect/>
            </a:stretch>
          </p:blipFill>
          <p:spPr>
            <a:xfrm>
              <a:off x="0" y="4628273"/>
              <a:ext cx="1223250" cy="421200"/>
            </a:xfrm>
            <a:prstGeom prst="rect">
              <a:avLst/>
            </a:prstGeom>
            <a:noFill/>
            <a:ln>
              <a:noFill/>
            </a:ln>
          </p:spPr>
        </p:pic>
        <p:pic>
          <p:nvPicPr>
            <p:cNvPr id="247" name="Google Shape;247;p26"/>
            <p:cNvPicPr preferRelativeResize="0"/>
            <p:nvPr/>
          </p:nvPicPr>
          <p:blipFill>
            <a:blip r:embed="rId3">
              <a:alphaModFix/>
            </a:blip>
            <a:stretch>
              <a:fillRect/>
            </a:stretch>
          </p:blipFill>
          <p:spPr>
            <a:xfrm>
              <a:off x="-2313700" y="-2213314"/>
              <a:ext cx="3423101" cy="3494678"/>
            </a:xfrm>
            <a:prstGeom prst="rect">
              <a:avLst/>
            </a:prstGeom>
            <a:noFill/>
            <a:ln>
              <a:noFill/>
            </a:ln>
          </p:spPr>
        </p:pic>
      </p:grpSp>
      <p:sp>
        <p:nvSpPr>
          <p:cNvPr id="248" name="Google Shape;248;p26"/>
          <p:cNvSpPr txBox="1">
            <a:spLocks noGrp="1"/>
          </p:cNvSpPr>
          <p:nvPr>
            <p:ph type="title"/>
          </p:nvPr>
        </p:nvSpPr>
        <p:spPr>
          <a:xfrm>
            <a:off x="713225" y="586200"/>
            <a:ext cx="3691200" cy="891900"/>
          </a:xfrm>
          <a:prstGeom prst="rect">
            <a:avLst/>
          </a:prstGeom>
        </p:spPr>
        <p:txBody>
          <a:bodyPr spcFirstLastPara="1" wrap="square" lIns="91425" tIns="91425" rIns="91425" bIns="91425" anchor="b" anchorCtr="0">
            <a:noAutofit/>
          </a:bodyPr>
          <a:lstStyle>
            <a:lvl1pPr lvl="0" rtl="0">
              <a:spcBef>
                <a:spcPct val="0"/>
              </a:spcBef>
              <a:spcAft>
                <a:spcPct val="0"/>
              </a:spcAft>
              <a:buSzPts val="6000"/>
              <a:buNone/>
              <a:defRPr sz="6000"/>
            </a:lvl1pPr>
            <a:lvl2pPr lvl="1" rtl="0">
              <a:spcBef>
                <a:spcPct val="0"/>
              </a:spcBef>
              <a:spcAft>
                <a:spcPct val="0"/>
              </a:spcAft>
              <a:buSzPts val="3900"/>
              <a:buNone/>
              <a:defRPr/>
            </a:lvl2pPr>
            <a:lvl3pPr lvl="2" rtl="0">
              <a:spcBef>
                <a:spcPct val="0"/>
              </a:spcBef>
              <a:spcAft>
                <a:spcPct val="0"/>
              </a:spcAft>
              <a:buSzPts val="3900"/>
              <a:buNone/>
              <a:defRPr/>
            </a:lvl3pPr>
            <a:lvl4pPr lvl="3" rtl="0">
              <a:spcBef>
                <a:spcPct val="0"/>
              </a:spcBef>
              <a:spcAft>
                <a:spcPct val="0"/>
              </a:spcAft>
              <a:buSzPts val="3900"/>
              <a:buNone/>
              <a:defRPr/>
            </a:lvl4pPr>
            <a:lvl5pPr lvl="4" rtl="0">
              <a:spcBef>
                <a:spcPct val="0"/>
              </a:spcBef>
              <a:spcAft>
                <a:spcPct val="0"/>
              </a:spcAft>
              <a:buSzPts val="3900"/>
              <a:buNone/>
              <a:defRPr/>
            </a:lvl5pPr>
            <a:lvl6pPr lvl="5" rtl="0">
              <a:spcBef>
                <a:spcPct val="0"/>
              </a:spcBef>
              <a:spcAft>
                <a:spcPct val="0"/>
              </a:spcAft>
              <a:buSzPts val="3900"/>
              <a:buNone/>
              <a:defRPr/>
            </a:lvl6pPr>
            <a:lvl7pPr lvl="6" rtl="0">
              <a:spcBef>
                <a:spcPct val="0"/>
              </a:spcBef>
              <a:spcAft>
                <a:spcPct val="0"/>
              </a:spcAft>
              <a:buSzPts val="3900"/>
              <a:buNone/>
              <a:defRPr/>
            </a:lvl7pPr>
            <a:lvl8pPr lvl="7" rtl="0">
              <a:spcBef>
                <a:spcPct val="0"/>
              </a:spcBef>
              <a:spcAft>
                <a:spcPct val="0"/>
              </a:spcAft>
              <a:buSzPts val="3900"/>
              <a:buNone/>
              <a:defRPr/>
            </a:lvl8pPr>
            <a:lvl9pPr lvl="8" rtl="0">
              <a:spcBef>
                <a:spcPct val="0"/>
              </a:spcBef>
              <a:spcAft>
                <a:spcPct val="0"/>
              </a:spcAft>
              <a:buSzPts val="3900"/>
              <a:buNone/>
              <a:defRPr/>
            </a:lvl9pPr>
          </a:lstStyle>
          <a:p>
            <a:endParaRPr/>
          </a:p>
        </p:txBody>
      </p:sp>
      <p:sp>
        <p:nvSpPr>
          <p:cNvPr id="249" name="Google Shape;249;p26"/>
          <p:cNvSpPr txBox="1">
            <a:spLocks noGrp="1"/>
          </p:cNvSpPr>
          <p:nvPr>
            <p:ph type="subTitle" idx="1"/>
          </p:nvPr>
        </p:nvSpPr>
        <p:spPr>
          <a:xfrm>
            <a:off x="713225" y="1478100"/>
            <a:ext cx="3691200" cy="1058700"/>
          </a:xfrm>
          <a:prstGeom prst="rect">
            <a:avLst/>
          </a:prstGeom>
        </p:spPr>
        <p:txBody>
          <a:bodyPr spcFirstLastPara="1" wrap="square" lIns="91425" tIns="91425" rIns="91425" bIns="91425" anchor="t" anchorCtr="0">
            <a:noAutofit/>
          </a:bodyPr>
          <a:lstStyle>
            <a:lvl1pPr lvl="0" rtl="0">
              <a:spcBef>
                <a:spcPct val="0"/>
              </a:spcBef>
              <a:spcAft>
                <a:spcPct val="0"/>
              </a:spcAft>
              <a:buSzPts val="1200"/>
              <a:buNone/>
              <a:defRPr/>
            </a:lvl1pPr>
            <a:lvl2pPr lvl="1" algn="ctr" rtl="0">
              <a:lnSpc>
                <a:spcPct val="100000"/>
              </a:lnSpc>
              <a:spcBef>
                <a:spcPct val="0"/>
              </a:spcBef>
              <a:spcAft>
                <a:spcPct val="0"/>
              </a:spcAft>
              <a:buSzPts val="1200"/>
              <a:buNone/>
              <a:defRPr/>
            </a:lvl2pPr>
            <a:lvl3pPr lvl="2" algn="ctr" rtl="0">
              <a:lnSpc>
                <a:spcPct val="100000"/>
              </a:lnSpc>
              <a:spcBef>
                <a:spcPct val="0"/>
              </a:spcBef>
              <a:spcAft>
                <a:spcPct val="0"/>
              </a:spcAft>
              <a:buSzPts val="1200"/>
              <a:buNone/>
              <a:defRPr/>
            </a:lvl3pPr>
            <a:lvl4pPr lvl="3" algn="ctr" rtl="0">
              <a:lnSpc>
                <a:spcPct val="100000"/>
              </a:lnSpc>
              <a:spcBef>
                <a:spcPct val="0"/>
              </a:spcBef>
              <a:spcAft>
                <a:spcPct val="0"/>
              </a:spcAft>
              <a:buSzPts val="1200"/>
              <a:buNone/>
              <a:defRPr/>
            </a:lvl4pPr>
            <a:lvl5pPr lvl="4" algn="ctr" rtl="0">
              <a:lnSpc>
                <a:spcPct val="100000"/>
              </a:lnSpc>
              <a:spcBef>
                <a:spcPct val="0"/>
              </a:spcBef>
              <a:spcAft>
                <a:spcPct val="0"/>
              </a:spcAft>
              <a:buSzPts val="1200"/>
              <a:buNone/>
              <a:defRPr/>
            </a:lvl5pPr>
            <a:lvl6pPr lvl="5" algn="ctr" rtl="0">
              <a:lnSpc>
                <a:spcPct val="100000"/>
              </a:lnSpc>
              <a:spcBef>
                <a:spcPct val="0"/>
              </a:spcBef>
              <a:spcAft>
                <a:spcPct val="0"/>
              </a:spcAft>
              <a:buSzPts val="1200"/>
              <a:buNone/>
              <a:defRPr/>
            </a:lvl6pPr>
            <a:lvl7pPr lvl="6" algn="ctr" rtl="0">
              <a:lnSpc>
                <a:spcPct val="100000"/>
              </a:lnSpc>
              <a:spcBef>
                <a:spcPct val="0"/>
              </a:spcBef>
              <a:spcAft>
                <a:spcPct val="0"/>
              </a:spcAft>
              <a:buSzPts val="1200"/>
              <a:buNone/>
              <a:defRPr/>
            </a:lvl7pPr>
            <a:lvl8pPr lvl="7" algn="ctr" rtl="0">
              <a:lnSpc>
                <a:spcPct val="100000"/>
              </a:lnSpc>
              <a:spcBef>
                <a:spcPct val="0"/>
              </a:spcBef>
              <a:spcAft>
                <a:spcPct val="0"/>
              </a:spcAft>
              <a:buSzPts val="1200"/>
              <a:buNone/>
              <a:defRPr/>
            </a:lvl8pPr>
            <a:lvl9pPr lvl="8" algn="ctr" rtl="0">
              <a:lnSpc>
                <a:spcPct val="100000"/>
              </a:lnSpc>
              <a:spcBef>
                <a:spcPct val="0"/>
              </a:spcBef>
              <a:spcAft>
                <a:spcPct val="0"/>
              </a:spcAft>
              <a:buSzPts val="1200"/>
              <a:buNone/>
              <a:defRPr/>
            </a:lvl9pPr>
          </a:lstStyle>
          <a:p>
            <a:endParaRPr/>
          </a:p>
        </p:txBody>
      </p:sp>
      <p:sp>
        <p:nvSpPr>
          <p:cNvPr id="250" name="Google Shape;250;p26"/>
          <p:cNvSpPr>
            <a:spLocks noGrp="1"/>
          </p:cNvSpPr>
          <p:nvPr>
            <p:ph type="pic" idx="2"/>
          </p:nvPr>
        </p:nvSpPr>
        <p:spPr>
          <a:xfrm>
            <a:off x="5615563" y="539750"/>
            <a:ext cx="4685400" cy="4064100"/>
          </a:xfrm>
          <a:prstGeom prst="hexagon">
            <a:avLst>
              <a:gd name="adj" fmla="val 25000"/>
              <a:gd name="vf" fmla="val 115470"/>
            </a:avLst>
          </a:prstGeom>
          <a:noFill/>
          <a:ln w="76200" cap="flat" cmpd="sng">
            <a:solidFill>
              <a:schemeClr val="accent1"/>
            </a:solidFill>
            <a:prstDash val="solid"/>
            <a:miter lim="8000"/>
            <a:headEnd type="none" w="sm" len="sm"/>
            <a:tailEnd type="none" w="sm" len="sm"/>
          </a:ln>
        </p:spPr>
        <p:txBody>
          <a:bodyPr/>
          <a:lstStyle/>
          <a:p>
            <a:endParaRPr/>
          </a:p>
        </p:txBody>
      </p:sp>
      <p:sp>
        <p:nvSpPr>
          <p:cNvPr id="251" name="Google Shape;251;p26"/>
          <p:cNvSpPr txBox="1"/>
          <p:nvPr/>
        </p:nvSpPr>
        <p:spPr>
          <a:xfrm>
            <a:off x="713225" y="3502713"/>
            <a:ext cx="3691200" cy="6768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ct val="0"/>
              </a:spcAft>
              <a:buNone/>
            </a:pPr>
            <a:r>
              <a:rPr lang="en" sz="1000" b="1">
                <a:solidFill>
                  <a:schemeClr val="accent2"/>
                </a:solidFill>
                <a:latin typeface="Golos Text"/>
                <a:ea typeface="Golos Text"/>
                <a:cs typeface="Golos Text"/>
                <a:sym typeface="Golos Text"/>
              </a:rPr>
              <a:t>CREDITS:</a:t>
            </a:r>
            <a:r>
              <a:rPr lang="en" sz="1000">
                <a:solidFill>
                  <a:schemeClr val="accent2"/>
                </a:solidFill>
                <a:latin typeface="Golos Text"/>
                <a:ea typeface="Golos Text"/>
                <a:cs typeface="Golos Text"/>
                <a:sym typeface="Golos Text"/>
              </a:rPr>
              <a:t> This presentation template was created by </a:t>
            </a:r>
            <a:r>
              <a:rPr lang="en" sz="1000" b="1" u="sng">
                <a:solidFill>
                  <a:schemeClr val="accent2"/>
                </a:solidFill>
                <a:latin typeface="Golos Text"/>
                <a:ea typeface="Golos Text"/>
                <a:cs typeface="Golos Text"/>
                <a:sym typeface="Golos Text"/>
                <a:hlinkClick r:id="rId4">
                  <a:extLst>
                    <a:ext uri="{A12FA001-AC4F-418D-AE19-62706E023703}">
                      <ahyp:hlinkClr xmlns:ahyp="http://schemas.microsoft.com/office/drawing/2018/hyperlinkcolor" val="tx"/>
                    </a:ext>
                  </a:extLst>
                </a:hlinkClick>
              </a:rPr>
              <a:t>Slidesgo</a:t>
            </a:r>
            <a:r>
              <a:rPr lang="en" sz="1000">
                <a:solidFill>
                  <a:schemeClr val="accent2"/>
                </a:solidFill>
                <a:latin typeface="Golos Text"/>
                <a:ea typeface="Golos Text"/>
                <a:cs typeface="Golos Text"/>
                <a:sym typeface="Golos Text"/>
              </a:rPr>
              <a:t>, and includes icons by </a:t>
            </a:r>
            <a:r>
              <a:rPr lang="en" sz="1000" b="1" u="sng">
                <a:solidFill>
                  <a:schemeClr val="accent2"/>
                </a:solidFill>
                <a:latin typeface="Golos Text"/>
                <a:ea typeface="Golos Text"/>
                <a:cs typeface="Golos Text"/>
                <a:sym typeface="Golos Text"/>
                <a:hlinkClick r:id="rId5">
                  <a:extLst>
                    <a:ext uri="{A12FA001-AC4F-418D-AE19-62706E023703}">
                      <ahyp:hlinkClr xmlns:ahyp="http://schemas.microsoft.com/office/drawing/2018/hyperlinkcolor" val="tx"/>
                    </a:ext>
                  </a:extLst>
                </a:hlinkClick>
              </a:rPr>
              <a:t>Flaticon</a:t>
            </a:r>
            <a:r>
              <a:rPr lang="en" sz="1000">
                <a:solidFill>
                  <a:schemeClr val="accent2"/>
                </a:solidFill>
                <a:latin typeface="Golos Text"/>
                <a:ea typeface="Golos Text"/>
                <a:cs typeface="Golos Text"/>
                <a:sym typeface="Golos Text"/>
              </a:rPr>
              <a:t>, and infographics &amp; images by </a:t>
            </a:r>
            <a:r>
              <a:rPr lang="en" sz="1000" b="1" u="sng">
                <a:solidFill>
                  <a:schemeClr val="accent2"/>
                </a:solidFill>
                <a:latin typeface="Golos Text"/>
                <a:ea typeface="Golos Text"/>
                <a:cs typeface="Golos Text"/>
                <a:sym typeface="Golos Text"/>
                <a:hlinkClick r:id="rId6">
                  <a:extLst>
                    <a:ext uri="{A12FA001-AC4F-418D-AE19-62706E023703}">
                      <ahyp:hlinkClr xmlns:ahyp="http://schemas.microsoft.com/office/drawing/2018/hyperlinkcolor" val="tx"/>
                    </a:ext>
                  </a:extLst>
                </a:hlinkClick>
              </a:rPr>
              <a:t>Freepik</a:t>
            </a:r>
            <a:r>
              <a:rPr lang="en" sz="1000" u="sng">
                <a:solidFill>
                  <a:schemeClr val="accent2"/>
                </a:solidFill>
                <a:latin typeface="Golos Text"/>
                <a:ea typeface="Golos Text"/>
                <a:cs typeface="Golos Text"/>
                <a:sym typeface="Golos Text"/>
              </a:rPr>
              <a:t> </a:t>
            </a:r>
            <a:endParaRPr sz="1000" b="1" u="sng">
              <a:solidFill>
                <a:schemeClr val="accent2"/>
              </a:solidFill>
              <a:latin typeface="Golos Text"/>
              <a:ea typeface="Golos Text"/>
              <a:cs typeface="Golos Text"/>
              <a:sym typeface="Golos Text"/>
            </a:endParaRP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52"/>
        <p:cNvGrpSpPr/>
        <p:nvPr/>
      </p:nvGrpSpPr>
      <p:grpSpPr>
        <a:xfrm>
          <a:off x="0" y="0"/>
          <a:ext cx="0" cy="0"/>
          <a:chOff x="0" y="0"/>
          <a:chExt cx="0" cy="0"/>
        </a:xfrm>
      </p:grpSpPr>
      <p:grpSp>
        <p:nvGrpSpPr>
          <p:cNvPr id="253" name="Google Shape;253;p27"/>
          <p:cNvGrpSpPr/>
          <p:nvPr/>
        </p:nvGrpSpPr>
        <p:grpSpPr>
          <a:xfrm>
            <a:off x="-1701300" y="-2184064"/>
            <a:ext cx="12512476" cy="9977853"/>
            <a:chOff x="-1701300" y="-2184064"/>
            <a:chExt cx="12512476" cy="9977853"/>
          </a:xfrm>
        </p:grpSpPr>
        <p:grpSp>
          <p:nvGrpSpPr>
            <p:cNvPr id="254" name="Google Shape;254;p27"/>
            <p:cNvGrpSpPr/>
            <p:nvPr/>
          </p:nvGrpSpPr>
          <p:grpSpPr>
            <a:xfrm>
              <a:off x="-1701300" y="-2184064"/>
              <a:ext cx="12512476" cy="9977853"/>
              <a:chOff x="-1701300" y="-2184064"/>
              <a:chExt cx="12512476" cy="9977853"/>
            </a:xfrm>
          </p:grpSpPr>
          <p:pic>
            <p:nvPicPr>
              <p:cNvPr id="255" name="Google Shape;255;p27"/>
              <p:cNvPicPr preferRelativeResize="0"/>
              <p:nvPr/>
            </p:nvPicPr>
            <p:blipFill>
              <a:blip r:embed="rId2">
                <a:alphaModFix/>
              </a:blip>
              <a:stretch>
                <a:fillRect/>
              </a:stretch>
            </p:blipFill>
            <p:spPr>
              <a:xfrm>
                <a:off x="7388075" y="-2184064"/>
                <a:ext cx="3423101" cy="3494678"/>
              </a:xfrm>
              <a:prstGeom prst="rect">
                <a:avLst/>
              </a:prstGeom>
              <a:noFill/>
              <a:ln>
                <a:noFill/>
              </a:ln>
            </p:spPr>
          </p:pic>
          <p:pic>
            <p:nvPicPr>
              <p:cNvPr id="256" name="Google Shape;256;p27"/>
              <p:cNvPicPr preferRelativeResize="0"/>
              <p:nvPr/>
            </p:nvPicPr>
            <p:blipFill>
              <a:blip r:embed="rId2">
                <a:alphaModFix/>
              </a:blip>
              <a:stretch>
                <a:fillRect/>
              </a:stretch>
            </p:blipFill>
            <p:spPr>
              <a:xfrm rot="10800000">
                <a:off x="-1701300" y="4299111"/>
                <a:ext cx="3423101" cy="3494678"/>
              </a:xfrm>
              <a:prstGeom prst="rect">
                <a:avLst/>
              </a:prstGeom>
              <a:noFill/>
              <a:ln>
                <a:noFill/>
              </a:ln>
            </p:spPr>
          </p:pic>
        </p:grpSp>
        <p:grpSp>
          <p:nvGrpSpPr>
            <p:cNvPr id="257" name="Google Shape;257;p27"/>
            <p:cNvGrpSpPr/>
            <p:nvPr/>
          </p:nvGrpSpPr>
          <p:grpSpPr>
            <a:xfrm>
              <a:off x="-275084" y="-279075"/>
              <a:ext cx="1320410" cy="1214763"/>
              <a:chOff x="7347766" y="-196975"/>
              <a:chExt cx="1320410" cy="1214763"/>
            </a:xfrm>
          </p:grpSpPr>
          <p:pic>
            <p:nvPicPr>
              <p:cNvPr id="258" name="Google Shape;258;p27"/>
              <p:cNvPicPr preferRelativeResize="0"/>
              <p:nvPr/>
            </p:nvPicPr>
            <p:blipFill>
              <a:blip r:embed="rId3">
                <a:alphaModFix/>
              </a:blip>
              <a:srcRect l="22156" t="22665" r="45973" b="48662"/>
              <a:stretch>
                <a:fillRect/>
              </a:stretch>
            </p:blipFill>
            <p:spPr>
              <a:xfrm>
                <a:off x="7347766" y="-196975"/>
                <a:ext cx="961970" cy="871798"/>
              </a:xfrm>
              <a:prstGeom prst="rect">
                <a:avLst/>
              </a:prstGeom>
              <a:noFill/>
              <a:ln>
                <a:noFill/>
              </a:ln>
            </p:spPr>
          </p:pic>
          <p:pic>
            <p:nvPicPr>
              <p:cNvPr id="259" name="Google Shape;259;p27"/>
              <p:cNvPicPr preferRelativeResize="0"/>
              <p:nvPr/>
            </p:nvPicPr>
            <p:blipFill>
              <a:blip r:embed="rId3">
                <a:alphaModFix/>
              </a:blip>
              <a:srcRect l="22156" t="22665" r="45973" b="48662"/>
              <a:stretch>
                <a:fillRect/>
              </a:stretch>
            </p:blipFill>
            <p:spPr>
              <a:xfrm flipH="1">
                <a:off x="8203402" y="596586"/>
                <a:ext cx="464774" cy="421202"/>
              </a:xfrm>
              <a:prstGeom prst="rect">
                <a:avLst/>
              </a:prstGeom>
              <a:noFill/>
              <a:ln>
                <a:noFill/>
              </a:ln>
            </p:spPr>
          </p:pic>
        </p:grpSp>
        <p:pic>
          <p:nvPicPr>
            <p:cNvPr id="260" name="Google Shape;260;p27"/>
            <p:cNvPicPr preferRelativeResize="0"/>
            <p:nvPr/>
          </p:nvPicPr>
          <p:blipFill>
            <a:blip r:embed="rId4">
              <a:alphaModFix/>
            </a:blip>
            <a:srcRect t="32854"/>
            <a:stretch>
              <a:fillRect/>
            </a:stretch>
          </p:blipFill>
          <p:spPr>
            <a:xfrm flipH="1">
              <a:off x="7920750" y="4381075"/>
              <a:ext cx="1223250" cy="421200"/>
            </a:xfrm>
            <a:prstGeom prst="rect">
              <a:avLst/>
            </a:prstGeom>
            <a:noFill/>
            <a:ln>
              <a:noFill/>
            </a:ln>
          </p:spPr>
        </p:pic>
      </p:gr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61"/>
        <p:cNvGrpSpPr/>
        <p:nvPr/>
      </p:nvGrpSpPr>
      <p:grpSpPr>
        <a:xfrm>
          <a:off x="0" y="0"/>
          <a:ext cx="0" cy="0"/>
          <a:chOff x="0" y="0"/>
          <a:chExt cx="0" cy="0"/>
        </a:xfrm>
      </p:grpSpPr>
      <p:grpSp>
        <p:nvGrpSpPr>
          <p:cNvPr id="262" name="Google Shape;262;p28"/>
          <p:cNvGrpSpPr/>
          <p:nvPr/>
        </p:nvGrpSpPr>
        <p:grpSpPr>
          <a:xfrm>
            <a:off x="-1376825" y="-196975"/>
            <a:ext cx="10726686" cy="7035664"/>
            <a:chOff x="-1376825" y="-196975"/>
            <a:chExt cx="10726686" cy="7035664"/>
          </a:xfrm>
        </p:grpSpPr>
        <p:pic>
          <p:nvPicPr>
            <p:cNvPr id="263" name="Google Shape;263;p28"/>
            <p:cNvPicPr preferRelativeResize="0"/>
            <p:nvPr/>
          </p:nvPicPr>
          <p:blipFill>
            <a:blip r:embed="rId2">
              <a:alphaModFix/>
            </a:blip>
            <a:srcRect l="22156" t="22665" r="45973" b="48662"/>
            <a:stretch>
              <a:fillRect/>
            </a:stretch>
          </p:blipFill>
          <p:spPr>
            <a:xfrm>
              <a:off x="8387891" y="-196975"/>
              <a:ext cx="961970" cy="871798"/>
            </a:xfrm>
            <a:prstGeom prst="rect">
              <a:avLst/>
            </a:prstGeom>
            <a:noFill/>
            <a:ln>
              <a:noFill/>
            </a:ln>
          </p:spPr>
        </p:pic>
        <p:pic>
          <p:nvPicPr>
            <p:cNvPr id="264" name="Google Shape;264;p28"/>
            <p:cNvPicPr preferRelativeResize="0"/>
            <p:nvPr/>
          </p:nvPicPr>
          <p:blipFill>
            <a:blip r:embed="rId3">
              <a:alphaModFix/>
            </a:blip>
            <a:srcRect t="32854"/>
            <a:stretch>
              <a:fillRect/>
            </a:stretch>
          </p:blipFill>
          <p:spPr>
            <a:xfrm flipH="1">
              <a:off x="7920750" y="4381075"/>
              <a:ext cx="1223250" cy="421200"/>
            </a:xfrm>
            <a:prstGeom prst="rect">
              <a:avLst/>
            </a:prstGeom>
            <a:noFill/>
            <a:ln>
              <a:noFill/>
            </a:ln>
          </p:spPr>
        </p:pic>
        <p:pic>
          <p:nvPicPr>
            <p:cNvPr id="265" name="Google Shape;265;p28"/>
            <p:cNvPicPr preferRelativeResize="0"/>
            <p:nvPr/>
          </p:nvPicPr>
          <p:blipFill>
            <a:blip r:embed="rId4">
              <a:alphaModFix/>
            </a:blip>
            <a:stretch>
              <a:fillRect/>
            </a:stretch>
          </p:blipFill>
          <p:spPr>
            <a:xfrm rot="10800000">
              <a:off x="-1376825" y="3344011"/>
              <a:ext cx="3423101" cy="3494678"/>
            </a:xfrm>
            <a:prstGeom prst="rect">
              <a:avLst/>
            </a:prstGeom>
            <a:noFill/>
            <a:ln>
              <a:noFill/>
            </a:ln>
          </p:spPr>
        </p:pic>
      </p:gr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69"/>
        <p:cNvGrpSpPr/>
        <p:nvPr/>
      </p:nvGrpSpPr>
      <p:grpSpPr>
        <a:xfrm>
          <a:off x="0" y="0"/>
          <a:ext cx="0" cy="0"/>
          <a:chOff x="0" y="0"/>
          <a:chExt cx="0" cy="0"/>
        </a:xfrm>
      </p:grpSpPr>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1" name="Shape 270"/>
        <p:cNvGrpSpPr/>
        <p:nvPr/>
      </p:nvGrpSpPr>
      <p:grpSpPr>
        <a:xfrm>
          <a:off x="0" y="0"/>
          <a:ext cx="0" cy="0"/>
          <a:chOff x="0" y="0"/>
          <a:chExt cx="0" cy="0"/>
        </a:xfrm>
      </p:grpSpPr>
      <p:sp>
        <p:nvSpPr>
          <p:cNvPr id="271" name="Google Shape;271;p31"/>
          <p:cNvSpPr txBox="1">
            <a:spLocks noGrp="1"/>
          </p:cNvSpPr>
          <p:nvPr>
            <p:ph type="title"/>
          </p:nvPr>
        </p:nvSpPr>
        <p:spPr>
          <a:xfrm>
            <a:off x="716775" y="510900"/>
            <a:ext cx="7710600" cy="482400"/>
          </a:xfrm>
          <a:prstGeom prst="rect">
            <a:avLst/>
          </a:prstGeom>
        </p:spPr>
        <p:txBody>
          <a:bodyPr spcFirstLastPara="1" wrap="square" lIns="91425" tIns="91425" rIns="91425" bIns="91425" anchor="t" anchorCtr="0">
            <a:noAutofit/>
          </a:bodyPr>
          <a:lstStyle>
            <a:lvl1pPr lvl="0" rtl="0">
              <a:spcBef>
                <a:spcPct val="0"/>
              </a:spcBef>
              <a:spcAft>
                <a:spcPct val="0"/>
              </a:spcAft>
              <a:buSzPts val="2400"/>
              <a:buNone/>
              <a:defRPr>
                <a:solidFill>
                  <a:schemeClr val="lt1"/>
                </a:solidFill>
              </a:defRPr>
            </a:lvl1pPr>
            <a:lvl2pPr lvl="1" rtl="0">
              <a:spcBef>
                <a:spcPct val="0"/>
              </a:spcBef>
              <a:spcAft>
                <a:spcPct val="0"/>
              </a:spcAft>
              <a:buSzPts val="2400"/>
              <a:buNone/>
              <a:defRPr/>
            </a:lvl2pPr>
            <a:lvl3pPr lvl="2" rtl="0">
              <a:spcBef>
                <a:spcPct val="0"/>
              </a:spcBef>
              <a:spcAft>
                <a:spcPct val="0"/>
              </a:spcAft>
              <a:buSzPts val="2400"/>
              <a:buNone/>
              <a:defRPr/>
            </a:lvl3pPr>
            <a:lvl4pPr lvl="3" rtl="0">
              <a:spcBef>
                <a:spcPct val="0"/>
              </a:spcBef>
              <a:spcAft>
                <a:spcPct val="0"/>
              </a:spcAft>
              <a:buSzPts val="2400"/>
              <a:buNone/>
              <a:defRPr/>
            </a:lvl4pPr>
            <a:lvl5pPr lvl="4" rtl="0">
              <a:spcBef>
                <a:spcPct val="0"/>
              </a:spcBef>
              <a:spcAft>
                <a:spcPct val="0"/>
              </a:spcAft>
              <a:buSzPts val="2400"/>
              <a:buNone/>
              <a:defRPr/>
            </a:lvl5pPr>
            <a:lvl6pPr lvl="5" rtl="0">
              <a:spcBef>
                <a:spcPct val="0"/>
              </a:spcBef>
              <a:spcAft>
                <a:spcPct val="0"/>
              </a:spcAft>
              <a:buSzPts val="2400"/>
              <a:buNone/>
              <a:defRPr/>
            </a:lvl6pPr>
            <a:lvl7pPr lvl="6" rtl="0">
              <a:spcBef>
                <a:spcPct val="0"/>
              </a:spcBef>
              <a:spcAft>
                <a:spcPct val="0"/>
              </a:spcAft>
              <a:buSzPts val="2400"/>
              <a:buNone/>
              <a:defRPr/>
            </a:lvl7pPr>
            <a:lvl8pPr lvl="7" rtl="0">
              <a:spcBef>
                <a:spcPct val="0"/>
              </a:spcBef>
              <a:spcAft>
                <a:spcPct val="0"/>
              </a:spcAft>
              <a:buSzPts val="2400"/>
              <a:buNone/>
              <a:defRPr/>
            </a:lvl8pPr>
            <a:lvl9pPr lvl="8" rtl="0">
              <a:spcBef>
                <a:spcPct val="0"/>
              </a:spcBef>
              <a:spcAft>
                <a:spcPct val="0"/>
              </a:spcAft>
              <a:buSzPts val="2400"/>
              <a:buNone/>
              <a:defRPr/>
            </a:lvl9pPr>
          </a:lstStyle>
          <a:p>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0"/>
        <p:cNvGrpSpPr/>
        <p:nvPr/>
      </p:nvGrpSpPr>
      <p:grpSpPr>
        <a:xfrm>
          <a:off x="0" y="0"/>
          <a:ext cx="0" cy="0"/>
          <a:chOff x="0" y="0"/>
          <a:chExt cx="0" cy="0"/>
        </a:xfrm>
      </p:grpSpPr>
      <p:grpSp>
        <p:nvGrpSpPr>
          <p:cNvPr id="31" name="Google Shape;31;p4"/>
          <p:cNvGrpSpPr/>
          <p:nvPr/>
        </p:nvGrpSpPr>
        <p:grpSpPr>
          <a:xfrm>
            <a:off x="-1896700" y="117176"/>
            <a:ext cx="11040700" cy="7676614"/>
            <a:chOff x="-1896700" y="117176"/>
            <a:chExt cx="11040700" cy="7676614"/>
          </a:xfrm>
        </p:grpSpPr>
        <p:pic>
          <p:nvPicPr>
            <p:cNvPr id="32" name="Google Shape;32;p4"/>
            <p:cNvPicPr preferRelativeResize="0"/>
            <p:nvPr/>
          </p:nvPicPr>
          <p:blipFill>
            <a:blip r:embed="rId2">
              <a:alphaModFix/>
            </a:blip>
            <a:srcRect l="16439" t="16438" r="16432" b="16438"/>
            <a:stretch>
              <a:fillRect/>
            </a:stretch>
          </p:blipFill>
          <p:spPr>
            <a:xfrm>
              <a:off x="101869" y="117176"/>
              <a:ext cx="568513" cy="572698"/>
            </a:xfrm>
            <a:prstGeom prst="rect">
              <a:avLst/>
            </a:prstGeom>
            <a:noFill/>
            <a:ln>
              <a:noFill/>
            </a:ln>
          </p:spPr>
        </p:pic>
        <p:pic>
          <p:nvPicPr>
            <p:cNvPr id="33" name="Google Shape;33;p4"/>
            <p:cNvPicPr preferRelativeResize="0"/>
            <p:nvPr/>
          </p:nvPicPr>
          <p:blipFill>
            <a:blip r:embed="rId3">
              <a:alphaModFix/>
            </a:blip>
            <a:srcRect t="32854"/>
            <a:stretch>
              <a:fillRect/>
            </a:stretch>
          </p:blipFill>
          <p:spPr>
            <a:xfrm flipH="1">
              <a:off x="7920750" y="4595375"/>
              <a:ext cx="1223250" cy="421200"/>
            </a:xfrm>
            <a:prstGeom prst="rect">
              <a:avLst/>
            </a:prstGeom>
            <a:noFill/>
            <a:ln>
              <a:noFill/>
            </a:ln>
          </p:spPr>
        </p:pic>
        <p:pic>
          <p:nvPicPr>
            <p:cNvPr id="34" name="Google Shape;34;p4"/>
            <p:cNvPicPr preferRelativeResize="0"/>
            <p:nvPr/>
          </p:nvPicPr>
          <p:blipFill>
            <a:blip r:embed="rId4">
              <a:alphaModFix/>
            </a:blip>
            <a:stretch>
              <a:fillRect/>
            </a:stretch>
          </p:blipFill>
          <p:spPr>
            <a:xfrm rot="10800000">
              <a:off x="-1896700" y="4299111"/>
              <a:ext cx="3423101" cy="3494678"/>
            </a:xfrm>
            <a:prstGeom prst="rect">
              <a:avLst/>
            </a:prstGeom>
            <a:noFill/>
            <a:ln>
              <a:noFill/>
            </a:ln>
          </p:spPr>
        </p:pic>
      </p:grpSp>
      <p:sp>
        <p:nvSpPr>
          <p:cNvPr id="35" name="Google Shape;35;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ct val="0"/>
              </a:spcBef>
              <a:spcAft>
                <a:spcPct val="0"/>
              </a:spcAft>
              <a:buSzPts val="3400"/>
              <a:buNone/>
              <a:defRPr/>
            </a:lvl1pPr>
            <a:lvl2pPr lvl="1" rtl="0">
              <a:spcBef>
                <a:spcPct val="0"/>
              </a:spcBef>
              <a:spcAft>
                <a:spcPct val="0"/>
              </a:spcAft>
              <a:buSzPts val="3900"/>
              <a:buNone/>
              <a:defRPr/>
            </a:lvl2pPr>
            <a:lvl3pPr lvl="2" rtl="0">
              <a:spcBef>
                <a:spcPct val="0"/>
              </a:spcBef>
              <a:spcAft>
                <a:spcPct val="0"/>
              </a:spcAft>
              <a:buSzPts val="3900"/>
              <a:buNone/>
              <a:defRPr/>
            </a:lvl3pPr>
            <a:lvl4pPr lvl="3" rtl="0">
              <a:spcBef>
                <a:spcPct val="0"/>
              </a:spcBef>
              <a:spcAft>
                <a:spcPct val="0"/>
              </a:spcAft>
              <a:buSzPts val="3900"/>
              <a:buNone/>
              <a:defRPr/>
            </a:lvl4pPr>
            <a:lvl5pPr lvl="4" rtl="0">
              <a:spcBef>
                <a:spcPct val="0"/>
              </a:spcBef>
              <a:spcAft>
                <a:spcPct val="0"/>
              </a:spcAft>
              <a:buSzPts val="3900"/>
              <a:buNone/>
              <a:defRPr/>
            </a:lvl5pPr>
            <a:lvl6pPr lvl="5" rtl="0">
              <a:spcBef>
                <a:spcPct val="0"/>
              </a:spcBef>
              <a:spcAft>
                <a:spcPct val="0"/>
              </a:spcAft>
              <a:buSzPts val="3900"/>
              <a:buNone/>
              <a:defRPr/>
            </a:lvl6pPr>
            <a:lvl7pPr lvl="6" rtl="0">
              <a:spcBef>
                <a:spcPct val="0"/>
              </a:spcBef>
              <a:spcAft>
                <a:spcPct val="0"/>
              </a:spcAft>
              <a:buSzPts val="3900"/>
              <a:buNone/>
              <a:defRPr/>
            </a:lvl7pPr>
            <a:lvl8pPr lvl="7" rtl="0">
              <a:spcBef>
                <a:spcPct val="0"/>
              </a:spcBef>
              <a:spcAft>
                <a:spcPct val="0"/>
              </a:spcAft>
              <a:buSzPts val="3900"/>
              <a:buNone/>
              <a:defRPr/>
            </a:lvl8pPr>
            <a:lvl9pPr lvl="8" rtl="0">
              <a:spcBef>
                <a:spcPct val="0"/>
              </a:spcBef>
              <a:spcAft>
                <a:spcPct val="0"/>
              </a:spcAft>
              <a:buSzPts val="3900"/>
              <a:buNone/>
              <a:defRPr/>
            </a:lvl9pPr>
          </a:lstStyle>
          <a:p>
            <a:endParaRPr/>
          </a:p>
        </p:txBody>
      </p:sp>
      <p:sp>
        <p:nvSpPr>
          <p:cNvPr id="36" name="Google Shape;36;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304800" rtl="0">
              <a:spcBef>
                <a:spcPct val="0"/>
              </a:spcBef>
              <a:spcAft>
                <a:spcPct val="0"/>
              </a:spcAft>
              <a:buSzPts val="1200"/>
              <a:buFont typeface="Nunito Light"/>
              <a:buChar char="●"/>
              <a:defRPr/>
            </a:lvl1pPr>
            <a:lvl2pPr marL="914400" lvl="1" indent="-304800" rtl="0">
              <a:lnSpc>
                <a:spcPct val="100000"/>
              </a:lnSpc>
              <a:spcBef>
                <a:spcPct val="0"/>
              </a:spcBef>
              <a:spcAft>
                <a:spcPct val="0"/>
              </a:spcAft>
              <a:buSzPts val="1200"/>
              <a:buFont typeface="Nunito Light"/>
              <a:buChar char="○"/>
              <a:defRPr/>
            </a:lvl2pPr>
            <a:lvl3pPr marL="1371600" lvl="2" indent="-304800" rtl="0">
              <a:lnSpc>
                <a:spcPct val="100000"/>
              </a:lnSpc>
              <a:spcBef>
                <a:spcPct val="0"/>
              </a:spcBef>
              <a:spcAft>
                <a:spcPct val="0"/>
              </a:spcAft>
              <a:buSzPts val="1200"/>
              <a:buFont typeface="Nunito Light"/>
              <a:buChar char="■"/>
              <a:defRPr/>
            </a:lvl3pPr>
            <a:lvl4pPr marL="1828800" lvl="3" indent="-304800" rtl="0">
              <a:lnSpc>
                <a:spcPct val="100000"/>
              </a:lnSpc>
              <a:spcBef>
                <a:spcPct val="0"/>
              </a:spcBef>
              <a:spcAft>
                <a:spcPct val="0"/>
              </a:spcAft>
              <a:buSzPts val="1200"/>
              <a:buFont typeface="Nunito Light"/>
              <a:buChar char="●"/>
              <a:defRPr/>
            </a:lvl4pPr>
            <a:lvl5pPr marL="2286000" lvl="4" indent="-304800" rtl="0">
              <a:lnSpc>
                <a:spcPct val="100000"/>
              </a:lnSpc>
              <a:spcBef>
                <a:spcPct val="0"/>
              </a:spcBef>
              <a:spcAft>
                <a:spcPct val="0"/>
              </a:spcAft>
              <a:buSzPts val="1200"/>
              <a:buFont typeface="Nunito Light"/>
              <a:buChar char="○"/>
              <a:defRPr/>
            </a:lvl5pPr>
            <a:lvl6pPr marL="2743200" lvl="5" indent="-304800" rtl="0">
              <a:lnSpc>
                <a:spcPct val="100000"/>
              </a:lnSpc>
              <a:spcBef>
                <a:spcPct val="0"/>
              </a:spcBef>
              <a:spcAft>
                <a:spcPct val="0"/>
              </a:spcAft>
              <a:buSzPts val="1200"/>
              <a:buFont typeface="Nunito Light"/>
              <a:buChar char="■"/>
              <a:defRPr/>
            </a:lvl6pPr>
            <a:lvl7pPr marL="3200400" lvl="6" indent="-304800" rtl="0">
              <a:lnSpc>
                <a:spcPct val="100000"/>
              </a:lnSpc>
              <a:spcBef>
                <a:spcPct val="0"/>
              </a:spcBef>
              <a:spcAft>
                <a:spcPct val="0"/>
              </a:spcAft>
              <a:buSzPts val="1200"/>
              <a:buFont typeface="Nunito Light"/>
              <a:buChar char="●"/>
              <a:defRPr/>
            </a:lvl7pPr>
            <a:lvl8pPr marL="3657600" lvl="7" indent="-304800" rtl="0">
              <a:lnSpc>
                <a:spcPct val="100000"/>
              </a:lnSpc>
              <a:spcBef>
                <a:spcPct val="0"/>
              </a:spcBef>
              <a:spcAft>
                <a:spcPct val="0"/>
              </a:spcAft>
              <a:buSzPts val="1200"/>
              <a:buFont typeface="Nunito Light"/>
              <a:buChar char="○"/>
              <a:defRPr/>
            </a:lvl8pPr>
            <a:lvl9pPr marL="4114800" lvl="8" indent="-304800" rtl="0">
              <a:lnSpc>
                <a:spcPct val="100000"/>
              </a:lnSpc>
              <a:spcBef>
                <a:spcPct val="0"/>
              </a:spcBef>
              <a:spcAft>
                <a:spcPct val="0"/>
              </a:spcAft>
              <a:buSzPts val="1200"/>
              <a:buFont typeface="Nunito Light"/>
              <a:buChar char="■"/>
              <a:defRPr/>
            </a:lvl9pPr>
          </a:lstStyle>
          <a:p>
            <a:endParaRP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279650"/>
            <a:ext cx="4831200" cy="2108400"/>
          </a:xfrm>
          <a:prstGeom prst="rect">
            <a:avLst/>
          </a:prstGeom>
        </p:spPr>
        <p:txBody>
          <a:bodyPr spcFirstLastPara="1" wrap="square" lIns="91425" tIns="91425" rIns="91425" bIns="91425" anchor="b" anchorCtr="0">
            <a:noAutofit/>
          </a:bodyPr>
          <a:lstStyle>
            <a:lvl1pPr lvl="0">
              <a:spcBef>
                <a:spcPct val="0"/>
              </a:spcBef>
              <a:spcAft>
                <a:spcPct val="0"/>
              </a:spcAft>
              <a:buClr>
                <a:srgbClr val="191919"/>
              </a:buClr>
              <a:buSzPts val="5200"/>
              <a:buNone/>
              <a:defRPr sz="4500">
                <a:latin typeface="Teko Medium"/>
                <a:ea typeface="Teko Medium"/>
                <a:cs typeface="Teko Medium"/>
                <a:sym typeface="Teko Medium"/>
              </a:defRPr>
            </a:lvl1pPr>
            <a:lvl2pPr lvl="1" algn="ctr">
              <a:spcBef>
                <a:spcPct val="0"/>
              </a:spcBef>
              <a:spcAft>
                <a:spcPct val="0"/>
              </a:spcAft>
              <a:buClr>
                <a:srgbClr val="191919"/>
              </a:buClr>
              <a:buSzPts val="5200"/>
              <a:buNone/>
              <a:defRPr sz="5200">
                <a:solidFill>
                  <a:srgbClr val="191919"/>
                </a:solidFill>
              </a:defRPr>
            </a:lvl2pPr>
            <a:lvl3pPr lvl="2" algn="ctr">
              <a:spcBef>
                <a:spcPct val="0"/>
              </a:spcBef>
              <a:spcAft>
                <a:spcPct val="0"/>
              </a:spcAft>
              <a:buClr>
                <a:srgbClr val="191919"/>
              </a:buClr>
              <a:buSzPts val="5200"/>
              <a:buNone/>
              <a:defRPr sz="5200">
                <a:solidFill>
                  <a:srgbClr val="191919"/>
                </a:solidFill>
              </a:defRPr>
            </a:lvl3pPr>
            <a:lvl4pPr lvl="3" algn="ctr">
              <a:spcBef>
                <a:spcPct val="0"/>
              </a:spcBef>
              <a:spcAft>
                <a:spcPct val="0"/>
              </a:spcAft>
              <a:buClr>
                <a:srgbClr val="191919"/>
              </a:buClr>
              <a:buSzPts val="5200"/>
              <a:buNone/>
              <a:defRPr sz="5200">
                <a:solidFill>
                  <a:srgbClr val="191919"/>
                </a:solidFill>
              </a:defRPr>
            </a:lvl4pPr>
            <a:lvl5pPr lvl="4" algn="ctr">
              <a:spcBef>
                <a:spcPct val="0"/>
              </a:spcBef>
              <a:spcAft>
                <a:spcPct val="0"/>
              </a:spcAft>
              <a:buClr>
                <a:srgbClr val="191919"/>
              </a:buClr>
              <a:buSzPts val="5200"/>
              <a:buNone/>
              <a:defRPr sz="5200">
                <a:solidFill>
                  <a:srgbClr val="191919"/>
                </a:solidFill>
              </a:defRPr>
            </a:lvl5pPr>
            <a:lvl6pPr lvl="5" algn="ctr">
              <a:spcBef>
                <a:spcPct val="0"/>
              </a:spcBef>
              <a:spcAft>
                <a:spcPct val="0"/>
              </a:spcAft>
              <a:buClr>
                <a:srgbClr val="191919"/>
              </a:buClr>
              <a:buSzPts val="5200"/>
              <a:buNone/>
              <a:defRPr sz="5200">
                <a:solidFill>
                  <a:srgbClr val="191919"/>
                </a:solidFill>
              </a:defRPr>
            </a:lvl6pPr>
            <a:lvl7pPr lvl="6" algn="ctr">
              <a:spcBef>
                <a:spcPct val="0"/>
              </a:spcBef>
              <a:spcAft>
                <a:spcPct val="0"/>
              </a:spcAft>
              <a:buClr>
                <a:srgbClr val="191919"/>
              </a:buClr>
              <a:buSzPts val="5200"/>
              <a:buNone/>
              <a:defRPr sz="5200">
                <a:solidFill>
                  <a:srgbClr val="191919"/>
                </a:solidFill>
              </a:defRPr>
            </a:lvl7pPr>
            <a:lvl8pPr lvl="7" algn="ctr">
              <a:spcBef>
                <a:spcPct val="0"/>
              </a:spcBef>
              <a:spcAft>
                <a:spcPct val="0"/>
              </a:spcAft>
              <a:buClr>
                <a:srgbClr val="191919"/>
              </a:buClr>
              <a:buSzPts val="5200"/>
              <a:buNone/>
              <a:defRPr sz="5200">
                <a:solidFill>
                  <a:srgbClr val="191919"/>
                </a:solidFill>
              </a:defRPr>
            </a:lvl8pPr>
            <a:lvl9pPr lvl="8" algn="ctr">
              <a:spcBef>
                <a:spcPct val="0"/>
              </a:spcBef>
              <a:spcAft>
                <a:spcPct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388050"/>
            <a:ext cx="4831200" cy="475800"/>
          </a:xfrm>
          <a:prstGeom prst="rect">
            <a:avLst/>
          </a:prstGeom>
          <a:noFill/>
        </p:spPr>
        <p:txBody>
          <a:bodyPr spcFirstLastPara="1" wrap="square" lIns="91425" tIns="91425" rIns="91425" bIns="91425" anchor="t" anchorCtr="0">
            <a:noAutofit/>
          </a:bodyPr>
          <a:lstStyle>
            <a:lvl1pPr lvl="0">
              <a:lnSpc>
                <a:spcPct val="100000"/>
              </a:lnSpc>
              <a:spcBef>
                <a:spcPct val="0"/>
              </a:spcBef>
              <a:spcAft>
                <a:spcPct val="0"/>
              </a:spcAft>
              <a:buSzPts val="1200"/>
              <a:buNone/>
              <a:defRPr sz="1600"/>
            </a:lvl1pPr>
            <a:lvl2pPr lvl="1" algn="ctr">
              <a:lnSpc>
                <a:spcPct val="100000"/>
              </a:lnSpc>
              <a:spcBef>
                <a:spcPct val="0"/>
              </a:spcBef>
              <a:spcAft>
                <a:spcPct val="0"/>
              </a:spcAft>
              <a:buSzPts val="1800"/>
              <a:buNone/>
              <a:defRPr sz="1800"/>
            </a:lvl2pPr>
            <a:lvl3pPr lvl="2" algn="ctr">
              <a:lnSpc>
                <a:spcPct val="100000"/>
              </a:lnSpc>
              <a:spcBef>
                <a:spcPct val="0"/>
              </a:spcBef>
              <a:spcAft>
                <a:spcPct val="0"/>
              </a:spcAft>
              <a:buSzPts val="1800"/>
              <a:buNone/>
              <a:defRPr sz="1800"/>
            </a:lvl3pPr>
            <a:lvl4pPr lvl="3" algn="ctr">
              <a:lnSpc>
                <a:spcPct val="100000"/>
              </a:lnSpc>
              <a:spcBef>
                <a:spcPct val="0"/>
              </a:spcBef>
              <a:spcAft>
                <a:spcPct val="0"/>
              </a:spcAft>
              <a:buSzPts val="1800"/>
              <a:buNone/>
              <a:defRPr sz="1800"/>
            </a:lvl4pPr>
            <a:lvl5pPr lvl="4" algn="ctr">
              <a:lnSpc>
                <a:spcPct val="100000"/>
              </a:lnSpc>
              <a:spcBef>
                <a:spcPct val="0"/>
              </a:spcBef>
              <a:spcAft>
                <a:spcPct val="0"/>
              </a:spcAft>
              <a:buSzPts val="1800"/>
              <a:buNone/>
              <a:defRPr sz="1800"/>
            </a:lvl5pPr>
            <a:lvl6pPr lvl="5" algn="ctr">
              <a:lnSpc>
                <a:spcPct val="100000"/>
              </a:lnSpc>
              <a:spcBef>
                <a:spcPct val="0"/>
              </a:spcBef>
              <a:spcAft>
                <a:spcPct val="0"/>
              </a:spcAft>
              <a:buSzPts val="1800"/>
              <a:buNone/>
              <a:defRPr sz="1800"/>
            </a:lvl6pPr>
            <a:lvl7pPr lvl="6" algn="ctr">
              <a:lnSpc>
                <a:spcPct val="100000"/>
              </a:lnSpc>
              <a:spcBef>
                <a:spcPct val="0"/>
              </a:spcBef>
              <a:spcAft>
                <a:spcPct val="0"/>
              </a:spcAft>
              <a:buSzPts val="1800"/>
              <a:buNone/>
              <a:defRPr sz="1800"/>
            </a:lvl7pPr>
            <a:lvl8pPr lvl="7" algn="ctr">
              <a:lnSpc>
                <a:spcPct val="100000"/>
              </a:lnSpc>
              <a:spcBef>
                <a:spcPct val="0"/>
              </a:spcBef>
              <a:spcAft>
                <a:spcPct val="0"/>
              </a:spcAft>
              <a:buSzPts val="1800"/>
              <a:buNone/>
              <a:defRPr sz="1800"/>
            </a:lvl8pPr>
            <a:lvl9pPr lvl="8" algn="ctr">
              <a:lnSpc>
                <a:spcPct val="100000"/>
              </a:lnSpc>
              <a:spcBef>
                <a:spcPct val="0"/>
              </a:spcBef>
              <a:spcAft>
                <a:spcPct val="0"/>
              </a:spcAft>
              <a:buSzPts val="1800"/>
              <a:buNone/>
              <a:defRPr sz="1800"/>
            </a:lvl9pPr>
          </a:lstStyle>
          <a:p>
            <a:endParaRPr/>
          </a:p>
        </p:txBody>
      </p:sp>
      <p:sp>
        <p:nvSpPr>
          <p:cNvPr id="11" name="Google Shape;11;p2"/>
          <p:cNvSpPr>
            <a:spLocks noGrp="1"/>
          </p:cNvSpPr>
          <p:nvPr>
            <p:ph type="pic" idx="2"/>
          </p:nvPr>
        </p:nvSpPr>
        <p:spPr>
          <a:xfrm>
            <a:off x="5666896" y="539501"/>
            <a:ext cx="4685400" cy="4064400"/>
          </a:xfrm>
          <a:prstGeom prst="hexagon">
            <a:avLst>
              <a:gd name="adj" fmla="val 25000"/>
              <a:gd name="vf" fmla="val 115470"/>
            </a:avLst>
          </a:prstGeom>
          <a:noFill/>
          <a:ln w="76200" cap="flat" cmpd="sng">
            <a:solidFill>
              <a:schemeClr val="accent1"/>
            </a:solidFill>
            <a:prstDash val="solid"/>
            <a:miter lim="8000"/>
            <a:headEnd type="none" w="sm" len="sm"/>
            <a:tailEnd type="none" w="sm" len="sm"/>
          </a:ln>
        </p:spPr>
        <p:txBody>
          <a:bodyPr/>
          <a:lstStyle/>
          <a:p>
            <a:endParaRPr/>
          </a:p>
        </p:txBody>
      </p:sp>
      <p:grpSp>
        <p:nvGrpSpPr>
          <p:cNvPr id="12" name="Google Shape;12;p2"/>
          <p:cNvGrpSpPr/>
          <p:nvPr/>
        </p:nvGrpSpPr>
        <p:grpSpPr>
          <a:xfrm>
            <a:off x="-248747" y="-2650389"/>
            <a:ext cx="6894022" cy="10444178"/>
            <a:chOff x="-248747" y="-2650389"/>
            <a:chExt cx="6894022" cy="10444178"/>
          </a:xfrm>
        </p:grpSpPr>
        <p:grpSp>
          <p:nvGrpSpPr>
            <p:cNvPr id="13" name="Google Shape;13;p2"/>
            <p:cNvGrpSpPr/>
            <p:nvPr/>
          </p:nvGrpSpPr>
          <p:grpSpPr>
            <a:xfrm>
              <a:off x="-248747" y="-179900"/>
              <a:ext cx="1607773" cy="930001"/>
              <a:chOff x="-248747" y="-179900"/>
              <a:chExt cx="1607773" cy="930001"/>
            </a:xfrm>
          </p:grpSpPr>
          <p:pic>
            <p:nvPicPr>
              <p:cNvPr id="14" name="Google Shape;14;p2"/>
              <p:cNvPicPr preferRelativeResize="0"/>
              <p:nvPr/>
            </p:nvPicPr>
            <p:blipFill>
              <a:blip r:embed="rId2">
                <a:alphaModFix/>
              </a:blip>
              <a:srcRect l="22156" t="22665" r="45973" b="48662"/>
              <a:stretch>
                <a:fillRect/>
              </a:stretch>
            </p:blipFill>
            <p:spPr>
              <a:xfrm>
                <a:off x="-248747" y="-179900"/>
                <a:ext cx="961970" cy="871798"/>
              </a:xfrm>
              <a:prstGeom prst="rect">
                <a:avLst/>
              </a:prstGeom>
              <a:noFill/>
              <a:ln>
                <a:noFill/>
              </a:ln>
            </p:spPr>
          </p:pic>
          <p:pic>
            <p:nvPicPr>
              <p:cNvPr id="15" name="Google Shape;15;p2"/>
              <p:cNvPicPr preferRelativeResize="0"/>
              <p:nvPr/>
            </p:nvPicPr>
            <p:blipFill>
              <a:blip r:embed="rId2">
                <a:alphaModFix/>
              </a:blip>
              <a:srcRect l="22156" t="22665" r="45973" b="48662"/>
              <a:stretch>
                <a:fillRect/>
              </a:stretch>
            </p:blipFill>
            <p:spPr>
              <a:xfrm flipH="1">
                <a:off x="894252" y="328899"/>
                <a:ext cx="464774" cy="421202"/>
              </a:xfrm>
              <a:prstGeom prst="rect">
                <a:avLst/>
              </a:prstGeom>
              <a:noFill/>
              <a:ln>
                <a:noFill/>
              </a:ln>
            </p:spPr>
          </p:pic>
        </p:grpSp>
        <p:grpSp>
          <p:nvGrpSpPr>
            <p:cNvPr id="16" name="Google Shape;16;p2"/>
            <p:cNvGrpSpPr/>
            <p:nvPr/>
          </p:nvGrpSpPr>
          <p:grpSpPr>
            <a:xfrm>
              <a:off x="1958850" y="-2650389"/>
              <a:ext cx="4686426" cy="10444178"/>
              <a:chOff x="1958850" y="-2650389"/>
              <a:chExt cx="4686426" cy="10444178"/>
            </a:xfrm>
          </p:grpSpPr>
          <p:pic>
            <p:nvPicPr>
              <p:cNvPr id="17" name="Google Shape;17;p2"/>
              <p:cNvPicPr preferRelativeResize="0"/>
              <p:nvPr/>
            </p:nvPicPr>
            <p:blipFill>
              <a:blip r:embed="rId3">
                <a:alphaModFix/>
              </a:blip>
              <a:stretch>
                <a:fillRect/>
              </a:stretch>
            </p:blipFill>
            <p:spPr>
              <a:xfrm>
                <a:off x="3222175" y="-2650389"/>
                <a:ext cx="3423101" cy="3494678"/>
              </a:xfrm>
              <a:prstGeom prst="rect">
                <a:avLst/>
              </a:prstGeom>
              <a:noFill/>
              <a:ln>
                <a:noFill/>
              </a:ln>
            </p:spPr>
          </p:pic>
          <p:pic>
            <p:nvPicPr>
              <p:cNvPr id="18" name="Google Shape;18;p2"/>
              <p:cNvPicPr preferRelativeResize="0"/>
              <p:nvPr/>
            </p:nvPicPr>
            <p:blipFill>
              <a:blip r:embed="rId3">
                <a:alphaModFix/>
              </a:blip>
              <a:stretch>
                <a:fillRect/>
              </a:stretch>
            </p:blipFill>
            <p:spPr>
              <a:xfrm rot="10800000">
                <a:off x="1958850" y="4299111"/>
                <a:ext cx="3423101" cy="3494678"/>
              </a:xfrm>
              <a:prstGeom prst="rect">
                <a:avLst/>
              </a:prstGeom>
              <a:noFill/>
              <a:ln>
                <a:noFill/>
              </a:ln>
            </p:spPr>
          </p:pic>
        </p:grpSp>
        <p:pic>
          <p:nvPicPr>
            <p:cNvPr id="19" name="Google Shape;19;p2"/>
            <p:cNvPicPr preferRelativeResize="0"/>
            <p:nvPr/>
          </p:nvPicPr>
          <p:blipFill>
            <a:blip r:embed="rId4">
              <a:alphaModFix/>
            </a:blip>
            <a:stretch>
              <a:fillRect/>
            </a:stretch>
          </p:blipFill>
          <p:spPr>
            <a:xfrm>
              <a:off x="0" y="4290350"/>
              <a:ext cx="1223250" cy="627300"/>
            </a:xfrm>
            <a:prstGeom prst="rect">
              <a:avLst/>
            </a:prstGeom>
            <a:noFill/>
            <a:ln>
              <a:noFill/>
            </a:ln>
          </p:spPr>
        </p:pic>
      </p:gr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20"/>
        <p:cNvGrpSpPr/>
        <p:nvPr/>
      </p:nvGrpSpPr>
      <p:grpSpPr>
        <a:xfrm>
          <a:off x="0" y="0"/>
          <a:ext cx="0" cy="0"/>
          <a:chOff x="0" y="0"/>
          <a:chExt cx="0" cy="0"/>
        </a:xfrm>
      </p:grpSpPr>
      <p:grpSp>
        <p:nvGrpSpPr>
          <p:cNvPr id="21" name="Google Shape;21;p3"/>
          <p:cNvGrpSpPr/>
          <p:nvPr/>
        </p:nvGrpSpPr>
        <p:grpSpPr>
          <a:xfrm>
            <a:off x="-275084" y="-279075"/>
            <a:ext cx="11130635" cy="7175739"/>
            <a:chOff x="-275084" y="-279075"/>
            <a:chExt cx="11130635" cy="7175739"/>
          </a:xfrm>
        </p:grpSpPr>
        <p:pic>
          <p:nvPicPr>
            <p:cNvPr id="22" name="Google Shape;22;p3"/>
            <p:cNvPicPr preferRelativeResize="0"/>
            <p:nvPr/>
          </p:nvPicPr>
          <p:blipFill>
            <a:blip r:embed="rId3">
              <a:alphaModFix/>
            </a:blip>
            <a:stretch>
              <a:fillRect/>
            </a:stretch>
          </p:blipFill>
          <p:spPr>
            <a:xfrm rot="10800000">
              <a:off x="7432450" y="3401986"/>
              <a:ext cx="3423101" cy="3494678"/>
            </a:xfrm>
            <a:prstGeom prst="rect">
              <a:avLst/>
            </a:prstGeom>
            <a:noFill/>
            <a:ln>
              <a:noFill/>
            </a:ln>
          </p:spPr>
        </p:pic>
        <p:pic>
          <p:nvPicPr>
            <p:cNvPr id="23" name="Google Shape;23;p3"/>
            <p:cNvPicPr preferRelativeResize="0"/>
            <p:nvPr/>
          </p:nvPicPr>
          <p:blipFill>
            <a:blip r:embed="rId4">
              <a:alphaModFix/>
            </a:blip>
            <a:srcRect t="32854"/>
            <a:stretch>
              <a:fillRect/>
            </a:stretch>
          </p:blipFill>
          <p:spPr>
            <a:xfrm>
              <a:off x="0" y="4603850"/>
              <a:ext cx="1223250" cy="421200"/>
            </a:xfrm>
            <a:prstGeom prst="rect">
              <a:avLst/>
            </a:prstGeom>
            <a:noFill/>
            <a:ln>
              <a:noFill/>
            </a:ln>
          </p:spPr>
        </p:pic>
        <p:grpSp>
          <p:nvGrpSpPr>
            <p:cNvPr id="24" name="Google Shape;24;p3"/>
            <p:cNvGrpSpPr/>
            <p:nvPr/>
          </p:nvGrpSpPr>
          <p:grpSpPr>
            <a:xfrm>
              <a:off x="-275084" y="-279075"/>
              <a:ext cx="1320410" cy="1214763"/>
              <a:chOff x="7347766" y="-196975"/>
              <a:chExt cx="1320410" cy="1214763"/>
            </a:xfrm>
          </p:grpSpPr>
          <p:pic>
            <p:nvPicPr>
              <p:cNvPr id="25" name="Google Shape;25;p3"/>
              <p:cNvPicPr preferRelativeResize="0"/>
              <p:nvPr/>
            </p:nvPicPr>
            <p:blipFill>
              <a:blip r:embed="rId5">
                <a:alphaModFix/>
              </a:blip>
              <a:srcRect l="22156" t="22665" r="45973" b="48662"/>
              <a:stretch>
                <a:fillRect/>
              </a:stretch>
            </p:blipFill>
            <p:spPr>
              <a:xfrm>
                <a:off x="7347766" y="-196975"/>
                <a:ext cx="961970" cy="871798"/>
              </a:xfrm>
              <a:prstGeom prst="rect">
                <a:avLst/>
              </a:prstGeom>
              <a:noFill/>
              <a:ln>
                <a:noFill/>
              </a:ln>
            </p:spPr>
          </p:pic>
          <p:pic>
            <p:nvPicPr>
              <p:cNvPr id="26" name="Google Shape;26;p3"/>
              <p:cNvPicPr preferRelativeResize="0"/>
              <p:nvPr/>
            </p:nvPicPr>
            <p:blipFill>
              <a:blip r:embed="rId5">
                <a:alphaModFix/>
              </a:blip>
              <a:srcRect l="22156" t="22665" r="45973" b="48662"/>
              <a:stretch>
                <a:fillRect/>
              </a:stretch>
            </p:blipFill>
            <p:spPr>
              <a:xfrm flipH="1">
                <a:off x="8203402" y="596586"/>
                <a:ext cx="464774" cy="421202"/>
              </a:xfrm>
              <a:prstGeom prst="rect">
                <a:avLst/>
              </a:prstGeom>
              <a:noFill/>
              <a:ln>
                <a:noFill/>
              </a:ln>
            </p:spPr>
          </p:pic>
        </p:grpSp>
      </p:grpSp>
      <p:sp>
        <p:nvSpPr>
          <p:cNvPr id="27" name="Google Shape;27;p3"/>
          <p:cNvSpPr>
            <a:spLocks noGrp="1"/>
          </p:cNvSpPr>
          <p:nvPr>
            <p:ph type="pic" idx="2"/>
          </p:nvPr>
        </p:nvSpPr>
        <p:spPr>
          <a:xfrm>
            <a:off x="5615563" y="539750"/>
            <a:ext cx="4685400" cy="4064100"/>
          </a:xfrm>
          <a:prstGeom prst="hexagon">
            <a:avLst>
              <a:gd name="adj" fmla="val 25000"/>
              <a:gd name="vf" fmla="val 115470"/>
            </a:avLst>
          </a:prstGeom>
          <a:noFill/>
          <a:ln w="76200" cap="flat" cmpd="sng">
            <a:solidFill>
              <a:schemeClr val="accent1"/>
            </a:solidFill>
            <a:prstDash val="solid"/>
            <a:miter lim="8000"/>
            <a:headEnd type="none" w="sm" len="sm"/>
            <a:tailEnd type="none" w="sm" len="sm"/>
          </a:ln>
        </p:spPr>
        <p:txBody>
          <a:bodyPr/>
          <a:lstStyle/>
          <a:p>
            <a:endParaRPr/>
          </a:p>
        </p:txBody>
      </p:sp>
      <p:sp>
        <p:nvSpPr>
          <p:cNvPr id="28" name="Google Shape;28;p3"/>
          <p:cNvSpPr txBox="1">
            <a:spLocks noGrp="1"/>
          </p:cNvSpPr>
          <p:nvPr>
            <p:ph type="title"/>
          </p:nvPr>
        </p:nvSpPr>
        <p:spPr>
          <a:xfrm>
            <a:off x="713225" y="2563425"/>
            <a:ext cx="4685400" cy="1441800"/>
          </a:xfrm>
          <a:prstGeom prst="rect">
            <a:avLst/>
          </a:prstGeom>
        </p:spPr>
        <p:txBody>
          <a:bodyPr spcFirstLastPara="1" wrap="square" lIns="91425" tIns="91425" rIns="91425" bIns="91425" anchor="t" anchorCtr="0">
            <a:noAutofit/>
          </a:bodyPr>
          <a:lstStyle>
            <a:lvl1pPr lvl="0">
              <a:spcBef>
                <a:spcPct val="0"/>
              </a:spcBef>
              <a:spcAft>
                <a:spcPct val="0"/>
              </a:spcAft>
              <a:buSzPts val="3600"/>
              <a:buNone/>
              <a:defRPr sz="4500"/>
            </a:lvl1pPr>
            <a:lvl2pPr lvl="1" algn="ctr">
              <a:spcBef>
                <a:spcPct val="0"/>
              </a:spcBef>
              <a:spcAft>
                <a:spcPct val="0"/>
              </a:spcAft>
              <a:buSzPts val="3600"/>
              <a:buNone/>
              <a:defRPr sz="3600"/>
            </a:lvl2pPr>
            <a:lvl3pPr lvl="2" algn="ctr">
              <a:spcBef>
                <a:spcPct val="0"/>
              </a:spcBef>
              <a:spcAft>
                <a:spcPct val="0"/>
              </a:spcAft>
              <a:buSzPts val="3600"/>
              <a:buNone/>
              <a:defRPr sz="3600"/>
            </a:lvl3pPr>
            <a:lvl4pPr lvl="3" algn="ctr">
              <a:spcBef>
                <a:spcPct val="0"/>
              </a:spcBef>
              <a:spcAft>
                <a:spcPct val="0"/>
              </a:spcAft>
              <a:buSzPts val="3600"/>
              <a:buNone/>
              <a:defRPr sz="3600"/>
            </a:lvl4pPr>
            <a:lvl5pPr lvl="4" algn="ctr">
              <a:spcBef>
                <a:spcPct val="0"/>
              </a:spcBef>
              <a:spcAft>
                <a:spcPct val="0"/>
              </a:spcAft>
              <a:buSzPts val="3600"/>
              <a:buNone/>
              <a:defRPr sz="3600"/>
            </a:lvl5pPr>
            <a:lvl6pPr lvl="5" algn="ctr">
              <a:spcBef>
                <a:spcPct val="0"/>
              </a:spcBef>
              <a:spcAft>
                <a:spcPct val="0"/>
              </a:spcAft>
              <a:buSzPts val="3600"/>
              <a:buNone/>
              <a:defRPr sz="3600"/>
            </a:lvl6pPr>
            <a:lvl7pPr lvl="6" algn="ctr">
              <a:spcBef>
                <a:spcPct val="0"/>
              </a:spcBef>
              <a:spcAft>
                <a:spcPct val="0"/>
              </a:spcAft>
              <a:buSzPts val="3600"/>
              <a:buNone/>
              <a:defRPr sz="3600"/>
            </a:lvl7pPr>
            <a:lvl8pPr lvl="7" algn="ctr">
              <a:spcBef>
                <a:spcPct val="0"/>
              </a:spcBef>
              <a:spcAft>
                <a:spcPct val="0"/>
              </a:spcAft>
              <a:buSzPts val="3600"/>
              <a:buNone/>
              <a:defRPr sz="3600"/>
            </a:lvl8pPr>
            <a:lvl9pPr lvl="8" algn="ctr">
              <a:spcBef>
                <a:spcPct val="0"/>
              </a:spcBef>
              <a:spcAft>
                <a:spcPct val="0"/>
              </a:spcAft>
              <a:buSzPts val="3600"/>
              <a:buNone/>
              <a:defRPr sz="3600"/>
            </a:lvl9pPr>
          </a:lstStyle>
          <a:p>
            <a:endParaRPr/>
          </a:p>
        </p:txBody>
      </p:sp>
      <p:sp>
        <p:nvSpPr>
          <p:cNvPr id="29" name="Google Shape;29;p3"/>
          <p:cNvSpPr txBox="1">
            <a:spLocks noGrp="1"/>
          </p:cNvSpPr>
          <p:nvPr>
            <p:ph type="title" idx="3" hasCustomPrompt="1"/>
          </p:nvPr>
        </p:nvSpPr>
        <p:spPr>
          <a:xfrm>
            <a:off x="829375" y="1666125"/>
            <a:ext cx="1617600" cy="897300"/>
          </a:xfrm>
          <a:prstGeom prst="rect">
            <a:avLst/>
          </a:prstGeom>
          <a:solidFill>
            <a:schemeClr val="dk1"/>
          </a:solidFill>
        </p:spPr>
        <p:txBody>
          <a:bodyPr spcFirstLastPara="1" wrap="square" lIns="91425" tIns="91425" rIns="91425" bIns="91425" anchor="b" anchorCtr="0">
            <a:noAutofit/>
          </a:bodyPr>
          <a:lstStyle>
            <a:lvl1pPr lvl="0" rtl="0">
              <a:spcBef>
                <a:spcPct val="0"/>
              </a:spcBef>
              <a:spcAft>
                <a:spcPct val="0"/>
              </a:spcAft>
              <a:buClr>
                <a:schemeClr val="lt1"/>
              </a:buClr>
              <a:buSzPts val="6000"/>
              <a:buNone/>
              <a:defRPr sz="5000"/>
            </a:lvl1pPr>
            <a:lvl2pPr lvl="1" algn="ctr" rtl="0">
              <a:spcBef>
                <a:spcPct val="0"/>
              </a:spcBef>
              <a:spcAft>
                <a:spcPct val="0"/>
              </a:spcAft>
              <a:buClr>
                <a:schemeClr val="lt1"/>
              </a:buClr>
              <a:buSzPts val="6000"/>
              <a:buNone/>
              <a:defRPr sz="6000">
                <a:solidFill>
                  <a:schemeClr val="lt1"/>
                </a:solidFill>
              </a:defRPr>
            </a:lvl2pPr>
            <a:lvl3pPr lvl="2" algn="ctr" rtl="0">
              <a:spcBef>
                <a:spcPct val="0"/>
              </a:spcBef>
              <a:spcAft>
                <a:spcPct val="0"/>
              </a:spcAft>
              <a:buClr>
                <a:schemeClr val="lt1"/>
              </a:buClr>
              <a:buSzPts val="6000"/>
              <a:buNone/>
              <a:defRPr sz="6000">
                <a:solidFill>
                  <a:schemeClr val="lt1"/>
                </a:solidFill>
              </a:defRPr>
            </a:lvl3pPr>
            <a:lvl4pPr lvl="3" algn="ctr" rtl="0">
              <a:spcBef>
                <a:spcPct val="0"/>
              </a:spcBef>
              <a:spcAft>
                <a:spcPct val="0"/>
              </a:spcAft>
              <a:buClr>
                <a:schemeClr val="lt1"/>
              </a:buClr>
              <a:buSzPts val="6000"/>
              <a:buNone/>
              <a:defRPr sz="6000">
                <a:solidFill>
                  <a:schemeClr val="lt1"/>
                </a:solidFill>
              </a:defRPr>
            </a:lvl4pPr>
            <a:lvl5pPr lvl="4" algn="ctr" rtl="0">
              <a:spcBef>
                <a:spcPct val="0"/>
              </a:spcBef>
              <a:spcAft>
                <a:spcPct val="0"/>
              </a:spcAft>
              <a:buClr>
                <a:schemeClr val="lt1"/>
              </a:buClr>
              <a:buSzPts val="6000"/>
              <a:buNone/>
              <a:defRPr sz="6000">
                <a:solidFill>
                  <a:schemeClr val="lt1"/>
                </a:solidFill>
              </a:defRPr>
            </a:lvl5pPr>
            <a:lvl6pPr lvl="5" algn="ctr" rtl="0">
              <a:spcBef>
                <a:spcPct val="0"/>
              </a:spcBef>
              <a:spcAft>
                <a:spcPct val="0"/>
              </a:spcAft>
              <a:buClr>
                <a:schemeClr val="lt1"/>
              </a:buClr>
              <a:buSzPts val="6000"/>
              <a:buNone/>
              <a:defRPr sz="6000">
                <a:solidFill>
                  <a:schemeClr val="lt1"/>
                </a:solidFill>
              </a:defRPr>
            </a:lvl6pPr>
            <a:lvl7pPr lvl="6" algn="ctr" rtl="0">
              <a:spcBef>
                <a:spcPct val="0"/>
              </a:spcBef>
              <a:spcAft>
                <a:spcPct val="0"/>
              </a:spcAft>
              <a:buClr>
                <a:schemeClr val="lt1"/>
              </a:buClr>
              <a:buSzPts val="6000"/>
              <a:buNone/>
              <a:defRPr sz="6000">
                <a:solidFill>
                  <a:schemeClr val="lt1"/>
                </a:solidFill>
              </a:defRPr>
            </a:lvl7pPr>
            <a:lvl8pPr lvl="7" algn="ctr" rtl="0">
              <a:spcBef>
                <a:spcPct val="0"/>
              </a:spcBef>
              <a:spcAft>
                <a:spcPct val="0"/>
              </a:spcAft>
              <a:buClr>
                <a:schemeClr val="lt1"/>
              </a:buClr>
              <a:buSzPts val="6000"/>
              <a:buNone/>
              <a:defRPr sz="6000">
                <a:solidFill>
                  <a:schemeClr val="lt1"/>
                </a:solidFill>
              </a:defRPr>
            </a:lvl8pPr>
            <a:lvl9pPr lvl="8" algn="ctr" rtl="0">
              <a:spcBef>
                <a:spcPct val="0"/>
              </a:spcBef>
              <a:spcAft>
                <a:spcPct val="0"/>
              </a:spcAft>
              <a:buClr>
                <a:schemeClr val="lt1"/>
              </a:buClr>
              <a:buSzPts val="6000"/>
              <a:buNone/>
              <a:defRPr sz="6000">
                <a:solidFill>
                  <a:schemeClr val="lt1"/>
                </a:solidFill>
              </a:defRPr>
            </a:lvl9pPr>
          </a:lstStyle>
          <a:p>
            <a:r>
              <a:t>xx%</a:t>
            </a: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0"/>
        <p:cNvGrpSpPr/>
        <p:nvPr/>
      </p:nvGrpSpPr>
      <p:grpSpPr>
        <a:xfrm>
          <a:off x="0" y="0"/>
          <a:ext cx="0" cy="0"/>
          <a:chOff x="0" y="0"/>
          <a:chExt cx="0" cy="0"/>
        </a:xfrm>
      </p:grpSpPr>
      <p:grpSp>
        <p:nvGrpSpPr>
          <p:cNvPr id="31" name="Google Shape;31;p4"/>
          <p:cNvGrpSpPr/>
          <p:nvPr/>
        </p:nvGrpSpPr>
        <p:grpSpPr>
          <a:xfrm>
            <a:off x="-1896700" y="117176"/>
            <a:ext cx="11040700" cy="7676614"/>
            <a:chOff x="-1896700" y="117176"/>
            <a:chExt cx="11040700" cy="7676614"/>
          </a:xfrm>
        </p:grpSpPr>
        <p:pic>
          <p:nvPicPr>
            <p:cNvPr id="32" name="Google Shape;32;p4"/>
            <p:cNvPicPr preferRelativeResize="0"/>
            <p:nvPr/>
          </p:nvPicPr>
          <p:blipFill>
            <a:blip r:embed="rId2">
              <a:alphaModFix/>
            </a:blip>
            <a:srcRect l="16439" t="16438" r="16432" b="16438"/>
            <a:stretch>
              <a:fillRect/>
            </a:stretch>
          </p:blipFill>
          <p:spPr>
            <a:xfrm>
              <a:off x="101869" y="117176"/>
              <a:ext cx="568513" cy="572698"/>
            </a:xfrm>
            <a:prstGeom prst="rect">
              <a:avLst/>
            </a:prstGeom>
            <a:noFill/>
            <a:ln>
              <a:noFill/>
            </a:ln>
          </p:spPr>
        </p:pic>
        <p:pic>
          <p:nvPicPr>
            <p:cNvPr id="33" name="Google Shape;33;p4"/>
            <p:cNvPicPr preferRelativeResize="0"/>
            <p:nvPr/>
          </p:nvPicPr>
          <p:blipFill>
            <a:blip r:embed="rId3">
              <a:alphaModFix/>
            </a:blip>
            <a:srcRect t="32854"/>
            <a:stretch>
              <a:fillRect/>
            </a:stretch>
          </p:blipFill>
          <p:spPr>
            <a:xfrm flipH="1">
              <a:off x="7920750" y="4595375"/>
              <a:ext cx="1223250" cy="421200"/>
            </a:xfrm>
            <a:prstGeom prst="rect">
              <a:avLst/>
            </a:prstGeom>
            <a:noFill/>
            <a:ln>
              <a:noFill/>
            </a:ln>
          </p:spPr>
        </p:pic>
        <p:pic>
          <p:nvPicPr>
            <p:cNvPr id="34" name="Google Shape;34;p4"/>
            <p:cNvPicPr preferRelativeResize="0"/>
            <p:nvPr/>
          </p:nvPicPr>
          <p:blipFill>
            <a:blip r:embed="rId4">
              <a:alphaModFix/>
            </a:blip>
            <a:stretch>
              <a:fillRect/>
            </a:stretch>
          </p:blipFill>
          <p:spPr>
            <a:xfrm rot="10800000">
              <a:off x="-1896700" y="4299111"/>
              <a:ext cx="3423101" cy="3494678"/>
            </a:xfrm>
            <a:prstGeom prst="rect">
              <a:avLst/>
            </a:prstGeom>
            <a:noFill/>
            <a:ln>
              <a:noFill/>
            </a:ln>
          </p:spPr>
        </p:pic>
      </p:grpSp>
      <p:sp>
        <p:nvSpPr>
          <p:cNvPr id="35" name="Google Shape;35;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ct val="0"/>
              </a:spcBef>
              <a:spcAft>
                <a:spcPct val="0"/>
              </a:spcAft>
              <a:buSzPts val="3400"/>
              <a:buNone/>
              <a:defRPr/>
            </a:lvl1pPr>
            <a:lvl2pPr lvl="1" rtl="0">
              <a:spcBef>
                <a:spcPct val="0"/>
              </a:spcBef>
              <a:spcAft>
                <a:spcPct val="0"/>
              </a:spcAft>
              <a:buSzPts val="3900"/>
              <a:buNone/>
              <a:defRPr/>
            </a:lvl2pPr>
            <a:lvl3pPr lvl="2" rtl="0">
              <a:spcBef>
                <a:spcPct val="0"/>
              </a:spcBef>
              <a:spcAft>
                <a:spcPct val="0"/>
              </a:spcAft>
              <a:buSzPts val="3900"/>
              <a:buNone/>
              <a:defRPr/>
            </a:lvl3pPr>
            <a:lvl4pPr lvl="3" rtl="0">
              <a:spcBef>
                <a:spcPct val="0"/>
              </a:spcBef>
              <a:spcAft>
                <a:spcPct val="0"/>
              </a:spcAft>
              <a:buSzPts val="3900"/>
              <a:buNone/>
              <a:defRPr/>
            </a:lvl4pPr>
            <a:lvl5pPr lvl="4" rtl="0">
              <a:spcBef>
                <a:spcPct val="0"/>
              </a:spcBef>
              <a:spcAft>
                <a:spcPct val="0"/>
              </a:spcAft>
              <a:buSzPts val="3900"/>
              <a:buNone/>
              <a:defRPr/>
            </a:lvl5pPr>
            <a:lvl6pPr lvl="5" rtl="0">
              <a:spcBef>
                <a:spcPct val="0"/>
              </a:spcBef>
              <a:spcAft>
                <a:spcPct val="0"/>
              </a:spcAft>
              <a:buSzPts val="3900"/>
              <a:buNone/>
              <a:defRPr/>
            </a:lvl6pPr>
            <a:lvl7pPr lvl="6" rtl="0">
              <a:spcBef>
                <a:spcPct val="0"/>
              </a:spcBef>
              <a:spcAft>
                <a:spcPct val="0"/>
              </a:spcAft>
              <a:buSzPts val="3900"/>
              <a:buNone/>
              <a:defRPr/>
            </a:lvl7pPr>
            <a:lvl8pPr lvl="7" rtl="0">
              <a:spcBef>
                <a:spcPct val="0"/>
              </a:spcBef>
              <a:spcAft>
                <a:spcPct val="0"/>
              </a:spcAft>
              <a:buSzPts val="3900"/>
              <a:buNone/>
              <a:defRPr/>
            </a:lvl8pPr>
            <a:lvl9pPr lvl="8" rtl="0">
              <a:spcBef>
                <a:spcPct val="0"/>
              </a:spcBef>
              <a:spcAft>
                <a:spcPct val="0"/>
              </a:spcAft>
              <a:buSzPts val="3900"/>
              <a:buNone/>
              <a:defRPr/>
            </a:lvl9pPr>
          </a:lstStyle>
          <a:p>
            <a:endParaRPr/>
          </a:p>
        </p:txBody>
      </p:sp>
      <p:sp>
        <p:nvSpPr>
          <p:cNvPr id="36" name="Google Shape;36;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304800" rtl="0">
              <a:spcBef>
                <a:spcPct val="0"/>
              </a:spcBef>
              <a:spcAft>
                <a:spcPct val="0"/>
              </a:spcAft>
              <a:buSzPts val="1200"/>
              <a:buFont typeface="Nunito Light"/>
              <a:buChar char="●"/>
              <a:defRPr/>
            </a:lvl1pPr>
            <a:lvl2pPr marL="914400" lvl="1" indent="-304800" rtl="0">
              <a:lnSpc>
                <a:spcPct val="100000"/>
              </a:lnSpc>
              <a:spcBef>
                <a:spcPct val="0"/>
              </a:spcBef>
              <a:spcAft>
                <a:spcPct val="0"/>
              </a:spcAft>
              <a:buSzPts val="1200"/>
              <a:buFont typeface="Nunito Light"/>
              <a:buChar char="○"/>
              <a:defRPr/>
            </a:lvl2pPr>
            <a:lvl3pPr marL="1371600" lvl="2" indent="-304800" rtl="0">
              <a:lnSpc>
                <a:spcPct val="100000"/>
              </a:lnSpc>
              <a:spcBef>
                <a:spcPct val="0"/>
              </a:spcBef>
              <a:spcAft>
                <a:spcPct val="0"/>
              </a:spcAft>
              <a:buSzPts val="1200"/>
              <a:buFont typeface="Nunito Light"/>
              <a:buChar char="■"/>
              <a:defRPr/>
            </a:lvl3pPr>
            <a:lvl4pPr marL="1828800" lvl="3" indent="-304800" rtl="0">
              <a:lnSpc>
                <a:spcPct val="100000"/>
              </a:lnSpc>
              <a:spcBef>
                <a:spcPct val="0"/>
              </a:spcBef>
              <a:spcAft>
                <a:spcPct val="0"/>
              </a:spcAft>
              <a:buSzPts val="1200"/>
              <a:buFont typeface="Nunito Light"/>
              <a:buChar char="●"/>
              <a:defRPr/>
            </a:lvl4pPr>
            <a:lvl5pPr marL="2286000" lvl="4" indent="-304800" rtl="0">
              <a:lnSpc>
                <a:spcPct val="100000"/>
              </a:lnSpc>
              <a:spcBef>
                <a:spcPct val="0"/>
              </a:spcBef>
              <a:spcAft>
                <a:spcPct val="0"/>
              </a:spcAft>
              <a:buSzPts val="1200"/>
              <a:buFont typeface="Nunito Light"/>
              <a:buChar char="○"/>
              <a:defRPr/>
            </a:lvl5pPr>
            <a:lvl6pPr marL="2743200" lvl="5" indent="-304800" rtl="0">
              <a:lnSpc>
                <a:spcPct val="100000"/>
              </a:lnSpc>
              <a:spcBef>
                <a:spcPct val="0"/>
              </a:spcBef>
              <a:spcAft>
                <a:spcPct val="0"/>
              </a:spcAft>
              <a:buSzPts val="1200"/>
              <a:buFont typeface="Nunito Light"/>
              <a:buChar char="■"/>
              <a:defRPr/>
            </a:lvl6pPr>
            <a:lvl7pPr marL="3200400" lvl="6" indent="-304800" rtl="0">
              <a:lnSpc>
                <a:spcPct val="100000"/>
              </a:lnSpc>
              <a:spcBef>
                <a:spcPct val="0"/>
              </a:spcBef>
              <a:spcAft>
                <a:spcPct val="0"/>
              </a:spcAft>
              <a:buSzPts val="1200"/>
              <a:buFont typeface="Nunito Light"/>
              <a:buChar char="●"/>
              <a:defRPr/>
            </a:lvl7pPr>
            <a:lvl8pPr marL="3657600" lvl="7" indent="-304800" rtl="0">
              <a:lnSpc>
                <a:spcPct val="100000"/>
              </a:lnSpc>
              <a:spcBef>
                <a:spcPct val="0"/>
              </a:spcBef>
              <a:spcAft>
                <a:spcPct val="0"/>
              </a:spcAft>
              <a:buSzPts val="1200"/>
              <a:buFont typeface="Nunito Light"/>
              <a:buChar char="○"/>
              <a:defRPr/>
            </a:lvl8pPr>
            <a:lvl9pPr marL="4114800" lvl="8" indent="-304800" rtl="0">
              <a:lnSpc>
                <a:spcPct val="100000"/>
              </a:lnSpc>
              <a:spcBef>
                <a:spcPct val="0"/>
              </a:spcBef>
              <a:spcAft>
                <a:spcPct val="0"/>
              </a:spcAft>
              <a:buSzPts val="1200"/>
              <a:buFont typeface="Nunito Light"/>
              <a:buChar char="■"/>
              <a:defRPr/>
            </a:lvl9pPr>
          </a:lstStyle>
          <a:p>
            <a:endParaRPr/>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7"/>
        <p:cNvGrpSpPr/>
        <p:nvPr/>
      </p:nvGrpSpPr>
      <p:grpSpPr>
        <a:xfrm>
          <a:off x="0" y="0"/>
          <a:ext cx="0" cy="0"/>
          <a:chOff x="0" y="0"/>
          <a:chExt cx="0" cy="0"/>
        </a:xfrm>
      </p:grpSpPr>
      <p:sp>
        <p:nvSpPr>
          <p:cNvPr id="38" name="Google Shape;38;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ct val="0"/>
              </a:spcBef>
              <a:spcAft>
                <a:spcPct val="0"/>
              </a:spcAft>
              <a:buSzPts val="3400"/>
              <a:buNone/>
              <a:defRPr/>
            </a:lvl1pPr>
            <a:lvl2pPr lvl="1" rtl="0">
              <a:spcBef>
                <a:spcPct val="0"/>
              </a:spcBef>
              <a:spcAft>
                <a:spcPct val="0"/>
              </a:spcAft>
              <a:buSzPts val="3900"/>
              <a:buNone/>
              <a:defRPr/>
            </a:lvl2pPr>
            <a:lvl3pPr lvl="2" rtl="0">
              <a:spcBef>
                <a:spcPct val="0"/>
              </a:spcBef>
              <a:spcAft>
                <a:spcPct val="0"/>
              </a:spcAft>
              <a:buSzPts val="3900"/>
              <a:buNone/>
              <a:defRPr/>
            </a:lvl3pPr>
            <a:lvl4pPr lvl="3" rtl="0">
              <a:spcBef>
                <a:spcPct val="0"/>
              </a:spcBef>
              <a:spcAft>
                <a:spcPct val="0"/>
              </a:spcAft>
              <a:buSzPts val="3900"/>
              <a:buNone/>
              <a:defRPr/>
            </a:lvl4pPr>
            <a:lvl5pPr lvl="4" rtl="0">
              <a:spcBef>
                <a:spcPct val="0"/>
              </a:spcBef>
              <a:spcAft>
                <a:spcPct val="0"/>
              </a:spcAft>
              <a:buSzPts val="3900"/>
              <a:buNone/>
              <a:defRPr/>
            </a:lvl5pPr>
            <a:lvl6pPr lvl="5" rtl="0">
              <a:spcBef>
                <a:spcPct val="0"/>
              </a:spcBef>
              <a:spcAft>
                <a:spcPct val="0"/>
              </a:spcAft>
              <a:buSzPts val="3900"/>
              <a:buNone/>
              <a:defRPr/>
            </a:lvl6pPr>
            <a:lvl7pPr lvl="6" rtl="0">
              <a:spcBef>
                <a:spcPct val="0"/>
              </a:spcBef>
              <a:spcAft>
                <a:spcPct val="0"/>
              </a:spcAft>
              <a:buSzPts val="3900"/>
              <a:buNone/>
              <a:defRPr/>
            </a:lvl7pPr>
            <a:lvl8pPr lvl="7" rtl="0">
              <a:spcBef>
                <a:spcPct val="0"/>
              </a:spcBef>
              <a:spcAft>
                <a:spcPct val="0"/>
              </a:spcAft>
              <a:buSzPts val="3900"/>
              <a:buNone/>
              <a:defRPr/>
            </a:lvl8pPr>
            <a:lvl9pPr lvl="8" rtl="0">
              <a:spcBef>
                <a:spcPct val="0"/>
              </a:spcBef>
              <a:spcAft>
                <a:spcPct val="0"/>
              </a:spcAft>
              <a:buSzPts val="3900"/>
              <a:buNone/>
              <a:defRPr/>
            </a:lvl9pPr>
          </a:lstStyle>
          <a:p>
            <a:endParaRPr/>
          </a:p>
        </p:txBody>
      </p:sp>
      <p:sp>
        <p:nvSpPr>
          <p:cNvPr id="39" name="Google Shape;39;p5"/>
          <p:cNvSpPr txBox="1">
            <a:spLocks noGrp="1"/>
          </p:cNvSpPr>
          <p:nvPr>
            <p:ph type="subTitle" idx="1"/>
          </p:nvPr>
        </p:nvSpPr>
        <p:spPr>
          <a:xfrm>
            <a:off x="5092567" y="3746149"/>
            <a:ext cx="1967400" cy="572700"/>
          </a:xfrm>
          <a:prstGeom prst="rect">
            <a:avLst/>
          </a:prstGeom>
        </p:spPr>
        <p:txBody>
          <a:bodyPr spcFirstLastPara="1" wrap="square" lIns="91425" tIns="91425" rIns="91425" bIns="91425" anchor="t" anchorCtr="0">
            <a:noAutofit/>
          </a:bodyPr>
          <a:lstStyle>
            <a:lvl1pPr lvl="0" algn="ctr" rtl="0">
              <a:spcBef>
                <a:spcPct val="0"/>
              </a:spcBef>
              <a:spcAft>
                <a:spcPct val="0"/>
              </a:spcAft>
              <a:buSzPts val="2800"/>
              <a:buNone/>
              <a:defRPr b="0"/>
            </a:lvl1pPr>
            <a:lvl2pPr lvl="1" algn="ctr" rtl="0">
              <a:lnSpc>
                <a:spcPct val="100000"/>
              </a:lnSpc>
              <a:spcBef>
                <a:spcPct val="0"/>
              </a:spcBef>
              <a:spcAft>
                <a:spcPct val="0"/>
              </a:spcAft>
              <a:buSzPts val="2800"/>
              <a:buNone/>
              <a:defRPr sz="2800"/>
            </a:lvl2pPr>
            <a:lvl3pPr lvl="2" algn="ctr" rtl="0">
              <a:lnSpc>
                <a:spcPct val="100000"/>
              </a:lnSpc>
              <a:spcBef>
                <a:spcPct val="0"/>
              </a:spcBef>
              <a:spcAft>
                <a:spcPct val="0"/>
              </a:spcAft>
              <a:buSzPts val="2800"/>
              <a:buNone/>
              <a:defRPr sz="2800"/>
            </a:lvl3pPr>
            <a:lvl4pPr lvl="3" algn="ctr" rtl="0">
              <a:lnSpc>
                <a:spcPct val="100000"/>
              </a:lnSpc>
              <a:spcBef>
                <a:spcPct val="0"/>
              </a:spcBef>
              <a:spcAft>
                <a:spcPct val="0"/>
              </a:spcAft>
              <a:buSzPts val="2800"/>
              <a:buNone/>
              <a:defRPr sz="2800"/>
            </a:lvl4pPr>
            <a:lvl5pPr lvl="4" algn="ctr" rtl="0">
              <a:lnSpc>
                <a:spcPct val="100000"/>
              </a:lnSpc>
              <a:spcBef>
                <a:spcPct val="0"/>
              </a:spcBef>
              <a:spcAft>
                <a:spcPct val="0"/>
              </a:spcAft>
              <a:buSzPts val="2800"/>
              <a:buNone/>
              <a:defRPr sz="2800"/>
            </a:lvl5pPr>
            <a:lvl6pPr lvl="5" algn="ctr" rtl="0">
              <a:lnSpc>
                <a:spcPct val="100000"/>
              </a:lnSpc>
              <a:spcBef>
                <a:spcPct val="0"/>
              </a:spcBef>
              <a:spcAft>
                <a:spcPct val="0"/>
              </a:spcAft>
              <a:buSzPts val="2800"/>
              <a:buNone/>
              <a:defRPr sz="2800"/>
            </a:lvl6pPr>
            <a:lvl7pPr lvl="6" algn="ctr" rtl="0">
              <a:lnSpc>
                <a:spcPct val="100000"/>
              </a:lnSpc>
              <a:spcBef>
                <a:spcPct val="0"/>
              </a:spcBef>
              <a:spcAft>
                <a:spcPct val="0"/>
              </a:spcAft>
              <a:buSzPts val="2800"/>
              <a:buNone/>
              <a:defRPr sz="2800"/>
            </a:lvl7pPr>
            <a:lvl8pPr lvl="7" algn="ctr" rtl="0">
              <a:lnSpc>
                <a:spcPct val="100000"/>
              </a:lnSpc>
              <a:spcBef>
                <a:spcPct val="0"/>
              </a:spcBef>
              <a:spcAft>
                <a:spcPct val="0"/>
              </a:spcAft>
              <a:buSzPts val="2800"/>
              <a:buNone/>
              <a:defRPr sz="2800"/>
            </a:lvl8pPr>
            <a:lvl9pPr lvl="8" algn="ctr" rtl="0">
              <a:lnSpc>
                <a:spcPct val="100000"/>
              </a:lnSpc>
              <a:spcBef>
                <a:spcPct val="0"/>
              </a:spcBef>
              <a:spcAft>
                <a:spcPct val="0"/>
              </a:spcAft>
              <a:buSzPts val="2800"/>
              <a:buNone/>
              <a:defRPr sz="2800"/>
            </a:lvl9pPr>
          </a:lstStyle>
          <a:p>
            <a:endParaRPr/>
          </a:p>
        </p:txBody>
      </p:sp>
      <p:sp>
        <p:nvSpPr>
          <p:cNvPr id="40" name="Google Shape;40;p5"/>
          <p:cNvSpPr txBox="1">
            <a:spLocks noGrp="1"/>
          </p:cNvSpPr>
          <p:nvPr>
            <p:ph type="subTitle" idx="2"/>
          </p:nvPr>
        </p:nvSpPr>
        <p:spPr>
          <a:xfrm>
            <a:off x="2084033" y="3746150"/>
            <a:ext cx="1967400" cy="572700"/>
          </a:xfrm>
          <a:prstGeom prst="rect">
            <a:avLst/>
          </a:prstGeom>
        </p:spPr>
        <p:txBody>
          <a:bodyPr spcFirstLastPara="1" wrap="square" lIns="91425" tIns="91425" rIns="91425" bIns="91425" anchor="t" anchorCtr="0">
            <a:noAutofit/>
          </a:bodyPr>
          <a:lstStyle>
            <a:lvl1pPr lvl="0" algn="ctr" rtl="0">
              <a:spcBef>
                <a:spcPct val="0"/>
              </a:spcBef>
              <a:spcAft>
                <a:spcPct val="0"/>
              </a:spcAft>
              <a:buSzPts val="2800"/>
              <a:buNone/>
              <a:defRPr b="0"/>
            </a:lvl1pPr>
            <a:lvl2pPr lvl="1" algn="ctr" rtl="0">
              <a:lnSpc>
                <a:spcPct val="100000"/>
              </a:lnSpc>
              <a:spcBef>
                <a:spcPct val="0"/>
              </a:spcBef>
              <a:spcAft>
                <a:spcPct val="0"/>
              </a:spcAft>
              <a:buSzPts val="2800"/>
              <a:buNone/>
              <a:defRPr sz="2800"/>
            </a:lvl2pPr>
            <a:lvl3pPr lvl="2" algn="ctr" rtl="0">
              <a:lnSpc>
                <a:spcPct val="100000"/>
              </a:lnSpc>
              <a:spcBef>
                <a:spcPct val="0"/>
              </a:spcBef>
              <a:spcAft>
                <a:spcPct val="0"/>
              </a:spcAft>
              <a:buSzPts val="2800"/>
              <a:buNone/>
              <a:defRPr sz="2800"/>
            </a:lvl3pPr>
            <a:lvl4pPr lvl="3" algn="ctr" rtl="0">
              <a:lnSpc>
                <a:spcPct val="100000"/>
              </a:lnSpc>
              <a:spcBef>
                <a:spcPct val="0"/>
              </a:spcBef>
              <a:spcAft>
                <a:spcPct val="0"/>
              </a:spcAft>
              <a:buSzPts val="2800"/>
              <a:buNone/>
              <a:defRPr sz="2800"/>
            </a:lvl4pPr>
            <a:lvl5pPr lvl="4" algn="ctr" rtl="0">
              <a:lnSpc>
                <a:spcPct val="100000"/>
              </a:lnSpc>
              <a:spcBef>
                <a:spcPct val="0"/>
              </a:spcBef>
              <a:spcAft>
                <a:spcPct val="0"/>
              </a:spcAft>
              <a:buSzPts val="2800"/>
              <a:buNone/>
              <a:defRPr sz="2800"/>
            </a:lvl5pPr>
            <a:lvl6pPr lvl="5" algn="ctr" rtl="0">
              <a:lnSpc>
                <a:spcPct val="100000"/>
              </a:lnSpc>
              <a:spcBef>
                <a:spcPct val="0"/>
              </a:spcBef>
              <a:spcAft>
                <a:spcPct val="0"/>
              </a:spcAft>
              <a:buSzPts val="2800"/>
              <a:buNone/>
              <a:defRPr sz="2800"/>
            </a:lvl6pPr>
            <a:lvl7pPr lvl="6" algn="ctr" rtl="0">
              <a:lnSpc>
                <a:spcPct val="100000"/>
              </a:lnSpc>
              <a:spcBef>
                <a:spcPct val="0"/>
              </a:spcBef>
              <a:spcAft>
                <a:spcPct val="0"/>
              </a:spcAft>
              <a:buSzPts val="2800"/>
              <a:buNone/>
              <a:defRPr sz="2800"/>
            </a:lvl7pPr>
            <a:lvl8pPr lvl="7" algn="ctr" rtl="0">
              <a:lnSpc>
                <a:spcPct val="100000"/>
              </a:lnSpc>
              <a:spcBef>
                <a:spcPct val="0"/>
              </a:spcBef>
              <a:spcAft>
                <a:spcPct val="0"/>
              </a:spcAft>
              <a:buSzPts val="2800"/>
              <a:buNone/>
              <a:defRPr sz="2800"/>
            </a:lvl8pPr>
            <a:lvl9pPr lvl="8" algn="ctr" rtl="0">
              <a:lnSpc>
                <a:spcPct val="100000"/>
              </a:lnSpc>
              <a:spcBef>
                <a:spcPct val="0"/>
              </a:spcBef>
              <a:spcAft>
                <a:spcPct val="0"/>
              </a:spcAft>
              <a:buSzPts val="2800"/>
              <a:buNone/>
              <a:defRPr sz="2800"/>
            </a:lvl9pPr>
          </a:lstStyle>
          <a:p>
            <a:endParaRPr/>
          </a:p>
        </p:txBody>
      </p:sp>
      <p:sp>
        <p:nvSpPr>
          <p:cNvPr id="41" name="Google Shape;41;p5"/>
          <p:cNvSpPr txBox="1">
            <a:spLocks noGrp="1"/>
          </p:cNvSpPr>
          <p:nvPr>
            <p:ph type="subTitle" idx="3"/>
          </p:nvPr>
        </p:nvSpPr>
        <p:spPr>
          <a:xfrm>
            <a:off x="5092569" y="3346550"/>
            <a:ext cx="1967400" cy="475800"/>
          </a:xfrm>
          <a:prstGeom prst="rect">
            <a:avLst/>
          </a:prstGeom>
        </p:spPr>
        <p:txBody>
          <a:bodyPr spcFirstLastPara="1" wrap="square" lIns="91425" tIns="91425" rIns="91425" bIns="91425" anchor="b" anchorCtr="0">
            <a:noAutofit/>
          </a:bodyPr>
          <a:lstStyle>
            <a:lvl1pPr lvl="0" algn="ctr" rtl="0">
              <a:spcBef>
                <a:spcPct val="0"/>
              </a:spcBef>
              <a:spcAft>
                <a:spcPct val="0"/>
              </a:spcAft>
              <a:buSzPts val="2400"/>
              <a:buFont typeface="Bebas Neue"/>
              <a:buNone/>
              <a:defRPr sz="2200">
                <a:latin typeface="Teko Medium"/>
                <a:ea typeface="Teko Medium"/>
                <a:cs typeface="Teko Medium"/>
                <a:sym typeface="Teko Medium"/>
              </a:defRPr>
            </a:lvl1pPr>
            <a:lvl2pPr lvl="1" algn="ctr" rtl="0">
              <a:lnSpc>
                <a:spcPct val="100000"/>
              </a:lnSpc>
              <a:spcBef>
                <a:spcPct val="0"/>
              </a:spcBef>
              <a:spcAft>
                <a:spcPct val="0"/>
              </a:spcAft>
              <a:buSzPts val="2400"/>
              <a:buFont typeface="Bebas Neue"/>
              <a:buNone/>
              <a:defRPr sz="2400">
                <a:latin typeface="Bebas Neue"/>
                <a:ea typeface="Bebas Neue"/>
                <a:cs typeface="Bebas Neue"/>
                <a:sym typeface="Bebas Neue"/>
              </a:defRPr>
            </a:lvl2pPr>
            <a:lvl3pPr lvl="2" algn="ctr" rtl="0">
              <a:lnSpc>
                <a:spcPct val="100000"/>
              </a:lnSpc>
              <a:spcBef>
                <a:spcPct val="0"/>
              </a:spcBef>
              <a:spcAft>
                <a:spcPct val="0"/>
              </a:spcAft>
              <a:buSzPts val="2400"/>
              <a:buFont typeface="Bebas Neue"/>
              <a:buNone/>
              <a:defRPr sz="2400">
                <a:latin typeface="Bebas Neue"/>
                <a:ea typeface="Bebas Neue"/>
                <a:cs typeface="Bebas Neue"/>
                <a:sym typeface="Bebas Neue"/>
              </a:defRPr>
            </a:lvl3pPr>
            <a:lvl4pPr lvl="3" algn="ctr" rtl="0">
              <a:lnSpc>
                <a:spcPct val="100000"/>
              </a:lnSpc>
              <a:spcBef>
                <a:spcPct val="0"/>
              </a:spcBef>
              <a:spcAft>
                <a:spcPct val="0"/>
              </a:spcAft>
              <a:buSzPts val="2400"/>
              <a:buFont typeface="Bebas Neue"/>
              <a:buNone/>
              <a:defRPr sz="2400">
                <a:latin typeface="Bebas Neue"/>
                <a:ea typeface="Bebas Neue"/>
                <a:cs typeface="Bebas Neue"/>
                <a:sym typeface="Bebas Neue"/>
              </a:defRPr>
            </a:lvl4pPr>
            <a:lvl5pPr lvl="4" algn="ctr" rtl="0">
              <a:lnSpc>
                <a:spcPct val="100000"/>
              </a:lnSpc>
              <a:spcBef>
                <a:spcPct val="0"/>
              </a:spcBef>
              <a:spcAft>
                <a:spcPct val="0"/>
              </a:spcAft>
              <a:buSzPts val="2400"/>
              <a:buFont typeface="Bebas Neue"/>
              <a:buNone/>
              <a:defRPr sz="2400">
                <a:latin typeface="Bebas Neue"/>
                <a:ea typeface="Bebas Neue"/>
                <a:cs typeface="Bebas Neue"/>
                <a:sym typeface="Bebas Neue"/>
              </a:defRPr>
            </a:lvl5pPr>
            <a:lvl6pPr lvl="5" algn="ctr" rtl="0">
              <a:lnSpc>
                <a:spcPct val="100000"/>
              </a:lnSpc>
              <a:spcBef>
                <a:spcPct val="0"/>
              </a:spcBef>
              <a:spcAft>
                <a:spcPct val="0"/>
              </a:spcAft>
              <a:buSzPts val="2400"/>
              <a:buFont typeface="Bebas Neue"/>
              <a:buNone/>
              <a:defRPr sz="2400">
                <a:latin typeface="Bebas Neue"/>
                <a:ea typeface="Bebas Neue"/>
                <a:cs typeface="Bebas Neue"/>
                <a:sym typeface="Bebas Neue"/>
              </a:defRPr>
            </a:lvl6pPr>
            <a:lvl7pPr lvl="6" algn="ctr" rtl="0">
              <a:lnSpc>
                <a:spcPct val="100000"/>
              </a:lnSpc>
              <a:spcBef>
                <a:spcPct val="0"/>
              </a:spcBef>
              <a:spcAft>
                <a:spcPct val="0"/>
              </a:spcAft>
              <a:buSzPts val="2400"/>
              <a:buFont typeface="Bebas Neue"/>
              <a:buNone/>
              <a:defRPr sz="2400">
                <a:latin typeface="Bebas Neue"/>
                <a:ea typeface="Bebas Neue"/>
                <a:cs typeface="Bebas Neue"/>
                <a:sym typeface="Bebas Neue"/>
              </a:defRPr>
            </a:lvl7pPr>
            <a:lvl8pPr lvl="7" algn="ctr" rtl="0">
              <a:lnSpc>
                <a:spcPct val="100000"/>
              </a:lnSpc>
              <a:spcBef>
                <a:spcPct val="0"/>
              </a:spcBef>
              <a:spcAft>
                <a:spcPct val="0"/>
              </a:spcAft>
              <a:buSzPts val="2400"/>
              <a:buFont typeface="Bebas Neue"/>
              <a:buNone/>
              <a:defRPr sz="2400">
                <a:latin typeface="Bebas Neue"/>
                <a:ea typeface="Bebas Neue"/>
                <a:cs typeface="Bebas Neue"/>
                <a:sym typeface="Bebas Neue"/>
              </a:defRPr>
            </a:lvl8pPr>
            <a:lvl9pPr lvl="8" algn="ctr" rtl="0">
              <a:lnSpc>
                <a:spcPct val="100000"/>
              </a:lnSpc>
              <a:spcBef>
                <a:spcPct val="0"/>
              </a:spcBef>
              <a:spcAft>
                <a:spcPct val="0"/>
              </a:spcAft>
              <a:buSzPts val="2400"/>
              <a:buFont typeface="Bebas Neue"/>
              <a:buNone/>
              <a:defRPr sz="2400">
                <a:latin typeface="Bebas Neue"/>
                <a:ea typeface="Bebas Neue"/>
                <a:cs typeface="Bebas Neue"/>
                <a:sym typeface="Bebas Neue"/>
              </a:defRPr>
            </a:lvl9pPr>
          </a:lstStyle>
          <a:p>
            <a:endParaRPr/>
          </a:p>
        </p:txBody>
      </p:sp>
      <p:sp>
        <p:nvSpPr>
          <p:cNvPr id="42" name="Google Shape;42;p5"/>
          <p:cNvSpPr txBox="1">
            <a:spLocks noGrp="1"/>
          </p:cNvSpPr>
          <p:nvPr>
            <p:ph type="subTitle" idx="4"/>
          </p:nvPr>
        </p:nvSpPr>
        <p:spPr>
          <a:xfrm>
            <a:off x="2084025" y="3346550"/>
            <a:ext cx="1967400" cy="475800"/>
          </a:xfrm>
          <a:prstGeom prst="rect">
            <a:avLst/>
          </a:prstGeom>
        </p:spPr>
        <p:txBody>
          <a:bodyPr spcFirstLastPara="1" wrap="square" lIns="91425" tIns="91425" rIns="91425" bIns="91425" anchor="b" anchorCtr="0">
            <a:noAutofit/>
          </a:bodyPr>
          <a:lstStyle>
            <a:lvl1pPr lvl="0" algn="ctr" rtl="0">
              <a:spcBef>
                <a:spcPct val="0"/>
              </a:spcBef>
              <a:spcAft>
                <a:spcPct val="0"/>
              </a:spcAft>
              <a:buSzPts val="2400"/>
              <a:buFont typeface="Bebas Neue"/>
              <a:buNone/>
              <a:defRPr sz="2200">
                <a:latin typeface="Teko Medium"/>
                <a:ea typeface="Teko Medium"/>
                <a:cs typeface="Teko Medium"/>
                <a:sym typeface="Teko Medium"/>
              </a:defRPr>
            </a:lvl1pPr>
            <a:lvl2pPr lvl="1" algn="ctr" rtl="0">
              <a:lnSpc>
                <a:spcPct val="100000"/>
              </a:lnSpc>
              <a:spcBef>
                <a:spcPct val="0"/>
              </a:spcBef>
              <a:spcAft>
                <a:spcPct val="0"/>
              </a:spcAft>
              <a:buSzPts val="2400"/>
              <a:buFont typeface="Bebas Neue"/>
              <a:buNone/>
              <a:defRPr sz="2400">
                <a:latin typeface="Bebas Neue"/>
                <a:ea typeface="Bebas Neue"/>
                <a:cs typeface="Bebas Neue"/>
                <a:sym typeface="Bebas Neue"/>
              </a:defRPr>
            </a:lvl2pPr>
            <a:lvl3pPr lvl="2" algn="ctr" rtl="0">
              <a:lnSpc>
                <a:spcPct val="100000"/>
              </a:lnSpc>
              <a:spcBef>
                <a:spcPct val="0"/>
              </a:spcBef>
              <a:spcAft>
                <a:spcPct val="0"/>
              </a:spcAft>
              <a:buSzPts val="2400"/>
              <a:buFont typeface="Bebas Neue"/>
              <a:buNone/>
              <a:defRPr sz="2400">
                <a:latin typeface="Bebas Neue"/>
                <a:ea typeface="Bebas Neue"/>
                <a:cs typeface="Bebas Neue"/>
                <a:sym typeface="Bebas Neue"/>
              </a:defRPr>
            </a:lvl3pPr>
            <a:lvl4pPr lvl="3" algn="ctr" rtl="0">
              <a:lnSpc>
                <a:spcPct val="100000"/>
              </a:lnSpc>
              <a:spcBef>
                <a:spcPct val="0"/>
              </a:spcBef>
              <a:spcAft>
                <a:spcPct val="0"/>
              </a:spcAft>
              <a:buSzPts val="2400"/>
              <a:buFont typeface="Bebas Neue"/>
              <a:buNone/>
              <a:defRPr sz="2400">
                <a:latin typeface="Bebas Neue"/>
                <a:ea typeface="Bebas Neue"/>
                <a:cs typeface="Bebas Neue"/>
                <a:sym typeface="Bebas Neue"/>
              </a:defRPr>
            </a:lvl4pPr>
            <a:lvl5pPr lvl="4" algn="ctr" rtl="0">
              <a:lnSpc>
                <a:spcPct val="100000"/>
              </a:lnSpc>
              <a:spcBef>
                <a:spcPct val="0"/>
              </a:spcBef>
              <a:spcAft>
                <a:spcPct val="0"/>
              </a:spcAft>
              <a:buSzPts val="2400"/>
              <a:buFont typeface="Bebas Neue"/>
              <a:buNone/>
              <a:defRPr sz="2400">
                <a:latin typeface="Bebas Neue"/>
                <a:ea typeface="Bebas Neue"/>
                <a:cs typeface="Bebas Neue"/>
                <a:sym typeface="Bebas Neue"/>
              </a:defRPr>
            </a:lvl5pPr>
            <a:lvl6pPr lvl="5" algn="ctr" rtl="0">
              <a:lnSpc>
                <a:spcPct val="100000"/>
              </a:lnSpc>
              <a:spcBef>
                <a:spcPct val="0"/>
              </a:spcBef>
              <a:spcAft>
                <a:spcPct val="0"/>
              </a:spcAft>
              <a:buSzPts val="2400"/>
              <a:buFont typeface="Bebas Neue"/>
              <a:buNone/>
              <a:defRPr sz="2400">
                <a:latin typeface="Bebas Neue"/>
                <a:ea typeface="Bebas Neue"/>
                <a:cs typeface="Bebas Neue"/>
                <a:sym typeface="Bebas Neue"/>
              </a:defRPr>
            </a:lvl6pPr>
            <a:lvl7pPr lvl="6" algn="ctr" rtl="0">
              <a:lnSpc>
                <a:spcPct val="100000"/>
              </a:lnSpc>
              <a:spcBef>
                <a:spcPct val="0"/>
              </a:spcBef>
              <a:spcAft>
                <a:spcPct val="0"/>
              </a:spcAft>
              <a:buSzPts val="2400"/>
              <a:buFont typeface="Bebas Neue"/>
              <a:buNone/>
              <a:defRPr sz="2400">
                <a:latin typeface="Bebas Neue"/>
                <a:ea typeface="Bebas Neue"/>
                <a:cs typeface="Bebas Neue"/>
                <a:sym typeface="Bebas Neue"/>
              </a:defRPr>
            </a:lvl7pPr>
            <a:lvl8pPr lvl="7" algn="ctr" rtl="0">
              <a:lnSpc>
                <a:spcPct val="100000"/>
              </a:lnSpc>
              <a:spcBef>
                <a:spcPct val="0"/>
              </a:spcBef>
              <a:spcAft>
                <a:spcPct val="0"/>
              </a:spcAft>
              <a:buSzPts val="2400"/>
              <a:buFont typeface="Bebas Neue"/>
              <a:buNone/>
              <a:defRPr sz="2400">
                <a:latin typeface="Bebas Neue"/>
                <a:ea typeface="Bebas Neue"/>
                <a:cs typeface="Bebas Neue"/>
                <a:sym typeface="Bebas Neue"/>
              </a:defRPr>
            </a:lvl8pPr>
            <a:lvl9pPr lvl="8" algn="ctr" rtl="0">
              <a:lnSpc>
                <a:spcPct val="100000"/>
              </a:lnSpc>
              <a:spcBef>
                <a:spcPct val="0"/>
              </a:spcBef>
              <a:spcAft>
                <a:spcPct val="0"/>
              </a:spcAft>
              <a:buSzPts val="2400"/>
              <a:buFont typeface="Bebas Neue"/>
              <a:buNone/>
              <a:defRPr sz="2400">
                <a:latin typeface="Bebas Neue"/>
                <a:ea typeface="Bebas Neue"/>
                <a:cs typeface="Bebas Neue"/>
                <a:sym typeface="Bebas Neue"/>
              </a:defRPr>
            </a:lvl9pPr>
          </a:lstStyle>
          <a:p>
            <a:endParaRPr/>
          </a:p>
        </p:txBody>
      </p:sp>
      <p:grpSp>
        <p:nvGrpSpPr>
          <p:cNvPr id="43" name="Google Shape;43;p5"/>
          <p:cNvGrpSpPr/>
          <p:nvPr/>
        </p:nvGrpSpPr>
        <p:grpSpPr>
          <a:xfrm>
            <a:off x="-1813800" y="-1637089"/>
            <a:ext cx="12664251" cy="9284603"/>
            <a:chOff x="-1813800" y="-1637089"/>
            <a:chExt cx="12664251" cy="9284603"/>
          </a:xfrm>
        </p:grpSpPr>
        <p:pic>
          <p:nvPicPr>
            <p:cNvPr id="44" name="Google Shape;44;p5"/>
            <p:cNvPicPr preferRelativeResize="0"/>
            <p:nvPr/>
          </p:nvPicPr>
          <p:blipFill>
            <a:blip r:embed="rId2">
              <a:alphaModFix/>
            </a:blip>
            <a:srcRect l="22156" t="22665" r="45973" b="48662"/>
            <a:stretch>
              <a:fillRect/>
            </a:stretch>
          </p:blipFill>
          <p:spPr>
            <a:xfrm>
              <a:off x="-248747" y="-179900"/>
              <a:ext cx="961970" cy="871798"/>
            </a:xfrm>
            <a:prstGeom prst="rect">
              <a:avLst/>
            </a:prstGeom>
            <a:noFill/>
            <a:ln>
              <a:noFill/>
            </a:ln>
          </p:spPr>
        </p:pic>
        <p:grpSp>
          <p:nvGrpSpPr>
            <p:cNvPr id="45" name="Google Shape;45;p5"/>
            <p:cNvGrpSpPr/>
            <p:nvPr/>
          </p:nvGrpSpPr>
          <p:grpSpPr>
            <a:xfrm>
              <a:off x="-1813800" y="-1637089"/>
              <a:ext cx="12664251" cy="9284603"/>
              <a:chOff x="-1813800" y="-1637089"/>
              <a:chExt cx="12664251" cy="9284603"/>
            </a:xfrm>
          </p:grpSpPr>
          <p:pic>
            <p:nvPicPr>
              <p:cNvPr id="46" name="Google Shape;46;p5"/>
              <p:cNvPicPr preferRelativeResize="0"/>
              <p:nvPr/>
            </p:nvPicPr>
            <p:blipFill>
              <a:blip r:embed="rId3">
                <a:alphaModFix/>
              </a:blip>
              <a:stretch>
                <a:fillRect/>
              </a:stretch>
            </p:blipFill>
            <p:spPr>
              <a:xfrm>
                <a:off x="7427350" y="-1637089"/>
                <a:ext cx="3423101" cy="3494678"/>
              </a:xfrm>
              <a:prstGeom prst="rect">
                <a:avLst/>
              </a:prstGeom>
              <a:noFill/>
              <a:ln>
                <a:noFill/>
              </a:ln>
            </p:spPr>
          </p:pic>
          <p:pic>
            <p:nvPicPr>
              <p:cNvPr id="47" name="Google Shape;47;p5"/>
              <p:cNvPicPr preferRelativeResize="0"/>
              <p:nvPr/>
            </p:nvPicPr>
            <p:blipFill>
              <a:blip r:embed="rId3">
                <a:alphaModFix/>
              </a:blip>
              <a:stretch>
                <a:fillRect/>
              </a:stretch>
            </p:blipFill>
            <p:spPr>
              <a:xfrm rot="10800000">
                <a:off x="-1813800" y="4152836"/>
                <a:ext cx="3423101" cy="3494678"/>
              </a:xfrm>
              <a:prstGeom prst="rect">
                <a:avLst/>
              </a:prstGeom>
              <a:noFill/>
              <a:ln>
                <a:noFill/>
              </a:ln>
            </p:spPr>
          </p:pic>
        </p:grpSp>
        <p:pic>
          <p:nvPicPr>
            <p:cNvPr id="48" name="Google Shape;48;p5"/>
            <p:cNvPicPr preferRelativeResize="0"/>
            <p:nvPr/>
          </p:nvPicPr>
          <p:blipFill>
            <a:blip r:embed="rId4">
              <a:alphaModFix/>
            </a:blip>
            <a:stretch>
              <a:fillRect/>
            </a:stretch>
          </p:blipFill>
          <p:spPr>
            <a:xfrm flipH="1">
              <a:off x="7920750" y="4290350"/>
              <a:ext cx="1223250" cy="627300"/>
            </a:xfrm>
            <a:prstGeom prst="rect">
              <a:avLst/>
            </a:prstGeom>
            <a:noFill/>
            <a:ln>
              <a:noFill/>
            </a:ln>
          </p:spPr>
        </p:pic>
      </p:gr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49"/>
        <p:cNvGrpSpPr/>
        <p:nvPr/>
      </p:nvGrpSpPr>
      <p:grpSpPr>
        <a:xfrm>
          <a:off x="0" y="0"/>
          <a:ext cx="0" cy="0"/>
          <a:chOff x="0" y="0"/>
          <a:chExt cx="0" cy="0"/>
        </a:xfrm>
      </p:grpSpPr>
      <p:sp>
        <p:nvSpPr>
          <p:cNvPr id="50" name="Google Shape;50;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ct val="0"/>
              </a:spcBef>
              <a:spcAft>
                <a:spcPct val="0"/>
              </a:spcAft>
              <a:buSzPts val="3400"/>
              <a:buNone/>
              <a:defRPr/>
            </a:lvl1pPr>
            <a:lvl2pPr lvl="1" rtl="0">
              <a:spcBef>
                <a:spcPct val="0"/>
              </a:spcBef>
              <a:spcAft>
                <a:spcPct val="0"/>
              </a:spcAft>
              <a:buSzPts val="3900"/>
              <a:buNone/>
              <a:defRPr/>
            </a:lvl2pPr>
            <a:lvl3pPr lvl="2" rtl="0">
              <a:spcBef>
                <a:spcPct val="0"/>
              </a:spcBef>
              <a:spcAft>
                <a:spcPct val="0"/>
              </a:spcAft>
              <a:buSzPts val="3900"/>
              <a:buNone/>
              <a:defRPr/>
            </a:lvl3pPr>
            <a:lvl4pPr lvl="3" rtl="0">
              <a:spcBef>
                <a:spcPct val="0"/>
              </a:spcBef>
              <a:spcAft>
                <a:spcPct val="0"/>
              </a:spcAft>
              <a:buSzPts val="3900"/>
              <a:buNone/>
              <a:defRPr/>
            </a:lvl4pPr>
            <a:lvl5pPr lvl="4" rtl="0">
              <a:spcBef>
                <a:spcPct val="0"/>
              </a:spcBef>
              <a:spcAft>
                <a:spcPct val="0"/>
              </a:spcAft>
              <a:buSzPts val="3900"/>
              <a:buNone/>
              <a:defRPr/>
            </a:lvl5pPr>
            <a:lvl6pPr lvl="5" rtl="0">
              <a:spcBef>
                <a:spcPct val="0"/>
              </a:spcBef>
              <a:spcAft>
                <a:spcPct val="0"/>
              </a:spcAft>
              <a:buSzPts val="3900"/>
              <a:buNone/>
              <a:defRPr/>
            </a:lvl6pPr>
            <a:lvl7pPr lvl="6" rtl="0">
              <a:spcBef>
                <a:spcPct val="0"/>
              </a:spcBef>
              <a:spcAft>
                <a:spcPct val="0"/>
              </a:spcAft>
              <a:buSzPts val="3900"/>
              <a:buNone/>
              <a:defRPr/>
            </a:lvl7pPr>
            <a:lvl8pPr lvl="7" rtl="0">
              <a:spcBef>
                <a:spcPct val="0"/>
              </a:spcBef>
              <a:spcAft>
                <a:spcPct val="0"/>
              </a:spcAft>
              <a:buSzPts val="3900"/>
              <a:buNone/>
              <a:defRPr/>
            </a:lvl8pPr>
            <a:lvl9pPr lvl="8" rtl="0">
              <a:spcBef>
                <a:spcPct val="0"/>
              </a:spcBef>
              <a:spcAft>
                <a:spcPct val="0"/>
              </a:spcAft>
              <a:buSzPts val="3900"/>
              <a:buNone/>
              <a:defRPr/>
            </a:lvl9pPr>
          </a:lstStyle>
          <a:p>
            <a:endParaRPr/>
          </a:p>
        </p:txBody>
      </p:sp>
      <p:grpSp>
        <p:nvGrpSpPr>
          <p:cNvPr id="51" name="Google Shape;51;p6"/>
          <p:cNvGrpSpPr/>
          <p:nvPr/>
        </p:nvGrpSpPr>
        <p:grpSpPr>
          <a:xfrm>
            <a:off x="-2283175" y="-2348314"/>
            <a:ext cx="13702176" cy="9244978"/>
            <a:chOff x="-2283175" y="-2348314"/>
            <a:chExt cx="13702176" cy="9244978"/>
          </a:xfrm>
        </p:grpSpPr>
        <p:grpSp>
          <p:nvGrpSpPr>
            <p:cNvPr id="52" name="Google Shape;52;p6"/>
            <p:cNvGrpSpPr/>
            <p:nvPr/>
          </p:nvGrpSpPr>
          <p:grpSpPr>
            <a:xfrm>
              <a:off x="-2283175" y="-2348314"/>
              <a:ext cx="13702176" cy="9244978"/>
              <a:chOff x="-2283175" y="-2348314"/>
              <a:chExt cx="13702176" cy="9244978"/>
            </a:xfrm>
          </p:grpSpPr>
          <p:grpSp>
            <p:nvGrpSpPr>
              <p:cNvPr id="53" name="Google Shape;53;p6"/>
              <p:cNvGrpSpPr/>
              <p:nvPr/>
            </p:nvGrpSpPr>
            <p:grpSpPr>
              <a:xfrm>
                <a:off x="1" y="3401986"/>
                <a:ext cx="11419000" cy="3494678"/>
                <a:chOff x="1" y="3401986"/>
                <a:chExt cx="11419000" cy="3494678"/>
              </a:xfrm>
            </p:grpSpPr>
            <p:pic>
              <p:nvPicPr>
                <p:cNvPr id="54" name="Google Shape;54;p6"/>
                <p:cNvPicPr preferRelativeResize="0"/>
                <p:nvPr/>
              </p:nvPicPr>
              <p:blipFill>
                <a:blip r:embed="rId3">
                  <a:alphaModFix/>
                </a:blip>
                <a:stretch>
                  <a:fillRect/>
                </a:stretch>
              </p:blipFill>
              <p:spPr>
                <a:xfrm rot="10800000">
                  <a:off x="7995900" y="3401986"/>
                  <a:ext cx="3423101" cy="3494678"/>
                </a:xfrm>
                <a:prstGeom prst="rect">
                  <a:avLst/>
                </a:prstGeom>
                <a:noFill/>
                <a:ln>
                  <a:noFill/>
                </a:ln>
              </p:spPr>
            </p:pic>
            <p:pic>
              <p:nvPicPr>
                <p:cNvPr id="55" name="Google Shape;55;p6"/>
                <p:cNvPicPr preferRelativeResize="0"/>
                <p:nvPr/>
              </p:nvPicPr>
              <p:blipFill>
                <a:blip r:embed="rId4">
                  <a:alphaModFix/>
                </a:blip>
                <a:srcRect t="32854"/>
                <a:stretch>
                  <a:fillRect/>
                </a:stretch>
              </p:blipFill>
              <p:spPr>
                <a:xfrm>
                  <a:off x="1" y="4527800"/>
                  <a:ext cx="1223250" cy="421200"/>
                </a:xfrm>
                <a:prstGeom prst="rect">
                  <a:avLst/>
                </a:prstGeom>
                <a:noFill/>
                <a:ln>
                  <a:noFill/>
                </a:ln>
              </p:spPr>
            </p:pic>
          </p:grpSp>
          <p:pic>
            <p:nvPicPr>
              <p:cNvPr id="56" name="Google Shape;56;p6"/>
              <p:cNvPicPr preferRelativeResize="0"/>
              <p:nvPr/>
            </p:nvPicPr>
            <p:blipFill>
              <a:blip r:embed="rId3">
                <a:alphaModFix/>
              </a:blip>
              <a:stretch>
                <a:fillRect/>
              </a:stretch>
            </p:blipFill>
            <p:spPr>
              <a:xfrm>
                <a:off x="-2283175" y="-2348314"/>
                <a:ext cx="3423101" cy="3494678"/>
              </a:xfrm>
              <a:prstGeom prst="rect">
                <a:avLst/>
              </a:prstGeom>
              <a:noFill/>
              <a:ln>
                <a:noFill/>
              </a:ln>
            </p:spPr>
          </p:pic>
        </p:grpSp>
        <p:pic>
          <p:nvPicPr>
            <p:cNvPr id="57" name="Google Shape;57;p6"/>
            <p:cNvPicPr preferRelativeResize="0"/>
            <p:nvPr/>
          </p:nvPicPr>
          <p:blipFill>
            <a:blip r:embed="rId5">
              <a:alphaModFix/>
            </a:blip>
            <a:srcRect l="22156" t="22665" r="45973" b="48662"/>
            <a:stretch>
              <a:fillRect/>
            </a:stretch>
          </p:blipFill>
          <p:spPr>
            <a:xfrm>
              <a:off x="8387891" y="-196975"/>
              <a:ext cx="961970" cy="871798"/>
            </a:xfrm>
            <a:prstGeom prst="rect">
              <a:avLst/>
            </a:prstGeom>
            <a:noFill/>
            <a:ln>
              <a:noFill/>
            </a:ln>
          </p:spPr>
        </p:pic>
      </p:gr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58"/>
        <p:cNvGrpSpPr/>
        <p:nvPr/>
      </p:nvGrpSpPr>
      <p:grpSpPr>
        <a:xfrm>
          <a:off x="0" y="0"/>
          <a:ext cx="0" cy="0"/>
          <a:chOff x="0" y="0"/>
          <a:chExt cx="0" cy="0"/>
        </a:xfrm>
      </p:grpSpPr>
      <p:grpSp>
        <p:nvGrpSpPr>
          <p:cNvPr id="59" name="Google Shape;59;p7"/>
          <p:cNvGrpSpPr/>
          <p:nvPr/>
        </p:nvGrpSpPr>
        <p:grpSpPr>
          <a:xfrm>
            <a:off x="-305784" y="-2195914"/>
            <a:ext cx="11161335" cy="10028653"/>
            <a:chOff x="-305784" y="-2195914"/>
            <a:chExt cx="11161335" cy="10028653"/>
          </a:xfrm>
        </p:grpSpPr>
        <p:grpSp>
          <p:nvGrpSpPr>
            <p:cNvPr id="60" name="Google Shape;60;p7"/>
            <p:cNvGrpSpPr/>
            <p:nvPr/>
          </p:nvGrpSpPr>
          <p:grpSpPr>
            <a:xfrm>
              <a:off x="2746700" y="-2195914"/>
              <a:ext cx="8108851" cy="10028653"/>
              <a:chOff x="2746700" y="-2195914"/>
              <a:chExt cx="8108851" cy="10028653"/>
            </a:xfrm>
          </p:grpSpPr>
          <p:pic>
            <p:nvPicPr>
              <p:cNvPr id="61" name="Google Shape;61;p7"/>
              <p:cNvPicPr preferRelativeResize="0"/>
              <p:nvPr/>
            </p:nvPicPr>
            <p:blipFill>
              <a:blip r:embed="rId3">
                <a:alphaModFix/>
              </a:blip>
              <a:stretch>
                <a:fillRect/>
              </a:stretch>
            </p:blipFill>
            <p:spPr>
              <a:xfrm rot="10800000" flipH="1">
                <a:off x="2746700" y="4338061"/>
                <a:ext cx="3423101" cy="3494678"/>
              </a:xfrm>
              <a:prstGeom prst="rect">
                <a:avLst/>
              </a:prstGeom>
              <a:noFill/>
              <a:ln>
                <a:noFill/>
              </a:ln>
            </p:spPr>
          </p:pic>
          <p:pic>
            <p:nvPicPr>
              <p:cNvPr id="62" name="Google Shape;62;p7"/>
              <p:cNvPicPr preferRelativeResize="0"/>
              <p:nvPr/>
            </p:nvPicPr>
            <p:blipFill>
              <a:blip r:embed="rId3">
                <a:alphaModFix/>
              </a:blip>
              <a:stretch>
                <a:fillRect/>
              </a:stretch>
            </p:blipFill>
            <p:spPr>
              <a:xfrm flipH="1">
                <a:off x="7432450" y="-2195914"/>
                <a:ext cx="3423101" cy="3494678"/>
              </a:xfrm>
              <a:prstGeom prst="rect">
                <a:avLst/>
              </a:prstGeom>
              <a:noFill/>
              <a:ln>
                <a:noFill/>
              </a:ln>
            </p:spPr>
          </p:pic>
        </p:grpSp>
        <p:pic>
          <p:nvPicPr>
            <p:cNvPr id="63" name="Google Shape;63;p7"/>
            <p:cNvPicPr preferRelativeResize="0"/>
            <p:nvPr/>
          </p:nvPicPr>
          <p:blipFill>
            <a:blip r:embed="rId4">
              <a:alphaModFix/>
            </a:blip>
            <a:srcRect t="32854"/>
            <a:stretch>
              <a:fillRect/>
            </a:stretch>
          </p:blipFill>
          <p:spPr>
            <a:xfrm>
              <a:off x="0" y="118550"/>
              <a:ext cx="1223250" cy="421200"/>
            </a:xfrm>
            <a:prstGeom prst="rect">
              <a:avLst/>
            </a:prstGeom>
            <a:noFill/>
            <a:ln>
              <a:noFill/>
            </a:ln>
          </p:spPr>
        </p:pic>
        <p:grpSp>
          <p:nvGrpSpPr>
            <p:cNvPr id="64" name="Google Shape;64;p7"/>
            <p:cNvGrpSpPr/>
            <p:nvPr/>
          </p:nvGrpSpPr>
          <p:grpSpPr>
            <a:xfrm>
              <a:off x="-305784" y="4477761"/>
              <a:ext cx="1483785" cy="997886"/>
              <a:chOff x="7347766" y="-323064"/>
              <a:chExt cx="1483785" cy="997886"/>
            </a:xfrm>
          </p:grpSpPr>
          <p:pic>
            <p:nvPicPr>
              <p:cNvPr id="65" name="Google Shape;65;p7"/>
              <p:cNvPicPr preferRelativeResize="0"/>
              <p:nvPr/>
            </p:nvPicPr>
            <p:blipFill>
              <a:blip r:embed="rId5">
                <a:alphaModFix/>
              </a:blip>
              <a:srcRect l="22156" t="22665" r="45973" b="48662"/>
              <a:stretch>
                <a:fillRect/>
              </a:stretch>
            </p:blipFill>
            <p:spPr>
              <a:xfrm>
                <a:off x="7347766" y="-196975"/>
                <a:ext cx="961970" cy="871798"/>
              </a:xfrm>
              <a:prstGeom prst="rect">
                <a:avLst/>
              </a:prstGeom>
              <a:noFill/>
              <a:ln>
                <a:noFill/>
              </a:ln>
            </p:spPr>
          </p:pic>
          <p:pic>
            <p:nvPicPr>
              <p:cNvPr id="66" name="Google Shape;66;p7"/>
              <p:cNvPicPr preferRelativeResize="0"/>
              <p:nvPr/>
            </p:nvPicPr>
            <p:blipFill>
              <a:blip r:embed="rId5">
                <a:alphaModFix/>
              </a:blip>
              <a:srcRect l="22156" t="22665" r="45973" b="48662"/>
              <a:stretch>
                <a:fillRect/>
              </a:stretch>
            </p:blipFill>
            <p:spPr>
              <a:xfrm flipH="1">
                <a:off x="8366777" y="-323064"/>
                <a:ext cx="464774" cy="421202"/>
              </a:xfrm>
              <a:prstGeom prst="rect">
                <a:avLst/>
              </a:prstGeom>
              <a:noFill/>
              <a:ln>
                <a:noFill/>
              </a:ln>
            </p:spPr>
          </p:pic>
        </p:grpSp>
      </p:grpSp>
      <p:sp>
        <p:nvSpPr>
          <p:cNvPr id="67" name="Google Shape;67;p7"/>
          <p:cNvSpPr txBox="1">
            <a:spLocks noGrp="1"/>
          </p:cNvSpPr>
          <p:nvPr>
            <p:ph type="title"/>
          </p:nvPr>
        </p:nvSpPr>
        <p:spPr>
          <a:xfrm>
            <a:off x="713225" y="445025"/>
            <a:ext cx="7717500" cy="559500"/>
          </a:xfrm>
          <a:prstGeom prst="rect">
            <a:avLst/>
          </a:prstGeom>
        </p:spPr>
        <p:txBody>
          <a:bodyPr spcFirstLastPara="1" wrap="square" lIns="91425" tIns="91425" rIns="91425" bIns="91425" anchor="t" anchorCtr="0">
            <a:noAutofit/>
          </a:bodyPr>
          <a:lstStyle>
            <a:lvl1pPr lvl="0" rtl="0">
              <a:spcBef>
                <a:spcPct val="0"/>
              </a:spcBef>
              <a:spcAft>
                <a:spcPct val="0"/>
              </a:spcAft>
              <a:buSzPts val="3400"/>
              <a:buNone/>
              <a:defRPr/>
            </a:lvl1pPr>
            <a:lvl2pPr lvl="1" rtl="0">
              <a:spcBef>
                <a:spcPct val="0"/>
              </a:spcBef>
              <a:spcAft>
                <a:spcPct val="0"/>
              </a:spcAft>
              <a:buSzPts val="3900"/>
              <a:buNone/>
              <a:defRPr/>
            </a:lvl2pPr>
            <a:lvl3pPr lvl="2" rtl="0">
              <a:spcBef>
                <a:spcPct val="0"/>
              </a:spcBef>
              <a:spcAft>
                <a:spcPct val="0"/>
              </a:spcAft>
              <a:buSzPts val="3900"/>
              <a:buNone/>
              <a:defRPr/>
            </a:lvl3pPr>
            <a:lvl4pPr lvl="3" rtl="0">
              <a:spcBef>
                <a:spcPct val="0"/>
              </a:spcBef>
              <a:spcAft>
                <a:spcPct val="0"/>
              </a:spcAft>
              <a:buSzPts val="3900"/>
              <a:buNone/>
              <a:defRPr/>
            </a:lvl4pPr>
            <a:lvl5pPr lvl="4" rtl="0">
              <a:spcBef>
                <a:spcPct val="0"/>
              </a:spcBef>
              <a:spcAft>
                <a:spcPct val="0"/>
              </a:spcAft>
              <a:buSzPts val="3900"/>
              <a:buNone/>
              <a:defRPr/>
            </a:lvl5pPr>
            <a:lvl6pPr lvl="5" rtl="0">
              <a:spcBef>
                <a:spcPct val="0"/>
              </a:spcBef>
              <a:spcAft>
                <a:spcPct val="0"/>
              </a:spcAft>
              <a:buSzPts val="3900"/>
              <a:buNone/>
              <a:defRPr/>
            </a:lvl6pPr>
            <a:lvl7pPr lvl="6" rtl="0">
              <a:spcBef>
                <a:spcPct val="0"/>
              </a:spcBef>
              <a:spcAft>
                <a:spcPct val="0"/>
              </a:spcAft>
              <a:buSzPts val="3900"/>
              <a:buNone/>
              <a:defRPr/>
            </a:lvl7pPr>
            <a:lvl8pPr lvl="7" rtl="0">
              <a:spcBef>
                <a:spcPct val="0"/>
              </a:spcBef>
              <a:spcAft>
                <a:spcPct val="0"/>
              </a:spcAft>
              <a:buSzPts val="3900"/>
              <a:buNone/>
              <a:defRPr/>
            </a:lvl8pPr>
            <a:lvl9pPr lvl="8" rtl="0">
              <a:spcBef>
                <a:spcPct val="0"/>
              </a:spcBef>
              <a:spcAft>
                <a:spcPct val="0"/>
              </a:spcAft>
              <a:buSzPts val="3900"/>
              <a:buNone/>
              <a:defRPr/>
            </a:lvl9pPr>
          </a:lstStyle>
          <a:p>
            <a:endParaRPr/>
          </a:p>
        </p:txBody>
      </p:sp>
      <p:sp>
        <p:nvSpPr>
          <p:cNvPr id="68" name="Google Shape;68;p7"/>
          <p:cNvSpPr txBox="1">
            <a:spLocks noGrp="1"/>
          </p:cNvSpPr>
          <p:nvPr>
            <p:ph type="subTitle" idx="1"/>
          </p:nvPr>
        </p:nvSpPr>
        <p:spPr>
          <a:xfrm>
            <a:off x="713225" y="1711050"/>
            <a:ext cx="3850200" cy="2159700"/>
          </a:xfrm>
          <a:prstGeom prst="rect">
            <a:avLst/>
          </a:prstGeom>
        </p:spPr>
        <p:txBody>
          <a:bodyPr spcFirstLastPara="1" wrap="square" lIns="91425" tIns="91425" rIns="91425" bIns="91425" anchor="t" anchorCtr="0">
            <a:noAutofit/>
          </a:bodyPr>
          <a:lstStyle>
            <a:lvl1pPr lvl="0" rtl="0">
              <a:spcBef>
                <a:spcPct val="0"/>
              </a:spcBef>
              <a:spcAft>
                <a:spcPct val="0"/>
              </a:spcAft>
              <a:buSzPts val="1600"/>
              <a:buFont typeface="Open Sans Light"/>
              <a:buChar char="●"/>
              <a:defRPr/>
            </a:lvl1pPr>
            <a:lvl2pPr lvl="1" algn="ctr" rtl="0">
              <a:lnSpc>
                <a:spcPct val="100000"/>
              </a:lnSpc>
              <a:spcBef>
                <a:spcPct val="0"/>
              </a:spcBef>
              <a:spcAft>
                <a:spcPct val="0"/>
              </a:spcAft>
              <a:buClr>
                <a:srgbClr val="E76A28"/>
              </a:buClr>
              <a:buSzPts val="1600"/>
              <a:buFont typeface="Nunito Light"/>
              <a:buChar char="○"/>
              <a:defRPr/>
            </a:lvl2pPr>
            <a:lvl3pPr lvl="2" algn="ctr" rtl="0">
              <a:lnSpc>
                <a:spcPct val="100000"/>
              </a:lnSpc>
              <a:spcBef>
                <a:spcPct val="0"/>
              </a:spcBef>
              <a:spcAft>
                <a:spcPct val="0"/>
              </a:spcAft>
              <a:buClr>
                <a:srgbClr val="E76A28"/>
              </a:buClr>
              <a:buSzPts val="1500"/>
              <a:buFont typeface="Nunito Light"/>
              <a:buChar char="■"/>
              <a:defRPr/>
            </a:lvl3pPr>
            <a:lvl4pPr lvl="3" algn="ctr" rtl="0">
              <a:lnSpc>
                <a:spcPct val="100000"/>
              </a:lnSpc>
              <a:spcBef>
                <a:spcPct val="0"/>
              </a:spcBef>
              <a:spcAft>
                <a:spcPct val="0"/>
              </a:spcAft>
              <a:buClr>
                <a:srgbClr val="E76A28"/>
              </a:buClr>
              <a:buSzPts val="1500"/>
              <a:buFont typeface="Nunito Light"/>
              <a:buChar char="●"/>
              <a:defRPr/>
            </a:lvl4pPr>
            <a:lvl5pPr lvl="4" algn="ctr" rtl="0">
              <a:lnSpc>
                <a:spcPct val="100000"/>
              </a:lnSpc>
              <a:spcBef>
                <a:spcPct val="0"/>
              </a:spcBef>
              <a:spcAft>
                <a:spcPct val="0"/>
              </a:spcAft>
              <a:buClr>
                <a:srgbClr val="E76A28"/>
              </a:buClr>
              <a:buSzPts val="1200"/>
              <a:buFont typeface="Nunito Light"/>
              <a:buChar char="○"/>
              <a:defRPr/>
            </a:lvl5pPr>
            <a:lvl6pPr lvl="5" algn="ctr" rtl="0">
              <a:lnSpc>
                <a:spcPct val="100000"/>
              </a:lnSpc>
              <a:spcBef>
                <a:spcPct val="0"/>
              </a:spcBef>
              <a:spcAft>
                <a:spcPct val="0"/>
              </a:spcAft>
              <a:buClr>
                <a:srgbClr val="999999"/>
              </a:buClr>
              <a:buSzPts val="1200"/>
              <a:buFont typeface="Nunito Light"/>
              <a:buChar char="■"/>
              <a:defRPr/>
            </a:lvl6pPr>
            <a:lvl7pPr lvl="6" algn="ctr" rtl="0">
              <a:lnSpc>
                <a:spcPct val="100000"/>
              </a:lnSpc>
              <a:spcBef>
                <a:spcPct val="0"/>
              </a:spcBef>
              <a:spcAft>
                <a:spcPct val="0"/>
              </a:spcAft>
              <a:buClr>
                <a:srgbClr val="999999"/>
              </a:buClr>
              <a:buSzPts val="1300"/>
              <a:buFont typeface="Nunito Light"/>
              <a:buChar char="●"/>
              <a:defRPr/>
            </a:lvl7pPr>
            <a:lvl8pPr lvl="7" algn="ctr" rtl="0">
              <a:lnSpc>
                <a:spcPct val="100000"/>
              </a:lnSpc>
              <a:spcBef>
                <a:spcPct val="0"/>
              </a:spcBef>
              <a:spcAft>
                <a:spcPct val="0"/>
              </a:spcAft>
              <a:buClr>
                <a:srgbClr val="999999"/>
              </a:buClr>
              <a:buSzPts val="1300"/>
              <a:buFont typeface="Nunito Light"/>
              <a:buChar char="○"/>
              <a:defRPr/>
            </a:lvl8pPr>
            <a:lvl9pPr lvl="8" algn="ctr" rtl="0">
              <a:lnSpc>
                <a:spcPct val="100000"/>
              </a:lnSpc>
              <a:spcBef>
                <a:spcPct val="0"/>
              </a:spcBef>
              <a:spcAft>
                <a:spcPct val="0"/>
              </a:spcAft>
              <a:buClr>
                <a:srgbClr val="999999"/>
              </a:buClr>
              <a:buSzPts val="1200"/>
              <a:buFont typeface="Nunito Light"/>
              <a:buChar char="■"/>
              <a:defRPr/>
            </a:lvl9pPr>
          </a:lstStyle>
          <a:p>
            <a:endParaRPr/>
          </a:p>
        </p:txBody>
      </p:sp>
      <p:sp>
        <p:nvSpPr>
          <p:cNvPr id="69" name="Google Shape;69;p7"/>
          <p:cNvSpPr>
            <a:spLocks noGrp="1"/>
          </p:cNvSpPr>
          <p:nvPr>
            <p:ph type="pic" idx="2"/>
          </p:nvPr>
        </p:nvSpPr>
        <p:spPr>
          <a:xfrm>
            <a:off x="5615563" y="539750"/>
            <a:ext cx="4685400" cy="4064100"/>
          </a:xfrm>
          <a:prstGeom prst="hexagon">
            <a:avLst>
              <a:gd name="adj" fmla="val 25000"/>
              <a:gd name="vf" fmla="val 115470"/>
            </a:avLst>
          </a:prstGeom>
          <a:noFill/>
          <a:ln w="76200" cap="flat" cmpd="sng">
            <a:solidFill>
              <a:schemeClr val="accent1"/>
            </a:solidFill>
            <a:prstDash val="solid"/>
            <a:miter lim="8000"/>
            <a:headEnd type="none" w="sm" len="sm"/>
            <a:tailEnd type="none" w="sm" len="sm"/>
          </a:ln>
        </p:spPr>
        <p:txBody>
          <a:bodyPr/>
          <a:lstStyle/>
          <a:p>
            <a:endParaRPr/>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Main point">
  <p:cSld name="MAIN_POINT">
    <p:bg>
      <p:bgPr>
        <a:blipFill>
          <a:blip r:embed="rId2">
            <a:alphaModFix/>
          </a:blip>
          <a:stretch>
            <a:fillRect/>
          </a:stretch>
        </a:blipFill>
        <a:effectLst/>
      </p:bgPr>
    </p:bg>
    <p:spTree>
      <p:nvGrpSpPr>
        <p:cNvPr id="1" name="Shape 70"/>
        <p:cNvGrpSpPr/>
        <p:nvPr/>
      </p:nvGrpSpPr>
      <p:grpSpPr>
        <a:xfrm>
          <a:off x="0" y="0"/>
          <a:ext cx="0" cy="0"/>
          <a:chOff x="0" y="0"/>
          <a:chExt cx="0" cy="0"/>
        </a:xfrm>
      </p:grpSpPr>
      <p:grpSp>
        <p:nvGrpSpPr>
          <p:cNvPr id="71" name="Google Shape;71;p8"/>
          <p:cNvGrpSpPr/>
          <p:nvPr/>
        </p:nvGrpSpPr>
        <p:grpSpPr>
          <a:xfrm>
            <a:off x="-1680125" y="118550"/>
            <a:ext cx="3423101" cy="6796889"/>
            <a:chOff x="-1680125" y="118550"/>
            <a:chExt cx="3423101" cy="6796889"/>
          </a:xfrm>
        </p:grpSpPr>
        <p:pic>
          <p:nvPicPr>
            <p:cNvPr id="72" name="Google Shape;72;p8"/>
            <p:cNvPicPr preferRelativeResize="0"/>
            <p:nvPr/>
          </p:nvPicPr>
          <p:blipFill>
            <a:blip r:embed="rId3">
              <a:alphaModFix/>
            </a:blip>
            <a:stretch>
              <a:fillRect/>
            </a:stretch>
          </p:blipFill>
          <p:spPr>
            <a:xfrm rot="10800000" flipH="1">
              <a:off x="-1680125" y="3420761"/>
              <a:ext cx="3423101" cy="3494678"/>
            </a:xfrm>
            <a:prstGeom prst="rect">
              <a:avLst/>
            </a:prstGeom>
            <a:noFill/>
            <a:ln>
              <a:noFill/>
            </a:ln>
          </p:spPr>
        </p:pic>
        <p:pic>
          <p:nvPicPr>
            <p:cNvPr id="73" name="Google Shape;73;p8"/>
            <p:cNvPicPr preferRelativeResize="0"/>
            <p:nvPr/>
          </p:nvPicPr>
          <p:blipFill>
            <a:blip r:embed="rId4">
              <a:alphaModFix/>
            </a:blip>
            <a:srcRect t="32854"/>
            <a:stretch>
              <a:fillRect/>
            </a:stretch>
          </p:blipFill>
          <p:spPr>
            <a:xfrm>
              <a:off x="0" y="118550"/>
              <a:ext cx="1223250" cy="421200"/>
            </a:xfrm>
            <a:prstGeom prst="rect">
              <a:avLst/>
            </a:prstGeom>
            <a:noFill/>
            <a:ln>
              <a:noFill/>
            </a:ln>
          </p:spPr>
        </p:pic>
      </p:grpSp>
      <p:sp>
        <p:nvSpPr>
          <p:cNvPr id="74" name="Google Shape;74;p8"/>
          <p:cNvSpPr txBox="1">
            <a:spLocks noGrp="1"/>
          </p:cNvSpPr>
          <p:nvPr>
            <p:ph type="title"/>
          </p:nvPr>
        </p:nvSpPr>
        <p:spPr>
          <a:xfrm>
            <a:off x="713225" y="1668650"/>
            <a:ext cx="3669600" cy="1806300"/>
          </a:xfrm>
          <a:prstGeom prst="rect">
            <a:avLst/>
          </a:prstGeom>
        </p:spPr>
        <p:txBody>
          <a:bodyPr spcFirstLastPara="1" wrap="square" lIns="91425" tIns="91425" rIns="91425" bIns="91425" anchor="ctr" anchorCtr="0">
            <a:noAutofit/>
          </a:bodyPr>
          <a:lstStyle>
            <a:lvl1pPr lvl="0">
              <a:spcBef>
                <a:spcPct val="0"/>
              </a:spcBef>
              <a:spcAft>
                <a:spcPct val="0"/>
              </a:spcAft>
              <a:buSzPts val="4800"/>
              <a:buNone/>
              <a:defRPr sz="6000"/>
            </a:lvl1pPr>
            <a:lvl2pPr lvl="1">
              <a:spcBef>
                <a:spcPct val="0"/>
              </a:spcBef>
              <a:spcAft>
                <a:spcPct val="0"/>
              </a:spcAft>
              <a:buSzPts val="4800"/>
              <a:buNone/>
              <a:defRPr sz="4800"/>
            </a:lvl2pPr>
            <a:lvl3pPr lvl="2">
              <a:spcBef>
                <a:spcPct val="0"/>
              </a:spcBef>
              <a:spcAft>
                <a:spcPct val="0"/>
              </a:spcAft>
              <a:buSzPts val="4800"/>
              <a:buNone/>
              <a:defRPr sz="4800"/>
            </a:lvl3pPr>
            <a:lvl4pPr lvl="3">
              <a:spcBef>
                <a:spcPct val="0"/>
              </a:spcBef>
              <a:spcAft>
                <a:spcPct val="0"/>
              </a:spcAft>
              <a:buSzPts val="4800"/>
              <a:buNone/>
              <a:defRPr sz="4800"/>
            </a:lvl4pPr>
            <a:lvl5pPr lvl="4">
              <a:spcBef>
                <a:spcPct val="0"/>
              </a:spcBef>
              <a:spcAft>
                <a:spcPct val="0"/>
              </a:spcAft>
              <a:buSzPts val="4800"/>
              <a:buNone/>
              <a:defRPr sz="4800"/>
            </a:lvl5pPr>
            <a:lvl6pPr lvl="5">
              <a:spcBef>
                <a:spcPct val="0"/>
              </a:spcBef>
              <a:spcAft>
                <a:spcPct val="0"/>
              </a:spcAft>
              <a:buSzPts val="4800"/>
              <a:buNone/>
              <a:defRPr sz="4800"/>
            </a:lvl6pPr>
            <a:lvl7pPr lvl="6">
              <a:spcBef>
                <a:spcPct val="0"/>
              </a:spcBef>
              <a:spcAft>
                <a:spcPct val="0"/>
              </a:spcAft>
              <a:buSzPts val="4800"/>
              <a:buNone/>
              <a:defRPr sz="4800"/>
            </a:lvl7pPr>
            <a:lvl8pPr lvl="7">
              <a:spcBef>
                <a:spcPct val="0"/>
              </a:spcBef>
              <a:spcAft>
                <a:spcPct val="0"/>
              </a:spcAft>
              <a:buSzPts val="4800"/>
              <a:buNone/>
              <a:defRPr sz="4800"/>
            </a:lvl8pPr>
            <a:lvl9pPr lvl="8">
              <a:spcBef>
                <a:spcPct val="0"/>
              </a:spcBef>
              <a:spcAft>
                <a:spcPct val="0"/>
              </a:spcAft>
              <a:buSzPts val="4800"/>
              <a:buNone/>
              <a:defRPr sz="4800"/>
            </a:lvl9pPr>
          </a:lstStyle>
          <a:p>
            <a:endParaRPr/>
          </a:p>
        </p:txBody>
      </p:sp>
      <p:sp>
        <p:nvSpPr>
          <p:cNvPr id="75" name="Google Shape;75;p8"/>
          <p:cNvSpPr>
            <a:spLocks noGrp="1"/>
          </p:cNvSpPr>
          <p:nvPr>
            <p:ph type="pic" idx="2"/>
          </p:nvPr>
        </p:nvSpPr>
        <p:spPr>
          <a:xfrm>
            <a:off x="5615563" y="539700"/>
            <a:ext cx="4685400" cy="4064100"/>
          </a:xfrm>
          <a:prstGeom prst="hexagon">
            <a:avLst>
              <a:gd name="adj" fmla="val 25000"/>
              <a:gd name="vf" fmla="val 115470"/>
            </a:avLst>
          </a:prstGeom>
          <a:noFill/>
          <a:ln w="76200" cap="flat" cmpd="sng">
            <a:solidFill>
              <a:schemeClr val="accent1"/>
            </a:solidFill>
            <a:prstDash val="solid"/>
            <a:miter lim="8000"/>
            <a:headEnd type="none" w="sm" len="sm"/>
            <a:tailEnd type="none" w="sm" len="sm"/>
          </a:ln>
        </p:spPr>
        <p:txBody>
          <a:bodyPr/>
          <a:lstStyle/>
          <a:p>
            <a:endParaRPr/>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6"/>
        <p:cNvGrpSpPr/>
        <p:nvPr/>
      </p:nvGrpSpPr>
      <p:grpSpPr>
        <a:xfrm>
          <a:off x="0" y="0"/>
          <a:ext cx="0" cy="0"/>
          <a:chOff x="0" y="0"/>
          <a:chExt cx="0" cy="0"/>
        </a:xfrm>
      </p:grpSpPr>
      <p:grpSp>
        <p:nvGrpSpPr>
          <p:cNvPr id="77" name="Google Shape;77;p9"/>
          <p:cNvGrpSpPr/>
          <p:nvPr/>
        </p:nvGrpSpPr>
        <p:grpSpPr>
          <a:xfrm>
            <a:off x="-1831700" y="-2195914"/>
            <a:ext cx="9631351" cy="9092578"/>
            <a:chOff x="-1831700" y="-2195914"/>
            <a:chExt cx="9631351" cy="9092578"/>
          </a:xfrm>
        </p:grpSpPr>
        <p:pic>
          <p:nvPicPr>
            <p:cNvPr id="78" name="Google Shape;78;p9"/>
            <p:cNvPicPr preferRelativeResize="0"/>
            <p:nvPr/>
          </p:nvPicPr>
          <p:blipFill>
            <a:blip r:embed="rId2">
              <a:alphaModFix/>
            </a:blip>
            <a:stretch>
              <a:fillRect/>
            </a:stretch>
          </p:blipFill>
          <p:spPr>
            <a:xfrm flipH="1">
              <a:off x="4376550" y="-2195914"/>
              <a:ext cx="3423101" cy="3494678"/>
            </a:xfrm>
            <a:prstGeom prst="rect">
              <a:avLst/>
            </a:prstGeom>
            <a:noFill/>
            <a:ln>
              <a:noFill/>
            </a:ln>
          </p:spPr>
        </p:pic>
        <p:pic>
          <p:nvPicPr>
            <p:cNvPr id="79" name="Google Shape;79;p9"/>
            <p:cNvPicPr preferRelativeResize="0"/>
            <p:nvPr/>
          </p:nvPicPr>
          <p:blipFill>
            <a:blip r:embed="rId2">
              <a:alphaModFix/>
            </a:blip>
            <a:stretch>
              <a:fillRect/>
            </a:stretch>
          </p:blipFill>
          <p:spPr>
            <a:xfrm rot="10800000" flipH="1">
              <a:off x="-1831700" y="3401986"/>
              <a:ext cx="3423101" cy="3494678"/>
            </a:xfrm>
            <a:prstGeom prst="rect">
              <a:avLst/>
            </a:prstGeom>
            <a:noFill/>
            <a:ln>
              <a:noFill/>
            </a:ln>
          </p:spPr>
        </p:pic>
      </p:grpSp>
      <p:sp>
        <p:nvSpPr>
          <p:cNvPr id="80" name="Google Shape;80;p9"/>
          <p:cNvSpPr txBox="1">
            <a:spLocks noGrp="1"/>
          </p:cNvSpPr>
          <p:nvPr>
            <p:ph type="title"/>
          </p:nvPr>
        </p:nvSpPr>
        <p:spPr>
          <a:xfrm flipH="1">
            <a:off x="4938475" y="1534638"/>
            <a:ext cx="3492300" cy="1095600"/>
          </a:xfrm>
          <a:prstGeom prst="rect">
            <a:avLst/>
          </a:prstGeom>
        </p:spPr>
        <p:txBody>
          <a:bodyPr spcFirstLastPara="1" wrap="square" lIns="91425" tIns="91425" rIns="91425" bIns="91425" anchor="b" anchorCtr="0">
            <a:noAutofit/>
          </a:bodyPr>
          <a:lstStyle>
            <a:lvl1pPr lvl="0" algn="r" rtl="0">
              <a:spcBef>
                <a:spcPct val="0"/>
              </a:spcBef>
              <a:spcAft>
                <a:spcPct val="0"/>
              </a:spcAft>
              <a:buSzPts val="3400"/>
              <a:buNone/>
              <a:defRPr sz="6000"/>
            </a:lvl1pPr>
            <a:lvl2pPr lvl="1" algn="ctr" rtl="0">
              <a:spcBef>
                <a:spcPct val="0"/>
              </a:spcBef>
              <a:spcAft>
                <a:spcPct val="0"/>
              </a:spcAft>
              <a:buSzPts val="3900"/>
              <a:buNone/>
              <a:defRPr/>
            </a:lvl2pPr>
            <a:lvl3pPr lvl="2" algn="ctr" rtl="0">
              <a:spcBef>
                <a:spcPct val="0"/>
              </a:spcBef>
              <a:spcAft>
                <a:spcPct val="0"/>
              </a:spcAft>
              <a:buSzPts val="3900"/>
              <a:buNone/>
              <a:defRPr/>
            </a:lvl3pPr>
            <a:lvl4pPr lvl="3" algn="ctr" rtl="0">
              <a:spcBef>
                <a:spcPct val="0"/>
              </a:spcBef>
              <a:spcAft>
                <a:spcPct val="0"/>
              </a:spcAft>
              <a:buSzPts val="3900"/>
              <a:buNone/>
              <a:defRPr/>
            </a:lvl4pPr>
            <a:lvl5pPr lvl="4" algn="ctr" rtl="0">
              <a:spcBef>
                <a:spcPct val="0"/>
              </a:spcBef>
              <a:spcAft>
                <a:spcPct val="0"/>
              </a:spcAft>
              <a:buSzPts val="3900"/>
              <a:buNone/>
              <a:defRPr/>
            </a:lvl5pPr>
            <a:lvl6pPr lvl="5" algn="ctr" rtl="0">
              <a:spcBef>
                <a:spcPct val="0"/>
              </a:spcBef>
              <a:spcAft>
                <a:spcPct val="0"/>
              </a:spcAft>
              <a:buSzPts val="3900"/>
              <a:buNone/>
              <a:defRPr/>
            </a:lvl6pPr>
            <a:lvl7pPr lvl="6" algn="ctr" rtl="0">
              <a:spcBef>
                <a:spcPct val="0"/>
              </a:spcBef>
              <a:spcAft>
                <a:spcPct val="0"/>
              </a:spcAft>
              <a:buSzPts val="3900"/>
              <a:buNone/>
              <a:defRPr/>
            </a:lvl7pPr>
            <a:lvl8pPr lvl="7" algn="ctr" rtl="0">
              <a:spcBef>
                <a:spcPct val="0"/>
              </a:spcBef>
              <a:spcAft>
                <a:spcPct val="0"/>
              </a:spcAft>
              <a:buSzPts val="3900"/>
              <a:buNone/>
              <a:defRPr/>
            </a:lvl8pPr>
            <a:lvl9pPr lvl="8" algn="ctr" rtl="0">
              <a:spcBef>
                <a:spcPct val="0"/>
              </a:spcBef>
              <a:spcAft>
                <a:spcPct val="0"/>
              </a:spcAft>
              <a:buSzPts val="3900"/>
              <a:buNone/>
              <a:defRPr/>
            </a:lvl9pPr>
          </a:lstStyle>
          <a:p>
            <a:endParaRPr/>
          </a:p>
        </p:txBody>
      </p:sp>
      <p:sp>
        <p:nvSpPr>
          <p:cNvPr id="81" name="Google Shape;81;p9"/>
          <p:cNvSpPr txBox="1">
            <a:spLocks noGrp="1"/>
          </p:cNvSpPr>
          <p:nvPr>
            <p:ph type="subTitle" idx="1"/>
          </p:nvPr>
        </p:nvSpPr>
        <p:spPr>
          <a:xfrm flipH="1">
            <a:off x="4938475" y="2554063"/>
            <a:ext cx="3492300" cy="1054800"/>
          </a:xfrm>
          <a:prstGeom prst="rect">
            <a:avLst/>
          </a:prstGeom>
          <a:noFill/>
        </p:spPr>
        <p:txBody>
          <a:bodyPr spcFirstLastPara="1" wrap="square" lIns="91425" tIns="91425" rIns="91425" bIns="91425" anchor="t" anchorCtr="0">
            <a:noAutofit/>
          </a:bodyPr>
          <a:lstStyle>
            <a:lvl1pPr lvl="0" algn="r" rtl="0">
              <a:lnSpc>
                <a:spcPct val="100000"/>
              </a:lnSpc>
              <a:spcBef>
                <a:spcPct val="0"/>
              </a:spcBef>
              <a:spcAft>
                <a:spcPct val="0"/>
              </a:spcAft>
              <a:buSzPts val="1200"/>
              <a:buNone/>
              <a:defRPr sz="1600"/>
            </a:lvl1pPr>
            <a:lvl2pPr lvl="1" algn="ctr" rtl="0">
              <a:lnSpc>
                <a:spcPct val="100000"/>
              </a:lnSpc>
              <a:spcBef>
                <a:spcPct val="0"/>
              </a:spcBef>
              <a:spcAft>
                <a:spcPct val="0"/>
              </a:spcAft>
              <a:buSzPts val="1200"/>
              <a:buNone/>
              <a:defRPr/>
            </a:lvl2pPr>
            <a:lvl3pPr lvl="2" algn="ctr" rtl="0">
              <a:lnSpc>
                <a:spcPct val="100000"/>
              </a:lnSpc>
              <a:spcBef>
                <a:spcPct val="0"/>
              </a:spcBef>
              <a:spcAft>
                <a:spcPct val="0"/>
              </a:spcAft>
              <a:buSzPts val="1200"/>
              <a:buNone/>
              <a:defRPr/>
            </a:lvl3pPr>
            <a:lvl4pPr lvl="3" algn="ctr" rtl="0">
              <a:lnSpc>
                <a:spcPct val="100000"/>
              </a:lnSpc>
              <a:spcBef>
                <a:spcPct val="0"/>
              </a:spcBef>
              <a:spcAft>
                <a:spcPct val="0"/>
              </a:spcAft>
              <a:buSzPts val="1200"/>
              <a:buNone/>
              <a:defRPr/>
            </a:lvl4pPr>
            <a:lvl5pPr lvl="4" algn="ctr" rtl="0">
              <a:lnSpc>
                <a:spcPct val="100000"/>
              </a:lnSpc>
              <a:spcBef>
                <a:spcPct val="0"/>
              </a:spcBef>
              <a:spcAft>
                <a:spcPct val="0"/>
              </a:spcAft>
              <a:buSzPts val="1200"/>
              <a:buNone/>
              <a:defRPr/>
            </a:lvl5pPr>
            <a:lvl6pPr lvl="5" algn="ctr" rtl="0">
              <a:lnSpc>
                <a:spcPct val="100000"/>
              </a:lnSpc>
              <a:spcBef>
                <a:spcPct val="0"/>
              </a:spcBef>
              <a:spcAft>
                <a:spcPct val="0"/>
              </a:spcAft>
              <a:buSzPts val="1200"/>
              <a:buNone/>
              <a:defRPr/>
            </a:lvl6pPr>
            <a:lvl7pPr lvl="6" algn="ctr" rtl="0">
              <a:lnSpc>
                <a:spcPct val="100000"/>
              </a:lnSpc>
              <a:spcBef>
                <a:spcPct val="0"/>
              </a:spcBef>
              <a:spcAft>
                <a:spcPct val="0"/>
              </a:spcAft>
              <a:buSzPts val="1200"/>
              <a:buNone/>
              <a:defRPr/>
            </a:lvl7pPr>
            <a:lvl8pPr lvl="7" algn="ctr" rtl="0">
              <a:lnSpc>
                <a:spcPct val="100000"/>
              </a:lnSpc>
              <a:spcBef>
                <a:spcPct val="0"/>
              </a:spcBef>
              <a:spcAft>
                <a:spcPct val="0"/>
              </a:spcAft>
              <a:buSzPts val="1200"/>
              <a:buNone/>
              <a:defRPr/>
            </a:lvl8pPr>
            <a:lvl9pPr lvl="8" algn="ctr" rtl="0">
              <a:lnSpc>
                <a:spcPct val="100000"/>
              </a:lnSpc>
              <a:spcBef>
                <a:spcPct val="0"/>
              </a:spcBef>
              <a:spcAft>
                <a:spcPct val="0"/>
              </a:spcAft>
              <a:buSzPts val="1200"/>
              <a:buNone/>
              <a:defRPr/>
            </a:lvl9pPr>
          </a:lstStyle>
          <a:p>
            <a:endParaRPr/>
          </a:p>
        </p:txBody>
      </p:sp>
      <p:sp>
        <p:nvSpPr>
          <p:cNvPr id="82" name="Google Shape;82;p9"/>
          <p:cNvSpPr>
            <a:spLocks noGrp="1"/>
          </p:cNvSpPr>
          <p:nvPr>
            <p:ph type="pic" idx="2"/>
          </p:nvPr>
        </p:nvSpPr>
        <p:spPr>
          <a:xfrm>
            <a:off x="-1152787" y="539750"/>
            <a:ext cx="4685400" cy="4064100"/>
          </a:xfrm>
          <a:prstGeom prst="hexagon">
            <a:avLst>
              <a:gd name="adj" fmla="val 25000"/>
              <a:gd name="vf" fmla="val 115470"/>
            </a:avLst>
          </a:prstGeom>
          <a:noFill/>
          <a:ln w="76200" cap="flat" cmpd="sng">
            <a:solidFill>
              <a:schemeClr val="accent1"/>
            </a:solidFill>
            <a:prstDash val="solid"/>
            <a:miter lim="8000"/>
            <a:headEnd type="none" w="sm" len="sm"/>
            <a:tailEnd type="none" w="sm" len="sm"/>
          </a:ln>
        </p:spPr>
        <p:txBody>
          <a:bodyPr/>
          <a:lstStyle/>
          <a:p>
            <a:endParaRPr/>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3"/>
        <p:cNvGrpSpPr/>
        <p:nvPr/>
      </p:nvGrpSpPr>
      <p:grpSpPr>
        <a:xfrm>
          <a:off x="0" y="0"/>
          <a:ext cx="0" cy="0"/>
          <a:chOff x="0" y="0"/>
          <a:chExt cx="0" cy="0"/>
        </a:xfrm>
      </p:grpSpPr>
      <p:sp>
        <p:nvSpPr>
          <p:cNvPr id="84" name="Google Shape;84;p10"/>
          <p:cNvSpPr>
            <a:spLocks noGrp="1"/>
          </p:cNvSpPr>
          <p:nvPr>
            <p:ph type="pic" idx="2"/>
          </p:nvPr>
        </p:nvSpPr>
        <p:spPr>
          <a:xfrm>
            <a:off x="0" y="0"/>
            <a:ext cx="9144000" cy="5143500"/>
          </a:xfrm>
          <a:prstGeom prst="rect">
            <a:avLst/>
          </a:prstGeom>
          <a:noFill/>
          <a:ln>
            <a:noFill/>
          </a:ln>
        </p:spPr>
        <p:txBody>
          <a:bodyPr/>
          <a:lstStyle/>
          <a:p>
            <a:endParaRPr/>
          </a:p>
        </p:txBody>
      </p:sp>
      <p:sp>
        <p:nvSpPr>
          <p:cNvPr id="85" name="Google Shape;85;p10"/>
          <p:cNvSpPr txBox="1">
            <a:spLocks noGrp="1"/>
          </p:cNvSpPr>
          <p:nvPr>
            <p:ph type="title"/>
          </p:nvPr>
        </p:nvSpPr>
        <p:spPr>
          <a:xfrm>
            <a:off x="713225" y="3939875"/>
            <a:ext cx="7717500" cy="664200"/>
          </a:xfrm>
          <a:prstGeom prst="rect">
            <a:avLst/>
          </a:prstGeom>
          <a:solidFill>
            <a:schemeClr val="dk1"/>
          </a:solidFill>
        </p:spPr>
        <p:txBody>
          <a:bodyPr spcFirstLastPara="1" wrap="square" lIns="91425" tIns="91425" rIns="91425" bIns="91425" anchor="t" anchorCtr="0">
            <a:noAutofit/>
          </a:bodyPr>
          <a:lstStyle>
            <a:lvl1pPr lvl="0" algn="ctr" rtl="0">
              <a:spcBef>
                <a:spcPct val="0"/>
              </a:spcBef>
              <a:spcAft>
                <a:spcPct val="0"/>
              </a:spcAft>
              <a:buSzPts val="3400"/>
              <a:buNone/>
              <a:defRPr sz="3000"/>
            </a:lvl1pPr>
            <a:lvl2pPr lvl="1" algn="ctr" rtl="0">
              <a:spcBef>
                <a:spcPct val="0"/>
              </a:spcBef>
              <a:spcAft>
                <a:spcPct val="0"/>
              </a:spcAft>
              <a:buSzPts val="3900"/>
              <a:buNone/>
              <a:defRPr/>
            </a:lvl2pPr>
            <a:lvl3pPr lvl="2" algn="ctr" rtl="0">
              <a:spcBef>
                <a:spcPct val="0"/>
              </a:spcBef>
              <a:spcAft>
                <a:spcPct val="0"/>
              </a:spcAft>
              <a:buSzPts val="3900"/>
              <a:buNone/>
              <a:defRPr/>
            </a:lvl3pPr>
            <a:lvl4pPr lvl="3" algn="ctr" rtl="0">
              <a:spcBef>
                <a:spcPct val="0"/>
              </a:spcBef>
              <a:spcAft>
                <a:spcPct val="0"/>
              </a:spcAft>
              <a:buSzPts val="3900"/>
              <a:buNone/>
              <a:defRPr/>
            </a:lvl4pPr>
            <a:lvl5pPr lvl="4" algn="ctr" rtl="0">
              <a:spcBef>
                <a:spcPct val="0"/>
              </a:spcBef>
              <a:spcAft>
                <a:spcPct val="0"/>
              </a:spcAft>
              <a:buSzPts val="3900"/>
              <a:buNone/>
              <a:defRPr/>
            </a:lvl5pPr>
            <a:lvl6pPr lvl="5" algn="ctr" rtl="0">
              <a:spcBef>
                <a:spcPct val="0"/>
              </a:spcBef>
              <a:spcAft>
                <a:spcPct val="0"/>
              </a:spcAft>
              <a:buSzPts val="3900"/>
              <a:buNone/>
              <a:defRPr/>
            </a:lvl6pPr>
            <a:lvl7pPr lvl="6" algn="ctr" rtl="0">
              <a:spcBef>
                <a:spcPct val="0"/>
              </a:spcBef>
              <a:spcAft>
                <a:spcPct val="0"/>
              </a:spcAft>
              <a:buSzPts val="3900"/>
              <a:buNone/>
              <a:defRPr/>
            </a:lvl7pPr>
            <a:lvl8pPr lvl="7" algn="ctr" rtl="0">
              <a:spcBef>
                <a:spcPct val="0"/>
              </a:spcBef>
              <a:spcAft>
                <a:spcPct val="0"/>
              </a:spcAft>
              <a:buSzPts val="3900"/>
              <a:buNone/>
              <a:defRPr/>
            </a:lvl8pPr>
            <a:lvl9pPr lvl="8" algn="ctr" rtl="0">
              <a:spcBef>
                <a:spcPct val="0"/>
              </a:spcBef>
              <a:spcAft>
                <a:spcPct val="0"/>
              </a:spcAft>
              <a:buSzPts val="3900"/>
              <a:buNone/>
              <a:defRPr/>
            </a:lvl9pPr>
          </a:lstStyle>
          <a:p>
            <a:endParaRPr/>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6"/>
        <p:cNvGrpSpPr/>
        <p:nvPr/>
      </p:nvGrpSpPr>
      <p:grpSpPr>
        <a:xfrm>
          <a:off x="0" y="0"/>
          <a:ext cx="0" cy="0"/>
          <a:chOff x="0" y="0"/>
          <a:chExt cx="0" cy="0"/>
        </a:xfrm>
      </p:grpSpPr>
      <p:grpSp>
        <p:nvGrpSpPr>
          <p:cNvPr id="87" name="Google Shape;87;p11"/>
          <p:cNvGrpSpPr/>
          <p:nvPr/>
        </p:nvGrpSpPr>
        <p:grpSpPr>
          <a:xfrm>
            <a:off x="-1680125" y="118550"/>
            <a:ext cx="3423101" cy="6796889"/>
            <a:chOff x="-1680125" y="118550"/>
            <a:chExt cx="3423101" cy="6796889"/>
          </a:xfrm>
        </p:grpSpPr>
        <p:pic>
          <p:nvPicPr>
            <p:cNvPr id="88" name="Google Shape;88;p11"/>
            <p:cNvPicPr preferRelativeResize="0"/>
            <p:nvPr/>
          </p:nvPicPr>
          <p:blipFill>
            <a:blip r:embed="rId2">
              <a:alphaModFix/>
            </a:blip>
            <a:stretch>
              <a:fillRect/>
            </a:stretch>
          </p:blipFill>
          <p:spPr>
            <a:xfrm rot="10800000" flipH="1">
              <a:off x="-1680125" y="3420761"/>
              <a:ext cx="3423101" cy="3494678"/>
            </a:xfrm>
            <a:prstGeom prst="rect">
              <a:avLst/>
            </a:prstGeom>
            <a:noFill/>
            <a:ln>
              <a:noFill/>
            </a:ln>
          </p:spPr>
        </p:pic>
        <p:pic>
          <p:nvPicPr>
            <p:cNvPr id="89" name="Google Shape;89;p11"/>
            <p:cNvPicPr preferRelativeResize="0"/>
            <p:nvPr/>
          </p:nvPicPr>
          <p:blipFill>
            <a:blip r:embed="rId3">
              <a:alphaModFix/>
            </a:blip>
            <a:srcRect t="32854"/>
            <a:stretch>
              <a:fillRect/>
            </a:stretch>
          </p:blipFill>
          <p:spPr>
            <a:xfrm>
              <a:off x="0" y="118550"/>
              <a:ext cx="1223250" cy="421200"/>
            </a:xfrm>
            <a:prstGeom prst="rect">
              <a:avLst/>
            </a:prstGeom>
            <a:noFill/>
            <a:ln>
              <a:noFill/>
            </a:ln>
          </p:spPr>
        </p:pic>
      </p:grpSp>
      <p:sp>
        <p:nvSpPr>
          <p:cNvPr id="90" name="Google Shape;90;p11"/>
          <p:cNvSpPr txBox="1">
            <a:spLocks noGrp="1"/>
          </p:cNvSpPr>
          <p:nvPr>
            <p:ph type="title" hasCustomPrompt="1"/>
          </p:nvPr>
        </p:nvSpPr>
        <p:spPr>
          <a:xfrm>
            <a:off x="817000" y="1603863"/>
            <a:ext cx="3522600" cy="1045200"/>
          </a:xfrm>
          <a:prstGeom prst="rect">
            <a:avLst/>
          </a:prstGeom>
          <a:solidFill>
            <a:schemeClr val="dk1"/>
          </a:solidFill>
        </p:spPr>
        <p:txBody>
          <a:bodyPr spcFirstLastPara="1" wrap="square" lIns="91425" tIns="91425" rIns="91425" bIns="91425" anchor="b" anchorCtr="0">
            <a:noAutofit/>
          </a:bodyPr>
          <a:lstStyle>
            <a:lvl1pPr lvl="0">
              <a:spcBef>
                <a:spcPct val="0"/>
              </a:spcBef>
              <a:spcAft>
                <a:spcPct val="0"/>
              </a:spcAft>
              <a:buSzPts val="9600"/>
              <a:buNone/>
              <a:defRPr sz="6000"/>
            </a:lvl1pPr>
            <a:lvl2pPr lvl="1" algn="ctr">
              <a:spcBef>
                <a:spcPct val="0"/>
              </a:spcBef>
              <a:spcAft>
                <a:spcPct val="0"/>
              </a:spcAft>
              <a:buSzPts val="9600"/>
              <a:buNone/>
              <a:defRPr sz="9600"/>
            </a:lvl2pPr>
            <a:lvl3pPr lvl="2" algn="ctr">
              <a:spcBef>
                <a:spcPct val="0"/>
              </a:spcBef>
              <a:spcAft>
                <a:spcPct val="0"/>
              </a:spcAft>
              <a:buSzPts val="9600"/>
              <a:buNone/>
              <a:defRPr sz="9600"/>
            </a:lvl3pPr>
            <a:lvl4pPr lvl="3" algn="ctr">
              <a:spcBef>
                <a:spcPct val="0"/>
              </a:spcBef>
              <a:spcAft>
                <a:spcPct val="0"/>
              </a:spcAft>
              <a:buSzPts val="9600"/>
              <a:buNone/>
              <a:defRPr sz="9600"/>
            </a:lvl4pPr>
            <a:lvl5pPr lvl="4" algn="ctr">
              <a:spcBef>
                <a:spcPct val="0"/>
              </a:spcBef>
              <a:spcAft>
                <a:spcPct val="0"/>
              </a:spcAft>
              <a:buSzPts val="9600"/>
              <a:buNone/>
              <a:defRPr sz="9600"/>
            </a:lvl5pPr>
            <a:lvl6pPr lvl="5" algn="ctr">
              <a:spcBef>
                <a:spcPct val="0"/>
              </a:spcBef>
              <a:spcAft>
                <a:spcPct val="0"/>
              </a:spcAft>
              <a:buSzPts val="9600"/>
              <a:buNone/>
              <a:defRPr sz="9600"/>
            </a:lvl6pPr>
            <a:lvl7pPr lvl="6" algn="ctr">
              <a:spcBef>
                <a:spcPct val="0"/>
              </a:spcBef>
              <a:spcAft>
                <a:spcPct val="0"/>
              </a:spcAft>
              <a:buSzPts val="9600"/>
              <a:buNone/>
              <a:defRPr sz="9600"/>
            </a:lvl7pPr>
            <a:lvl8pPr lvl="7" algn="ctr">
              <a:spcBef>
                <a:spcPct val="0"/>
              </a:spcBef>
              <a:spcAft>
                <a:spcPct val="0"/>
              </a:spcAft>
              <a:buSzPts val="9600"/>
              <a:buNone/>
              <a:defRPr sz="9600"/>
            </a:lvl8pPr>
            <a:lvl9pPr lvl="8" algn="ctr">
              <a:spcBef>
                <a:spcPct val="0"/>
              </a:spcBef>
              <a:spcAft>
                <a:spcPct val="0"/>
              </a:spcAft>
              <a:buSzPts val="9600"/>
              <a:buNone/>
              <a:defRPr sz="9600"/>
            </a:lvl9pPr>
          </a:lstStyle>
          <a:p>
            <a:r>
              <a:t>xx%</a:t>
            </a:r>
          </a:p>
        </p:txBody>
      </p:sp>
      <p:sp>
        <p:nvSpPr>
          <p:cNvPr id="91" name="Google Shape;91;p11"/>
          <p:cNvSpPr txBox="1">
            <a:spLocks noGrp="1"/>
          </p:cNvSpPr>
          <p:nvPr>
            <p:ph type="subTitle" idx="1"/>
          </p:nvPr>
        </p:nvSpPr>
        <p:spPr>
          <a:xfrm>
            <a:off x="713225" y="2828338"/>
            <a:ext cx="3522600" cy="711300"/>
          </a:xfrm>
          <a:prstGeom prst="rect">
            <a:avLst/>
          </a:prstGeom>
        </p:spPr>
        <p:txBody>
          <a:bodyPr spcFirstLastPara="1" wrap="square" lIns="91425" tIns="91425" rIns="91425" bIns="91425" anchor="t" anchorCtr="0">
            <a:noAutofit/>
          </a:bodyPr>
          <a:lstStyle>
            <a:lvl1pPr lvl="0" rtl="0">
              <a:spcBef>
                <a:spcPct val="0"/>
              </a:spcBef>
              <a:spcAft>
                <a:spcPct val="0"/>
              </a:spcAft>
              <a:buSzPts val="1600"/>
              <a:buNone/>
              <a:defRPr sz="1600"/>
            </a:lvl1pPr>
            <a:lvl2pPr lvl="1" algn="ctr" rtl="0">
              <a:lnSpc>
                <a:spcPct val="100000"/>
              </a:lnSpc>
              <a:spcBef>
                <a:spcPct val="0"/>
              </a:spcBef>
              <a:spcAft>
                <a:spcPct val="0"/>
              </a:spcAft>
              <a:buSzPts val="1600"/>
              <a:buNone/>
              <a:defRPr sz="1600"/>
            </a:lvl2pPr>
            <a:lvl3pPr lvl="2" algn="ctr" rtl="0">
              <a:lnSpc>
                <a:spcPct val="100000"/>
              </a:lnSpc>
              <a:spcBef>
                <a:spcPct val="0"/>
              </a:spcBef>
              <a:spcAft>
                <a:spcPct val="0"/>
              </a:spcAft>
              <a:buSzPts val="1600"/>
              <a:buNone/>
              <a:defRPr sz="1600"/>
            </a:lvl3pPr>
            <a:lvl4pPr lvl="3" algn="ctr" rtl="0">
              <a:lnSpc>
                <a:spcPct val="100000"/>
              </a:lnSpc>
              <a:spcBef>
                <a:spcPct val="0"/>
              </a:spcBef>
              <a:spcAft>
                <a:spcPct val="0"/>
              </a:spcAft>
              <a:buSzPts val="1600"/>
              <a:buNone/>
              <a:defRPr sz="1600"/>
            </a:lvl4pPr>
            <a:lvl5pPr lvl="4" algn="ctr" rtl="0">
              <a:lnSpc>
                <a:spcPct val="100000"/>
              </a:lnSpc>
              <a:spcBef>
                <a:spcPct val="0"/>
              </a:spcBef>
              <a:spcAft>
                <a:spcPct val="0"/>
              </a:spcAft>
              <a:buSzPts val="1600"/>
              <a:buNone/>
              <a:defRPr sz="1600"/>
            </a:lvl5pPr>
            <a:lvl6pPr lvl="5" algn="ctr" rtl="0">
              <a:lnSpc>
                <a:spcPct val="100000"/>
              </a:lnSpc>
              <a:spcBef>
                <a:spcPct val="0"/>
              </a:spcBef>
              <a:spcAft>
                <a:spcPct val="0"/>
              </a:spcAft>
              <a:buSzPts val="1600"/>
              <a:buNone/>
              <a:defRPr sz="1600"/>
            </a:lvl6pPr>
            <a:lvl7pPr lvl="6" algn="ctr" rtl="0">
              <a:lnSpc>
                <a:spcPct val="100000"/>
              </a:lnSpc>
              <a:spcBef>
                <a:spcPct val="0"/>
              </a:spcBef>
              <a:spcAft>
                <a:spcPct val="0"/>
              </a:spcAft>
              <a:buSzPts val="1600"/>
              <a:buNone/>
              <a:defRPr sz="1600"/>
            </a:lvl7pPr>
            <a:lvl8pPr lvl="7" algn="ctr" rtl="0">
              <a:lnSpc>
                <a:spcPct val="100000"/>
              </a:lnSpc>
              <a:spcBef>
                <a:spcPct val="0"/>
              </a:spcBef>
              <a:spcAft>
                <a:spcPct val="0"/>
              </a:spcAft>
              <a:buSzPts val="1600"/>
              <a:buNone/>
              <a:defRPr sz="1600"/>
            </a:lvl8pPr>
            <a:lvl9pPr lvl="8" algn="ctr" rtl="0">
              <a:lnSpc>
                <a:spcPct val="100000"/>
              </a:lnSpc>
              <a:spcBef>
                <a:spcPct val="0"/>
              </a:spcBef>
              <a:spcAft>
                <a:spcPct val="0"/>
              </a:spcAft>
              <a:buSzPts val="1600"/>
              <a:buNone/>
              <a:defRPr sz="1600"/>
            </a:lvl9pPr>
          </a:lstStyle>
          <a:p>
            <a:endParaRPr/>
          </a:p>
        </p:txBody>
      </p:sp>
      <p:sp>
        <p:nvSpPr>
          <p:cNvPr id="92" name="Google Shape;92;p11"/>
          <p:cNvSpPr>
            <a:spLocks noGrp="1"/>
          </p:cNvSpPr>
          <p:nvPr>
            <p:ph type="pic" idx="2"/>
          </p:nvPr>
        </p:nvSpPr>
        <p:spPr>
          <a:xfrm>
            <a:off x="5615563" y="539750"/>
            <a:ext cx="4685400" cy="4064100"/>
          </a:xfrm>
          <a:prstGeom prst="hexagon">
            <a:avLst>
              <a:gd name="adj" fmla="val 25000"/>
              <a:gd name="vf" fmla="val 115470"/>
            </a:avLst>
          </a:prstGeom>
          <a:noFill/>
          <a:ln w="76200" cap="flat" cmpd="sng">
            <a:solidFill>
              <a:schemeClr val="accent1"/>
            </a:solidFill>
            <a:prstDash val="solid"/>
            <a:miter lim="8000"/>
            <a:headEnd type="none" w="sm" len="sm"/>
            <a:tailEnd type="none" w="sm" len="sm"/>
          </a:ln>
        </p:spPr>
        <p:txBody>
          <a:bodyPr/>
          <a:lstStyle/>
          <a:p>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7"/>
        <p:cNvGrpSpPr/>
        <p:nvPr/>
      </p:nvGrpSpPr>
      <p:grpSpPr>
        <a:xfrm>
          <a:off x="0" y="0"/>
          <a:ext cx="0" cy="0"/>
          <a:chOff x="0" y="0"/>
          <a:chExt cx="0" cy="0"/>
        </a:xfrm>
      </p:grpSpPr>
      <p:sp>
        <p:nvSpPr>
          <p:cNvPr id="38" name="Google Shape;38;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ct val="0"/>
              </a:spcBef>
              <a:spcAft>
                <a:spcPct val="0"/>
              </a:spcAft>
              <a:buSzPts val="3400"/>
              <a:buNone/>
              <a:defRPr/>
            </a:lvl1pPr>
            <a:lvl2pPr lvl="1" rtl="0">
              <a:spcBef>
                <a:spcPct val="0"/>
              </a:spcBef>
              <a:spcAft>
                <a:spcPct val="0"/>
              </a:spcAft>
              <a:buSzPts val="3900"/>
              <a:buNone/>
              <a:defRPr/>
            </a:lvl2pPr>
            <a:lvl3pPr lvl="2" rtl="0">
              <a:spcBef>
                <a:spcPct val="0"/>
              </a:spcBef>
              <a:spcAft>
                <a:spcPct val="0"/>
              </a:spcAft>
              <a:buSzPts val="3900"/>
              <a:buNone/>
              <a:defRPr/>
            </a:lvl3pPr>
            <a:lvl4pPr lvl="3" rtl="0">
              <a:spcBef>
                <a:spcPct val="0"/>
              </a:spcBef>
              <a:spcAft>
                <a:spcPct val="0"/>
              </a:spcAft>
              <a:buSzPts val="3900"/>
              <a:buNone/>
              <a:defRPr/>
            </a:lvl4pPr>
            <a:lvl5pPr lvl="4" rtl="0">
              <a:spcBef>
                <a:spcPct val="0"/>
              </a:spcBef>
              <a:spcAft>
                <a:spcPct val="0"/>
              </a:spcAft>
              <a:buSzPts val="3900"/>
              <a:buNone/>
              <a:defRPr/>
            </a:lvl5pPr>
            <a:lvl6pPr lvl="5" rtl="0">
              <a:spcBef>
                <a:spcPct val="0"/>
              </a:spcBef>
              <a:spcAft>
                <a:spcPct val="0"/>
              </a:spcAft>
              <a:buSzPts val="3900"/>
              <a:buNone/>
              <a:defRPr/>
            </a:lvl6pPr>
            <a:lvl7pPr lvl="6" rtl="0">
              <a:spcBef>
                <a:spcPct val="0"/>
              </a:spcBef>
              <a:spcAft>
                <a:spcPct val="0"/>
              </a:spcAft>
              <a:buSzPts val="3900"/>
              <a:buNone/>
              <a:defRPr/>
            </a:lvl7pPr>
            <a:lvl8pPr lvl="7" rtl="0">
              <a:spcBef>
                <a:spcPct val="0"/>
              </a:spcBef>
              <a:spcAft>
                <a:spcPct val="0"/>
              </a:spcAft>
              <a:buSzPts val="3900"/>
              <a:buNone/>
              <a:defRPr/>
            </a:lvl8pPr>
            <a:lvl9pPr lvl="8" rtl="0">
              <a:spcBef>
                <a:spcPct val="0"/>
              </a:spcBef>
              <a:spcAft>
                <a:spcPct val="0"/>
              </a:spcAft>
              <a:buSzPts val="3900"/>
              <a:buNone/>
              <a:defRPr/>
            </a:lvl9pPr>
          </a:lstStyle>
          <a:p>
            <a:endParaRPr/>
          </a:p>
        </p:txBody>
      </p:sp>
      <p:sp>
        <p:nvSpPr>
          <p:cNvPr id="39" name="Google Shape;39;p5"/>
          <p:cNvSpPr txBox="1">
            <a:spLocks noGrp="1"/>
          </p:cNvSpPr>
          <p:nvPr>
            <p:ph type="subTitle" idx="1"/>
          </p:nvPr>
        </p:nvSpPr>
        <p:spPr>
          <a:xfrm>
            <a:off x="5092567" y="3746149"/>
            <a:ext cx="1967400" cy="572700"/>
          </a:xfrm>
          <a:prstGeom prst="rect">
            <a:avLst/>
          </a:prstGeom>
        </p:spPr>
        <p:txBody>
          <a:bodyPr spcFirstLastPara="1" wrap="square" lIns="91425" tIns="91425" rIns="91425" bIns="91425" anchor="t" anchorCtr="0">
            <a:noAutofit/>
          </a:bodyPr>
          <a:lstStyle>
            <a:lvl1pPr lvl="0" algn="ctr" rtl="0">
              <a:spcBef>
                <a:spcPct val="0"/>
              </a:spcBef>
              <a:spcAft>
                <a:spcPct val="0"/>
              </a:spcAft>
              <a:buSzPts val="2800"/>
              <a:buNone/>
              <a:defRPr b="0"/>
            </a:lvl1pPr>
            <a:lvl2pPr lvl="1" algn="ctr" rtl="0">
              <a:lnSpc>
                <a:spcPct val="100000"/>
              </a:lnSpc>
              <a:spcBef>
                <a:spcPct val="0"/>
              </a:spcBef>
              <a:spcAft>
                <a:spcPct val="0"/>
              </a:spcAft>
              <a:buSzPts val="2800"/>
              <a:buNone/>
              <a:defRPr sz="2800"/>
            </a:lvl2pPr>
            <a:lvl3pPr lvl="2" algn="ctr" rtl="0">
              <a:lnSpc>
                <a:spcPct val="100000"/>
              </a:lnSpc>
              <a:spcBef>
                <a:spcPct val="0"/>
              </a:spcBef>
              <a:spcAft>
                <a:spcPct val="0"/>
              </a:spcAft>
              <a:buSzPts val="2800"/>
              <a:buNone/>
              <a:defRPr sz="2800"/>
            </a:lvl3pPr>
            <a:lvl4pPr lvl="3" algn="ctr" rtl="0">
              <a:lnSpc>
                <a:spcPct val="100000"/>
              </a:lnSpc>
              <a:spcBef>
                <a:spcPct val="0"/>
              </a:spcBef>
              <a:spcAft>
                <a:spcPct val="0"/>
              </a:spcAft>
              <a:buSzPts val="2800"/>
              <a:buNone/>
              <a:defRPr sz="2800"/>
            </a:lvl4pPr>
            <a:lvl5pPr lvl="4" algn="ctr" rtl="0">
              <a:lnSpc>
                <a:spcPct val="100000"/>
              </a:lnSpc>
              <a:spcBef>
                <a:spcPct val="0"/>
              </a:spcBef>
              <a:spcAft>
                <a:spcPct val="0"/>
              </a:spcAft>
              <a:buSzPts val="2800"/>
              <a:buNone/>
              <a:defRPr sz="2800"/>
            </a:lvl5pPr>
            <a:lvl6pPr lvl="5" algn="ctr" rtl="0">
              <a:lnSpc>
                <a:spcPct val="100000"/>
              </a:lnSpc>
              <a:spcBef>
                <a:spcPct val="0"/>
              </a:spcBef>
              <a:spcAft>
                <a:spcPct val="0"/>
              </a:spcAft>
              <a:buSzPts val="2800"/>
              <a:buNone/>
              <a:defRPr sz="2800"/>
            </a:lvl6pPr>
            <a:lvl7pPr lvl="6" algn="ctr" rtl="0">
              <a:lnSpc>
                <a:spcPct val="100000"/>
              </a:lnSpc>
              <a:spcBef>
                <a:spcPct val="0"/>
              </a:spcBef>
              <a:spcAft>
                <a:spcPct val="0"/>
              </a:spcAft>
              <a:buSzPts val="2800"/>
              <a:buNone/>
              <a:defRPr sz="2800"/>
            </a:lvl7pPr>
            <a:lvl8pPr lvl="7" algn="ctr" rtl="0">
              <a:lnSpc>
                <a:spcPct val="100000"/>
              </a:lnSpc>
              <a:spcBef>
                <a:spcPct val="0"/>
              </a:spcBef>
              <a:spcAft>
                <a:spcPct val="0"/>
              </a:spcAft>
              <a:buSzPts val="2800"/>
              <a:buNone/>
              <a:defRPr sz="2800"/>
            </a:lvl8pPr>
            <a:lvl9pPr lvl="8" algn="ctr" rtl="0">
              <a:lnSpc>
                <a:spcPct val="100000"/>
              </a:lnSpc>
              <a:spcBef>
                <a:spcPct val="0"/>
              </a:spcBef>
              <a:spcAft>
                <a:spcPct val="0"/>
              </a:spcAft>
              <a:buSzPts val="2800"/>
              <a:buNone/>
              <a:defRPr sz="2800"/>
            </a:lvl9pPr>
          </a:lstStyle>
          <a:p>
            <a:endParaRPr/>
          </a:p>
        </p:txBody>
      </p:sp>
      <p:sp>
        <p:nvSpPr>
          <p:cNvPr id="40" name="Google Shape;40;p5"/>
          <p:cNvSpPr txBox="1">
            <a:spLocks noGrp="1"/>
          </p:cNvSpPr>
          <p:nvPr>
            <p:ph type="subTitle" idx="2"/>
          </p:nvPr>
        </p:nvSpPr>
        <p:spPr>
          <a:xfrm>
            <a:off x="2084033" y="3746150"/>
            <a:ext cx="1967400" cy="572700"/>
          </a:xfrm>
          <a:prstGeom prst="rect">
            <a:avLst/>
          </a:prstGeom>
        </p:spPr>
        <p:txBody>
          <a:bodyPr spcFirstLastPara="1" wrap="square" lIns="91425" tIns="91425" rIns="91425" bIns="91425" anchor="t" anchorCtr="0">
            <a:noAutofit/>
          </a:bodyPr>
          <a:lstStyle>
            <a:lvl1pPr lvl="0" algn="ctr" rtl="0">
              <a:spcBef>
                <a:spcPct val="0"/>
              </a:spcBef>
              <a:spcAft>
                <a:spcPct val="0"/>
              </a:spcAft>
              <a:buSzPts val="2800"/>
              <a:buNone/>
              <a:defRPr b="0"/>
            </a:lvl1pPr>
            <a:lvl2pPr lvl="1" algn="ctr" rtl="0">
              <a:lnSpc>
                <a:spcPct val="100000"/>
              </a:lnSpc>
              <a:spcBef>
                <a:spcPct val="0"/>
              </a:spcBef>
              <a:spcAft>
                <a:spcPct val="0"/>
              </a:spcAft>
              <a:buSzPts val="2800"/>
              <a:buNone/>
              <a:defRPr sz="2800"/>
            </a:lvl2pPr>
            <a:lvl3pPr lvl="2" algn="ctr" rtl="0">
              <a:lnSpc>
                <a:spcPct val="100000"/>
              </a:lnSpc>
              <a:spcBef>
                <a:spcPct val="0"/>
              </a:spcBef>
              <a:spcAft>
                <a:spcPct val="0"/>
              </a:spcAft>
              <a:buSzPts val="2800"/>
              <a:buNone/>
              <a:defRPr sz="2800"/>
            </a:lvl3pPr>
            <a:lvl4pPr lvl="3" algn="ctr" rtl="0">
              <a:lnSpc>
                <a:spcPct val="100000"/>
              </a:lnSpc>
              <a:spcBef>
                <a:spcPct val="0"/>
              </a:spcBef>
              <a:spcAft>
                <a:spcPct val="0"/>
              </a:spcAft>
              <a:buSzPts val="2800"/>
              <a:buNone/>
              <a:defRPr sz="2800"/>
            </a:lvl4pPr>
            <a:lvl5pPr lvl="4" algn="ctr" rtl="0">
              <a:lnSpc>
                <a:spcPct val="100000"/>
              </a:lnSpc>
              <a:spcBef>
                <a:spcPct val="0"/>
              </a:spcBef>
              <a:spcAft>
                <a:spcPct val="0"/>
              </a:spcAft>
              <a:buSzPts val="2800"/>
              <a:buNone/>
              <a:defRPr sz="2800"/>
            </a:lvl5pPr>
            <a:lvl6pPr lvl="5" algn="ctr" rtl="0">
              <a:lnSpc>
                <a:spcPct val="100000"/>
              </a:lnSpc>
              <a:spcBef>
                <a:spcPct val="0"/>
              </a:spcBef>
              <a:spcAft>
                <a:spcPct val="0"/>
              </a:spcAft>
              <a:buSzPts val="2800"/>
              <a:buNone/>
              <a:defRPr sz="2800"/>
            </a:lvl6pPr>
            <a:lvl7pPr lvl="6" algn="ctr" rtl="0">
              <a:lnSpc>
                <a:spcPct val="100000"/>
              </a:lnSpc>
              <a:spcBef>
                <a:spcPct val="0"/>
              </a:spcBef>
              <a:spcAft>
                <a:spcPct val="0"/>
              </a:spcAft>
              <a:buSzPts val="2800"/>
              <a:buNone/>
              <a:defRPr sz="2800"/>
            </a:lvl7pPr>
            <a:lvl8pPr lvl="7" algn="ctr" rtl="0">
              <a:lnSpc>
                <a:spcPct val="100000"/>
              </a:lnSpc>
              <a:spcBef>
                <a:spcPct val="0"/>
              </a:spcBef>
              <a:spcAft>
                <a:spcPct val="0"/>
              </a:spcAft>
              <a:buSzPts val="2800"/>
              <a:buNone/>
              <a:defRPr sz="2800"/>
            </a:lvl8pPr>
            <a:lvl9pPr lvl="8" algn="ctr" rtl="0">
              <a:lnSpc>
                <a:spcPct val="100000"/>
              </a:lnSpc>
              <a:spcBef>
                <a:spcPct val="0"/>
              </a:spcBef>
              <a:spcAft>
                <a:spcPct val="0"/>
              </a:spcAft>
              <a:buSzPts val="2800"/>
              <a:buNone/>
              <a:defRPr sz="2800"/>
            </a:lvl9pPr>
          </a:lstStyle>
          <a:p>
            <a:endParaRPr/>
          </a:p>
        </p:txBody>
      </p:sp>
      <p:sp>
        <p:nvSpPr>
          <p:cNvPr id="41" name="Google Shape;41;p5"/>
          <p:cNvSpPr txBox="1">
            <a:spLocks noGrp="1"/>
          </p:cNvSpPr>
          <p:nvPr>
            <p:ph type="subTitle" idx="3"/>
          </p:nvPr>
        </p:nvSpPr>
        <p:spPr>
          <a:xfrm>
            <a:off x="5092569" y="3346550"/>
            <a:ext cx="1967400" cy="475800"/>
          </a:xfrm>
          <a:prstGeom prst="rect">
            <a:avLst/>
          </a:prstGeom>
        </p:spPr>
        <p:txBody>
          <a:bodyPr spcFirstLastPara="1" wrap="square" lIns="91425" tIns="91425" rIns="91425" bIns="91425" anchor="b" anchorCtr="0">
            <a:noAutofit/>
          </a:bodyPr>
          <a:lstStyle>
            <a:lvl1pPr lvl="0" algn="ctr" rtl="0">
              <a:spcBef>
                <a:spcPct val="0"/>
              </a:spcBef>
              <a:spcAft>
                <a:spcPct val="0"/>
              </a:spcAft>
              <a:buSzPts val="2400"/>
              <a:buFont typeface="Bebas Neue"/>
              <a:buNone/>
              <a:defRPr sz="2200">
                <a:latin typeface="Teko Medium"/>
                <a:ea typeface="Teko Medium"/>
                <a:cs typeface="Teko Medium"/>
                <a:sym typeface="Teko Medium"/>
              </a:defRPr>
            </a:lvl1pPr>
            <a:lvl2pPr lvl="1" algn="ctr" rtl="0">
              <a:lnSpc>
                <a:spcPct val="100000"/>
              </a:lnSpc>
              <a:spcBef>
                <a:spcPct val="0"/>
              </a:spcBef>
              <a:spcAft>
                <a:spcPct val="0"/>
              </a:spcAft>
              <a:buSzPts val="2400"/>
              <a:buFont typeface="Bebas Neue"/>
              <a:buNone/>
              <a:defRPr sz="2400">
                <a:latin typeface="Bebas Neue"/>
                <a:ea typeface="Bebas Neue"/>
                <a:cs typeface="Bebas Neue"/>
                <a:sym typeface="Bebas Neue"/>
              </a:defRPr>
            </a:lvl2pPr>
            <a:lvl3pPr lvl="2" algn="ctr" rtl="0">
              <a:lnSpc>
                <a:spcPct val="100000"/>
              </a:lnSpc>
              <a:spcBef>
                <a:spcPct val="0"/>
              </a:spcBef>
              <a:spcAft>
                <a:spcPct val="0"/>
              </a:spcAft>
              <a:buSzPts val="2400"/>
              <a:buFont typeface="Bebas Neue"/>
              <a:buNone/>
              <a:defRPr sz="2400">
                <a:latin typeface="Bebas Neue"/>
                <a:ea typeface="Bebas Neue"/>
                <a:cs typeface="Bebas Neue"/>
                <a:sym typeface="Bebas Neue"/>
              </a:defRPr>
            </a:lvl3pPr>
            <a:lvl4pPr lvl="3" algn="ctr" rtl="0">
              <a:lnSpc>
                <a:spcPct val="100000"/>
              </a:lnSpc>
              <a:spcBef>
                <a:spcPct val="0"/>
              </a:spcBef>
              <a:spcAft>
                <a:spcPct val="0"/>
              </a:spcAft>
              <a:buSzPts val="2400"/>
              <a:buFont typeface="Bebas Neue"/>
              <a:buNone/>
              <a:defRPr sz="2400">
                <a:latin typeface="Bebas Neue"/>
                <a:ea typeface="Bebas Neue"/>
                <a:cs typeface="Bebas Neue"/>
                <a:sym typeface="Bebas Neue"/>
              </a:defRPr>
            </a:lvl4pPr>
            <a:lvl5pPr lvl="4" algn="ctr" rtl="0">
              <a:lnSpc>
                <a:spcPct val="100000"/>
              </a:lnSpc>
              <a:spcBef>
                <a:spcPct val="0"/>
              </a:spcBef>
              <a:spcAft>
                <a:spcPct val="0"/>
              </a:spcAft>
              <a:buSzPts val="2400"/>
              <a:buFont typeface="Bebas Neue"/>
              <a:buNone/>
              <a:defRPr sz="2400">
                <a:latin typeface="Bebas Neue"/>
                <a:ea typeface="Bebas Neue"/>
                <a:cs typeface="Bebas Neue"/>
                <a:sym typeface="Bebas Neue"/>
              </a:defRPr>
            </a:lvl5pPr>
            <a:lvl6pPr lvl="5" algn="ctr" rtl="0">
              <a:lnSpc>
                <a:spcPct val="100000"/>
              </a:lnSpc>
              <a:spcBef>
                <a:spcPct val="0"/>
              </a:spcBef>
              <a:spcAft>
                <a:spcPct val="0"/>
              </a:spcAft>
              <a:buSzPts val="2400"/>
              <a:buFont typeface="Bebas Neue"/>
              <a:buNone/>
              <a:defRPr sz="2400">
                <a:latin typeface="Bebas Neue"/>
                <a:ea typeface="Bebas Neue"/>
                <a:cs typeface="Bebas Neue"/>
                <a:sym typeface="Bebas Neue"/>
              </a:defRPr>
            </a:lvl6pPr>
            <a:lvl7pPr lvl="6" algn="ctr" rtl="0">
              <a:lnSpc>
                <a:spcPct val="100000"/>
              </a:lnSpc>
              <a:spcBef>
                <a:spcPct val="0"/>
              </a:spcBef>
              <a:spcAft>
                <a:spcPct val="0"/>
              </a:spcAft>
              <a:buSzPts val="2400"/>
              <a:buFont typeface="Bebas Neue"/>
              <a:buNone/>
              <a:defRPr sz="2400">
                <a:latin typeface="Bebas Neue"/>
                <a:ea typeface="Bebas Neue"/>
                <a:cs typeface="Bebas Neue"/>
                <a:sym typeface="Bebas Neue"/>
              </a:defRPr>
            </a:lvl7pPr>
            <a:lvl8pPr lvl="7" algn="ctr" rtl="0">
              <a:lnSpc>
                <a:spcPct val="100000"/>
              </a:lnSpc>
              <a:spcBef>
                <a:spcPct val="0"/>
              </a:spcBef>
              <a:spcAft>
                <a:spcPct val="0"/>
              </a:spcAft>
              <a:buSzPts val="2400"/>
              <a:buFont typeface="Bebas Neue"/>
              <a:buNone/>
              <a:defRPr sz="2400">
                <a:latin typeface="Bebas Neue"/>
                <a:ea typeface="Bebas Neue"/>
                <a:cs typeface="Bebas Neue"/>
                <a:sym typeface="Bebas Neue"/>
              </a:defRPr>
            </a:lvl8pPr>
            <a:lvl9pPr lvl="8" algn="ctr" rtl="0">
              <a:lnSpc>
                <a:spcPct val="100000"/>
              </a:lnSpc>
              <a:spcBef>
                <a:spcPct val="0"/>
              </a:spcBef>
              <a:spcAft>
                <a:spcPct val="0"/>
              </a:spcAft>
              <a:buSzPts val="2400"/>
              <a:buFont typeface="Bebas Neue"/>
              <a:buNone/>
              <a:defRPr sz="2400">
                <a:latin typeface="Bebas Neue"/>
                <a:ea typeface="Bebas Neue"/>
                <a:cs typeface="Bebas Neue"/>
                <a:sym typeface="Bebas Neue"/>
              </a:defRPr>
            </a:lvl9pPr>
          </a:lstStyle>
          <a:p>
            <a:endParaRPr/>
          </a:p>
        </p:txBody>
      </p:sp>
      <p:sp>
        <p:nvSpPr>
          <p:cNvPr id="42" name="Google Shape;42;p5"/>
          <p:cNvSpPr txBox="1">
            <a:spLocks noGrp="1"/>
          </p:cNvSpPr>
          <p:nvPr>
            <p:ph type="subTitle" idx="4"/>
          </p:nvPr>
        </p:nvSpPr>
        <p:spPr>
          <a:xfrm>
            <a:off x="2084025" y="3346550"/>
            <a:ext cx="1967400" cy="475800"/>
          </a:xfrm>
          <a:prstGeom prst="rect">
            <a:avLst/>
          </a:prstGeom>
        </p:spPr>
        <p:txBody>
          <a:bodyPr spcFirstLastPara="1" wrap="square" lIns="91425" tIns="91425" rIns="91425" bIns="91425" anchor="b" anchorCtr="0">
            <a:noAutofit/>
          </a:bodyPr>
          <a:lstStyle>
            <a:lvl1pPr lvl="0" algn="ctr" rtl="0">
              <a:spcBef>
                <a:spcPct val="0"/>
              </a:spcBef>
              <a:spcAft>
                <a:spcPct val="0"/>
              </a:spcAft>
              <a:buSzPts val="2400"/>
              <a:buFont typeface="Bebas Neue"/>
              <a:buNone/>
              <a:defRPr sz="2200">
                <a:latin typeface="Teko Medium"/>
                <a:ea typeface="Teko Medium"/>
                <a:cs typeface="Teko Medium"/>
                <a:sym typeface="Teko Medium"/>
              </a:defRPr>
            </a:lvl1pPr>
            <a:lvl2pPr lvl="1" algn="ctr" rtl="0">
              <a:lnSpc>
                <a:spcPct val="100000"/>
              </a:lnSpc>
              <a:spcBef>
                <a:spcPct val="0"/>
              </a:spcBef>
              <a:spcAft>
                <a:spcPct val="0"/>
              </a:spcAft>
              <a:buSzPts val="2400"/>
              <a:buFont typeface="Bebas Neue"/>
              <a:buNone/>
              <a:defRPr sz="2400">
                <a:latin typeface="Bebas Neue"/>
                <a:ea typeface="Bebas Neue"/>
                <a:cs typeface="Bebas Neue"/>
                <a:sym typeface="Bebas Neue"/>
              </a:defRPr>
            </a:lvl2pPr>
            <a:lvl3pPr lvl="2" algn="ctr" rtl="0">
              <a:lnSpc>
                <a:spcPct val="100000"/>
              </a:lnSpc>
              <a:spcBef>
                <a:spcPct val="0"/>
              </a:spcBef>
              <a:spcAft>
                <a:spcPct val="0"/>
              </a:spcAft>
              <a:buSzPts val="2400"/>
              <a:buFont typeface="Bebas Neue"/>
              <a:buNone/>
              <a:defRPr sz="2400">
                <a:latin typeface="Bebas Neue"/>
                <a:ea typeface="Bebas Neue"/>
                <a:cs typeface="Bebas Neue"/>
                <a:sym typeface="Bebas Neue"/>
              </a:defRPr>
            </a:lvl3pPr>
            <a:lvl4pPr lvl="3" algn="ctr" rtl="0">
              <a:lnSpc>
                <a:spcPct val="100000"/>
              </a:lnSpc>
              <a:spcBef>
                <a:spcPct val="0"/>
              </a:spcBef>
              <a:spcAft>
                <a:spcPct val="0"/>
              </a:spcAft>
              <a:buSzPts val="2400"/>
              <a:buFont typeface="Bebas Neue"/>
              <a:buNone/>
              <a:defRPr sz="2400">
                <a:latin typeface="Bebas Neue"/>
                <a:ea typeface="Bebas Neue"/>
                <a:cs typeface="Bebas Neue"/>
                <a:sym typeface="Bebas Neue"/>
              </a:defRPr>
            </a:lvl4pPr>
            <a:lvl5pPr lvl="4" algn="ctr" rtl="0">
              <a:lnSpc>
                <a:spcPct val="100000"/>
              </a:lnSpc>
              <a:spcBef>
                <a:spcPct val="0"/>
              </a:spcBef>
              <a:spcAft>
                <a:spcPct val="0"/>
              </a:spcAft>
              <a:buSzPts val="2400"/>
              <a:buFont typeface="Bebas Neue"/>
              <a:buNone/>
              <a:defRPr sz="2400">
                <a:latin typeface="Bebas Neue"/>
                <a:ea typeface="Bebas Neue"/>
                <a:cs typeface="Bebas Neue"/>
                <a:sym typeface="Bebas Neue"/>
              </a:defRPr>
            </a:lvl5pPr>
            <a:lvl6pPr lvl="5" algn="ctr" rtl="0">
              <a:lnSpc>
                <a:spcPct val="100000"/>
              </a:lnSpc>
              <a:spcBef>
                <a:spcPct val="0"/>
              </a:spcBef>
              <a:spcAft>
                <a:spcPct val="0"/>
              </a:spcAft>
              <a:buSzPts val="2400"/>
              <a:buFont typeface="Bebas Neue"/>
              <a:buNone/>
              <a:defRPr sz="2400">
                <a:latin typeface="Bebas Neue"/>
                <a:ea typeface="Bebas Neue"/>
                <a:cs typeface="Bebas Neue"/>
                <a:sym typeface="Bebas Neue"/>
              </a:defRPr>
            </a:lvl6pPr>
            <a:lvl7pPr lvl="6" algn="ctr" rtl="0">
              <a:lnSpc>
                <a:spcPct val="100000"/>
              </a:lnSpc>
              <a:spcBef>
                <a:spcPct val="0"/>
              </a:spcBef>
              <a:spcAft>
                <a:spcPct val="0"/>
              </a:spcAft>
              <a:buSzPts val="2400"/>
              <a:buFont typeface="Bebas Neue"/>
              <a:buNone/>
              <a:defRPr sz="2400">
                <a:latin typeface="Bebas Neue"/>
                <a:ea typeface="Bebas Neue"/>
                <a:cs typeface="Bebas Neue"/>
                <a:sym typeface="Bebas Neue"/>
              </a:defRPr>
            </a:lvl7pPr>
            <a:lvl8pPr lvl="7" algn="ctr" rtl="0">
              <a:lnSpc>
                <a:spcPct val="100000"/>
              </a:lnSpc>
              <a:spcBef>
                <a:spcPct val="0"/>
              </a:spcBef>
              <a:spcAft>
                <a:spcPct val="0"/>
              </a:spcAft>
              <a:buSzPts val="2400"/>
              <a:buFont typeface="Bebas Neue"/>
              <a:buNone/>
              <a:defRPr sz="2400">
                <a:latin typeface="Bebas Neue"/>
                <a:ea typeface="Bebas Neue"/>
                <a:cs typeface="Bebas Neue"/>
                <a:sym typeface="Bebas Neue"/>
              </a:defRPr>
            </a:lvl8pPr>
            <a:lvl9pPr lvl="8" algn="ctr" rtl="0">
              <a:lnSpc>
                <a:spcPct val="100000"/>
              </a:lnSpc>
              <a:spcBef>
                <a:spcPct val="0"/>
              </a:spcBef>
              <a:spcAft>
                <a:spcPct val="0"/>
              </a:spcAft>
              <a:buSzPts val="2400"/>
              <a:buFont typeface="Bebas Neue"/>
              <a:buNone/>
              <a:defRPr sz="2400">
                <a:latin typeface="Bebas Neue"/>
                <a:ea typeface="Bebas Neue"/>
                <a:cs typeface="Bebas Neue"/>
                <a:sym typeface="Bebas Neue"/>
              </a:defRPr>
            </a:lvl9pPr>
          </a:lstStyle>
          <a:p>
            <a:endParaRPr/>
          </a:p>
        </p:txBody>
      </p:sp>
      <p:grpSp>
        <p:nvGrpSpPr>
          <p:cNvPr id="43" name="Google Shape;43;p5"/>
          <p:cNvGrpSpPr/>
          <p:nvPr/>
        </p:nvGrpSpPr>
        <p:grpSpPr>
          <a:xfrm>
            <a:off x="-1813800" y="-1637089"/>
            <a:ext cx="12664251" cy="9284603"/>
            <a:chOff x="-1813800" y="-1637089"/>
            <a:chExt cx="12664251" cy="9284603"/>
          </a:xfrm>
        </p:grpSpPr>
        <p:pic>
          <p:nvPicPr>
            <p:cNvPr id="44" name="Google Shape;44;p5"/>
            <p:cNvPicPr preferRelativeResize="0"/>
            <p:nvPr/>
          </p:nvPicPr>
          <p:blipFill>
            <a:blip r:embed="rId2">
              <a:alphaModFix/>
            </a:blip>
            <a:srcRect l="22156" t="22665" r="45973" b="48662"/>
            <a:stretch>
              <a:fillRect/>
            </a:stretch>
          </p:blipFill>
          <p:spPr>
            <a:xfrm>
              <a:off x="-248747" y="-179900"/>
              <a:ext cx="961970" cy="871798"/>
            </a:xfrm>
            <a:prstGeom prst="rect">
              <a:avLst/>
            </a:prstGeom>
            <a:noFill/>
            <a:ln>
              <a:noFill/>
            </a:ln>
          </p:spPr>
        </p:pic>
        <p:grpSp>
          <p:nvGrpSpPr>
            <p:cNvPr id="45" name="Google Shape;45;p5"/>
            <p:cNvGrpSpPr/>
            <p:nvPr/>
          </p:nvGrpSpPr>
          <p:grpSpPr>
            <a:xfrm>
              <a:off x="-1813800" y="-1637089"/>
              <a:ext cx="12664251" cy="9284603"/>
              <a:chOff x="-1813800" y="-1637089"/>
              <a:chExt cx="12664251" cy="9284603"/>
            </a:xfrm>
          </p:grpSpPr>
          <p:pic>
            <p:nvPicPr>
              <p:cNvPr id="46" name="Google Shape;46;p5"/>
              <p:cNvPicPr preferRelativeResize="0"/>
              <p:nvPr/>
            </p:nvPicPr>
            <p:blipFill>
              <a:blip r:embed="rId3">
                <a:alphaModFix/>
              </a:blip>
              <a:stretch>
                <a:fillRect/>
              </a:stretch>
            </p:blipFill>
            <p:spPr>
              <a:xfrm>
                <a:off x="7427350" y="-1637089"/>
                <a:ext cx="3423101" cy="3494678"/>
              </a:xfrm>
              <a:prstGeom prst="rect">
                <a:avLst/>
              </a:prstGeom>
              <a:noFill/>
              <a:ln>
                <a:noFill/>
              </a:ln>
            </p:spPr>
          </p:pic>
          <p:pic>
            <p:nvPicPr>
              <p:cNvPr id="47" name="Google Shape;47;p5"/>
              <p:cNvPicPr preferRelativeResize="0"/>
              <p:nvPr/>
            </p:nvPicPr>
            <p:blipFill>
              <a:blip r:embed="rId3">
                <a:alphaModFix/>
              </a:blip>
              <a:stretch>
                <a:fillRect/>
              </a:stretch>
            </p:blipFill>
            <p:spPr>
              <a:xfrm rot="10800000">
                <a:off x="-1813800" y="4152836"/>
                <a:ext cx="3423101" cy="3494678"/>
              </a:xfrm>
              <a:prstGeom prst="rect">
                <a:avLst/>
              </a:prstGeom>
              <a:noFill/>
              <a:ln>
                <a:noFill/>
              </a:ln>
            </p:spPr>
          </p:pic>
        </p:grpSp>
        <p:pic>
          <p:nvPicPr>
            <p:cNvPr id="48" name="Google Shape;48;p5"/>
            <p:cNvPicPr preferRelativeResize="0"/>
            <p:nvPr/>
          </p:nvPicPr>
          <p:blipFill>
            <a:blip r:embed="rId4">
              <a:alphaModFix/>
            </a:blip>
            <a:stretch>
              <a:fillRect/>
            </a:stretch>
          </p:blipFill>
          <p:spPr>
            <a:xfrm flipH="1">
              <a:off x="7920750" y="4290350"/>
              <a:ext cx="1223250" cy="627300"/>
            </a:xfrm>
            <a:prstGeom prst="rect">
              <a:avLst/>
            </a:prstGeom>
            <a:noFill/>
            <a:ln>
              <a:noFill/>
            </a:ln>
          </p:spPr>
        </p:pic>
      </p:gr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93"/>
        <p:cNvGrpSpPr/>
        <p:nvPr/>
      </p:nvGrpSpPr>
      <p:grpSpPr>
        <a:xfrm>
          <a:off x="0" y="0"/>
          <a:ext cx="0" cy="0"/>
          <a:chOff x="0" y="0"/>
          <a:chExt cx="0" cy="0"/>
        </a:xfrm>
      </p:grpSpPr>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94"/>
        <p:cNvGrpSpPr/>
        <p:nvPr/>
      </p:nvGrpSpPr>
      <p:grpSpPr>
        <a:xfrm>
          <a:off x="0" y="0"/>
          <a:ext cx="0" cy="0"/>
          <a:chOff x="0" y="0"/>
          <a:chExt cx="0" cy="0"/>
        </a:xfrm>
      </p:grpSpPr>
      <p:grpSp>
        <p:nvGrpSpPr>
          <p:cNvPr id="95" name="Google Shape;95;p13"/>
          <p:cNvGrpSpPr/>
          <p:nvPr/>
        </p:nvGrpSpPr>
        <p:grpSpPr>
          <a:xfrm>
            <a:off x="-2130775" y="-2195914"/>
            <a:ext cx="12986326" cy="9092578"/>
            <a:chOff x="-2130775" y="-2195914"/>
            <a:chExt cx="12986326" cy="9092578"/>
          </a:xfrm>
        </p:grpSpPr>
        <p:grpSp>
          <p:nvGrpSpPr>
            <p:cNvPr id="96" name="Google Shape;96;p13"/>
            <p:cNvGrpSpPr/>
            <p:nvPr/>
          </p:nvGrpSpPr>
          <p:grpSpPr>
            <a:xfrm>
              <a:off x="-2130775" y="-2195914"/>
              <a:ext cx="12986326" cy="9092578"/>
              <a:chOff x="-2130775" y="-2195914"/>
              <a:chExt cx="12986326" cy="9092578"/>
            </a:xfrm>
          </p:grpSpPr>
          <p:pic>
            <p:nvPicPr>
              <p:cNvPr id="97" name="Google Shape;97;p13"/>
              <p:cNvPicPr preferRelativeResize="0"/>
              <p:nvPr/>
            </p:nvPicPr>
            <p:blipFill>
              <a:blip r:embed="rId2">
                <a:alphaModFix/>
              </a:blip>
              <a:stretch>
                <a:fillRect/>
              </a:stretch>
            </p:blipFill>
            <p:spPr>
              <a:xfrm>
                <a:off x="-2130775" y="-2195914"/>
                <a:ext cx="3423101" cy="3494678"/>
              </a:xfrm>
              <a:prstGeom prst="rect">
                <a:avLst/>
              </a:prstGeom>
              <a:noFill/>
              <a:ln>
                <a:noFill/>
              </a:ln>
            </p:spPr>
          </p:pic>
          <p:pic>
            <p:nvPicPr>
              <p:cNvPr id="98" name="Google Shape;98;p13"/>
              <p:cNvPicPr preferRelativeResize="0"/>
              <p:nvPr/>
            </p:nvPicPr>
            <p:blipFill>
              <a:blip r:embed="rId2">
                <a:alphaModFix/>
              </a:blip>
              <a:stretch>
                <a:fillRect/>
              </a:stretch>
            </p:blipFill>
            <p:spPr>
              <a:xfrm rot="10800000">
                <a:off x="7432450" y="3401986"/>
                <a:ext cx="3423101" cy="3494678"/>
              </a:xfrm>
              <a:prstGeom prst="rect">
                <a:avLst/>
              </a:prstGeom>
              <a:noFill/>
              <a:ln>
                <a:noFill/>
              </a:ln>
            </p:spPr>
          </p:pic>
        </p:grpSp>
        <p:pic>
          <p:nvPicPr>
            <p:cNvPr id="99" name="Google Shape;99;p13"/>
            <p:cNvPicPr preferRelativeResize="0"/>
            <p:nvPr/>
          </p:nvPicPr>
          <p:blipFill>
            <a:blip r:embed="rId3">
              <a:alphaModFix/>
            </a:blip>
            <a:srcRect l="22156" t="22665" r="45973" b="48662"/>
            <a:stretch>
              <a:fillRect/>
            </a:stretch>
          </p:blipFill>
          <p:spPr>
            <a:xfrm>
              <a:off x="8387891" y="-196975"/>
              <a:ext cx="961970" cy="871798"/>
            </a:xfrm>
            <a:prstGeom prst="rect">
              <a:avLst/>
            </a:prstGeom>
            <a:noFill/>
            <a:ln>
              <a:noFill/>
            </a:ln>
          </p:spPr>
        </p:pic>
        <p:pic>
          <p:nvPicPr>
            <p:cNvPr id="100" name="Google Shape;100;p13"/>
            <p:cNvPicPr preferRelativeResize="0"/>
            <p:nvPr/>
          </p:nvPicPr>
          <p:blipFill>
            <a:blip r:embed="rId4">
              <a:alphaModFix/>
            </a:blip>
            <a:srcRect t="32854"/>
            <a:stretch>
              <a:fillRect/>
            </a:stretch>
          </p:blipFill>
          <p:spPr>
            <a:xfrm>
              <a:off x="0" y="4604000"/>
              <a:ext cx="1223250" cy="421200"/>
            </a:xfrm>
            <a:prstGeom prst="rect">
              <a:avLst/>
            </a:prstGeom>
            <a:noFill/>
            <a:ln>
              <a:noFill/>
            </a:ln>
          </p:spPr>
        </p:pic>
      </p:grpSp>
      <p:sp>
        <p:nvSpPr>
          <p:cNvPr id="101" name="Google Shape;101;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ct val="0"/>
              </a:spcBef>
              <a:spcAft>
                <a:spcPct val="0"/>
              </a:spcAft>
              <a:buSzPts val="3400"/>
              <a:buNone/>
              <a:defRPr/>
            </a:lvl1pPr>
            <a:lvl2pPr lvl="1" rtl="0">
              <a:spcBef>
                <a:spcPct val="0"/>
              </a:spcBef>
              <a:spcAft>
                <a:spcPct val="0"/>
              </a:spcAft>
              <a:buSzPts val="3900"/>
              <a:buNone/>
              <a:defRPr/>
            </a:lvl2pPr>
            <a:lvl3pPr lvl="2" rtl="0">
              <a:spcBef>
                <a:spcPct val="0"/>
              </a:spcBef>
              <a:spcAft>
                <a:spcPct val="0"/>
              </a:spcAft>
              <a:buSzPts val="3900"/>
              <a:buNone/>
              <a:defRPr/>
            </a:lvl3pPr>
            <a:lvl4pPr lvl="3" rtl="0">
              <a:spcBef>
                <a:spcPct val="0"/>
              </a:spcBef>
              <a:spcAft>
                <a:spcPct val="0"/>
              </a:spcAft>
              <a:buSzPts val="3900"/>
              <a:buNone/>
              <a:defRPr/>
            </a:lvl4pPr>
            <a:lvl5pPr lvl="4" rtl="0">
              <a:spcBef>
                <a:spcPct val="0"/>
              </a:spcBef>
              <a:spcAft>
                <a:spcPct val="0"/>
              </a:spcAft>
              <a:buSzPts val="3900"/>
              <a:buNone/>
              <a:defRPr/>
            </a:lvl5pPr>
            <a:lvl6pPr lvl="5" rtl="0">
              <a:spcBef>
                <a:spcPct val="0"/>
              </a:spcBef>
              <a:spcAft>
                <a:spcPct val="0"/>
              </a:spcAft>
              <a:buSzPts val="3900"/>
              <a:buNone/>
              <a:defRPr/>
            </a:lvl6pPr>
            <a:lvl7pPr lvl="6" rtl="0">
              <a:spcBef>
                <a:spcPct val="0"/>
              </a:spcBef>
              <a:spcAft>
                <a:spcPct val="0"/>
              </a:spcAft>
              <a:buSzPts val="3900"/>
              <a:buNone/>
              <a:defRPr/>
            </a:lvl7pPr>
            <a:lvl8pPr lvl="7" rtl="0">
              <a:spcBef>
                <a:spcPct val="0"/>
              </a:spcBef>
              <a:spcAft>
                <a:spcPct val="0"/>
              </a:spcAft>
              <a:buSzPts val="3900"/>
              <a:buNone/>
              <a:defRPr/>
            </a:lvl8pPr>
            <a:lvl9pPr lvl="8" rtl="0">
              <a:spcBef>
                <a:spcPct val="0"/>
              </a:spcBef>
              <a:spcAft>
                <a:spcPct val="0"/>
              </a:spcAft>
              <a:buSzPts val="3900"/>
              <a:buNone/>
              <a:defRPr/>
            </a:lvl9pPr>
          </a:lstStyle>
          <a:p>
            <a:endParaRPr/>
          </a:p>
        </p:txBody>
      </p:sp>
      <p:sp>
        <p:nvSpPr>
          <p:cNvPr id="102" name="Google Shape;102;p13"/>
          <p:cNvSpPr txBox="1">
            <a:spLocks noGrp="1"/>
          </p:cNvSpPr>
          <p:nvPr>
            <p:ph type="title" idx="2" hasCustomPrompt="1"/>
          </p:nvPr>
        </p:nvSpPr>
        <p:spPr>
          <a:xfrm>
            <a:off x="821850" y="1467375"/>
            <a:ext cx="734700" cy="484800"/>
          </a:xfrm>
          <a:prstGeom prst="rect">
            <a:avLst/>
          </a:prstGeom>
          <a:solidFill>
            <a:schemeClr val="dk1"/>
          </a:solidFill>
        </p:spPr>
        <p:txBody>
          <a:bodyPr spcFirstLastPara="1" wrap="square" lIns="91425" tIns="91425" rIns="91425" bIns="91425" anchor="b" anchorCtr="0">
            <a:noAutofit/>
          </a:bodyPr>
          <a:lstStyle>
            <a:lvl1pPr lvl="0" rtl="0">
              <a:spcBef>
                <a:spcPct val="0"/>
              </a:spcBef>
              <a:spcAft>
                <a:spcPct val="0"/>
              </a:spcAft>
              <a:buSzPts val="3000"/>
              <a:buNone/>
              <a:defRPr sz="3000"/>
            </a:lvl1pPr>
            <a:lvl2pPr lvl="1" rtl="0">
              <a:spcBef>
                <a:spcPct val="0"/>
              </a:spcBef>
              <a:spcAft>
                <a:spcPct val="0"/>
              </a:spcAft>
              <a:buSzPts val="3000"/>
              <a:buNone/>
              <a:defRPr sz="3000"/>
            </a:lvl2pPr>
            <a:lvl3pPr lvl="2" rtl="0">
              <a:spcBef>
                <a:spcPct val="0"/>
              </a:spcBef>
              <a:spcAft>
                <a:spcPct val="0"/>
              </a:spcAft>
              <a:buSzPts val="3000"/>
              <a:buNone/>
              <a:defRPr sz="3000"/>
            </a:lvl3pPr>
            <a:lvl4pPr lvl="3" rtl="0">
              <a:spcBef>
                <a:spcPct val="0"/>
              </a:spcBef>
              <a:spcAft>
                <a:spcPct val="0"/>
              </a:spcAft>
              <a:buSzPts val="3000"/>
              <a:buNone/>
              <a:defRPr sz="3000"/>
            </a:lvl4pPr>
            <a:lvl5pPr lvl="4" rtl="0">
              <a:spcBef>
                <a:spcPct val="0"/>
              </a:spcBef>
              <a:spcAft>
                <a:spcPct val="0"/>
              </a:spcAft>
              <a:buSzPts val="3000"/>
              <a:buNone/>
              <a:defRPr sz="3000"/>
            </a:lvl5pPr>
            <a:lvl6pPr lvl="5" rtl="0">
              <a:spcBef>
                <a:spcPct val="0"/>
              </a:spcBef>
              <a:spcAft>
                <a:spcPct val="0"/>
              </a:spcAft>
              <a:buSzPts val="3000"/>
              <a:buNone/>
              <a:defRPr sz="3000"/>
            </a:lvl6pPr>
            <a:lvl7pPr lvl="6" rtl="0">
              <a:spcBef>
                <a:spcPct val="0"/>
              </a:spcBef>
              <a:spcAft>
                <a:spcPct val="0"/>
              </a:spcAft>
              <a:buSzPts val="3000"/>
              <a:buNone/>
              <a:defRPr sz="3000"/>
            </a:lvl7pPr>
            <a:lvl8pPr lvl="7" rtl="0">
              <a:spcBef>
                <a:spcPct val="0"/>
              </a:spcBef>
              <a:spcAft>
                <a:spcPct val="0"/>
              </a:spcAft>
              <a:buSzPts val="3000"/>
              <a:buNone/>
              <a:defRPr sz="3000"/>
            </a:lvl8pPr>
            <a:lvl9pPr lvl="8" rtl="0">
              <a:spcBef>
                <a:spcPct val="0"/>
              </a:spcBef>
              <a:spcAft>
                <a:spcPct val="0"/>
              </a:spcAft>
              <a:buSzPts val="3000"/>
              <a:buNone/>
              <a:defRPr sz="3000"/>
            </a:lvl9pPr>
          </a:lstStyle>
          <a:p>
            <a:r>
              <a:t>xx%</a:t>
            </a:r>
          </a:p>
        </p:txBody>
      </p:sp>
      <p:sp>
        <p:nvSpPr>
          <p:cNvPr id="103" name="Google Shape;103;p13"/>
          <p:cNvSpPr txBox="1">
            <a:spLocks noGrp="1"/>
          </p:cNvSpPr>
          <p:nvPr>
            <p:ph type="title" idx="3" hasCustomPrompt="1"/>
          </p:nvPr>
        </p:nvSpPr>
        <p:spPr>
          <a:xfrm>
            <a:off x="821850" y="3140250"/>
            <a:ext cx="734700" cy="484800"/>
          </a:xfrm>
          <a:prstGeom prst="rect">
            <a:avLst/>
          </a:prstGeom>
          <a:solidFill>
            <a:schemeClr val="dk1"/>
          </a:solidFill>
        </p:spPr>
        <p:txBody>
          <a:bodyPr spcFirstLastPara="1" wrap="square" lIns="91425" tIns="91425" rIns="91425" bIns="91425" anchor="b" anchorCtr="0">
            <a:noAutofit/>
          </a:bodyPr>
          <a:lstStyle>
            <a:lvl1pPr lvl="0" rtl="0">
              <a:spcBef>
                <a:spcPct val="0"/>
              </a:spcBef>
              <a:spcAft>
                <a:spcPct val="0"/>
              </a:spcAft>
              <a:buSzPts val="3000"/>
              <a:buNone/>
              <a:defRPr sz="3000"/>
            </a:lvl1pPr>
            <a:lvl2pPr lvl="1" rtl="0">
              <a:spcBef>
                <a:spcPct val="0"/>
              </a:spcBef>
              <a:spcAft>
                <a:spcPct val="0"/>
              </a:spcAft>
              <a:buSzPts val="3000"/>
              <a:buNone/>
              <a:defRPr sz="3000"/>
            </a:lvl2pPr>
            <a:lvl3pPr lvl="2" rtl="0">
              <a:spcBef>
                <a:spcPct val="0"/>
              </a:spcBef>
              <a:spcAft>
                <a:spcPct val="0"/>
              </a:spcAft>
              <a:buSzPts val="3000"/>
              <a:buNone/>
              <a:defRPr sz="3000"/>
            </a:lvl3pPr>
            <a:lvl4pPr lvl="3" rtl="0">
              <a:spcBef>
                <a:spcPct val="0"/>
              </a:spcBef>
              <a:spcAft>
                <a:spcPct val="0"/>
              </a:spcAft>
              <a:buSzPts val="3000"/>
              <a:buNone/>
              <a:defRPr sz="3000"/>
            </a:lvl4pPr>
            <a:lvl5pPr lvl="4" rtl="0">
              <a:spcBef>
                <a:spcPct val="0"/>
              </a:spcBef>
              <a:spcAft>
                <a:spcPct val="0"/>
              </a:spcAft>
              <a:buSzPts val="3000"/>
              <a:buNone/>
              <a:defRPr sz="3000"/>
            </a:lvl5pPr>
            <a:lvl6pPr lvl="5" rtl="0">
              <a:spcBef>
                <a:spcPct val="0"/>
              </a:spcBef>
              <a:spcAft>
                <a:spcPct val="0"/>
              </a:spcAft>
              <a:buSzPts val="3000"/>
              <a:buNone/>
              <a:defRPr sz="3000"/>
            </a:lvl6pPr>
            <a:lvl7pPr lvl="6" rtl="0">
              <a:spcBef>
                <a:spcPct val="0"/>
              </a:spcBef>
              <a:spcAft>
                <a:spcPct val="0"/>
              </a:spcAft>
              <a:buSzPts val="3000"/>
              <a:buNone/>
              <a:defRPr sz="3000"/>
            </a:lvl7pPr>
            <a:lvl8pPr lvl="7" rtl="0">
              <a:spcBef>
                <a:spcPct val="0"/>
              </a:spcBef>
              <a:spcAft>
                <a:spcPct val="0"/>
              </a:spcAft>
              <a:buSzPts val="3000"/>
              <a:buNone/>
              <a:defRPr sz="3000"/>
            </a:lvl8pPr>
            <a:lvl9pPr lvl="8" rtl="0">
              <a:spcBef>
                <a:spcPct val="0"/>
              </a:spcBef>
              <a:spcAft>
                <a:spcPct val="0"/>
              </a:spcAft>
              <a:buSzPts val="3000"/>
              <a:buNone/>
              <a:defRPr sz="3000"/>
            </a:lvl9pPr>
          </a:lstStyle>
          <a:p>
            <a:r>
              <a:t>xx%</a:t>
            </a:r>
          </a:p>
        </p:txBody>
      </p:sp>
      <p:sp>
        <p:nvSpPr>
          <p:cNvPr id="104" name="Google Shape;104;p13"/>
          <p:cNvSpPr txBox="1">
            <a:spLocks noGrp="1"/>
          </p:cNvSpPr>
          <p:nvPr>
            <p:ph type="title" idx="4" hasCustomPrompt="1"/>
          </p:nvPr>
        </p:nvSpPr>
        <p:spPr>
          <a:xfrm>
            <a:off x="3514164" y="1467375"/>
            <a:ext cx="734700" cy="484800"/>
          </a:xfrm>
          <a:prstGeom prst="rect">
            <a:avLst/>
          </a:prstGeom>
          <a:solidFill>
            <a:schemeClr val="dk1"/>
          </a:solidFill>
        </p:spPr>
        <p:txBody>
          <a:bodyPr spcFirstLastPara="1" wrap="square" lIns="91425" tIns="91425" rIns="91425" bIns="91425" anchor="b" anchorCtr="0">
            <a:noAutofit/>
          </a:bodyPr>
          <a:lstStyle>
            <a:lvl1pPr lvl="0" rtl="0">
              <a:spcBef>
                <a:spcPct val="0"/>
              </a:spcBef>
              <a:spcAft>
                <a:spcPct val="0"/>
              </a:spcAft>
              <a:buSzPts val="3000"/>
              <a:buNone/>
              <a:defRPr sz="3000"/>
            </a:lvl1pPr>
            <a:lvl2pPr lvl="1" rtl="0">
              <a:spcBef>
                <a:spcPct val="0"/>
              </a:spcBef>
              <a:spcAft>
                <a:spcPct val="0"/>
              </a:spcAft>
              <a:buSzPts val="3000"/>
              <a:buNone/>
              <a:defRPr sz="3000"/>
            </a:lvl2pPr>
            <a:lvl3pPr lvl="2" rtl="0">
              <a:spcBef>
                <a:spcPct val="0"/>
              </a:spcBef>
              <a:spcAft>
                <a:spcPct val="0"/>
              </a:spcAft>
              <a:buSzPts val="3000"/>
              <a:buNone/>
              <a:defRPr sz="3000"/>
            </a:lvl3pPr>
            <a:lvl4pPr lvl="3" rtl="0">
              <a:spcBef>
                <a:spcPct val="0"/>
              </a:spcBef>
              <a:spcAft>
                <a:spcPct val="0"/>
              </a:spcAft>
              <a:buSzPts val="3000"/>
              <a:buNone/>
              <a:defRPr sz="3000"/>
            </a:lvl4pPr>
            <a:lvl5pPr lvl="4" rtl="0">
              <a:spcBef>
                <a:spcPct val="0"/>
              </a:spcBef>
              <a:spcAft>
                <a:spcPct val="0"/>
              </a:spcAft>
              <a:buSzPts val="3000"/>
              <a:buNone/>
              <a:defRPr sz="3000"/>
            </a:lvl5pPr>
            <a:lvl6pPr lvl="5" rtl="0">
              <a:spcBef>
                <a:spcPct val="0"/>
              </a:spcBef>
              <a:spcAft>
                <a:spcPct val="0"/>
              </a:spcAft>
              <a:buSzPts val="3000"/>
              <a:buNone/>
              <a:defRPr sz="3000"/>
            </a:lvl6pPr>
            <a:lvl7pPr lvl="6" rtl="0">
              <a:spcBef>
                <a:spcPct val="0"/>
              </a:spcBef>
              <a:spcAft>
                <a:spcPct val="0"/>
              </a:spcAft>
              <a:buSzPts val="3000"/>
              <a:buNone/>
              <a:defRPr sz="3000"/>
            </a:lvl7pPr>
            <a:lvl8pPr lvl="7" rtl="0">
              <a:spcBef>
                <a:spcPct val="0"/>
              </a:spcBef>
              <a:spcAft>
                <a:spcPct val="0"/>
              </a:spcAft>
              <a:buSzPts val="3000"/>
              <a:buNone/>
              <a:defRPr sz="3000"/>
            </a:lvl8pPr>
            <a:lvl9pPr lvl="8" rtl="0">
              <a:spcBef>
                <a:spcPct val="0"/>
              </a:spcBef>
              <a:spcAft>
                <a:spcPct val="0"/>
              </a:spcAft>
              <a:buSzPts val="3000"/>
              <a:buNone/>
              <a:defRPr sz="3000"/>
            </a:lvl9pPr>
          </a:lstStyle>
          <a:p>
            <a:r>
              <a:t>xx%</a:t>
            </a:r>
          </a:p>
        </p:txBody>
      </p:sp>
      <p:sp>
        <p:nvSpPr>
          <p:cNvPr id="105" name="Google Shape;105;p13"/>
          <p:cNvSpPr txBox="1">
            <a:spLocks noGrp="1"/>
          </p:cNvSpPr>
          <p:nvPr>
            <p:ph type="title" idx="5" hasCustomPrompt="1"/>
          </p:nvPr>
        </p:nvSpPr>
        <p:spPr>
          <a:xfrm>
            <a:off x="3514164" y="3140250"/>
            <a:ext cx="734700" cy="484800"/>
          </a:xfrm>
          <a:prstGeom prst="rect">
            <a:avLst/>
          </a:prstGeom>
          <a:solidFill>
            <a:schemeClr val="dk1"/>
          </a:solidFill>
        </p:spPr>
        <p:txBody>
          <a:bodyPr spcFirstLastPara="1" wrap="square" lIns="91425" tIns="91425" rIns="91425" bIns="91425" anchor="b" anchorCtr="0">
            <a:noAutofit/>
          </a:bodyPr>
          <a:lstStyle>
            <a:lvl1pPr lvl="0" rtl="0">
              <a:spcBef>
                <a:spcPct val="0"/>
              </a:spcBef>
              <a:spcAft>
                <a:spcPct val="0"/>
              </a:spcAft>
              <a:buSzPts val="3000"/>
              <a:buNone/>
              <a:defRPr sz="3000"/>
            </a:lvl1pPr>
            <a:lvl2pPr lvl="1" rtl="0">
              <a:spcBef>
                <a:spcPct val="0"/>
              </a:spcBef>
              <a:spcAft>
                <a:spcPct val="0"/>
              </a:spcAft>
              <a:buSzPts val="3000"/>
              <a:buNone/>
              <a:defRPr sz="3000"/>
            </a:lvl2pPr>
            <a:lvl3pPr lvl="2" rtl="0">
              <a:spcBef>
                <a:spcPct val="0"/>
              </a:spcBef>
              <a:spcAft>
                <a:spcPct val="0"/>
              </a:spcAft>
              <a:buSzPts val="3000"/>
              <a:buNone/>
              <a:defRPr sz="3000"/>
            </a:lvl3pPr>
            <a:lvl4pPr lvl="3" rtl="0">
              <a:spcBef>
                <a:spcPct val="0"/>
              </a:spcBef>
              <a:spcAft>
                <a:spcPct val="0"/>
              </a:spcAft>
              <a:buSzPts val="3000"/>
              <a:buNone/>
              <a:defRPr sz="3000"/>
            </a:lvl4pPr>
            <a:lvl5pPr lvl="4" rtl="0">
              <a:spcBef>
                <a:spcPct val="0"/>
              </a:spcBef>
              <a:spcAft>
                <a:spcPct val="0"/>
              </a:spcAft>
              <a:buSzPts val="3000"/>
              <a:buNone/>
              <a:defRPr sz="3000"/>
            </a:lvl5pPr>
            <a:lvl6pPr lvl="5" rtl="0">
              <a:spcBef>
                <a:spcPct val="0"/>
              </a:spcBef>
              <a:spcAft>
                <a:spcPct val="0"/>
              </a:spcAft>
              <a:buSzPts val="3000"/>
              <a:buNone/>
              <a:defRPr sz="3000"/>
            </a:lvl6pPr>
            <a:lvl7pPr lvl="6" rtl="0">
              <a:spcBef>
                <a:spcPct val="0"/>
              </a:spcBef>
              <a:spcAft>
                <a:spcPct val="0"/>
              </a:spcAft>
              <a:buSzPts val="3000"/>
              <a:buNone/>
              <a:defRPr sz="3000"/>
            </a:lvl7pPr>
            <a:lvl8pPr lvl="7" rtl="0">
              <a:spcBef>
                <a:spcPct val="0"/>
              </a:spcBef>
              <a:spcAft>
                <a:spcPct val="0"/>
              </a:spcAft>
              <a:buSzPts val="3000"/>
              <a:buNone/>
              <a:defRPr sz="3000"/>
            </a:lvl8pPr>
            <a:lvl9pPr lvl="8" rtl="0">
              <a:spcBef>
                <a:spcPct val="0"/>
              </a:spcBef>
              <a:spcAft>
                <a:spcPct val="0"/>
              </a:spcAft>
              <a:buSzPts val="3000"/>
              <a:buNone/>
              <a:defRPr sz="3000"/>
            </a:lvl9pPr>
          </a:lstStyle>
          <a:p>
            <a:r>
              <a:t>xx%</a:t>
            </a:r>
          </a:p>
        </p:txBody>
      </p:sp>
      <p:sp>
        <p:nvSpPr>
          <p:cNvPr id="106" name="Google Shape;106;p13"/>
          <p:cNvSpPr txBox="1">
            <a:spLocks noGrp="1"/>
          </p:cNvSpPr>
          <p:nvPr>
            <p:ph type="title" idx="6" hasCustomPrompt="1"/>
          </p:nvPr>
        </p:nvSpPr>
        <p:spPr>
          <a:xfrm>
            <a:off x="6206498" y="1467375"/>
            <a:ext cx="734700" cy="484800"/>
          </a:xfrm>
          <a:prstGeom prst="rect">
            <a:avLst/>
          </a:prstGeom>
          <a:solidFill>
            <a:schemeClr val="dk1"/>
          </a:solidFill>
        </p:spPr>
        <p:txBody>
          <a:bodyPr spcFirstLastPara="1" wrap="square" lIns="91425" tIns="91425" rIns="91425" bIns="91425" anchor="b" anchorCtr="0">
            <a:noAutofit/>
          </a:bodyPr>
          <a:lstStyle>
            <a:lvl1pPr lvl="0" rtl="0">
              <a:spcBef>
                <a:spcPct val="0"/>
              </a:spcBef>
              <a:spcAft>
                <a:spcPct val="0"/>
              </a:spcAft>
              <a:buSzPts val="3000"/>
              <a:buNone/>
              <a:defRPr sz="3000"/>
            </a:lvl1pPr>
            <a:lvl2pPr lvl="1" rtl="0">
              <a:spcBef>
                <a:spcPct val="0"/>
              </a:spcBef>
              <a:spcAft>
                <a:spcPct val="0"/>
              </a:spcAft>
              <a:buSzPts val="3000"/>
              <a:buNone/>
              <a:defRPr sz="3000"/>
            </a:lvl2pPr>
            <a:lvl3pPr lvl="2" rtl="0">
              <a:spcBef>
                <a:spcPct val="0"/>
              </a:spcBef>
              <a:spcAft>
                <a:spcPct val="0"/>
              </a:spcAft>
              <a:buSzPts val="3000"/>
              <a:buNone/>
              <a:defRPr sz="3000"/>
            </a:lvl3pPr>
            <a:lvl4pPr lvl="3" rtl="0">
              <a:spcBef>
                <a:spcPct val="0"/>
              </a:spcBef>
              <a:spcAft>
                <a:spcPct val="0"/>
              </a:spcAft>
              <a:buSzPts val="3000"/>
              <a:buNone/>
              <a:defRPr sz="3000"/>
            </a:lvl4pPr>
            <a:lvl5pPr lvl="4" rtl="0">
              <a:spcBef>
                <a:spcPct val="0"/>
              </a:spcBef>
              <a:spcAft>
                <a:spcPct val="0"/>
              </a:spcAft>
              <a:buSzPts val="3000"/>
              <a:buNone/>
              <a:defRPr sz="3000"/>
            </a:lvl5pPr>
            <a:lvl6pPr lvl="5" rtl="0">
              <a:spcBef>
                <a:spcPct val="0"/>
              </a:spcBef>
              <a:spcAft>
                <a:spcPct val="0"/>
              </a:spcAft>
              <a:buSzPts val="3000"/>
              <a:buNone/>
              <a:defRPr sz="3000"/>
            </a:lvl6pPr>
            <a:lvl7pPr lvl="6" rtl="0">
              <a:spcBef>
                <a:spcPct val="0"/>
              </a:spcBef>
              <a:spcAft>
                <a:spcPct val="0"/>
              </a:spcAft>
              <a:buSzPts val="3000"/>
              <a:buNone/>
              <a:defRPr sz="3000"/>
            </a:lvl7pPr>
            <a:lvl8pPr lvl="7" rtl="0">
              <a:spcBef>
                <a:spcPct val="0"/>
              </a:spcBef>
              <a:spcAft>
                <a:spcPct val="0"/>
              </a:spcAft>
              <a:buSzPts val="3000"/>
              <a:buNone/>
              <a:defRPr sz="3000"/>
            </a:lvl8pPr>
            <a:lvl9pPr lvl="8" rtl="0">
              <a:spcBef>
                <a:spcPct val="0"/>
              </a:spcBef>
              <a:spcAft>
                <a:spcPct val="0"/>
              </a:spcAft>
              <a:buSzPts val="3000"/>
              <a:buNone/>
              <a:defRPr sz="3000"/>
            </a:lvl9pPr>
          </a:lstStyle>
          <a:p>
            <a:r>
              <a:t>xx%</a:t>
            </a:r>
          </a:p>
        </p:txBody>
      </p:sp>
      <p:sp>
        <p:nvSpPr>
          <p:cNvPr id="107" name="Google Shape;107;p13"/>
          <p:cNvSpPr txBox="1">
            <a:spLocks noGrp="1"/>
          </p:cNvSpPr>
          <p:nvPr>
            <p:ph type="title" idx="7" hasCustomPrompt="1"/>
          </p:nvPr>
        </p:nvSpPr>
        <p:spPr>
          <a:xfrm>
            <a:off x="6206498" y="3140250"/>
            <a:ext cx="734700" cy="484800"/>
          </a:xfrm>
          <a:prstGeom prst="rect">
            <a:avLst/>
          </a:prstGeom>
          <a:solidFill>
            <a:schemeClr val="dk1"/>
          </a:solidFill>
        </p:spPr>
        <p:txBody>
          <a:bodyPr spcFirstLastPara="1" wrap="square" lIns="91425" tIns="91425" rIns="91425" bIns="91425" anchor="b" anchorCtr="0">
            <a:noAutofit/>
          </a:bodyPr>
          <a:lstStyle>
            <a:lvl1pPr lvl="0" rtl="0">
              <a:spcBef>
                <a:spcPct val="0"/>
              </a:spcBef>
              <a:spcAft>
                <a:spcPct val="0"/>
              </a:spcAft>
              <a:buSzPts val="3000"/>
              <a:buNone/>
              <a:defRPr sz="3000"/>
            </a:lvl1pPr>
            <a:lvl2pPr lvl="1" rtl="0">
              <a:spcBef>
                <a:spcPct val="0"/>
              </a:spcBef>
              <a:spcAft>
                <a:spcPct val="0"/>
              </a:spcAft>
              <a:buSzPts val="3000"/>
              <a:buNone/>
              <a:defRPr sz="3000"/>
            </a:lvl2pPr>
            <a:lvl3pPr lvl="2" rtl="0">
              <a:spcBef>
                <a:spcPct val="0"/>
              </a:spcBef>
              <a:spcAft>
                <a:spcPct val="0"/>
              </a:spcAft>
              <a:buSzPts val="3000"/>
              <a:buNone/>
              <a:defRPr sz="3000"/>
            </a:lvl3pPr>
            <a:lvl4pPr lvl="3" rtl="0">
              <a:spcBef>
                <a:spcPct val="0"/>
              </a:spcBef>
              <a:spcAft>
                <a:spcPct val="0"/>
              </a:spcAft>
              <a:buSzPts val="3000"/>
              <a:buNone/>
              <a:defRPr sz="3000"/>
            </a:lvl4pPr>
            <a:lvl5pPr lvl="4" rtl="0">
              <a:spcBef>
                <a:spcPct val="0"/>
              </a:spcBef>
              <a:spcAft>
                <a:spcPct val="0"/>
              </a:spcAft>
              <a:buSzPts val="3000"/>
              <a:buNone/>
              <a:defRPr sz="3000"/>
            </a:lvl5pPr>
            <a:lvl6pPr lvl="5" rtl="0">
              <a:spcBef>
                <a:spcPct val="0"/>
              </a:spcBef>
              <a:spcAft>
                <a:spcPct val="0"/>
              </a:spcAft>
              <a:buSzPts val="3000"/>
              <a:buNone/>
              <a:defRPr sz="3000"/>
            </a:lvl6pPr>
            <a:lvl7pPr lvl="6" rtl="0">
              <a:spcBef>
                <a:spcPct val="0"/>
              </a:spcBef>
              <a:spcAft>
                <a:spcPct val="0"/>
              </a:spcAft>
              <a:buSzPts val="3000"/>
              <a:buNone/>
              <a:defRPr sz="3000"/>
            </a:lvl7pPr>
            <a:lvl8pPr lvl="7" rtl="0">
              <a:spcBef>
                <a:spcPct val="0"/>
              </a:spcBef>
              <a:spcAft>
                <a:spcPct val="0"/>
              </a:spcAft>
              <a:buSzPts val="3000"/>
              <a:buNone/>
              <a:defRPr sz="3000"/>
            </a:lvl8pPr>
            <a:lvl9pPr lvl="8" rtl="0">
              <a:spcBef>
                <a:spcPct val="0"/>
              </a:spcBef>
              <a:spcAft>
                <a:spcPct val="0"/>
              </a:spcAft>
              <a:buSzPts val="3000"/>
              <a:buNone/>
              <a:defRPr sz="3000"/>
            </a:lvl9pPr>
          </a:lstStyle>
          <a:p>
            <a:r>
              <a:t>xx%</a:t>
            </a:r>
          </a:p>
        </p:txBody>
      </p:sp>
      <p:sp>
        <p:nvSpPr>
          <p:cNvPr id="108" name="Google Shape;108;p13"/>
          <p:cNvSpPr txBox="1">
            <a:spLocks noGrp="1"/>
          </p:cNvSpPr>
          <p:nvPr>
            <p:ph type="subTitle" idx="1"/>
          </p:nvPr>
        </p:nvSpPr>
        <p:spPr>
          <a:xfrm>
            <a:off x="719975" y="1952187"/>
            <a:ext cx="2305500" cy="484800"/>
          </a:xfrm>
          <a:prstGeom prst="rect">
            <a:avLst/>
          </a:prstGeom>
        </p:spPr>
        <p:txBody>
          <a:bodyPr spcFirstLastPara="1" wrap="square" lIns="91425" tIns="91425" rIns="91425" bIns="91425" anchor="t" anchorCtr="0">
            <a:noAutofit/>
          </a:bodyPr>
          <a:lstStyle>
            <a:lvl1pPr lvl="0" rtl="0">
              <a:spcBef>
                <a:spcPct val="0"/>
              </a:spcBef>
              <a:spcAft>
                <a:spcPct val="0"/>
              </a:spcAft>
              <a:buSzPts val="2400"/>
              <a:buFont typeface="Bebas Neue"/>
              <a:buNone/>
              <a:defRPr sz="2200">
                <a:latin typeface="Teko Medium"/>
                <a:ea typeface="Teko Medium"/>
                <a:cs typeface="Teko Medium"/>
                <a:sym typeface="Teko Medium"/>
              </a:defRPr>
            </a:lvl1pPr>
            <a:lvl2pPr lvl="1" rtl="0">
              <a:lnSpc>
                <a:spcPct val="100000"/>
              </a:lnSpc>
              <a:spcBef>
                <a:spcPct val="0"/>
              </a:spcBef>
              <a:spcAft>
                <a:spcPct val="0"/>
              </a:spcAft>
              <a:buSzPts val="2400"/>
              <a:buFont typeface="Bebas Neue"/>
              <a:buNone/>
              <a:defRPr sz="2400">
                <a:latin typeface="Bebas Neue"/>
                <a:ea typeface="Bebas Neue"/>
                <a:cs typeface="Bebas Neue"/>
                <a:sym typeface="Bebas Neue"/>
              </a:defRPr>
            </a:lvl2pPr>
            <a:lvl3pPr lvl="2" rtl="0">
              <a:lnSpc>
                <a:spcPct val="100000"/>
              </a:lnSpc>
              <a:spcBef>
                <a:spcPct val="0"/>
              </a:spcBef>
              <a:spcAft>
                <a:spcPct val="0"/>
              </a:spcAft>
              <a:buSzPts val="2400"/>
              <a:buFont typeface="Bebas Neue"/>
              <a:buNone/>
              <a:defRPr sz="2400">
                <a:latin typeface="Bebas Neue"/>
                <a:ea typeface="Bebas Neue"/>
                <a:cs typeface="Bebas Neue"/>
                <a:sym typeface="Bebas Neue"/>
              </a:defRPr>
            </a:lvl3pPr>
            <a:lvl4pPr lvl="3" rtl="0">
              <a:lnSpc>
                <a:spcPct val="100000"/>
              </a:lnSpc>
              <a:spcBef>
                <a:spcPct val="0"/>
              </a:spcBef>
              <a:spcAft>
                <a:spcPct val="0"/>
              </a:spcAft>
              <a:buSzPts val="2400"/>
              <a:buFont typeface="Bebas Neue"/>
              <a:buNone/>
              <a:defRPr sz="2400">
                <a:latin typeface="Bebas Neue"/>
                <a:ea typeface="Bebas Neue"/>
                <a:cs typeface="Bebas Neue"/>
                <a:sym typeface="Bebas Neue"/>
              </a:defRPr>
            </a:lvl4pPr>
            <a:lvl5pPr lvl="4" rtl="0">
              <a:lnSpc>
                <a:spcPct val="100000"/>
              </a:lnSpc>
              <a:spcBef>
                <a:spcPct val="0"/>
              </a:spcBef>
              <a:spcAft>
                <a:spcPct val="0"/>
              </a:spcAft>
              <a:buSzPts val="2400"/>
              <a:buFont typeface="Bebas Neue"/>
              <a:buNone/>
              <a:defRPr sz="2400">
                <a:latin typeface="Bebas Neue"/>
                <a:ea typeface="Bebas Neue"/>
                <a:cs typeface="Bebas Neue"/>
                <a:sym typeface="Bebas Neue"/>
              </a:defRPr>
            </a:lvl5pPr>
            <a:lvl6pPr lvl="5" rtl="0">
              <a:lnSpc>
                <a:spcPct val="100000"/>
              </a:lnSpc>
              <a:spcBef>
                <a:spcPct val="0"/>
              </a:spcBef>
              <a:spcAft>
                <a:spcPct val="0"/>
              </a:spcAft>
              <a:buSzPts val="2400"/>
              <a:buFont typeface="Bebas Neue"/>
              <a:buNone/>
              <a:defRPr sz="2400">
                <a:latin typeface="Bebas Neue"/>
                <a:ea typeface="Bebas Neue"/>
                <a:cs typeface="Bebas Neue"/>
                <a:sym typeface="Bebas Neue"/>
              </a:defRPr>
            </a:lvl6pPr>
            <a:lvl7pPr lvl="6" rtl="0">
              <a:lnSpc>
                <a:spcPct val="100000"/>
              </a:lnSpc>
              <a:spcBef>
                <a:spcPct val="0"/>
              </a:spcBef>
              <a:spcAft>
                <a:spcPct val="0"/>
              </a:spcAft>
              <a:buSzPts val="2400"/>
              <a:buFont typeface="Bebas Neue"/>
              <a:buNone/>
              <a:defRPr sz="2400">
                <a:latin typeface="Bebas Neue"/>
                <a:ea typeface="Bebas Neue"/>
                <a:cs typeface="Bebas Neue"/>
                <a:sym typeface="Bebas Neue"/>
              </a:defRPr>
            </a:lvl7pPr>
            <a:lvl8pPr lvl="7" rtl="0">
              <a:lnSpc>
                <a:spcPct val="100000"/>
              </a:lnSpc>
              <a:spcBef>
                <a:spcPct val="0"/>
              </a:spcBef>
              <a:spcAft>
                <a:spcPct val="0"/>
              </a:spcAft>
              <a:buSzPts val="2400"/>
              <a:buFont typeface="Bebas Neue"/>
              <a:buNone/>
              <a:defRPr sz="2400">
                <a:latin typeface="Bebas Neue"/>
                <a:ea typeface="Bebas Neue"/>
                <a:cs typeface="Bebas Neue"/>
                <a:sym typeface="Bebas Neue"/>
              </a:defRPr>
            </a:lvl8pPr>
            <a:lvl9pPr lvl="8" rtl="0">
              <a:lnSpc>
                <a:spcPct val="100000"/>
              </a:lnSpc>
              <a:spcBef>
                <a:spcPct val="0"/>
              </a:spcBef>
              <a:spcAft>
                <a:spcPct val="0"/>
              </a:spcAft>
              <a:buSzPts val="2400"/>
              <a:buFont typeface="Bebas Neue"/>
              <a:buNone/>
              <a:defRPr sz="2400">
                <a:latin typeface="Bebas Neue"/>
                <a:ea typeface="Bebas Neue"/>
                <a:cs typeface="Bebas Neue"/>
                <a:sym typeface="Bebas Neue"/>
              </a:defRPr>
            </a:lvl9pPr>
          </a:lstStyle>
          <a:p>
            <a:endParaRPr/>
          </a:p>
        </p:txBody>
      </p:sp>
      <p:sp>
        <p:nvSpPr>
          <p:cNvPr id="109" name="Google Shape;109;p13"/>
          <p:cNvSpPr txBox="1">
            <a:spLocks noGrp="1"/>
          </p:cNvSpPr>
          <p:nvPr>
            <p:ph type="subTitle" idx="8"/>
          </p:nvPr>
        </p:nvSpPr>
        <p:spPr>
          <a:xfrm>
            <a:off x="3419250" y="1952187"/>
            <a:ext cx="2305500" cy="484800"/>
          </a:xfrm>
          <a:prstGeom prst="rect">
            <a:avLst/>
          </a:prstGeom>
        </p:spPr>
        <p:txBody>
          <a:bodyPr spcFirstLastPara="1" wrap="square" lIns="91425" tIns="91425" rIns="91425" bIns="91425" anchor="t" anchorCtr="0">
            <a:noAutofit/>
          </a:bodyPr>
          <a:lstStyle>
            <a:lvl1pPr lvl="0" rtl="0">
              <a:spcBef>
                <a:spcPct val="0"/>
              </a:spcBef>
              <a:spcAft>
                <a:spcPct val="0"/>
              </a:spcAft>
              <a:buSzPts val="2400"/>
              <a:buFont typeface="Bebas Neue"/>
              <a:buNone/>
              <a:defRPr sz="2200">
                <a:latin typeface="Teko Medium"/>
                <a:ea typeface="Teko Medium"/>
                <a:cs typeface="Teko Medium"/>
                <a:sym typeface="Teko Medium"/>
              </a:defRPr>
            </a:lvl1pPr>
            <a:lvl2pPr lvl="1" rtl="0">
              <a:lnSpc>
                <a:spcPct val="100000"/>
              </a:lnSpc>
              <a:spcBef>
                <a:spcPct val="0"/>
              </a:spcBef>
              <a:spcAft>
                <a:spcPct val="0"/>
              </a:spcAft>
              <a:buSzPts val="2400"/>
              <a:buFont typeface="Bebas Neue"/>
              <a:buNone/>
              <a:defRPr sz="2400">
                <a:latin typeface="Bebas Neue"/>
                <a:ea typeface="Bebas Neue"/>
                <a:cs typeface="Bebas Neue"/>
                <a:sym typeface="Bebas Neue"/>
              </a:defRPr>
            </a:lvl2pPr>
            <a:lvl3pPr lvl="2" rtl="0">
              <a:lnSpc>
                <a:spcPct val="100000"/>
              </a:lnSpc>
              <a:spcBef>
                <a:spcPct val="0"/>
              </a:spcBef>
              <a:spcAft>
                <a:spcPct val="0"/>
              </a:spcAft>
              <a:buSzPts val="2400"/>
              <a:buFont typeface="Bebas Neue"/>
              <a:buNone/>
              <a:defRPr sz="2400">
                <a:latin typeface="Bebas Neue"/>
                <a:ea typeface="Bebas Neue"/>
                <a:cs typeface="Bebas Neue"/>
                <a:sym typeface="Bebas Neue"/>
              </a:defRPr>
            </a:lvl3pPr>
            <a:lvl4pPr lvl="3" rtl="0">
              <a:lnSpc>
                <a:spcPct val="100000"/>
              </a:lnSpc>
              <a:spcBef>
                <a:spcPct val="0"/>
              </a:spcBef>
              <a:spcAft>
                <a:spcPct val="0"/>
              </a:spcAft>
              <a:buSzPts val="2400"/>
              <a:buFont typeface="Bebas Neue"/>
              <a:buNone/>
              <a:defRPr sz="2400">
                <a:latin typeface="Bebas Neue"/>
                <a:ea typeface="Bebas Neue"/>
                <a:cs typeface="Bebas Neue"/>
                <a:sym typeface="Bebas Neue"/>
              </a:defRPr>
            </a:lvl4pPr>
            <a:lvl5pPr lvl="4" rtl="0">
              <a:lnSpc>
                <a:spcPct val="100000"/>
              </a:lnSpc>
              <a:spcBef>
                <a:spcPct val="0"/>
              </a:spcBef>
              <a:spcAft>
                <a:spcPct val="0"/>
              </a:spcAft>
              <a:buSzPts val="2400"/>
              <a:buFont typeface="Bebas Neue"/>
              <a:buNone/>
              <a:defRPr sz="2400">
                <a:latin typeface="Bebas Neue"/>
                <a:ea typeface="Bebas Neue"/>
                <a:cs typeface="Bebas Neue"/>
                <a:sym typeface="Bebas Neue"/>
              </a:defRPr>
            </a:lvl5pPr>
            <a:lvl6pPr lvl="5" rtl="0">
              <a:lnSpc>
                <a:spcPct val="100000"/>
              </a:lnSpc>
              <a:spcBef>
                <a:spcPct val="0"/>
              </a:spcBef>
              <a:spcAft>
                <a:spcPct val="0"/>
              </a:spcAft>
              <a:buSzPts val="2400"/>
              <a:buFont typeface="Bebas Neue"/>
              <a:buNone/>
              <a:defRPr sz="2400">
                <a:latin typeface="Bebas Neue"/>
                <a:ea typeface="Bebas Neue"/>
                <a:cs typeface="Bebas Neue"/>
                <a:sym typeface="Bebas Neue"/>
              </a:defRPr>
            </a:lvl6pPr>
            <a:lvl7pPr lvl="6" rtl="0">
              <a:lnSpc>
                <a:spcPct val="100000"/>
              </a:lnSpc>
              <a:spcBef>
                <a:spcPct val="0"/>
              </a:spcBef>
              <a:spcAft>
                <a:spcPct val="0"/>
              </a:spcAft>
              <a:buSzPts val="2400"/>
              <a:buFont typeface="Bebas Neue"/>
              <a:buNone/>
              <a:defRPr sz="2400">
                <a:latin typeface="Bebas Neue"/>
                <a:ea typeface="Bebas Neue"/>
                <a:cs typeface="Bebas Neue"/>
                <a:sym typeface="Bebas Neue"/>
              </a:defRPr>
            </a:lvl7pPr>
            <a:lvl8pPr lvl="7" rtl="0">
              <a:lnSpc>
                <a:spcPct val="100000"/>
              </a:lnSpc>
              <a:spcBef>
                <a:spcPct val="0"/>
              </a:spcBef>
              <a:spcAft>
                <a:spcPct val="0"/>
              </a:spcAft>
              <a:buSzPts val="2400"/>
              <a:buFont typeface="Bebas Neue"/>
              <a:buNone/>
              <a:defRPr sz="2400">
                <a:latin typeface="Bebas Neue"/>
                <a:ea typeface="Bebas Neue"/>
                <a:cs typeface="Bebas Neue"/>
                <a:sym typeface="Bebas Neue"/>
              </a:defRPr>
            </a:lvl8pPr>
            <a:lvl9pPr lvl="8" rtl="0">
              <a:lnSpc>
                <a:spcPct val="100000"/>
              </a:lnSpc>
              <a:spcBef>
                <a:spcPct val="0"/>
              </a:spcBef>
              <a:spcAft>
                <a:spcPct val="0"/>
              </a:spcAft>
              <a:buSzPts val="2400"/>
              <a:buFont typeface="Bebas Neue"/>
              <a:buNone/>
              <a:defRPr sz="2400">
                <a:latin typeface="Bebas Neue"/>
                <a:ea typeface="Bebas Neue"/>
                <a:cs typeface="Bebas Neue"/>
                <a:sym typeface="Bebas Neue"/>
              </a:defRPr>
            </a:lvl9pPr>
          </a:lstStyle>
          <a:p>
            <a:endParaRPr/>
          </a:p>
        </p:txBody>
      </p:sp>
      <p:sp>
        <p:nvSpPr>
          <p:cNvPr id="110" name="Google Shape;110;p13"/>
          <p:cNvSpPr txBox="1">
            <a:spLocks noGrp="1"/>
          </p:cNvSpPr>
          <p:nvPr>
            <p:ph type="subTitle" idx="9"/>
          </p:nvPr>
        </p:nvSpPr>
        <p:spPr>
          <a:xfrm>
            <a:off x="6118524" y="1952187"/>
            <a:ext cx="2305500" cy="484800"/>
          </a:xfrm>
          <a:prstGeom prst="rect">
            <a:avLst/>
          </a:prstGeom>
        </p:spPr>
        <p:txBody>
          <a:bodyPr spcFirstLastPara="1" wrap="square" lIns="91425" tIns="91425" rIns="91425" bIns="91425" anchor="t" anchorCtr="0">
            <a:noAutofit/>
          </a:bodyPr>
          <a:lstStyle>
            <a:lvl1pPr lvl="0" rtl="0">
              <a:spcBef>
                <a:spcPct val="0"/>
              </a:spcBef>
              <a:spcAft>
                <a:spcPct val="0"/>
              </a:spcAft>
              <a:buSzPts val="2400"/>
              <a:buFont typeface="Bebas Neue"/>
              <a:buNone/>
              <a:defRPr sz="2200">
                <a:latin typeface="Teko Medium"/>
                <a:ea typeface="Teko Medium"/>
                <a:cs typeface="Teko Medium"/>
                <a:sym typeface="Teko Medium"/>
              </a:defRPr>
            </a:lvl1pPr>
            <a:lvl2pPr lvl="1" rtl="0">
              <a:lnSpc>
                <a:spcPct val="100000"/>
              </a:lnSpc>
              <a:spcBef>
                <a:spcPct val="0"/>
              </a:spcBef>
              <a:spcAft>
                <a:spcPct val="0"/>
              </a:spcAft>
              <a:buSzPts val="2400"/>
              <a:buFont typeface="Bebas Neue"/>
              <a:buNone/>
              <a:defRPr sz="2400">
                <a:latin typeface="Bebas Neue"/>
                <a:ea typeface="Bebas Neue"/>
                <a:cs typeface="Bebas Neue"/>
                <a:sym typeface="Bebas Neue"/>
              </a:defRPr>
            </a:lvl2pPr>
            <a:lvl3pPr lvl="2" rtl="0">
              <a:lnSpc>
                <a:spcPct val="100000"/>
              </a:lnSpc>
              <a:spcBef>
                <a:spcPct val="0"/>
              </a:spcBef>
              <a:spcAft>
                <a:spcPct val="0"/>
              </a:spcAft>
              <a:buSzPts val="2400"/>
              <a:buFont typeface="Bebas Neue"/>
              <a:buNone/>
              <a:defRPr sz="2400">
                <a:latin typeface="Bebas Neue"/>
                <a:ea typeface="Bebas Neue"/>
                <a:cs typeface="Bebas Neue"/>
                <a:sym typeface="Bebas Neue"/>
              </a:defRPr>
            </a:lvl3pPr>
            <a:lvl4pPr lvl="3" rtl="0">
              <a:lnSpc>
                <a:spcPct val="100000"/>
              </a:lnSpc>
              <a:spcBef>
                <a:spcPct val="0"/>
              </a:spcBef>
              <a:spcAft>
                <a:spcPct val="0"/>
              </a:spcAft>
              <a:buSzPts val="2400"/>
              <a:buFont typeface="Bebas Neue"/>
              <a:buNone/>
              <a:defRPr sz="2400">
                <a:latin typeface="Bebas Neue"/>
                <a:ea typeface="Bebas Neue"/>
                <a:cs typeface="Bebas Neue"/>
                <a:sym typeface="Bebas Neue"/>
              </a:defRPr>
            </a:lvl4pPr>
            <a:lvl5pPr lvl="4" rtl="0">
              <a:lnSpc>
                <a:spcPct val="100000"/>
              </a:lnSpc>
              <a:spcBef>
                <a:spcPct val="0"/>
              </a:spcBef>
              <a:spcAft>
                <a:spcPct val="0"/>
              </a:spcAft>
              <a:buSzPts val="2400"/>
              <a:buFont typeface="Bebas Neue"/>
              <a:buNone/>
              <a:defRPr sz="2400">
                <a:latin typeface="Bebas Neue"/>
                <a:ea typeface="Bebas Neue"/>
                <a:cs typeface="Bebas Neue"/>
                <a:sym typeface="Bebas Neue"/>
              </a:defRPr>
            </a:lvl5pPr>
            <a:lvl6pPr lvl="5" rtl="0">
              <a:lnSpc>
                <a:spcPct val="100000"/>
              </a:lnSpc>
              <a:spcBef>
                <a:spcPct val="0"/>
              </a:spcBef>
              <a:spcAft>
                <a:spcPct val="0"/>
              </a:spcAft>
              <a:buSzPts val="2400"/>
              <a:buFont typeface="Bebas Neue"/>
              <a:buNone/>
              <a:defRPr sz="2400">
                <a:latin typeface="Bebas Neue"/>
                <a:ea typeface="Bebas Neue"/>
                <a:cs typeface="Bebas Neue"/>
                <a:sym typeface="Bebas Neue"/>
              </a:defRPr>
            </a:lvl6pPr>
            <a:lvl7pPr lvl="6" rtl="0">
              <a:lnSpc>
                <a:spcPct val="100000"/>
              </a:lnSpc>
              <a:spcBef>
                <a:spcPct val="0"/>
              </a:spcBef>
              <a:spcAft>
                <a:spcPct val="0"/>
              </a:spcAft>
              <a:buSzPts val="2400"/>
              <a:buFont typeface="Bebas Neue"/>
              <a:buNone/>
              <a:defRPr sz="2400">
                <a:latin typeface="Bebas Neue"/>
                <a:ea typeface="Bebas Neue"/>
                <a:cs typeface="Bebas Neue"/>
                <a:sym typeface="Bebas Neue"/>
              </a:defRPr>
            </a:lvl7pPr>
            <a:lvl8pPr lvl="7" rtl="0">
              <a:lnSpc>
                <a:spcPct val="100000"/>
              </a:lnSpc>
              <a:spcBef>
                <a:spcPct val="0"/>
              </a:spcBef>
              <a:spcAft>
                <a:spcPct val="0"/>
              </a:spcAft>
              <a:buSzPts val="2400"/>
              <a:buFont typeface="Bebas Neue"/>
              <a:buNone/>
              <a:defRPr sz="2400">
                <a:latin typeface="Bebas Neue"/>
                <a:ea typeface="Bebas Neue"/>
                <a:cs typeface="Bebas Neue"/>
                <a:sym typeface="Bebas Neue"/>
              </a:defRPr>
            </a:lvl8pPr>
            <a:lvl9pPr lvl="8" rtl="0">
              <a:lnSpc>
                <a:spcPct val="100000"/>
              </a:lnSpc>
              <a:spcBef>
                <a:spcPct val="0"/>
              </a:spcBef>
              <a:spcAft>
                <a:spcPct val="0"/>
              </a:spcAft>
              <a:buSzPts val="2400"/>
              <a:buFont typeface="Bebas Neue"/>
              <a:buNone/>
              <a:defRPr sz="2400">
                <a:latin typeface="Bebas Neue"/>
                <a:ea typeface="Bebas Neue"/>
                <a:cs typeface="Bebas Neue"/>
                <a:sym typeface="Bebas Neue"/>
              </a:defRPr>
            </a:lvl9pPr>
          </a:lstStyle>
          <a:p>
            <a:endParaRPr/>
          </a:p>
        </p:txBody>
      </p:sp>
      <p:sp>
        <p:nvSpPr>
          <p:cNvPr id="111" name="Google Shape;111;p13"/>
          <p:cNvSpPr txBox="1">
            <a:spLocks noGrp="1"/>
          </p:cNvSpPr>
          <p:nvPr>
            <p:ph type="subTitle" idx="13"/>
          </p:nvPr>
        </p:nvSpPr>
        <p:spPr>
          <a:xfrm>
            <a:off x="719975" y="3625050"/>
            <a:ext cx="2305500" cy="484800"/>
          </a:xfrm>
          <a:prstGeom prst="rect">
            <a:avLst/>
          </a:prstGeom>
        </p:spPr>
        <p:txBody>
          <a:bodyPr spcFirstLastPara="1" wrap="square" lIns="91425" tIns="91425" rIns="91425" bIns="91425" anchor="t" anchorCtr="0">
            <a:noAutofit/>
          </a:bodyPr>
          <a:lstStyle>
            <a:lvl1pPr lvl="0" rtl="0">
              <a:spcBef>
                <a:spcPct val="0"/>
              </a:spcBef>
              <a:spcAft>
                <a:spcPct val="0"/>
              </a:spcAft>
              <a:buSzPts val="2400"/>
              <a:buFont typeface="Bebas Neue"/>
              <a:buNone/>
              <a:defRPr sz="2200">
                <a:latin typeface="Teko Medium"/>
                <a:ea typeface="Teko Medium"/>
                <a:cs typeface="Teko Medium"/>
                <a:sym typeface="Teko Medium"/>
              </a:defRPr>
            </a:lvl1pPr>
            <a:lvl2pPr lvl="1" rtl="0">
              <a:lnSpc>
                <a:spcPct val="100000"/>
              </a:lnSpc>
              <a:spcBef>
                <a:spcPct val="0"/>
              </a:spcBef>
              <a:spcAft>
                <a:spcPct val="0"/>
              </a:spcAft>
              <a:buSzPts val="2400"/>
              <a:buFont typeface="Bebas Neue"/>
              <a:buNone/>
              <a:defRPr sz="2400">
                <a:latin typeface="Bebas Neue"/>
                <a:ea typeface="Bebas Neue"/>
                <a:cs typeface="Bebas Neue"/>
                <a:sym typeface="Bebas Neue"/>
              </a:defRPr>
            </a:lvl2pPr>
            <a:lvl3pPr lvl="2" rtl="0">
              <a:lnSpc>
                <a:spcPct val="100000"/>
              </a:lnSpc>
              <a:spcBef>
                <a:spcPct val="0"/>
              </a:spcBef>
              <a:spcAft>
                <a:spcPct val="0"/>
              </a:spcAft>
              <a:buSzPts val="2400"/>
              <a:buFont typeface="Bebas Neue"/>
              <a:buNone/>
              <a:defRPr sz="2400">
                <a:latin typeface="Bebas Neue"/>
                <a:ea typeface="Bebas Neue"/>
                <a:cs typeface="Bebas Neue"/>
                <a:sym typeface="Bebas Neue"/>
              </a:defRPr>
            </a:lvl3pPr>
            <a:lvl4pPr lvl="3" rtl="0">
              <a:lnSpc>
                <a:spcPct val="100000"/>
              </a:lnSpc>
              <a:spcBef>
                <a:spcPct val="0"/>
              </a:spcBef>
              <a:spcAft>
                <a:spcPct val="0"/>
              </a:spcAft>
              <a:buSzPts val="2400"/>
              <a:buFont typeface="Bebas Neue"/>
              <a:buNone/>
              <a:defRPr sz="2400">
                <a:latin typeface="Bebas Neue"/>
                <a:ea typeface="Bebas Neue"/>
                <a:cs typeface="Bebas Neue"/>
                <a:sym typeface="Bebas Neue"/>
              </a:defRPr>
            </a:lvl4pPr>
            <a:lvl5pPr lvl="4" rtl="0">
              <a:lnSpc>
                <a:spcPct val="100000"/>
              </a:lnSpc>
              <a:spcBef>
                <a:spcPct val="0"/>
              </a:spcBef>
              <a:spcAft>
                <a:spcPct val="0"/>
              </a:spcAft>
              <a:buSzPts val="2400"/>
              <a:buFont typeface="Bebas Neue"/>
              <a:buNone/>
              <a:defRPr sz="2400">
                <a:latin typeface="Bebas Neue"/>
                <a:ea typeface="Bebas Neue"/>
                <a:cs typeface="Bebas Neue"/>
                <a:sym typeface="Bebas Neue"/>
              </a:defRPr>
            </a:lvl5pPr>
            <a:lvl6pPr lvl="5" rtl="0">
              <a:lnSpc>
                <a:spcPct val="100000"/>
              </a:lnSpc>
              <a:spcBef>
                <a:spcPct val="0"/>
              </a:spcBef>
              <a:spcAft>
                <a:spcPct val="0"/>
              </a:spcAft>
              <a:buSzPts val="2400"/>
              <a:buFont typeface="Bebas Neue"/>
              <a:buNone/>
              <a:defRPr sz="2400">
                <a:latin typeface="Bebas Neue"/>
                <a:ea typeface="Bebas Neue"/>
                <a:cs typeface="Bebas Neue"/>
                <a:sym typeface="Bebas Neue"/>
              </a:defRPr>
            </a:lvl6pPr>
            <a:lvl7pPr lvl="6" rtl="0">
              <a:lnSpc>
                <a:spcPct val="100000"/>
              </a:lnSpc>
              <a:spcBef>
                <a:spcPct val="0"/>
              </a:spcBef>
              <a:spcAft>
                <a:spcPct val="0"/>
              </a:spcAft>
              <a:buSzPts val="2400"/>
              <a:buFont typeface="Bebas Neue"/>
              <a:buNone/>
              <a:defRPr sz="2400">
                <a:latin typeface="Bebas Neue"/>
                <a:ea typeface="Bebas Neue"/>
                <a:cs typeface="Bebas Neue"/>
                <a:sym typeface="Bebas Neue"/>
              </a:defRPr>
            </a:lvl7pPr>
            <a:lvl8pPr lvl="7" rtl="0">
              <a:lnSpc>
                <a:spcPct val="100000"/>
              </a:lnSpc>
              <a:spcBef>
                <a:spcPct val="0"/>
              </a:spcBef>
              <a:spcAft>
                <a:spcPct val="0"/>
              </a:spcAft>
              <a:buSzPts val="2400"/>
              <a:buFont typeface="Bebas Neue"/>
              <a:buNone/>
              <a:defRPr sz="2400">
                <a:latin typeface="Bebas Neue"/>
                <a:ea typeface="Bebas Neue"/>
                <a:cs typeface="Bebas Neue"/>
                <a:sym typeface="Bebas Neue"/>
              </a:defRPr>
            </a:lvl8pPr>
            <a:lvl9pPr lvl="8" rtl="0">
              <a:lnSpc>
                <a:spcPct val="100000"/>
              </a:lnSpc>
              <a:spcBef>
                <a:spcPct val="0"/>
              </a:spcBef>
              <a:spcAft>
                <a:spcPct val="0"/>
              </a:spcAft>
              <a:buSzPts val="2400"/>
              <a:buFont typeface="Bebas Neue"/>
              <a:buNone/>
              <a:defRPr sz="2400">
                <a:latin typeface="Bebas Neue"/>
                <a:ea typeface="Bebas Neue"/>
                <a:cs typeface="Bebas Neue"/>
                <a:sym typeface="Bebas Neue"/>
              </a:defRPr>
            </a:lvl9pPr>
          </a:lstStyle>
          <a:p>
            <a:endParaRPr/>
          </a:p>
        </p:txBody>
      </p:sp>
      <p:sp>
        <p:nvSpPr>
          <p:cNvPr id="112" name="Google Shape;112;p13"/>
          <p:cNvSpPr txBox="1">
            <a:spLocks noGrp="1"/>
          </p:cNvSpPr>
          <p:nvPr>
            <p:ph type="subTitle" idx="14"/>
          </p:nvPr>
        </p:nvSpPr>
        <p:spPr>
          <a:xfrm>
            <a:off x="3419250" y="3625050"/>
            <a:ext cx="2305500" cy="484800"/>
          </a:xfrm>
          <a:prstGeom prst="rect">
            <a:avLst/>
          </a:prstGeom>
        </p:spPr>
        <p:txBody>
          <a:bodyPr spcFirstLastPara="1" wrap="square" lIns="91425" tIns="91425" rIns="91425" bIns="91425" anchor="t" anchorCtr="0">
            <a:noAutofit/>
          </a:bodyPr>
          <a:lstStyle>
            <a:lvl1pPr lvl="0" rtl="0">
              <a:spcBef>
                <a:spcPct val="0"/>
              </a:spcBef>
              <a:spcAft>
                <a:spcPct val="0"/>
              </a:spcAft>
              <a:buSzPts val="2400"/>
              <a:buFont typeface="Bebas Neue"/>
              <a:buNone/>
              <a:defRPr sz="2200">
                <a:latin typeface="Teko Medium"/>
                <a:ea typeface="Teko Medium"/>
                <a:cs typeface="Teko Medium"/>
                <a:sym typeface="Teko Medium"/>
              </a:defRPr>
            </a:lvl1pPr>
            <a:lvl2pPr lvl="1" rtl="0">
              <a:lnSpc>
                <a:spcPct val="100000"/>
              </a:lnSpc>
              <a:spcBef>
                <a:spcPct val="0"/>
              </a:spcBef>
              <a:spcAft>
                <a:spcPct val="0"/>
              </a:spcAft>
              <a:buSzPts val="2400"/>
              <a:buFont typeface="Bebas Neue"/>
              <a:buNone/>
              <a:defRPr sz="2400">
                <a:latin typeface="Bebas Neue"/>
                <a:ea typeface="Bebas Neue"/>
                <a:cs typeface="Bebas Neue"/>
                <a:sym typeface="Bebas Neue"/>
              </a:defRPr>
            </a:lvl2pPr>
            <a:lvl3pPr lvl="2" rtl="0">
              <a:lnSpc>
                <a:spcPct val="100000"/>
              </a:lnSpc>
              <a:spcBef>
                <a:spcPct val="0"/>
              </a:spcBef>
              <a:spcAft>
                <a:spcPct val="0"/>
              </a:spcAft>
              <a:buSzPts val="2400"/>
              <a:buFont typeface="Bebas Neue"/>
              <a:buNone/>
              <a:defRPr sz="2400">
                <a:latin typeface="Bebas Neue"/>
                <a:ea typeface="Bebas Neue"/>
                <a:cs typeface="Bebas Neue"/>
                <a:sym typeface="Bebas Neue"/>
              </a:defRPr>
            </a:lvl3pPr>
            <a:lvl4pPr lvl="3" rtl="0">
              <a:lnSpc>
                <a:spcPct val="100000"/>
              </a:lnSpc>
              <a:spcBef>
                <a:spcPct val="0"/>
              </a:spcBef>
              <a:spcAft>
                <a:spcPct val="0"/>
              </a:spcAft>
              <a:buSzPts val="2400"/>
              <a:buFont typeface="Bebas Neue"/>
              <a:buNone/>
              <a:defRPr sz="2400">
                <a:latin typeface="Bebas Neue"/>
                <a:ea typeface="Bebas Neue"/>
                <a:cs typeface="Bebas Neue"/>
                <a:sym typeface="Bebas Neue"/>
              </a:defRPr>
            </a:lvl4pPr>
            <a:lvl5pPr lvl="4" rtl="0">
              <a:lnSpc>
                <a:spcPct val="100000"/>
              </a:lnSpc>
              <a:spcBef>
                <a:spcPct val="0"/>
              </a:spcBef>
              <a:spcAft>
                <a:spcPct val="0"/>
              </a:spcAft>
              <a:buSzPts val="2400"/>
              <a:buFont typeface="Bebas Neue"/>
              <a:buNone/>
              <a:defRPr sz="2400">
                <a:latin typeface="Bebas Neue"/>
                <a:ea typeface="Bebas Neue"/>
                <a:cs typeface="Bebas Neue"/>
                <a:sym typeface="Bebas Neue"/>
              </a:defRPr>
            </a:lvl5pPr>
            <a:lvl6pPr lvl="5" rtl="0">
              <a:lnSpc>
                <a:spcPct val="100000"/>
              </a:lnSpc>
              <a:spcBef>
                <a:spcPct val="0"/>
              </a:spcBef>
              <a:spcAft>
                <a:spcPct val="0"/>
              </a:spcAft>
              <a:buSzPts val="2400"/>
              <a:buFont typeface="Bebas Neue"/>
              <a:buNone/>
              <a:defRPr sz="2400">
                <a:latin typeface="Bebas Neue"/>
                <a:ea typeface="Bebas Neue"/>
                <a:cs typeface="Bebas Neue"/>
                <a:sym typeface="Bebas Neue"/>
              </a:defRPr>
            </a:lvl6pPr>
            <a:lvl7pPr lvl="6" rtl="0">
              <a:lnSpc>
                <a:spcPct val="100000"/>
              </a:lnSpc>
              <a:spcBef>
                <a:spcPct val="0"/>
              </a:spcBef>
              <a:spcAft>
                <a:spcPct val="0"/>
              </a:spcAft>
              <a:buSzPts val="2400"/>
              <a:buFont typeface="Bebas Neue"/>
              <a:buNone/>
              <a:defRPr sz="2400">
                <a:latin typeface="Bebas Neue"/>
                <a:ea typeface="Bebas Neue"/>
                <a:cs typeface="Bebas Neue"/>
                <a:sym typeface="Bebas Neue"/>
              </a:defRPr>
            </a:lvl7pPr>
            <a:lvl8pPr lvl="7" rtl="0">
              <a:lnSpc>
                <a:spcPct val="100000"/>
              </a:lnSpc>
              <a:spcBef>
                <a:spcPct val="0"/>
              </a:spcBef>
              <a:spcAft>
                <a:spcPct val="0"/>
              </a:spcAft>
              <a:buSzPts val="2400"/>
              <a:buFont typeface="Bebas Neue"/>
              <a:buNone/>
              <a:defRPr sz="2400">
                <a:latin typeface="Bebas Neue"/>
                <a:ea typeface="Bebas Neue"/>
                <a:cs typeface="Bebas Neue"/>
                <a:sym typeface="Bebas Neue"/>
              </a:defRPr>
            </a:lvl8pPr>
            <a:lvl9pPr lvl="8" rtl="0">
              <a:lnSpc>
                <a:spcPct val="100000"/>
              </a:lnSpc>
              <a:spcBef>
                <a:spcPct val="0"/>
              </a:spcBef>
              <a:spcAft>
                <a:spcPct val="0"/>
              </a:spcAft>
              <a:buSzPts val="2400"/>
              <a:buFont typeface="Bebas Neue"/>
              <a:buNone/>
              <a:defRPr sz="2400">
                <a:latin typeface="Bebas Neue"/>
                <a:ea typeface="Bebas Neue"/>
                <a:cs typeface="Bebas Neue"/>
                <a:sym typeface="Bebas Neue"/>
              </a:defRPr>
            </a:lvl9pPr>
          </a:lstStyle>
          <a:p>
            <a:endParaRPr/>
          </a:p>
        </p:txBody>
      </p:sp>
      <p:sp>
        <p:nvSpPr>
          <p:cNvPr id="113" name="Google Shape;113;p13"/>
          <p:cNvSpPr txBox="1">
            <a:spLocks noGrp="1"/>
          </p:cNvSpPr>
          <p:nvPr>
            <p:ph type="subTitle" idx="15"/>
          </p:nvPr>
        </p:nvSpPr>
        <p:spPr>
          <a:xfrm>
            <a:off x="6118524" y="3625050"/>
            <a:ext cx="2305500" cy="484800"/>
          </a:xfrm>
          <a:prstGeom prst="rect">
            <a:avLst/>
          </a:prstGeom>
        </p:spPr>
        <p:txBody>
          <a:bodyPr spcFirstLastPara="1" wrap="square" lIns="91425" tIns="91425" rIns="91425" bIns="91425" anchor="t" anchorCtr="0">
            <a:noAutofit/>
          </a:bodyPr>
          <a:lstStyle>
            <a:lvl1pPr lvl="0" rtl="0">
              <a:spcBef>
                <a:spcPct val="0"/>
              </a:spcBef>
              <a:spcAft>
                <a:spcPct val="0"/>
              </a:spcAft>
              <a:buSzPts val="2400"/>
              <a:buFont typeface="Bebas Neue"/>
              <a:buNone/>
              <a:defRPr sz="2200">
                <a:latin typeface="Teko Medium"/>
                <a:ea typeface="Teko Medium"/>
                <a:cs typeface="Teko Medium"/>
                <a:sym typeface="Teko Medium"/>
              </a:defRPr>
            </a:lvl1pPr>
            <a:lvl2pPr lvl="1" rtl="0">
              <a:lnSpc>
                <a:spcPct val="100000"/>
              </a:lnSpc>
              <a:spcBef>
                <a:spcPct val="0"/>
              </a:spcBef>
              <a:spcAft>
                <a:spcPct val="0"/>
              </a:spcAft>
              <a:buSzPts val="2400"/>
              <a:buFont typeface="Bebas Neue"/>
              <a:buNone/>
              <a:defRPr sz="2400">
                <a:latin typeface="Bebas Neue"/>
                <a:ea typeface="Bebas Neue"/>
                <a:cs typeface="Bebas Neue"/>
                <a:sym typeface="Bebas Neue"/>
              </a:defRPr>
            </a:lvl2pPr>
            <a:lvl3pPr lvl="2" rtl="0">
              <a:lnSpc>
                <a:spcPct val="100000"/>
              </a:lnSpc>
              <a:spcBef>
                <a:spcPct val="0"/>
              </a:spcBef>
              <a:spcAft>
                <a:spcPct val="0"/>
              </a:spcAft>
              <a:buSzPts val="2400"/>
              <a:buFont typeface="Bebas Neue"/>
              <a:buNone/>
              <a:defRPr sz="2400">
                <a:latin typeface="Bebas Neue"/>
                <a:ea typeface="Bebas Neue"/>
                <a:cs typeface="Bebas Neue"/>
                <a:sym typeface="Bebas Neue"/>
              </a:defRPr>
            </a:lvl3pPr>
            <a:lvl4pPr lvl="3" rtl="0">
              <a:lnSpc>
                <a:spcPct val="100000"/>
              </a:lnSpc>
              <a:spcBef>
                <a:spcPct val="0"/>
              </a:spcBef>
              <a:spcAft>
                <a:spcPct val="0"/>
              </a:spcAft>
              <a:buSzPts val="2400"/>
              <a:buFont typeface="Bebas Neue"/>
              <a:buNone/>
              <a:defRPr sz="2400">
                <a:latin typeface="Bebas Neue"/>
                <a:ea typeface="Bebas Neue"/>
                <a:cs typeface="Bebas Neue"/>
                <a:sym typeface="Bebas Neue"/>
              </a:defRPr>
            </a:lvl4pPr>
            <a:lvl5pPr lvl="4" rtl="0">
              <a:lnSpc>
                <a:spcPct val="100000"/>
              </a:lnSpc>
              <a:spcBef>
                <a:spcPct val="0"/>
              </a:spcBef>
              <a:spcAft>
                <a:spcPct val="0"/>
              </a:spcAft>
              <a:buSzPts val="2400"/>
              <a:buFont typeface="Bebas Neue"/>
              <a:buNone/>
              <a:defRPr sz="2400">
                <a:latin typeface="Bebas Neue"/>
                <a:ea typeface="Bebas Neue"/>
                <a:cs typeface="Bebas Neue"/>
                <a:sym typeface="Bebas Neue"/>
              </a:defRPr>
            </a:lvl5pPr>
            <a:lvl6pPr lvl="5" rtl="0">
              <a:lnSpc>
                <a:spcPct val="100000"/>
              </a:lnSpc>
              <a:spcBef>
                <a:spcPct val="0"/>
              </a:spcBef>
              <a:spcAft>
                <a:spcPct val="0"/>
              </a:spcAft>
              <a:buSzPts val="2400"/>
              <a:buFont typeface="Bebas Neue"/>
              <a:buNone/>
              <a:defRPr sz="2400">
                <a:latin typeface="Bebas Neue"/>
                <a:ea typeface="Bebas Neue"/>
                <a:cs typeface="Bebas Neue"/>
                <a:sym typeface="Bebas Neue"/>
              </a:defRPr>
            </a:lvl6pPr>
            <a:lvl7pPr lvl="6" rtl="0">
              <a:lnSpc>
                <a:spcPct val="100000"/>
              </a:lnSpc>
              <a:spcBef>
                <a:spcPct val="0"/>
              </a:spcBef>
              <a:spcAft>
                <a:spcPct val="0"/>
              </a:spcAft>
              <a:buSzPts val="2400"/>
              <a:buFont typeface="Bebas Neue"/>
              <a:buNone/>
              <a:defRPr sz="2400">
                <a:latin typeface="Bebas Neue"/>
                <a:ea typeface="Bebas Neue"/>
                <a:cs typeface="Bebas Neue"/>
                <a:sym typeface="Bebas Neue"/>
              </a:defRPr>
            </a:lvl7pPr>
            <a:lvl8pPr lvl="7" rtl="0">
              <a:lnSpc>
                <a:spcPct val="100000"/>
              </a:lnSpc>
              <a:spcBef>
                <a:spcPct val="0"/>
              </a:spcBef>
              <a:spcAft>
                <a:spcPct val="0"/>
              </a:spcAft>
              <a:buSzPts val="2400"/>
              <a:buFont typeface="Bebas Neue"/>
              <a:buNone/>
              <a:defRPr sz="2400">
                <a:latin typeface="Bebas Neue"/>
                <a:ea typeface="Bebas Neue"/>
                <a:cs typeface="Bebas Neue"/>
                <a:sym typeface="Bebas Neue"/>
              </a:defRPr>
            </a:lvl8pPr>
            <a:lvl9pPr lvl="8" rtl="0">
              <a:lnSpc>
                <a:spcPct val="100000"/>
              </a:lnSpc>
              <a:spcBef>
                <a:spcPct val="0"/>
              </a:spcBef>
              <a:spcAft>
                <a:spcPct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only 1">
  <p:cSld name="CUSTOM_10">
    <p:bg>
      <p:bgPr>
        <a:blipFill>
          <a:blip r:embed="rId2">
            <a:alphaModFix/>
          </a:blip>
          <a:stretch>
            <a:fillRect/>
          </a:stretch>
        </a:blipFill>
        <a:effectLst/>
      </p:bgPr>
    </p:bg>
    <p:spTree>
      <p:nvGrpSpPr>
        <p:cNvPr id="1" name="Shape 114"/>
        <p:cNvGrpSpPr/>
        <p:nvPr/>
      </p:nvGrpSpPr>
      <p:grpSpPr>
        <a:xfrm>
          <a:off x="0" y="0"/>
          <a:ext cx="0" cy="0"/>
          <a:chOff x="0" y="0"/>
          <a:chExt cx="0" cy="0"/>
        </a:xfrm>
      </p:grpSpPr>
      <p:grpSp>
        <p:nvGrpSpPr>
          <p:cNvPr id="115" name="Google Shape;115;p14"/>
          <p:cNvGrpSpPr/>
          <p:nvPr/>
        </p:nvGrpSpPr>
        <p:grpSpPr>
          <a:xfrm>
            <a:off x="-1777500" y="-2412664"/>
            <a:ext cx="12817276" cy="10282653"/>
            <a:chOff x="-1777500" y="-2412664"/>
            <a:chExt cx="12817276" cy="10282653"/>
          </a:xfrm>
        </p:grpSpPr>
        <p:pic>
          <p:nvPicPr>
            <p:cNvPr id="116" name="Google Shape;116;p14"/>
            <p:cNvPicPr preferRelativeResize="0"/>
            <p:nvPr/>
          </p:nvPicPr>
          <p:blipFill>
            <a:blip r:embed="rId3">
              <a:alphaModFix/>
            </a:blip>
            <a:srcRect t="32854"/>
            <a:stretch>
              <a:fillRect/>
            </a:stretch>
          </p:blipFill>
          <p:spPr>
            <a:xfrm flipH="1">
              <a:off x="7920750" y="4604000"/>
              <a:ext cx="1223250" cy="421200"/>
            </a:xfrm>
            <a:prstGeom prst="rect">
              <a:avLst/>
            </a:prstGeom>
            <a:noFill/>
            <a:ln>
              <a:noFill/>
            </a:ln>
          </p:spPr>
        </p:pic>
        <p:grpSp>
          <p:nvGrpSpPr>
            <p:cNvPr id="117" name="Google Shape;117;p14"/>
            <p:cNvGrpSpPr/>
            <p:nvPr/>
          </p:nvGrpSpPr>
          <p:grpSpPr>
            <a:xfrm>
              <a:off x="-1777500" y="-2412664"/>
              <a:ext cx="12817276" cy="10282653"/>
              <a:chOff x="-1777500" y="-2412664"/>
              <a:chExt cx="12817276" cy="10282653"/>
            </a:xfrm>
          </p:grpSpPr>
          <p:pic>
            <p:nvPicPr>
              <p:cNvPr id="118" name="Google Shape;118;p14"/>
              <p:cNvPicPr preferRelativeResize="0"/>
              <p:nvPr/>
            </p:nvPicPr>
            <p:blipFill>
              <a:blip r:embed="rId4">
                <a:alphaModFix/>
              </a:blip>
              <a:stretch>
                <a:fillRect/>
              </a:stretch>
            </p:blipFill>
            <p:spPr>
              <a:xfrm rot="10800000">
                <a:off x="-1777500" y="4375311"/>
                <a:ext cx="3423101" cy="3494678"/>
              </a:xfrm>
              <a:prstGeom prst="rect">
                <a:avLst/>
              </a:prstGeom>
              <a:noFill/>
              <a:ln>
                <a:noFill/>
              </a:ln>
            </p:spPr>
          </p:pic>
          <p:pic>
            <p:nvPicPr>
              <p:cNvPr id="119" name="Google Shape;119;p14"/>
              <p:cNvPicPr preferRelativeResize="0"/>
              <p:nvPr/>
            </p:nvPicPr>
            <p:blipFill>
              <a:blip r:embed="rId4">
                <a:alphaModFix/>
              </a:blip>
              <a:stretch>
                <a:fillRect/>
              </a:stretch>
            </p:blipFill>
            <p:spPr>
              <a:xfrm>
                <a:off x="7616675" y="-2412664"/>
                <a:ext cx="3423101" cy="3494678"/>
              </a:xfrm>
              <a:prstGeom prst="rect">
                <a:avLst/>
              </a:prstGeom>
              <a:noFill/>
              <a:ln>
                <a:noFill/>
              </a:ln>
            </p:spPr>
          </p:pic>
        </p:grpSp>
      </p:grpSp>
      <p:sp>
        <p:nvSpPr>
          <p:cNvPr id="120" name="Google Shape;120;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ct val="0"/>
              </a:spcBef>
              <a:spcAft>
                <a:spcPct val="0"/>
              </a:spcAft>
              <a:buSzPts val="3400"/>
              <a:buNone/>
              <a:defRPr/>
            </a:lvl1pPr>
            <a:lvl2pPr lvl="1" rtl="0">
              <a:spcBef>
                <a:spcPct val="0"/>
              </a:spcBef>
              <a:spcAft>
                <a:spcPct val="0"/>
              </a:spcAft>
              <a:buSzPts val="3900"/>
              <a:buNone/>
              <a:defRPr/>
            </a:lvl2pPr>
            <a:lvl3pPr lvl="2" rtl="0">
              <a:spcBef>
                <a:spcPct val="0"/>
              </a:spcBef>
              <a:spcAft>
                <a:spcPct val="0"/>
              </a:spcAft>
              <a:buSzPts val="3900"/>
              <a:buNone/>
              <a:defRPr/>
            </a:lvl3pPr>
            <a:lvl4pPr lvl="3" rtl="0">
              <a:spcBef>
                <a:spcPct val="0"/>
              </a:spcBef>
              <a:spcAft>
                <a:spcPct val="0"/>
              </a:spcAft>
              <a:buSzPts val="3900"/>
              <a:buNone/>
              <a:defRPr/>
            </a:lvl4pPr>
            <a:lvl5pPr lvl="4" rtl="0">
              <a:spcBef>
                <a:spcPct val="0"/>
              </a:spcBef>
              <a:spcAft>
                <a:spcPct val="0"/>
              </a:spcAft>
              <a:buSzPts val="3900"/>
              <a:buNone/>
              <a:defRPr/>
            </a:lvl5pPr>
            <a:lvl6pPr lvl="5" rtl="0">
              <a:spcBef>
                <a:spcPct val="0"/>
              </a:spcBef>
              <a:spcAft>
                <a:spcPct val="0"/>
              </a:spcAft>
              <a:buSzPts val="3900"/>
              <a:buNone/>
              <a:defRPr/>
            </a:lvl6pPr>
            <a:lvl7pPr lvl="6" rtl="0">
              <a:spcBef>
                <a:spcPct val="0"/>
              </a:spcBef>
              <a:spcAft>
                <a:spcPct val="0"/>
              </a:spcAft>
              <a:buSzPts val="3900"/>
              <a:buNone/>
              <a:defRPr/>
            </a:lvl7pPr>
            <a:lvl8pPr lvl="7" rtl="0">
              <a:spcBef>
                <a:spcPct val="0"/>
              </a:spcBef>
              <a:spcAft>
                <a:spcPct val="0"/>
              </a:spcAft>
              <a:buSzPts val="3900"/>
              <a:buNone/>
              <a:defRPr/>
            </a:lvl8pPr>
            <a:lvl9pPr lvl="8" rtl="0">
              <a:spcBef>
                <a:spcPct val="0"/>
              </a:spcBef>
              <a:spcAft>
                <a:spcPct val="0"/>
              </a:spcAft>
              <a:buSzPts val="3900"/>
              <a:buNone/>
              <a:defRPr/>
            </a:lvl9pPr>
          </a:lstStyle>
          <a:p>
            <a:endParaRPr/>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only 2">
  <p:cSld name="CUSTOM_10_1">
    <p:spTree>
      <p:nvGrpSpPr>
        <p:cNvPr id="1" name="Shape 121"/>
        <p:cNvGrpSpPr/>
        <p:nvPr/>
      </p:nvGrpSpPr>
      <p:grpSpPr>
        <a:xfrm>
          <a:off x="0" y="0"/>
          <a:ext cx="0" cy="0"/>
          <a:chOff x="0" y="0"/>
          <a:chExt cx="0" cy="0"/>
        </a:xfrm>
      </p:grpSpPr>
      <p:sp>
        <p:nvSpPr>
          <p:cNvPr id="122" name="Google Shape;122;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ct val="0"/>
              </a:spcBef>
              <a:spcAft>
                <a:spcPct val="0"/>
              </a:spcAft>
              <a:buSzPts val="3400"/>
              <a:buNone/>
              <a:defRPr/>
            </a:lvl1pPr>
            <a:lvl2pPr lvl="1" rtl="0">
              <a:spcBef>
                <a:spcPct val="0"/>
              </a:spcBef>
              <a:spcAft>
                <a:spcPct val="0"/>
              </a:spcAft>
              <a:buSzPts val="3900"/>
              <a:buNone/>
              <a:defRPr/>
            </a:lvl2pPr>
            <a:lvl3pPr lvl="2" rtl="0">
              <a:spcBef>
                <a:spcPct val="0"/>
              </a:spcBef>
              <a:spcAft>
                <a:spcPct val="0"/>
              </a:spcAft>
              <a:buSzPts val="3900"/>
              <a:buNone/>
              <a:defRPr/>
            </a:lvl3pPr>
            <a:lvl4pPr lvl="3" rtl="0">
              <a:spcBef>
                <a:spcPct val="0"/>
              </a:spcBef>
              <a:spcAft>
                <a:spcPct val="0"/>
              </a:spcAft>
              <a:buSzPts val="3900"/>
              <a:buNone/>
              <a:defRPr/>
            </a:lvl4pPr>
            <a:lvl5pPr lvl="4" rtl="0">
              <a:spcBef>
                <a:spcPct val="0"/>
              </a:spcBef>
              <a:spcAft>
                <a:spcPct val="0"/>
              </a:spcAft>
              <a:buSzPts val="3900"/>
              <a:buNone/>
              <a:defRPr/>
            </a:lvl5pPr>
            <a:lvl6pPr lvl="5" rtl="0">
              <a:spcBef>
                <a:spcPct val="0"/>
              </a:spcBef>
              <a:spcAft>
                <a:spcPct val="0"/>
              </a:spcAft>
              <a:buSzPts val="3900"/>
              <a:buNone/>
              <a:defRPr/>
            </a:lvl6pPr>
            <a:lvl7pPr lvl="6" rtl="0">
              <a:spcBef>
                <a:spcPct val="0"/>
              </a:spcBef>
              <a:spcAft>
                <a:spcPct val="0"/>
              </a:spcAft>
              <a:buSzPts val="3900"/>
              <a:buNone/>
              <a:defRPr/>
            </a:lvl7pPr>
            <a:lvl8pPr lvl="7" rtl="0">
              <a:spcBef>
                <a:spcPct val="0"/>
              </a:spcBef>
              <a:spcAft>
                <a:spcPct val="0"/>
              </a:spcAft>
              <a:buSzPts val="3900"/>
              <a:buNone/>
              <a:defRPr/>
            </a:lvl8pPr>
            <a:lvl9pPr lvl="8" rtl="0">
              <a:spcBef>
                <a:spcPct val="0"/>
              </a:spcBef>
              <a:spcAft>
                <a:spcPct val="0"/>
              </a:spcAft>
              <a:buSzPts val="3900"/>
              <a:buNone/>
              <a:defRPr/>
            </a:lvl9pPr>
          </a:lstStyle>
          <a:p>
            <a:endParaRPr/>
          </a:p>
        </p:txBody>
      </p:sp>
      <p:grpSp>
        <p:nvGrpSpPr>
          <p:cNvPr id="123" name="Google Shape;123;p15"/>
          <p:cNvGrpSpPr/>
          <p:nvPr/>
        </p:nvGrpSpPr>
        <p:grpSpPr>
          <a:xfrm>
            <a:off x="-2283175" y="-2348314"/>
            <a:ext cx="14282675" cy="6860728"/>
            <a:chOff x="-2283175" y="-2348314"/>
            <a:chExt cx="14282675" cy="6860728"/>
          </a:xfrm>
        </p:grpSpPr>
        <p:pic>
          <p:nvPicPr>
            <p:cNvPr id="124" name="Google Shape;124;p15"/>
            <p:cNvPicPr preferRelativeResize="0"/>
            <p:nvPr/>
          </p:nvPicPr>
          <p:blipFill>
            <a:blip r:embed="rId2">
              <a:alphaModFix/>
            </a:blip>
            <a:stretch>
              <a:fillRect/>
            </a:stretch>
          </p:blipFill>
          <p:spPr>
            <a:xfrm rot="10800000">
              <a:off x="8576400" y="1017736"/>
              <a:ext cx="3423101" cy="3494678"/>
            </a:xfrm>
            <a:prstGeom prst="rect">
              <a:avLst/>
            </a:prstGeom>
            <a:noFill/>
            <a:ln>
              <a:noFill/>
            </a:ln>
          </p:spPr>
        </p:pic>
        <p:pic>
          <p:nvPicPr>
            <p:cNvPr id="125" name="Google Shape;125;p15"/>
            <p:cNvPicPr preferRelativeResize="0"/>
            <p:nvPr/>
          </p:nvPicPr>
          <p:blipFill>
            <a:blip r:embed="rId2">
              <a:alphaModFix/>
            </a:blip>
            <a:stretch>
              <a:fillRect/>
            </a:stretch>
          </p:blipFill>
          <p:spPr>
            <a:xfrm>
              <a:off x="-2283175" y="-2348314"/>
              <a:ext cx="3423101" cy="3494678"/>
            </a:xfrm>
            <a:prstGeom prst="rect">
              <a:avLst/>
            </a:prstGeom>
            <a:noFill/>
            <a:ln>
              <a:noFill/>
            </a:ln>
          </p:spPr>
        </p:pic>
      </p:gr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26"/>
        <p:cNvGrpSpPr/>
        <p:nvPr/>
      </p:nvGrpSpPr>
      <p:grpSpPr>
        <a:xfrm>
          <a:off x="0" y="0"/>
          <a:ext cx="0" cy="0"/>
          <a:chOff x="0" y="0"/>
          <a:chExt cx="0" cy="0"/>
        </a:xfrm>
      </p:grpSpPr>
      <p:grpSp>
        <p:nvGrpSpPr>
          <p:cNvPr id="127" name="Google Shape;127;p16"/>
          <p:cNvGrpSpPr/>
          <p:nvPr/>
        </p:nvGrpSpPr>
        <p:grpSpPr>
          <a:xfrm>
            <a:off x="3183650" y="-2195914"/>
            <a:ext cx="5784306" cy="9991578"/>
            <a:chOff x="3183650" y="-2195914"/>
            <a:chExt cx="5784306" cy="9991578"/>
          </a:xfrm>
        </p:grpSpPr>
        <p:grpSp>
          <p:nvGrpSpPr>
            <p:cNvPr id="128" name="Google Shape;128;p16"/>
            <p:cNvGrpSpPr/>
            <p:nvPr/>
          </p:nvGrpSpPr>
          <p:grpSpPr>
            <a:xfrm>
              <a:off x="3183650" y="-2195914"/>
              <a:ext cx="5407626" cy="9991578"/>
              <a:chOff x="3183650" y="-2195914"/>
              <a:chExt cx="5407626" cy="9991578"/>
            </a:xfrm>
          </p:grpSpPr>
          <p:pic>
            <p:nvPicPr>
              <p:cNvPr id="129" name="Google Shape;129;p16"/>
              <p:cNvPicPr preferRelativeResize="0"/>
              <p:nvPr/>
            </p:nvPicPr>
            <p:blipFill>
              <a:blip r:embed="rId2">
                <a:alphaModFix/>
              </a:blip>
              <a:stretch>
                <a:fillRect/>
              </a:stretch>
            </p:blipFill>
            <p:spPr>
              <a:xfrm>
                <a:off x="5168175" y="-2195914"/>
                <a:ext cx="3423101" cy="3494678"/>
              </a:xfrm>
              <a:prstGeom prst="rect">
                <a:avLst/>
              </a:prstGeom>
              <a:noFill/>
              <a:ln>
                <a:noFill/>
              </a:ln>
            </p:spPr>
          </p:pic>
          <p:pic>
            <p:nvPicPr>
              <p:cNvPr id="130" name="Google Shape;130;p16"/>
              <p:cNvPicPr preferRelativeResize="0"/>
              <p:nvPr/>
            </p:nvPicPr>
            <p:blipFill>
              <a:blip r:embed="rId2">
                <a:alphaModFix/>
              </a:blip>
              <a:stretch>
                <a:fillRect/>
              </a:stretch>
            </p:blipFill>
            <p:spPr>
              <a:xfrm rot="10800000">
                <a:off x="3183650" y="4300986"/>
                <a:ext cx="3423101" cy="3494678"/>
              </a:xfrm>
              <a:prstGeom prst="rect">
                <a:avLst/>
              </a:prstGeom>
              <a:noFill/>
              <a:ln>
                <a:noFill/>
              </a:ln>
            </p:spPr>
          </p:pic>
        </p:grpSp>
        <p:pic>
          <p:nvPicPr>
            <p:cNvPr id="131" name="Google Shape;131;p16"/>
            <p:cNvPicPr preferRelativeResize="0"/>
            <p:nvPr/>
          </p:nvPicPr>
          <p:blipFill>
            <a:blip r:embed="rId3">
              <a:alphaModFix/>
            </a:blip>
            <a:srcRect l="20400" t="31861" r="28005" b="29168"/>
            <a:stretch>
              <a:fillRect/>
            </a:stretch>
          </p:blipFill>
          <p:spPr>
            <a:xfrm>
              <a:off x="8257931" y="4333875"/>
              <a:ext cx="710025" cy="540252"/>
            </a:xfrm>
            <a:prstGeom prst="rect">
              <a:avLst/>
            </a:prstGeom>
            <a:noFill/>
            <a:ln>
              <a:noFill/>
            </a:ln>
          </p:spPr>
        </p:pic>
      </p:grpSp>
      <p:sp>
        <p:nvSpPr>
          <p:cNvPr id="132" name="Google Shape;132;p16"/>
          <p:cNvSpPr txBox="1">
            <a:spLocks noGrp="1"/>
          </p:cNvSpPr>
          <p:nvPr>
            <p:ph type="title"/>
          </p:nvPr>
        </p:nvSpPr>
        <p:spPr>
          <a:xfrm>
            <a:off x="4194050" y="3172500"/>
            <a:ext cx="4236600" cy="661800"/>
          </a:xfrm>
          <a:prstGeom prst="rect">
            <a:avLst/>
          </a:prstGeom>
        </p:spPr>
        <p:txBody>
          <a:bodyPr spcFirstLastPara="1" wrap="square" lIns="91425" tIns="91425" rIns="91425" bIns="91425" anchor="t" anchorCtr="0">
            <a:noAutofit/>
          </a:bodyPr>
          <a:lstStyle>
            <a:lvl1pPr lvl="0" rtl="0">
              <a:spcBef>
                <a:spcPct val="0"/>
              </a:spcBef>
              <a:spcAft>
                <a:spcPct val="0"/>
              </a:spcAft>
              <a:buSzPts val="3000"/>
              <a:buNone/>
              <a:defRPr sz="2200"/>
            </a:lvl1pPr>
            <a:lvl2pPr lvl="1" algn="ctr" rtl="0">
              <a:spcBef>
                <a:spcPct val="0"/>
              </a:spcBef>
              <a:spcAft>
                <a:spcPct val="0"/>
              </a:spcAft>
              <a:buSzPts val="3000"/>
              <a:buNone/>
              <a:defRPr sz="3000"/>
            </a:lvl2pPr>
            <a:lvl3pPr lvl="2" algn="ctr" rtl="0">
              <a:spcBef>
                <a:spcPct val="0"/>
              </a:spcBef>
              <a:spcAft>
                <a:spcPct val="0"/>
              </a:spcAft>
              <a:buSzPts val="3000"/>
              <a:buNone/>
              <a:defRPr sz="3000"/>
            </a:lvl3pPr>
            <a:lvl4pPr lvl="3" algn="ctr" rtl="0">
              <a:spcBef>
                <a:spcPct val="0"/>
              </a:spcBef>
              <a:spcAft>
                <a:spcPct val="0"/>
              </a:spcAft>
              <a:buSzPts val="3000"/>
              <a:buNone/>
              <a:defRPr sz="3000"/>
            </a:lvl4pPr>
            <a:lvl5pPr lvl="4" algn="ctr" rtl="0">
              <a:spcBef>
                <a:spcPct val="0"/>
              </a:spcBef>
              <a:spcAft>
                <a:spcPct val="0"/>
              </a:spcAft>
              <a:buSzPts val="3000"/>
              <a:buNone/>
              <a:defRPr sz="3000"/>
            </a:lvl5pPr>
            <a:lvl6pPr lvl="5" algn="ctr" rtl="0">
              <a:spcBef>
                <a:spcPct val="0"/>
              </a:spcBef>
              <a:spcAft>
                <a:spcPct val="0"/>
              </a:spcAft>
              <a:buSzPts val="3000"/>
              <a:buNone/>
              <a:defRPr sz="3000"/>
            </a:lvl6pPr>
            <a:lvl7pPr lvl="6" algn="ctr" rtl="0">
              <a:spcBef>
                <a:spcPct val="0"/>
              </a:spcBef>
              <a:spcAft>
                <a:spcPct val="0"/>
              </a:spcAft>
              <a:buSzPts val="3000"/>
              <a:buNone/>
              <a:defRPr sz="3000"/>
            </a:lvl7pPr>
            <a:lvl8pPr lvl="7" algn="ctr" rtl="0">
              <a:spcBef>
                <a:spcPct val="0"/>
              </a:spcBef>
              <a:spcAft>
                <a:spcPct val="0"/>
              </a:spcAft>
              <a:buSzPts val="3000"/>
              <a:buNone/>
              <a:defRPr sz="3000"/>
            </a:lvl8pPr>
            <a:lvl9pPr lvl="8" algn="ctr" rtl="0">
              <a:spcBef>
                <a:spcPct val="0"/>
              </a:spcBef>
              <a:spcAft>
                <a:spcPct val="0"/>
              </a:spcAft>
              <a:buSzPts val="3000"/>
              <a:buNone/>
              <a:defRPr sz="3000"/>
            </a:lvl9pPr>
          </a:lstStyle>
          <a:p>
            <a:endParaRPr/>
          </a:p>
        </p:txBody>
      </p:sp>
      <p:sp>
        <p:nvSpPr>
          <p:cNvPr id="133" name="Google Shape;133;p16"/>
          <p:cNvSpPr txBox="1">
            <a:spLocks noGrp="1"/>
          </p:cNvSpPr>
          <p:nvPr>
            <p:ph type="subTitle" idx="1"/>
          </p:nvPr>
        </p:nvSpPr>
        <p:spPr>
          <a:xfrm>
            <a:off x="4194171" y="1309200"/>
            <a:ext cx="4236600" cy="1863300"/>
          </a:xfrm>
          <a:prstGeom prst="rect">
            <a:avLst/>
          </a:prstGeom>
        </p:spPr>
        <p:txBody>
          <a:bodyPr spcFirstLastPara="1" wrap="square" lIns="91425" tIns="91425" rIns="91425" bIns="91425" anchor="b" anchorCtr="0">
            <a:noAutofit/>
          </a:bodyPr>
          <a:lstStyle>
            <a:lvl1pPr lvl="0" rtl="0">
              <a:spcBef>
                <a:spcPct val="0"/>
              </a:spcBef>
              <a:spcAft>
                <a:spcPct val="0"/>
              </a:spcAft>
              <a:buSzPts val="3000"/>
              <a:buNone/>
              <a:defRPr sz="2500"/>
            </a:lvl1pPr>
            <a:lvl2pPr lvl="1" algn="ctr" rtl="0">
              <a:lnSpc>
                <a:spcPct val="100000"/>
              </a:lnSpc>
              <a:spcBef>
                <a:spcPct val="0"/>
              </a:spcBef>
              <a:spcAft>
                <a:spcPct val="0"/>
              </a:spcAft>
              <a:buSzPts val="3000"/>
              <a:buNone/>
              <a:defRPr sz="3000"/>
            </a:lvl2pPr>
            <a:lvl3pPr lvl="2" algn="ctr" rtl="0">
              <a:lnSpc>
                <a:spcPct val="100000"/>
              </a:lnSpc>
              <a:spcBef>
                <a:spcPct val="0"/>
              </a:spcBef>
              <a:spcAft>
                <a:spcPct val="0"/>
              </a:spcAft>
              <a:buSzPts val="3000"/>
              <a:buNone/>
              <a:defRPr sz="3000"/>
            </a:lvl3pPr>
            <a:lvl4pPr lvl="3" algn="ctr" rtl="0">
              <a:lnSpc>
                <a:spcPct val="100000"/>
              </a:lnSpc>
              <a:spcBef>
                <a:spcPct val="0"/>
              </a:spcBef>
              <a:spcAft>
                <a:spcPct val="0"/>
              </a:spcAft>
              <a:buSzPts val="3000"/>
              <a:buNone/>
              <a:defRPr sz="3000"/>
            </a:lvl4pPr>
            <a:lvl5pPr lvl="4" algn="ctr" rtl="0">
              <a:lnSpc>
                <a:spcPct val="100000"/>
              </a:lnSpc>
              <a:spcBef>
                <a:spcPct val="0"/>
              </a:spcBef>
              <a:spcAft>
                <a:spcPct val="0"/>
              </a:spcAft>
              <a:buSzPts val="3000"/>
              <a:buNone/>
              <a:defRPr sz="3000"/>
            </a:lvl5pPr>
            <a:lvl6pPr lvl="5" algn="ctr" rtl="0">
              <a:lnSpc>
                <a:spcPct val="100000"/>
              </a:lnSpc>
              <a:spcBef>
                <a:spcPct val="0"/>
              </a:spcBef>
              <a:spcAft>
                <a:spcPct val="0"/>
              </a:spcAft>
              <a:buSzPts val="3000"/>
              <a:buNone/>
              <a:defRPr sz="3000"/>
            </a:lvl6pPr>
            <a:lvl7pPr lvl="6" algn="ctr" rtl="0">
              <a:lnSpc>
                <a:spcPct val="100000"/>
              </a:lnSpc>
              <a:spcBef>
                <a:spcPct val="0"/>
              </a:spcBef>
              <a:spcAft>
                <a:spcPct val="0"/>
              </a:spcAft>
              <a:buSzPts val="3000"/>
              <a:buNone/>
              <a:defRPr sz="3000"/>
            </a:lvl7pPr>
            <a:lvl8pPr lvl="7" algn="ctr" rtl="0">
              <a:lnSpc>
                <a:spcPct val="100000"/>
              </a:lnSpc>
              <a:spcBef>
                <a:spcPct val="0"/>
              </a:spcBef>
              <a:spcAft>
                <a:spcPct val="0"/>
              </a:spcAft>
              <a:buSzPts val="3000"/>
              <a:buNone/>
              <a:defRPr sz="3000"/>
            </a:lvl8pPr>
            <a:lvl9pPr lvl="8" algn="ctr" rtl="0">
              <a:lnSpc>
                <a:spcPct val="100000"/>
              </a:lnSpc>
              <a:spcBef>
                <a:spcPct val="0"/>
              </a:spcBef>
              <a:spcAft>
                <a:spcPct val="0"/>
              </a:spcAft>
              <a:buSzPts val="3000"/>
              <a:buNone/>
              <a:defRPr sz="3000"/>
            </a:lvl9pPr>
          </a:lstStyle>
          <a:p>
            <a:endParaRPr/>
          </a:p>
        </p:txBody>
      </p:sp>
      <p:sp>
        <p:nvSpPr>
          <p:cNvPr id="134" name="Google Shape;134;p16"/>
          <p:cNvSpPr>
            <a:spLocks noGrp="1"/>
          </p:cNvSpPr>
          <p:nvPr>
            <p:ph type="pic" idx="2"/>
          </p:nvPr>
        </p:nvSpPr>
        <p:spPr>
          <a:xfrm>
            <a:off x="-1152787" y="539750"/>
            <a:ext cx="4685400" cy="4064100"/>
          </a:xfrm>
          <a:prstGeom prst="hexagon">
            <a:avLst>
              <a:gd name="adj" fmla="val 25000"/>
              <a:gd name="vf" fmla="val 115470"/>
            </a:avLst>
          </a:prstGeom>
          <a:noFill/>
          <a:ln w="76200" cap="flat" cmpd="sng">
            <a:solidFill>
              <a:schemeClr val="accent1"/>
            </a:solidFill>
            <a:prstDash val="solid"/>
            <a:miter lim="8000"/>
            <a:headEnd type="none" w="sm" len="sm"/>
            <a:tailEnd type="none" w="sm" len="sm"/>
          </a:ln>
        </p:spPr>
        <p:txBody>
          <a:bodyPr/>
          <a:lstStyle/>
          <a:p>
            <a:endParaRPr/>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text">
  <p:cSld name="CUSTOM">
    <p:bg>
      <p:bgPr>
        <a:blipFill>
          <a:blip r:embed="rId2">
            <a:alphaModFix/>
          </a:blip>
          <a:stretch>
            <a:fillRect/>
          </a:stretch>
        </a:blipFill>
        <a:effectLst/>
      </p:bgPr>
    </p:bg>
    <p:spTree>
      <p:nvGrpSpPr>
        <p:cNvPr id="1" name="Shape 135"/>
        <p:cNvGrpSpPr/>
        <p:nvPr/>
      </p:nvGrpSpPr>
      <p:grpSpPr>
        <a:xfrm>
          <a:off x="0" y="0"/>
          <a:ext cx="0" cy="0"/>
          <a:chOff x="0" y="0"/>
          <a:chExt cx="0" cy="0"/>
        </a:xfrm>
      </p:grpSpPr>
      <p:grpSp>
        <p:nvGrpSpPr>
          <p:cNvPr id="136" name="Google Shape;136;p17"/>
          <p:cNvGrpSpPr/>
          <p:nvPr/>
        </p:nvGrpSpPr>
        <p:grpSpPr>
          <a:xfrm>
            <a:off x="-1376825" y="-196975"/>
            <a:ext cx="10726686" cy="7957764"/>
            <a:chOff x="-1376825" y="-196975"/>
            <a:chExt cx="10726686" cy="7957764"/>
          </a:xfrm>
        </p:grpSpPr>
        <p:pic>
          <p:nvPicPr>
            <p:cNvPr id="137" name="Google Shape;137;p17"/>
            <p:cNvPicPr preferRelativeResize="0"/>
            <p:nvPr/>
          </p:nvPicPr>
          <p:blipFill>
            <a:blip r:embed="rId3">
              <a:alphaModFix/>
            </a:blip>
            <a:srcRect l="22156" t="22665" r="45973" b="48662"/>
            <a:stretch>
              <a:fillRect/>
            </a:stretch>
          </p:blipFill>
          <p:spPr>
            <a:xfrm>
              <a:off x="8387891" y="-196975"/>
              <a:ext cx="961970" cy="871798"/>
            </a:xfrm>
            <a:prstGeom prst="rect">
              <a:avLst/>
            </a:prstGeom>
            <a:noFill/>
            <a:ln>
              <a:noFill/>
            </a:ln>
          </p:spPr>
        </p:pic>
        <p:pic>
          <p:nvPicPr>
            <p:cNvPr id="138" name="Google Shape;138;p17"/>
            <p:cNvPicPr preferRelativeResize="0"/>
            <p:nvPr/>
          </p:nvPicPr>
          <p:blipFill>
            <a:blip r:embed="rId4">
              <a:alphaModFix/>
            </a:blip>
            <a:srcRect t="32854"/>
            <a:stretch>
              <a:fillRect/>
            </a:stretch>
          </p:blipFill>
          <p:spPr>
            <a:xfrm flipH="1">
              <a:off x="7920750" y="4381075"/>
              <a:ext cx="1223250" cy="421200"/>
            </a:xfrm>
            <a:prstGeom prst="rect">
              <a:avLst/>
            </a:prstGeom>
            <a:noFill/>
            <a:ln>
              <a:noFill/>
            </a:ln>
          </p:spPr>
        </p:pic>
        <p:pic>
          <p:nvPicPr>
            <p:cNvPr id="139" name="Google Shape;139;p17"/>
            <p:cNvPicPr preferRelativeResize="0"/>
            <p:nvPr/>
          </p:nvPicPr>
          <p:blipFill>
            <a:blip r:embed="rId5">
              <a:alphaModFix/>
            </a:blip>
            <a:stretch>
              <a:fillRect/>
            </a:stretch>
          </p:blipFill>
          <p:spPr>
            <a:xfrm rot="10800000">
              <a:off x="-1376825" y="4266111"/>
              <a:ext cx="3423101" cy="3494678"/>
            </a:xfrm>
            <a:prstGeom prst="rect">
              <a:avLst/>
            </a:prstGeom>
            <a:noFill/>
            <a:ln>
              <a:noFill/>
            </a:ln>
          </p:spPr>
        </p:pic>
      </p:grpSp>
      <p:sp>
        <p:nvSpPr>
          <p:cNvPr id="140" name="Google Shape;140;p17"/>
          <p:cNvSpPr txBox="1">
            <a:spLocks noGrp="1"/>
          </p:cNvSpPr>
          <p:nvPr>
            <p:ph type="title"/>
          </p:nvPr>
        </p:nvSpPr>
        <p:spPr>
          <a:xfrm>
            <a:off x="4210175" y="1368063"/>
            <a:ext cx="4220700" cy="1488000"/>
          </a:xfrm>
          <a:prstGeom prst="rect">
            <a:avLst/>
          </a:prstGeom>
        </p:spPr>
        <p:txBody>
          <a:bodyPr spcFirstLastPara="1" wrap="square" lIns="91425" tIns="91425" rIns="91425" bIns="91425" anchor="b" anchorCtr="0">
            <a:noAutofit/>
          </a:bodyPr>
          <a:lstStyle>
            <a:lvl1pPr lvl="0" rtl="0">
              <a:spcBef>
                <a:spcPct val="0"/>
              </a:spcBef>
              <a:spcAft>
                <a:spcPct val="0"/>
              </a:spcAft>
              <a:buSzPts val="3400"/>
              <a:buNone/>
              <a:defRPr sz="4000"/>
            </a:lvl1pPr>
            <a:lvl2pPr lvl="1" rtl="0">
              <a:spcBef>
                <a:spcPct val="0"/>
              </a:spcBef>
              <a:spcAft>
                <a:spcPct val="0"/>
              </a:spcAft>
              <a:buSzPts val="3900"/>
              <a:buNone/>
              <a:defRPr/>
            </a:lvl2pPr>
            <a:lvl3pPr lvl="2" rtl="0">
              <a:spcBef>
                <a:spcPct val="0"/>
              </a:spcBef>
              <a:spcAft>
                <a:spcPct val="0"/>
              </a:spcAft>
              <a:buSzPts val="3900"/>
              <a:buNone/>
              <a:defRPr/>
            </a:lvl3pPr>
            <a:lvl4pPr lvl="3" rtl="0">
              <a:spcBef>
                <a:spcPct val="0"/>
              </a:spcBef>
              <a:spcAft>
                <a:spcPct val="0"/>
              </a:spcAft>
              <a:buSzPts val="3900"/>
              <a:buNone/>
              <a:defRPr/>
            </a:lvl4pPr>
            <a:lvl5pPr lvl="4" rtl="0">
              <a:spcBef>
                <a:spcPct val="0"/>
              </a:spcBef>
              <a:spcAft>
                <a:spcPct val="0"/>
              </a:spcAft>
              <a:buSzPts val="3900"/>
              <a:buNone/>
              <a:defRPr/>
            </a:lvl5pPr>
            <a:lvl6pPr lvl="5" rtl="0">
              <a:spcBef>
                <a:spcPct val="0"/>
              </a:spcBef>
              <a:spcAft>
                <a:spcPct val="0"/>
              </a:spcAft>
              <a:buSzPts val="3900"/>
              <a:buNone/>
              <a:defRPr/>
            </a:lvl6pPr>
            <a:lvl7pPr lvl="6" rtl="0">
              <a:spcBef>
                <a:spcPct val="0"/>
              </a:spcBef>
              <a:spcAft>
                <a:spcPct val="0"/>
              </a:spcAft>
              <a:buSzPts val="3900"/>
              <a:buNone/>
              <a:defRPr/>
            </a:lvl7pPr>
            <a:lvl8pPr lvl="7" rtl="0">
              <a:spcBef>
                <a:spcPct val="0"/>
              </a:spcBef>
              <a:spcAft>
                <a:spcPct val="0"/>
              </a:spcAft>
              <a:buSzPts val="3900"/>
              <a:buNone/>
              <a:defRPr/>
            </a:lvl8pPr>
            <a:lvl9pPr lvl="8" rtl="0">
              <a:spcBef>
                <a:spcPct val="0"/>
              </a:spcBef>
              <a:spcAft>
                <a:spcPct val="0"/>
              </a:spcAft>
              <a:buSzPts val="3900"/>
              <a:buNone/>
              <a:defRPr/>
            </a:lvl9pPr>
          </a:lstStyle>
          <a:p>
            <a:endParaRPr/>
          </a:p>
        </p:txBody>
      </p:sp>
      <p:sp>
        <p:nvSpPr>
          <p:cNvPr id="141" name="Google Shape;141;p17"/>
          <p:cNvSpPr txBox="1">
            <a:spLocks noGrp="1"/>
          </p:cNvSpPr>
          <p:nvPr>
            <p:ph type="subTitle" idx="1"/>
          </p:nvPr>
        </p:nvSpPr>
        <p:spPr>
          <a:xfrm>
            <a:off x="4210175" y="2856238"/>
            <a:ext cx="4220700" cy="919200"/>
          </a:xfrm>
          <a:prstGeom prst="rect">
            <a:avLst/>
          </a:prstGeom>
        </p:spPr>
        <p:txBody>
          <a:bodyPr spcFirstLastPara="1" wrap="square" lIns="91425" tIns="91425" rIns="91425" bIns="91425" anchor="t" anchorCtr="0">
            <a:noAutofit/>
          </a:bodyPr>
          <a:lstStyle>
            <a:lvl1pPr lvl="0" rtl="0">
              <a:spcBef>
                <a:spcPct val="0"/>
              </a:spcBef>
              <a:spcAft>
                <a:spcPct val="0"/>
              </a:spcAft>
              <a:buSzPts val="1200"/>
              <a:buNone/>
              <a:defRPr/>
            </a:lvl1pPr>
            <a:lvl2pPr lvl="1" algn="ctr" rtl="0">
              <a:lnSpc>
                <a:spcPct val="100000"/>
              </a:lnSpc>
              <a:spcBef>
                <a:spcPct val="0"/>
              </a:spcBef>
              <a:spcAft>
                <a:spcPct val="0"/>
              </a:spcAft>
              <a:buSzPts val="1200"/>
              <a:buNone/>
              <a:defRPr/>
            </a:lvl2pPr>
            <a:lvl3pPr lvl="2" algn="ctr" rtl="0">
              <a:lnSpc>
                <a:spcPct val="100000"/>
              </a:lnSpc>
              <a:spcBef>
                <a:spcPct val="0"/>
              </a:spcBef>
              <a:spcAft>
                <a:spcPct val="0"/>
              </a:spcAft>
              <a:buSzPts val="1200"/>
              <a:buNone/>
              <a:defRPr/>
            </a:lvl3pPr>
            <a:lvl4pPr lvl="3" algn="ctr" rtl="0">
              <a:lnSpc>
                <a:spcPct val="100000"/>
              </a:lnSpc>
              <a:spcBef>
                <a:spcPct val="0"/>
              </a:spcBef>
              <a:spcAft>
                <a:spcPct val="0"/>
              </a:spcAft>
              <a:buSzPts val="1200"/>
              <a:buNone/>
              <a:defRPr/>
            </a:lvl4pPr>
            <a:lvl5pPr lvl="4" algn="ctr" rtl="0">
              <a:lnSpc>
                <a:spcPct val="100000"/>
              </a:lnSpc>
              <a:spcBef>
                <a:spcPct val="0"/>
              </a:spcBef>
              <a:spcAft>
                <a:spcPct val="0"/>
              </a:spcAft>
              <a:buSzPts val="1200"/>
              <a:buNone/>
              <a:defRPr/>
            </a:lvl5pPr>
            <a:lvl6pPr lvl="5" algn="ctr" rtl="0">
              <a:lnSpc>
                <a:spcPct val="100000"/>
              </a:lnSpc>
              <a:spcBef>
                <a:spcPct val="0"/>
              </a:spcBef>
              <a:spcAft>
                <a:spcPct val="0"/>
              </a:spcAft>
              <a:buSzPts val="1200"/>
              <a:buNone/>
              <a:defRPr/>
            </a:lvl6pPr>
            <a:lvl7pPr lvl="6" algn="ctr" rtl="0">
              <a:lnSpc>
                <a:spcPct val="100000"/>
              </a:lnSpc>
              <a:spcBef>
                <a:spcPct val="0"/>
              </a:spcBef>
              <a:spcAft>
                <a:spcPct val="0"/>
              </a:spcAft>
              <a:buSzPts val="1200"/>
              <a:buNone/>
              <a:defRPr/>
            </a:lvl7pPr>
            <a:lvl8pPr lvl="7" algn="ctr" rtl="0">
              <a:lnSpc>
                <a:spcPct val="100000"/>
              </a:lnSpc>
              <a:spcBef>
                <a:spcPct val="0"/>
              </a:spcBef>
              <a:spcAft>
                <a:spcPct val="0"/>
              </a:spcAft>
              <a:buSzPts val="1200"/>
              <a:buNone/>
              <a:defRPr/>
            </a:lvl8pPr>
            <a:lvl9pPr lvl="8" algn="ctr" rtl="0">
              <a:lnSpc>
                <a:spcPct val="100000"/>
              </a:lnSpc>
              <a:spcBef>
                <a:spcPct val="0"/>
              </a:spcBef>
              <a:spcAft>
                <a:spcPct val="0"/>
              </a:spcAft>
              <a:buSzPts val="1200"/>
              <a:buNone/>
              <a:defRPr/>
            </a:lvl9pPr>
          </a:lstStyle>
          <a:p>
            <a:endParaRPr/>
          </a:p>
        </p:txBody>
      </p:sp>
      <p:sp>
        <p:nvSpPr>
          <p:cNvPr id="142" name="Google Shape;142;p17"/>
          <p:cNvSpPr>
            <a:spLocks noGrp="1"/>
          </p:cNvSpPr>
          <p:nvPr>
            <p:ph type="pic" idx="2"/>
          </p:nvPr>
        </p:nvSpPr>
        <p:spPr>
          <a:xfrm>
            <a:off x="-1152787" y="539700"/>
            <a:ext cx="4685400" cy="4064100"/>
          </a:xfrm>
          <a:prstGeom prst="hexagon">
            <a:avLst>
              <a:gd name="adj" fmla="val 25000"/>
              <a:gd name="vf" fmla="val 115470"/>
            </a:avLst>
          </a:prstGeom>
          <a:noFill/>
          <a:ln w="76200" cap="flat" cmpd="sng">
            <a:solidFill>
              <a:schemeClr val="accent1"/>
            </a:solidFill>
            <a:prstDash val="solid"/>
            <a:miter lim="8000"/>
            <a:headEnd type="none" w="sm" len="sm"/>
            <a:tailEnd type="none" w="sm" len="sm"/>
          </a:ln>
        </p:spPr>
        <p:txBody>
          <a:bodyPr/>
          <a:lstStyle/>
          <a:p>
            <a:endParaRPr/>
          </a:p>
        </p:txBody>
      </p:sp>
      <p:pic>
        <p:nvPicPr>
          <p:cNvPr id="143" name="Google Shape;143;p17"/>
          <p:cNvPicPr preferRelativeResize="0"/>
          <p:nvPr/>
        </p:nvPicPr>
        <p:blipFill>
          <a:blip r:embed="rId4">
            <a:alphaModFix/>
          </a:blip>
          <a:srcRect t="32854"/>
          <a:stretch>
            <a:fillRect/>
          </a:stretch>
        </p:blipFill>
        <p:spPr>
          <a:xfrm flipH="1">
            <a:off x="7920751" y="4381075"/>
            <a:ext cx="1223250" cy="421200"/>
          </a:xfrm>
          <a:prstGeom prst="rect">
            <a:avLst/>
          </a:prstGeom>
          <a:noFill/>
          <a:ln>
            <a:noFill/>
          </a:ln>
        </p:spPr>
      </p:pic>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and text 1">
  <p:cSld name="CUSTOM_4">
    <p:bg>
      <p:bgPr>
        <a:blipFill>
          <a:blip r:embed="rId2">
            <a:alphaModFix/>
          </a:blip>
          <a:stretch>
            <a:fillRect/>
          </a:stretch>
        </a:blipFill>
        <a:effectLst/>
      </p:bgPr>
    </p:bg>
    <p:spTree>
      <p:nvGrpSpPr>
        <p:cNvPr id="1" name="Shape 144"/>
        <p:cNvGrpSpPr/>
        <p:nvPr/>
      </p:nvGrpSpPr>
      <p:grpSpPr>
        <a:xfrm>
          <a:off x="0" y="0"/>
          <a:ext cx="0" cy="0"/>
          <a:chOff x="0" y="0"/>
          <a:chExt cx="0" cy="0"/>
        </a:xfrm>
      </p:grpSpPr>
      <p:grpSp>
        <p:nvGrpSpPr>
          <p:cNvPr id="145" name="Google Shape;145;p18"/>
          <p:cNvGrpSpPr/>
          <p:nvPr/>
        </p:nvGrpSpPr>
        <p:grpSpPr>
          <a:xfrm>
            <a:off x="-275084" y="-2195914"/>
            <a:ext cx="11130635" cy="9092578"/>
            <a:chOff x="-275084" y="-2195914"/>
            <a:chExt cx="11130635" cy="9092578"/>
          </a:xfrm>
        </p:grpSpPr>
        <p:grpSp>
          <p:nvGrpSpPr>
            <p:cNvPr id="146" name="Google Shape;146;p18"/>
            <p:cNvGrpSpPr/>
            <p:nvPr/>
          </p:nvGrpSpPr>
          <p:grpSpPr>
            <a:xfrm>
              <a:off x="2336150" y="-2195914"/>
              <a:ext cx="8519401" cy="9092578"/>
              <a:chOff x="2336150" y="-2195914"/>
              <a:chExt cx="8519401" cy="9092578"/>
            </a:xfrm>
          </p:grpSpPr>
          <p:pic>
            <p:nvPicPr>
              <p:cNvPr id="147" name="Google Shape;147;p18"/>
              <p:cNvPicPr preferRelativeResize="0"/>
              <p:nvPr/>
            </p:nvPicPr>
            <p:blipFill>
              <a:blip r:embed="rId3">
                <a:alphaModFix/>
              </a:blip>
              <a:stretch>
                <a:fillRect/>
              </a:stretch>
            </p:blipFill>
            <p:spPr>
              <a:xfrm rot="10800000">
                <a:off x="7432450" y="3401986"/>
                <a:ext cx="3423101" cy="3494678"/>
              </a:xfrm>
              <a:prstGeom prst="rect">
                <a:avLst/>
              </a:prstGeom>
              <a:noFill/>
              <a:ln>
                <a:noFill/>
              </a:ln>
            </p:spPr>
          </p:pic>
          <p:pic>
            <p:nvPicPr>
              <p:cNvPr id="148" name="Google Shape;148;p18"/>
              <p:cNvPicPr preferRelativeResize="0"/>
              <p:nvPr/>
            </p:nvPicPr>
            <p:blipFill>
              <a:blip r:embed="rId3">
                <a:alphaModFix/>
              </a:blip>
              <a:stretch>
                <a:fillRect/>
              </a:stretch>
            </p:blipFill>
            <p:spPr>
              <a:xfrm>
                <a:off x="2336150" y="-2195914"/>
                <a:ext cx="3423101" cy="3494678"/>
              </a:xfrm>
              <a:prstGeom prst="rect">
                <a:avLst/>
              </a:prstGeom>
              <a:noFill/>
              <a:ln>
                <a:noFill/>
              </a:ln>
            </p:spPr>
          </p:pic>
        </p:grpSp>
        <p:grpSp>
          <p:nvGrpSpPr>
            <p:cNvPr id="149" name="Google Shape;149;p18"/>
            <p:cNvGrpSpPr/>
            <p:nvPr/>
          </p:nvGrpSpPr>
          <p:grpSpPr>
            <a:xfrm>
              <a:off x="-275084" y="-279075"/>
              <a:ext cx="1320410" cy="1214763"/>
              <a:chOff x="7347766" y="-196975"/>
              <a:chExt cx="1320410" cy="1214763"/>
            </a:xfrm>
          </p:grpSpPr>
          <p:pic>
            <p:nvPicPr>
              <p:cNvPr id="150" name="Google Shape;150;p18"/>
              <p:cNvPicPr preferRelativeResize="0"/>
              <p:nvPr/>
            </p:nvPicPr>
            <p:blipFill>
              <a:blip r:embed="rId4">
                <a:alphaModFix/>
              </a:blip>
              <a:srcRect l="22156" t="22665" r="45973" b="48662"/>
              <a:stretch>
                <a:fillRect/>
              </a:stretch>
            </p:blipFill>
            <p:spPr>
              <a:xfrm>
                <a:off x="7347766" y="-196975"/>
                <a:ext cx="961970" cy="871798"/>
              </a:xfrm>
              <a:prstGeom prst="rect">
                <a:avLst/>
              </a:prstGeom>
              <a:noFill/>
              <a:ln>
                <a:noFill/>
              </a:ln>
            </p:spPr>
          </p:pic>
          <p:pic>
            <p:nvPicPr>
              <p:cNvPr id="151" name="Google Shape;151;p18"/>
              <p:cNvPicPr preferRelativeResize="0"/>
              <p:nvPr/>
            </p:nvPicPr>
            <p:blipFill>
              <a:blip r:embed="rId4">
                <a:alphaModFix/>
              </a:blip>
              <a:srcRect l="22156" t="22665" r="45973" b="48662"/>
              <a:stretch>
                <a:fillRect/>
              </a:stretch>
            </p:blipFill>
            <p:spPr>
              <a:xfrm flipH="1">
                <a:off x="8203402" y="596586"/>
                <a:ext cx="464774" cy="421202"/>
              </a:xfrm>
              <a:prstGeom prst="rect">
                <a:avLst/>
              </a:prstGeom>
              <a:noFill/>
              <a:ln>
                <a:noFill/>
              </a:ln>
            </p:spPr>
          </p:pic>
        </p:grpSp>
        <p:pic>
          <p:nvPicPr>
            <p:cNvPr id="152" name="Google Shape;152;p18"/>
            <p:cNvPicPr preferRelativeResize="0"/>
            <p:nvPr/>
          </p:nvPicPr>
          <p:blipFill>
            <a:blip r:embed="rId5">
              <a:alphaModFix/>
            </a:blip>
            <a:srcRect t="32854"/>
            <a:stretch>
              <a:fillRect/>
            </a:stretch>
          </p:blipFill>
          <p:spPr>
            <a:xfrm>
              <a:off x="0" y="4533475"/>
              <a:ext cx="1223250" cy="421200"/>
            </a:xfrm>
            <a:prstGeom prst="rect">
              <a:avLst/>
            </a:prstGeom>
            <a:noFill/>
            <a:ln>
              <a:noFill/>
            </a:ln>
          </p:spPr>
        </p:pic>
      </p:grpSp>
      <p:sp>
        <p:nvSpPr>
          <p:cNvPr id="153" name="Google Shape;153;p18"/>
          <p:cNvSpPr txBox="1">
            <a:spLocks noGrp="1"/>
          </p:cNvSpPr>
          <p:nvPr>
            <p:ph type="title"/>
          </p:nvPr>
        </p:nvSpPr>
        <p:spPr>
          <a:xfrm>
            <a:off x="720000" y="1873475"/>
            <a:ext cx="3597900" cy="667500"/>
          </a:xfrm>
          <a:prstGeom prst="rect">
            <a:avLst/>
          </a:prstGeom>
        </p:spPr>
        <p:txBody>
          <a:bodyPr spcFirstLastPara="1" wrap="square" lIns="91425" tIns="91425" rIns="91425" bIns="91425" anchor="b" anchorCtr="0">
            <a:noAutofit/>
          </a:bodyPr>
          <a:lstStyle>
            <a:lvl1pPr lvl="0" rtl="0">
              <a:spcBef>
                <a:spcPct val="0"/>
              </a:spcBef>
              <a:spcAft>
                <a:spcPct val="0"/>
              </a:spcAft>
              <a:buSzPts val="3400"/>
              <a:buNone/>
              <a:defRPr/>
            </a:lvl1pPr>
            <a:lvl2pPr lvl="1" rtl="0">
              <a:spcBef>
                <a:spcPct val="0"/>
              </a:spcBef>
              <a:spcAft>
                <a:spcPct val="0"/>
              </a:spcAft>
              <a:buSzPts val="3900"/>
              <a:buNone/>
              <a:defRPr/>
            </a:lvl2pPr>
            <a:lvl3pPr lvl="2" rtl="0">
              <a:spcBef>
                <a:spcPct val="0"/>
              </a:spcBef>
              <a:spcAft>
                <a:spcPct val="0"/>
              </a:spcAft>
              <a:buSzPts val="3900"/>
              <a:buNone/>
              <a:defRPr/>
            </a:lvl3pPr>
            <a:lvl4pPr lvl="3" rtl="0">
              <a:spcBef>
                <a:spcPct val="0"/>
              </a:spcBef>
              <a:spcAft>
                <a:spcPct val="0"/>
              </a:spcAft>
              <a:buSzPts val="3900"/>
              <a:buNone/>
              <a:defRPr/>
            </a:lvl4pPr>
            <a:lvl5pPr lvl="4" rtl="0">
              <a:spcBef>
                <a:spcPct val="0"/>
              </a:spcBef>
              <a:spcAft>
                <a:spcPct val="0"/>
              </a:spcAft>
              <a:buSzPts val="3900"/>
              <a:buNone/>
              <a:defRPr/>
            </a:lvl5pPr>
            <a:lvl6pPr lvl="5" rtl="0">
              <a:spcBef>
                <a:spcPct val="0"/>
              </a:spcBef>
              <a:spcAft>
                <a:spcPct val="0"/>
              </a:spcAft>
              <a:buSzPts val="3900"/>
              <a:buNone/>
              <a:defRPr/>
            </a:lvl6pPr>
            <a:lvl7pPr lvl="6" rtl="0">
              <a:spcBef>
                <a:spcPct val="0"/>
              </a:spcBef>
              <a:spcAft>
                <a:spcPct val="0"/>
              </a:spcAft>
              <a:buSzPts val="3900"/>
              <a:buNone/>
              <a:defRPr/>
            </a:lvl7pPr>
            <a:lvl8pPr lvl="7" rtl="0">
              <a:spcBef>
                <a:spcPct val="0"/>
              </a:spcBef>
              <a:spcAft>
                <a:spcPct val="0"/>
              </a:spcAft>
              <a:buSzPts val="3900"/>
              <a:buNone/>
              <a:defRPr/>
            </a:lvl8pPr>
            <a:lvl9pPr lvl="8" rtl="0">
              <a:spcBef>
                <a:spcPct val="0"/>
              </a:spcBef>
              <a:spcAft>
                <a:spcPct val="0"/>
              </a:spcAft>
              <a:buSzPts val="3900"/>
              <a:buNone/>
              <a:defRPr/>
            </a:lvl9pPr>
          </a:lstStyle>
          <a:p>
            <a:endParaRPr/>
          </a:p>
        </p:txBody>
      </p:sp>
      <p:sp>
        <p:nvSpPr>
          <p:cNvPr id="154" name="Google Shape;154;p18"/>
          <p:cNvSpPr txBox="1">
            <a:spLocks noGrp="1"/>
          </p:cNvSpPr>
          <p:nvPr>
            <p:ph type="subTitle" idx="1"/>
          </p:nvPr>
        </p:nvSpPr>
        <p:spPr>
          <a:xfrm>
            <a:off x="720000" y="2464825"/>
            <a:ext cx="3597900" cy="805200"/>
          </a:xfrm>
          <a:prstGeom prst="rect">
            <a:avLst/>
          </a:prstGeom>
        </p:spPr>
        <p:txBody>
          <a:bodyPr spcFirstLastPara="1" wrap="square" lIns="91425" tIns="91425" rIns="91425" bIns="91425" anchor="t" anchorCtr="0">
            <a:noAutofit/>
          </a:bodyPr>
          <a:lstStyle>
            <a:lvl1pPr lvl="0" rtl="0">
              <a:spcBef>
                <a:spcPct val="0"/>
              </a:spcBef>
              <a:spcAft>
                <a:spcPct val="0"/>
              </a:spcAft>
              <a:buSzPts val="1200"/>
              <a:buNone/>
              <a:defRPr/>
            </a:lvl1pPr>
            <a:lvl2pPr lvl="1" algn="ctr" rtl="0">
              <a:lnSpc>
                <a:spcPct val="100000"/>
              </a:lnSpc>
              <a:spcBef>
                <a:spcPct val="0"/>
              </a:spcBef>
              <a:spcAft>
                <a:spcPct val="0"/>
              </a:spcAft>
              <a:buSzPts val="1200"/>
              <a:buNone/>
              <a:defRPr/>
            </a:lvl2pPr>
            <a:lvl3pPr lvl="2" algn="ctr" rtl="0">
              <a:lnSpc>
                <a:spcPct val="100000"/>
              </a:lnSpc>
              <a:spcBef>
                <a:spcPct val="0"/>
              </a:spcBef>
              <a:spcAft>
                <a:spcPct val="0"/>
              </a:spcAft>
              <a:buSzPts val="1200"/>
              <a:buNone/>
              <a:defRPr/>
            </a:lvl3pPr>
            <a:lvl4pPr lvl="3" algn="ctr" rtl="0">
              <a:lnSpc>
                <a:spcPct val="100000"/>
              </a:lnSpc>
              <a:spcBef>
                <a:spcPct val="0"/>
              </a:spcBef>
              <a:spcAft>
                <a:spcPct val="0"/>
              </a:spcAft>
              <a:buSzPts val="1200"/>
              <a:buNone/>
              <a:defRPr/>
            </a:lvl4pPr>
            <a:lvl5pPr lvl="4" algn="ctr" rtl="0">
              <a:lnSpc>
                <a:spcPct val="100000"/>
              </a:lnSpc>
              <a:spcBef>
                <a:spcPct val="0"/>
              </a:spcBef>
              <a:spcAft>
                <a:spcPct val="0"/>
              </a:spcAft>
              <a:buSzPts val="1200"/>
              <a:buNone/>
              <a:defRPr/>
            </a:lvl5pPr>
            <a:lvl6pPr lvl="5" algn="ctr" rtl="0">
              <a:lnSpc>
                <a:spcPct val="100000"/>
              </a:lnSpc>
              <a:spcBef>
                <a:spcPct val="0"/>
              </a:spcBef>
              <a:spcAft>
                <a:spcPct val="0"/>
              </a:spcAft>
              <a:buSzPts val="1200"/>
              <a:buNone/>
              <a:defRPr/>
            </a:lvl6pPr>
            <a:lvl7pPr lvl="6" algn="ctr" rtl="0">
              <a:lnSpc>
                <a:spcPct val="100000"/>
              </a:lnSpc>
              <a:spcBef>
                <a:spcPct val="0"/>
              </a:spcBef>
              <a:spcAft>
                <a:spcPct val="0"/>
              </a:spcAft>
              <a:buSzPts val="1200"/>
              <a:buNone/>
              <a:defRPr/>
            </a:lvl7pPr>
            <a:lvl8pPr lvl="7" algn="ctr" rtl="0">
              <a:lnSpc>
                <a:spcPct val="100000"/>
              </a:lnSpc>
              <a:spcBef>
                <a:spcPct val="0"/>
              </a:spcBef>
              <a:spcAft>
                <a:spcPct val="0"/>
              </a:spcAft>
              <a:buSzPts val="1200"/>
              <a:buNone/>
              <a:defRPr/>
            </a:lvl8pPr>
            <a:lvl9pPr lvl="8" algn="ctr" rtl="0">
              <a:lnSpc>
                <a:spcPct val="100000"/>
              </a:lnSpc>
              <a:spcBef>
                <a:spcPct val="0"/>
              </a:spcBef>
              <a:spcAft>
                <a:spcPct val="0"/>
              </a:spcAft>
              <a:buSzPts val="1200"/>
              <a:buNone/>
              <a:defRPr/>
            </a:lvl9pPr>
          </a:lstStyle>
          <a:p>
            <a:endParaRPr/>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155"/>
        <p:cNvGrpSpPr/>
        <p:nvPr/>
      </p:nvGrpSpPr>
      <p:grpSpPr>
        <a:xfrm>
          <a:off x="0" y="0"/>
          <a:ext cx="0" cy="0"/>
          <a:chOff x="0" y="0"/>
          <a:chExt cx="0" cy="0"/>
        </a:xfrm>
      </p:grpSpPr>
      <p:sp>
        <p:nvSpPr>
          <p:cNvPr id="156" name="Google Shape;156;p19"/>
          <p:cNvSpPr txBox="1">
            <a:spLocks noGrp="1"/>
          </p:cNvSpPr>
          <p:nvPr>
            <p:ph type="title"/>
          </p:nvPr>
        </p:nvSpPr>
        <p:spPr>
          <a:xfrm>
            <a:off x="4837200" y="2055546"/>
            <a:ext cx="3593400" cy="483600"/>
          </a:xfrm>
          <a:prstGeom prst="rect">
            <a:avLst/>
          </a:prstGeom>
        </p:spPr>
        <p:txBody>
          <a:bodyPr spcFirstLastPara="1" wrap="square" lIns="91425" tIns="91425" rIns="91425" bIns="91425" anchor="b" anchorCtr="0">
            <a:noAutofit/>
          </a:bodyPr>
          <a:lstStyle>
            <a:lvl1pPr lvl="0" algn="r" rtl="0">
              <a:spcBef>
                <a:spcPct val="0"/>
              </a:spcBef>
              <a:spcAft>
                <a:spcPct val="0"/>
              </a:spcAft>
              <a:buSzPts val="3400"/>
              <a:buNone/>
              <a:defRPr/>
            </a:lvl1pPr>
            <a:lvl2pPr lvl="1" rtl="0">
              <a:spcBef>
                <a:spcPct val="0"/>
              </a:spcBef>
              <a:spcAft>
                <a:spcPct val="0"/>
              </a:spcAft>
              <a:buSzPts val="3900"/>
              <a:buNone/>
              <a:defRPr/>
            </a:lvl2pPr>
            <a:lvl3pPr lvl="2" rtl="0">
              <a:spcBef>
                <a:spcPct val="0"/>
              </a:spcBef>
              <a:spcAft>
                <a:spcPct val="0"/>
              </a:spcAft>
              <a:buSzPts val="3900"/>
              <a:buNone/>
              <a:defRPr/>
            </a:lvl3pPr>
            <a:lvl4pPr lvl="3" rtl="0">
              <a:spcBef>
                <a:spcPct val="0"/>
              </a:spcBef>
              <a:spcAft>
                <a:spcPct val="0"/>
              </a:spcAft>
              <a:buSzPts val="3900"/>
              <a:buNone/>
              <a:defRPr/>
            </a:lvl4pPr>
            <a:lvl5pPr lvl="4" rtl="0">
              <a:spcBef>
                <a:spcPct val="0"/>
              </a:spcBef>
              <a:spcAft>
                <a:spcPct val="0"/>
              </a:spcAft>
              <a:buSzPts val="3900"/>
              <a:buNone/>
              <a:defRPr/>
            </a:lvl5pPr>
            <a:lvl6pPr lvl="5" rtl="0">
              <a:spcBef>
                <a:spcPct val="0"/>
              </a:spcBef>
              <a:spcAft>
                <a:spcPct val="0"/>
              </a:spcAft>
              <a:buSzPts val="3900"/>
              <a:buNone/>
              <a:defRPr/>
            </a:lvl6pPr>
            <a:lvl7pPr lvl="6" rtl="0">
              <a:spcBef>
                <a:spcPct val="0"/>
              </a:spcBef>
              <a:spcAft>
                <a:spcPct val="0"/>
              </a:spcAft>
              <a:buSzPts val="3900"/>
              <a:buNone/>
              <a:defRPr/>
            </a:lvl7pPr>
            <a:lvl8pPr lvl="7" rtl="0">
              <a:spcBef>
                <a:spcPct val="0"/>
              </a:spcBef>
              <a:spcAft>
                <a:spcPct val="0"/>
              </a:spcAft>
              <a:buSzPts val="3900"/>
              <a:buNone/>
              <a:defRPr/>
            </a:lvl8pPr>
            <a:lvl9pPr lvl="8" rtl="0">
              <a:spcBef>
                <a:spcPct val="0"/>
              </a:spcBef>
              <a:spcAft>
                <a:spcPct val="0"/>
              </a:spcAft>
              <a:buSzPts val="3900"/>
              <a:buNone/>
              <a:defRPr/>
            </a:lvl9pPr>
          </a:lstStyle>
          <a:p>
            <a:endParaRPr/>
          </a:p>
        </p:txBody>
      </p:sp>
      <p:sp>
        <p:nvSpPr>
          <p:cNvPr id="157" name="Google Shape;157;p19"/>
          <p:cNvSpPr txBox="1">
            <a:spLocks noGrp="1"/>
          </p:cNvSpPr>
          <p:nvPr>
            <p:ph type="subTitle" idx="1"/>
          </p:nvPr>
        </p:nvSpPr>
        <p:spPr>
          <a:xfrm>
            <a:off x="4837375" y="2460229"/>
            <a:ext cx="3593400" cy="733800"/>
          </a:xfrm>
          <a:prstGeom prst="rect">
            <a:avLst/>
          </a:prstGeom>
        </p:spPr>
        <p:txBody>
          <a:bodyPr spcFirstLastPara="1" wrap="square" lIns="91425" tIns="91425" rIns="91425" bIns="91425" anchor="t" anchorCtr="0">
            <a:noAutofit/>
          </a:bodyPr>
          <a:lstStyle>
            <a:lvl1pPr lvl="0" algn="r" rtl="0">
              <a:spcBef>
                <a:spcPct val="0"/>
              </a:spcBef>
              <a:spcAft>
                <a:spcPct val="0"/>
              </a:spcAft>
              <a:buSzPts val="1200"/>
              <a:buNone/>
              <a:defRPr/>
            </a:lvl1pPr>
            <a:lvl2pPr lvl="1" algn="ctr" rtl="0">
              <a:lnSpc>
                <a:spcPct val="100000"/>
              </a:lnSpc>
              <a:spcBef>
                <a:spcPct val="0"/>
              </a:spcBef>
              <a:spcAft>
                <a:spcPct val="0"/>
              </a:spcAft>
              <a:buSzPts val="1200"/>
              <a:buNone/>
              <a:defRPr/>
            </a:lvl2pPr>
            <a:lvl3pPr lvl="2" algn="ctr" rtl="0">
              <a:lnSpc>
                <a:spcPct val="100000"/>
              </a:lnSpc>
              <a:spcBef>
                <a:spcPct val="0"/>
              </a:spcBef>
              <a:spcAft>
                <a:spcPct val="0"/>
              </a:spcAft>
              <a:buSzPts val="1200"/>
              <a:buNone/>
              <a:defRPr/>
            </a:lvl3pPr>
            <a:lvl4pPr lvl="3" algn="ctr" rtl="0">
              <a:lnSpc>
                <a:spcPct val="100000"/>
              </a:lnSpc>
              <a:spcBef>
                <a:spcPct val="0"/>
              </a:spcBef>
              <a:spcAft>
                <a:spcPct val="0"/>
              </a:spcAft>
              <a:buSzPts val="1200"/>
              <a:buNone/>
              <a:defRPr/>
            </a:lvl4pPr>
            <a:lvl5pPr lvl="4" algn="ctr" rtl="0">
              <a:lnSpc>
                <a:spcPct val="100000"/>
              </a:lnSpc>
              <a:spcBef>
                <a:spcPct val="0"/>
              </a:spcBef>
              <a:spcAft>
                <a:spcPct val="0"/>
              </a:spcAft>
              <a:buSzPts val="1200"/>
              <a:buNone/>
              <a:defRPr/>
            </a:lvl5pPr>
            <a:lvl6pPr lvl="5" algn="ctr" rtl="0">
              <a:lnSpc>
                <a:spcPct val="100000"/>
              </a:lnSpc>
              <a:spcBef>
                <a:spcPct val="0"/>
              </a:spcBef>
              <a:spcAft>
                <a:spcPct val="0"/>
              </a:spcAft>
              <a:buSzPts val="1200"/>
              <a:buNone/>
              <a:defRPr/>
            </a:lvl6pPr>
            <a:lvl7pPr lvl="6" algn="ctr" rtl="0">
              <a:lnSpc>
                <a:spcPct val="100000"/>
              </a:lnSpc>
              <a:spcBef>
                <a:spcPct val="0"/>
              </a:spcBef>
              <a:spcAft>
                <a:spcPct val="0"/>
              </a:spcAft>
              <a:buSzPts val="1200"/>
              <a:buNone/>
              <a:defRPr/>
            </a:lvl7pPr>
            <a:lvl8pPr lvl="7" algn="ctr" rtl="0">
              <a:lnSpc>
                <a:spcPct val="100000"/>
              </a:lnSpc>
              <a:spcBef>
                <a:spcPct val="0"/>
              </a:spcBef>
              <a:spcAft>
                <a:spcPct val="0"/>
              </a:spcAft>
              <a:buSzPts val="1200"/>
              <a:buNone/>
              <a:defRPr/>
            </a:lvl8pPr>
            <a:lvl9pPr lvl="8" algn="ctr" rtl="0">
              <a:lnSpc>
                <a:spcPct val="100000"/>
              </a:lnSpc>
              <a:spcBef>
                <a:spcPct val="0"/>
              </a:spcBef>
              <a:spcAft>
                <a:spcPct val="0"/>
              </a:spcAft>
              <a:buSzPts val="1200"/>
              <a:buNone/>
              <a:defRPr/>
            </a:lvl9pPr>
          </a:lstStyle>
          <a:p>
            <a:endParaRPr/>
          </a:p>
        </p:txBody>
      </p:sp>
      <p:grpSp>
        <p:nvGrpSpPr>
          <p:cNvPr id="158" name="Google Shape;158;p19"/>
          <p:cNvGrpSpPr/>
          <p:nvPr/>
        </p:nvGrpSpPr>
        <p:grpSpPr>
          <a:xfrm>
            <a:off x="-1376825" y="117176"/>
            <a:ext cx="10520825" cy="7643614"/>
            <a:chOff x="-1376825" y="117176"/>
            <a:chExt cx="10520825" cy="7643614"/>
          </a:xfrm>
        </p:grpSpPr>
        <p:pic>
          <p:nvPicPr>
            <p:cNvPr id="159" name="Google Shape;159;p19"/>
            <p:cNvPicPr preferRelativeResize="0"/>
            <p:nvPr/>
          </p:nvPicPr>
          <p:blipFill>
            <a:blip r:embed="rId2">
              <a:alphaModFix/>
            </a:blip>
            <a:stretch>
              <a:fillRect/>
            </a:stretch>
          </p:blipFill>
          <p:spPr>
            <a:xfrm rot="10800000">
              <a:off x="-1376825" y="4266111"/>
              <a:ext cx="3423101" cy="3494678"/>
            </a:xfrm>
            <a:prstGeom prst="rect">
              <a:avLst/>
            </a:prstGeom>
            <a:noFill/>
            <a:ln>
              <a:noFill/>
            </a:ln>
          </p:spPr>
        </p:pic>
        <p:pic>
          <p:nvPicPr>
            <p:cNvPr id="160" name="Google Shape;160;p19"/>
            <p:cNvPicPr preferRelativeResize="0"/>
            <p:nvPr/>
          </p:nvPicPr>
          <p:blipFill>
            <a:blip r:embed="rId3">
              <a:alphaModFix/>
            </a:blip>
            <a:srcRect l="16439" t="16438" r="16432" b="16438"/>
            <a:stretch>
              <a:fillRect/>
            </a:stretch>
          </p:blipFill>
          <p:spPr>
            <a:xfrm>
              <a:off x="8470841" y="117176"/>
              <a:ext cx="568513" cy="572698"/>
            </a:xfrm>
            <a:prstGeom prst="rect">
              <a:avLst/>
            </a:prstGeom>
            <a:noFill/>
            <a:ln>
              <a:noFill/>
            </a:ln>
          </p:spPr>
        </p:pic>
        <p:pic>
          <p:nvPicPr>
            <p:cNvPr id="161" name="Google Shape;161;p19"/>
            <p:cNvPicPr preferRelativeResize="0"/>
            <p:nvPr/>
          </p:nvPicPr>
          <p:blipFill>
            <a:blip r:embed="rId4">
              <a:alphaModFix/>
            </a:blip>
            <a:srcRect t="32854"/>
            <a:stretch>
              <a:fillRect/>
            </a:stretch>
          </p:blipFill>
          <p:spPr>
            <a:xfrm flipH="1">
              <a:off x="7920750" y="4381075"/>
              <a:ext cx="1223250" cy="421200"/>
            </a:xfrm>
            <a:prstGeom prst="rect">
              <a:avLst/>
            </a:prstGeom>
            <a:noFill/>
            <a:ln>
              <a:noFill/>
            </a:ln>
          </p:spPr>
        </p:pic>
      </p:gr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62"/>
        <p:cNvGrpSpPr/>
        <p:nvPr/>
      </p:nvGrpSpPr>
      <p:grpSpPr>
        <a:xfrm>
          <a:off x="0" y="0"/>
          <a:ext cx="0" cy="0"/>
          <a:chOff x="0" y="0"/>
          <a:chExt cx="0" cy="0"/>
        </a:xfrm>
      </p:grpSpPr>
      <p:grpSp>
        <p:nvGrpSpPr>
          <p:cNvPr id="163" name="Google Shape;163;p20"/>
          <p:cNvGrpSpPr/>
          <p:nvPr/>
        </p:nvGrpSpPr>
        <p:grpSpPr>
          <a:xfrm>
            <a:off x="-2130775" y="-2195914"/>
            <a:ext cx="12986326" cy="9092578"/>
            <a:chOff x="-2130775" y="-2195914"/>
            <a:chExt cx="12986326" cy="9092578"/>
          </a:xfrm>
        </p:grpSpPr>
        <p:grpSp>
          <p:nvGrpSpPr>
            <p:cNvPr id="164" name="Google Shape;164;p20"/>
            <p:cNvGrpSpPr/>
            <p:nvPr/>
          </p:nvGrpSpPr>
          <p:grpSpPr>
            <a:xfrm>
              <a:off x="-2130775" y="-2195914"/>
              <a:ext cx="12986326" cy="9092578"/>
              <a:chOff x="-2130775" y="-2195914"/>
              <a:chExt cx="12986326" cy="9092578"/>
            </a:xfrm>
          </p:grpSpPr>
          <p:pic>
            <p:nvPicPr>
              <p:cNvPr id="165" name="Google Shape;165;p20"/>
              <p:cNvPicPr preferRelativeResize="0"/>
              <p:nvPr/>
            </p:nvPicPr>
            <p:blipFill>
              <a:blip r:embed="rId2">
                <a:alphaModFix/>
              </a:blip>
              <a:stretch>
                <a:fillRect/>
              </a:stretch>
            </p:blipFill>
            <p:spPr>
              <a:xfrm>
                <a:off x="-2130775" y="-2195914"/>
                <a:ext cx="3423101" cy="3494678"/>
              </a:xfrm>
              <a:prstGeom prst="rect">
                <a:avLst/>
              </a:prstGeom>
              <a:noFill/>
              <a:ln>
                <a:noFill/>
              </a:ln>
            </p:spPr>
          </p:pic>
          <p:pic>
            <p:nvPicPr>
              <p:cNvPr id="166" name="Google Shape;166;p20"/>
              <p:cNvPicPr preferRelativeResize="0"/>
              <p:nvPr/>
            </p:nvPicPr>
            <p:blipFill>
              <a:blip r:embed="rId2">
                <a:alphaModFix/>
              </a:blip>
              <a:stretch>
                <a:fillRect/>
              </a:stretch>
            </p:blipFill>
            <p:spPr>
              <a:xfrm rot="10800000">
                <a:off x="7432450" y="3401986"/>
                <a:ext cx="3423101" cy="3494678"/>
              </a:xfrm>
              <a:prstGeom prst="rect">
                <a:avLst/>
              </a:prstGeom>
              <a:noFill/>
              <a:ln>
                <a:noFill/>
              </a:ln>
            </p:spPr>
          </p:pic>
        </p:grpSp>
        <p:pic>
          <p:nvPicPr>
            <p:cNvPr id="167" name="Google Shape;167;p20"/>
            <p:cNvPicPr preferRelativeResize="0"/>
            <p:nvPr/>
          </p:nvPicPr>
          <p:blipFill>
            <a:blip r:embed="rId3">
              <a:alphaModFix/>
            </a:blip>
            <a:srcRect l="22156" t="22665" r="45973" b="48662"/>
            <a:stretch>
              <a:fillRect/>
            </a:stretch>
          </p:blipFill>
          <p:spPr>
            <a:xfrm>
              <a:off x="8387891" y="-196975"/>
              <a:ext cx="961970" cy="871798"/>
            </a:xfrm>
            <a:prstGeom prst="rect">
              <a:avLst/>
            </a:prstGeom>
            <a:noFill/>
            <a:ln>
              <a:noFill/>
            </a:ln>
          </p:spPr>
        </p:pic>
        <p:pic>
          <p:nvPicPr>
            <p:cNvPr id="168" name="Google Shape;168;p20"/>
            <p:cNvPicPr preferRelativeResize="0"/>
            <p:nvPr/>
          </p:nvPicPr>
          <p:blipFill>
            <a:blip r:embed="rId4">
              <a:alphaModFix/>
            </a:blip>
            <a:srcRect t="32854"/>
            <a:stretch>
              <a:fillRect/>
            </a:stretch>
          </p:blipFill>
          <p:spPr>
            <a:xfrm>
              <a:off x="0" y="4533475"/>
              <a:ext cx="1223250" cy="421200"/>
            </a:xfrm>
            <a:prstGeom prst="rect">
              <a:avLst/>
            </a:prstGeom>
            <a:noFill/>
            <a:ln>
              <a:noFill/>
            </a:ln>
          </p:spPr>
        </p:pic>
      </p:grpSp>
      <p:sp>
        <p:nvSpPr>
          <p:cNvPr id="169" name="Google Shape;169;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ct val="0"/>
              </a:spcBef>
              <a:spcAft>
                <a:spcPct val="0"/>
              </a:spcAft>
              <a:buSzPts val="3400"/>
              <a:buNone/>
              <a:defRPr/>
            </a:lvl1pPr>
            <a:lvl2pPr lvl="1" rtl="0">
              <a:spcBef>
                <a:spcPct val="0"/>
              </a:spcBef>
              <a:spcAft>
                <a:spcPct val="0"/>
              </a:spcAft>
              <a:buSzPts val="3900"/>
              <a:buNone/>
              <a:defRPr/>
            </a:lvl2pPr>
            <a:lvl3pPr lvl="2" rtl="0">
              <a:spcBef>
                <a:spcPct val="0"/>
              </a:spcBef>
              <a:spcAft>
                <a:spcPct val="0"/>
              </a:spcAft>
              <a:buSzPts val="3900"/>
              <a:buNone/>
              <a:defRPr/>
            </a:lvl3pPr>
            <a:lvl4pPr lvl="3" rtl="0">
              <a:spcBef>
                <a:spcPct val="0"/>
              </a:spcBef>
              <a:spcAft>
                <a:spcPct val="0"/>
              </a:spcAft>
              <a:buSzPts val="3900"/>
              <a:buNone/>
              <a:defRPr/>
            </a:lvl4pPr>
            <a:lvl5pPr lvl="4" rtl="0">
              <a:spcBef>
                <a:spcPct val="0"/>
              </a:spcBef>
              <a:spcAft>
                <a:spcPct val="0"/>
              </a:spcAft>
              <a:buSzPts val="3900"/>
              <a:buNone/>
              <a:defRPr/>
            </a:lvl5pPr>
            <a:lvl6pPr lvl="5" rtl="0">
              <a:spcBef>
                <a:spcPct val="0"/>
              </a:spcBef>
              <a:spcAft>
                <a:spcPct val="0"/>
              </a:spcAft>
              <a:buSzPts val="3900"/>
              <a:buNone/>
              <a:defRPr/>
            </a:lvl6pPr>
            <a:lvl7pPr lvl="6" rtl="0">
              <a:spcBef>
                <a:spcPct val="0"/>
              </a:spcBef>
              <a:spcAft>
                <a:spcPct val="0"/>
              </a:spcAft>
              <a:buSzPts val="3900"/>
              <a:buNone/>
              <a:defRPr/>
            </a:lvl7pPr>
            <a:lvl8pPr lvl="7" rtl="0">
              <a:spcBef>
                <a:spcPct val="0"/>
              </a:spcBef>
              <a:spcAft>
                <a:spcPct val="0"/>
              </a:spcAft>
              <a:buSzPts val="3900"/>
              <a:buNone/>
              <a:defRPr/>
            </a:lvl8pPr>
            <a:lvl9pPr lvl="8" rtl="0">
              <a:spcBef>
                <a:spcPct val="0"/>
              </a:spcBef>
              <a:spcAft>
                <a:spcPct val="0"/>
              </a:spcAft>
              <a:buSzPts val="3900"/>
              <a:buNone/>
              <a:defRPr/>
            </a:lvl9pPr>
          </a:lstStyle>
          <a:p>
            <a:endParaRPr/>
          </a:p>
        </p:txBody>
      </p:sp>
      <p:sp>
        <p:nvSpPr>
          <p:cNvPr id="170" name="Google Shape;170;p20"/>
          <p:cNvSpPr txBox="1">
            <a:spLocks noGrp="1"/>
          </p:cNvSpPr>
          <p:nvPr>
            <p:ph type="subTitle" idx="1"/>
          </p:nvPr>
        </p:nvSpPr>
        <p:spPr>
          <a:xfrm>
            <a:off x="4062175" y="2291325"/>
            <a:ext cx="2460900" cy="1800300"/>
          </a:xfrm>
          <a:prstGeom prst="rect">
            <a:avLst/>
          </a:prstGeom>
        </p:spPr>
        <p:txBody>
          <a:bodyPr spcFirstLastPara="1" wrap="square" lIns="91425" tIns="91425" rIns="91425" bIns="91425" anchor="t" anchorCtr="0">
            <a:noAutofit/>
          </a:bodyPr>
          <a:lstStyle>
            <a:lvl1pPr lvl="0" rtl="0">
              <a:spcBef>
                <a:spcPct val="0"/>
              </a:spcBef>
              <a:spcAft>
                <a:spcPct val="0"/>
              </a:spcAft>
              <a:buSzPts val="1200"/>
              <a:buNone/>
              <a:defRPr b="0"/>
            </a:lvl1pPr>
            <a:lvl2pPr lvl="1" algn="ctr" rtl="0">
              <a:lnSpc>
                <a:spcPct val="100000"/>
              </a:lnSpc>
              <a:spcBef>
                <a:spcPct val="0"/>
              </a:spcBef>
              <a:spcAft>
                <a:spcPct val="0"/>
              </a:spcAft>
              <a:buSzPts val="1200"/>
              <a:buNone/>
              <a:defRPr/>
            </a:lvl2pPr>
            <a:lvl3pPr lvl="2" algn="ctr" rtl="0">
              <a:lnSpc>
                <a:spcPct val="100000"/>
              </a:lnSpc>
              <a:spcBef>
                <a:spcPct val="0"/>
              </a:spcBef>
              <a:spcAft>
                <a:spcPct val="0"/>
              </a:spcAft>
              <a:buSzPts val="1200"/>
              <a:buNone/>
              <a:defRPr/>
            </a:lvl3pPr>
            <a:lvl4pPr lvl="3" algn="ctr" rtl="0">
              <a:lnSpc>
                <a:spcPct val="100000"/>
              </a:lnSpc>
              <a:spcBef>
                <a:spcPct val="0"/>
              </a:spcBef>
              <a:spcAft>
                <a:spcPct val="0"/>
              </a:spcAft>
              <a:buSzPts val="1200"/>
              <a:buNone/>
              <a:defRPr/>
            </a:lvl4pPr>
            <a:lvl5pPr lvl="4" algn="ctr" rtl="0">
              <a:lnSpc>
                <a:spcPct val="100000"/>
              </a:lnSpc>
              <a:spcBef>
                <a:spcPct val="0"/>
              </a:spcBef>
              <a:spcAft>
                <a:spcPct val="0"/>
              </a:spcAft>
              <a:buSzPts val="1200"/>
              <a:buNone/>
              <a:defRPr/>
            </a:lvl5pPr>
            <a:lvl6pPr lvl="5" algn="ctr" rtl="0">
              <a:lnSpc>
                <a:spcPct val="100000"/>
              </a:lnSpc>
              <a:spcBef>
                <a:spcPct val="0"/>
              </a:spcBef>
              <a:spcAft>
                <a:spcPct val="0"/>
              </a:spcAft>
              <a:buSzPts val="1200"/>
              <a:buNone/>
              <a:defRPr/>
            </a:lvl6pPr>
            <a:lvl7pPr lvl="6" algn="ctr" rtl="0">
              <a:lnSpc>
                <a:spcPct val="100000"/>
              </a:lnSpc>
              <a:spcBef>
                <a:spcPct val="0"/>
              </a:spcBef>
              <a:spcAft>
                <a:spcPct val="0"/>
              </a:spcAft>
              <a:buSzPts val="1200"/>
              <a:buNone/>
              <a:defRPr/>
            </a:lvl7pPr>
            <a:lvl8pPr lvl="7" algn="ctr" rtl="0">
              <a:lnSpc>
                <a:spcPct val="100000"/>
              </a:lnSpc>
              <a:spcBef>
                <a:spcPct val="0"/>
              </a:spcBef>
              <a:spcAft>
                <a:spcPct val="0"/>
              </a:spcAft>
              <a:buSzPts val="1200"/>
              <a:buNone/>
              <a:defRPr/>
            </a:lvl8pPr>
            <a:lvl9pPr lvl="8" algn="ctr" rtl="0">
              <a:lnSpc>
                <a:spcPct val="100000"/>
              </a:lnSpc>
              <a:spcBef>
                <a:spcPct val="0"/>
              </a:spcBef>
              <a:spcAft>
                <a:spcPct val="0"/>
              </a:spcAft>
              <a:buSzPts val="1200"/>
              <a:buNone/>
              <a:defRPr/>
            </a:lvl9pPr>
          </a:lstStyle>
          <a:p>
            <a:endParaRPr/>
          </a:p>
        </p:txBody>
      </p:sp>
      <p:sp>
        <p:nvSpPr>
          <p:cNvPr id="171" name="Google Shape;171;p20"/>
          <p:cNvSpPr txBox="1">
            <a:spLocks noGrp="1"/>
          </p:cNvSpPr>
          <p:nvPr>
            <p:ph type="subTitle" idx="2"/>
          </p:nvPr>
        </p:nvSpPr>
        <p:spPr>
          <a:xfrm>
            <a:off x="720000" y="2291325"/>
            <a:ext cx="2460900" cy="1800300"/>
          </a:xfrm>
          <a:prstGeom prst="rect">
            <a:avLst/>
          </a:prstGeom>
        </p:spPr>
        <p:txBody>
          <a:bodyPr spcFirstLastPara="1" wrap="square" lIns="91425" tIns="91425" rIns="91425" bIns="91425" anchor="t" anchorCtr="0">
            <a:noAutofit/>
          </a:bodyPr>
          <a:lstStyle>
            <a:lvl1pPr lvl="0" rtl="0">
              <a:spcBef>
                <a:spcPct val="0"/>
              </a:spcBef>
              <a:spcAft>
                <a:spcPct val="0"/>
              </a:spcAft>
              <a:buSzPts val="1200"/>
              <a:buNone/>
              <a:defRPr b="0"/>
            </a:lvl1pPr>
            <a:lvl2pPr lvl="1" algn="ctr" rtl="0">
              <a:lnSpc>
                <a:spcPct val="100000"/>
              </a:lnSpc>
              <a:spcBef>
                <a:spcPct val="0"/>
              </a:spcBef>
              <a:spcAft>
                <a:spcPct val="0"/>
              </a:spcAft>
              <a:buSzPts val="1200"/>
              <a:buNone/>
              <a:defRPr/>
            </a:lvl2pPr>
            <a:lvl3pPr lvl="2" algn="ctr" rtl="0">
              <a:lnSpc>
                <a:spcPct val="100000"/>
              </a:lnSpc>
              <a:spcBef>
                <a:spcPct val="0"/>
              </a:spcBef>
              <a:spcAft>
                <a:spcPct val="0"/>
              </a:spcAft>
              <a:buSzPts val="1200"/>
              <a:buNone/>
              <a:defRPr/>
            </a:lvl3pPr>
            <a:lvl4pPr lvl="3" algn="ctr" rtl="0">
              <a:lnSpc>
                <a:spcPct val="100000"/>
              </a:lnSpc>
              <a:spcBef>
                <a:spcPct val="0"/>
              </a:spcBef>
              <a:spcAft>
                <a:spcPct val="0"/>
              </a:spcAft>
              <a:buSzPts val="1200"/>
              <a:buNone/>
              <a:defRPr/>
            </a:lvl4pPr>
            <a:lvl5pPr lvl="4" algn="ctr" rtl="0">
              <a:lnSpc>
                <a:spcPct val="100000"/>
              </a:lnSpc>
              <a:spcBef>
                <a:spcPct val="0"/>
              </a:spcBef>
              <a:spcAft>
                <a:spcPct val="0"/>
              </a:spcAft>
              <a:buSzPts val="1200"/>
              <a:buNone/>
              <a:defRPr/>
            </a:lvl5pPr>
            <a:lvl6pPr lvl="5" algn="ctr" rtl="0">
              <a:lnSpc>
                <a:spcPct val="100000"/>
              </a:lnSpc>
              <a:spcBef>
                <a:spcPct val="0"/>
              </a:spcBef>
              <a:spcAft>
                <a:spcPct val="0"/>
              </a:spcAft>
              <a:buSzPts val="1200"/>
              <a:buNone/>
              <a:defRPr/>
            </a:lvl6pPr>
            <a:lvl7pPr lvl="6" algn="ctr" rtl="0">
              <a:lnSpc>
                <a:spcPct val="100000"/>
              </a:lnSpc>
              <a:spcBef>
                <a:spcPct val="0"/>
              </a:spcBef>
              <a:spcAft>
                <a:spcPct val="0"/>
              </a:spcAft>
              <a:buSzPts val="1200"/>
              <a:buNone/>
              <a:defRPr/>
            </a:lvl7pPr>
            <a:lvl8pPr lvl="7" algn="ctr" rtl="0">
              <a:lnSpc>
                <a:spcPct val="100000"/>
              </a:lnSpc>
              <a:spcBef>
                <a:spcPct val="0"/>
              </a:spcBef>
              <a:spcAft>
                <a:spcPct val="0"/>
              </a:spcAft>
              <a:buSzPts val="1200"/>
              <a:buNone/>
              <a:defRPr/>
            </a:lvl8pPr>
            <a:lvl9pPr lvl="8" algn="ctr" rtl="0">
              <a:lnSpc>
                <a:spcPct val="100000"/>
              </a:lnSpc>
              <a:spcBef>
                <a:spcPct val="0"/>
              </a:spcBef>
              <a:spcAft>
                <a:spcPct val="0"/>
              </a:spcAft>
              <a:buSzPts val="1200"/>
              <a:buNone/>
              <a:defRPr/>
            </a:lvl9pPr>
          </a:lstStyle>
          <a:p>
            <a:endParaRPr/>
          </a:p>
        </p:txBody>
      </p:sp>
      <p:sp>
        <p:nvSpPr>
          <p:cNvPr id="172" name="Google Shape;172;p20"/>
          <p:cNvSpPr txBox="1">
            <a:spLocks noGrp="1"/>
          </p:cNvSpPr>
          <p:nvPr>
            <p:ph type="subTitle" idx="3"/>
          </p:nvPr>
        </p:nvSpPr>
        <p:spPr>
          <a:xfrm>
            <a:off x="720001" y="1808625"/>
            <a:ext cx="2460900" cy="558900"/>
          </a:xfrm>
          <a:prstGeom prst="rect">
            <a:avLst/>
          </a:prstGeom>
        </p:spPr>
        <p:txBody>
          <a:bodyPr spcFirstLastPara="1" wrap="square" lIns="91425" tIns="91425" rIns="91425" bIns="91425" anchor="b" anchorCtr="0">
            <a:noAutofit/>
          </a:bodyPr>
          <a:lstStyle>
            <a:lvl1pPr lvl="0" rtl="0">
              <a:spcBef>
                <a:spcPct val="0"/>
              </a:spcBef>
              <a:spcAft>
                <a:spcPct val="0"/>
              </a:spcAft>
              <a:buSzPts val="2400"/>
              <a:buFont typeface="Bebas Neue"/>
              <a:buNone/>
              <a:defRPr sz="2200">
                <a:latin typeface="Teko Medium"/>
                <a:ea typeface="Teko Medium"/>
                <a:cs typeface="Teko Medium"/>
                <a:sym typeface="Teko Medium"/>
              </a:defRPr>
            </a:lvl1pPr>
            <a:lvl2pPr lvl="1" algn="ctr" rtl="0">
              <a:lnSpc>
                <a:spcPct val="100000"/>
              </a:lnSpc>
              <a:spcBef>
                <a:spcPct val="0"/>
              </a:spcBef>
              <a:spcAft>
                <a:spcPct val="0"/>
              </a:spcAft>
              <a:buSzPts val="2400"/>
              <a:buFont typeface="Bebas Neue"/>
              <a:buNone/>
              <a:defRPr sz="2400">
                <a:latin typeface="Bebas Neue"/>
                <a:ea typeface="Bebas Neue"/>
                <a:cs typeface="Bebas Neue"/>
                <a:sym typeface="Bebas Neue"/>
              </a:defRPr>
            </a:lvl2pPr>
            <a:lvl3pPr lvl="2" algn="ctr" rtl="0">
              <a:lnSpc>
                <a:spcPct val="100000"/>
              </a:lnSpc>
              <a:spcBef>
                <a:spcPct val="0"/>
              </a:spcBef>
              <a:spcAft>
                <a:spcPct val="0"/>
              </a:spcAft>
              <a:buSzPts val="2400"/>
              <a:buFont typeface="Bebas Neue"/>
              <a:buNone/>
              <a:defRPr sz="2400">
                <a:latin typeface="Bebas Neue"/>
                <a:ea typeface="Bebas Neue"/>
                <a:cs typeface="Bebas Neue"/>
                <a:sym typeface="Bebas Neue"/>
              </a:defRPr>
            </a:lvl3pPr>
            <a:lvl4pPr lvl="3" algn="ctr" rtl="0">
              <a:lnSpc>
                <a:spcPct val="100000"/>
              </a:lnSpc>
              <a:spcBef>
                <a:spcPct val="0"/>
              </a:spcBef>
              <a:spcAft>
                <a:spcPct val="0"/>
              </a:spcAft>
              <a:buSzPts val="2400"/>
              <a:buFont typeface="Bebas Neue"/>
              <a:buNone/>
              <a:defRPr sz="2400">
                <a:latin typeface="Bebas Neue"/>
                <a:ea typeface="Bebas Neue"/>
                <a:cs typeface="Bebas Neue"/>
                <a:sym typeface="Bebas Neue"/>
              </a:defRPr>
            </a:lvl4pPr>
            <a:lvl5pPr lvl="4" algn="ctr" rtl="0">
              <a:lnSpc>
                <a:spcPct val="100000"/>
              </a:lnSpc>
              <a:spcBef>
                <a:spcPct val="0"/>
              </a:spcBef>
              <a:spcAft>
                <a:spcPct val="0"/>
              </a:spcAft>
              <a:buSzPts val="2400"/>
              <a:buFont typeface="Bebas Neue"/>
              <a:buNone/>
              <a:defRPr sz="2400">
                <a:latin typeface="Bebas Neue"/>
                <a:ea typeface="Bebas Neue"/>
                <a:cs typeface="Bebas Neue"/>
                <a:sym typeface="Bebas Neue"/>
              </a:defRPr>
            </a:lvl5pPr>
            <a:lvl6pPr lvl="5" algn="ctr" rtl="0">
              <a:lnSpc>
                <a:spcPct val="100000"/>
              </a:lnSpc>
              <a:spcBef>
                <a:spcPct val="0"/>
              </a:spcBef>
              <a:spcAft>
                <a:spcPct val="0"/>
              </a:spcAft>
              <a:buSzPts val="2400"/>
              <a:buFont typeface="Bebas Neue"/>
              <a:buNone/>
              <a:defRPr sz="2400">
                <a:latin typeface="Bebas Neue"/>
                <a:ea typeface="Bebas Neue"/>
                <a:cs typeface="Bebas Neue"/>
                <a:sym typeface="Bebas Neue"/>
              </a:defRPr>
            </a:lvl6pPr>
            <a:lvl7pPr lvl="6" algn="ctr" rtl="0">
              <a:lnSpc>
                <a:spcPct val="100000"/>
              </a:lnSpc>
              <a:spcBef>
                <a:spcPct val="0"/>
              </a:spcBef>
              <a:spcAft>
                <a:spcPct val="0"/>
              </a:spcAft>
              <a:buSzPts val="2400"/>
              <a:buFont typeface="Bebas Neue"/>
              <a:buNone/>
              <a:defRPr sz="2400">
                <a:latin typeface="Bebas Neue"/>
                <a:ea typeface="Bebas Neue"/>
                <a:cs typeface="Bebas Neue"/>
                <a:sym typeface="Bebas Neue"/>
              </a:defRPr>
            </a:lvl7pPr>
            <a:lvl8pPr lvl="7" algn="ctr" rtl="0">
              <a:lnSpc>
                <a:spcPct val="100000"/>
              </a:lnSpc>
              <a:spcBef>
                <a:spcPct val="0"/>
              </a:spcBef>
              <a:spcAft>
                <a:spcPct val="0"/>
              </a:spcAft>
              <a:buSzPts val="2400"/>
              <a:buFont typeface="Bebas Neue"/>
              <a:buNone/>
              <a:defRPr sz="2400">
                <a:latin typeface="Bebas Neue"/>
                <a:ea typeface="Bebas Neue"/>
                <a:cs typeface="Bebas Neue"/>
                <a:sym typeface="Bebas Neue"/>
              </a:defRPr>
            </a:lvl8pPr>
            <a:lvl9pPr lvl="8" algn="ctr" rtl="0">
              <a:lnSpc>
                <a:spcPct val="100000"/>
              </a:lnSpc>
              <a:spcBef>
                <a:spcPct val="0"/>
              </a:spcBef>
              <a:spcAft>
                <a:spcPct val="0"/>
              </a:spcAft>
              <a:buSzPts val="2400"/>
              <a:buFont typeface="Bebas Neue"/>
              <a:buNone/>
              <a:defRPr sz="2400">
                <a:latin typeface="Bebas Neue"/>
                <a:ea typeface="Bebas Neue"/>
                <a:cs typeface="Bebas Neue"/>
                <a:sym typeface="Bebas Neue"/>
              </a:defRPr>
            </a:lvl9pPr>
          </a:lstStyle>
          <a:p>
            <a:endParaRPr/>
          </a:p>
        </p:txBody>
      </p:sp>
      <p:sp>
        <p:nvSpPr>
          <p:cNvPr id="173" name="Google Shape;173;p20"/>
          <p:cNvSpPr txBox="1">
            <a:spLocks noGrp="1"/>
          </p:cNvSpPr>
          <p:nvPr>
            <p:ph type="subTitle" idx="4"/>
          </p:nvPr>
        </p:nvSpPr>
        <p:spPr>
          <a:xfrm>
            <a:off x="4062199" y="1808625"/>
            <a:ext cx="2460900" cy="558900"/>
          </a:xfrm>
          <a:prstGeom prst="rect">
            <a:avLst/>
          </a:prstGeom>
        </p:spPr>
        <p:txBody>
          <a:bodyPr spcFirstLastPara="1" wrap="square" lIns="91425" tIns="91425" rIns="91425" bIns="91425" anchor="b" anchorCtr="0">
            <a:noAutofit/>
          </a:bodyPr>
          <a:lstStyle>
            <a:lvl1pPr lvl="0" rtl="0">
              <a:spcBef>
                <a:spcPct val="0"/>
              </a:spcBef>
              <a:spcAft>
                <a:spcPct val="0"/>
              </a:spcAft>
              <a:buSzPts val="2400"/>
              <a:buFont typeface="Bebas Neue"/>
              <a:buNone/>
              <a:defRPr sz="2200">
                <a:latin typeface="Teko Medium"/>
                <a:ea typeface="Teko Medium"/>
                <a:cs typeface="Teko Medium"/>
                <a:sym typeface="Teko Medium"/>
              </a:defRPr>
            </a:lvl1pPr>
            <a:lvl2pPr lvl="1" algn="ctr" rtl="0">
              <a:lnSpc>
                <a:spcPct val="100000"/>
              </a:lnSpc>
              <a:spcBef>
                <a:spcPct val="0"/>
              </a:spcBef>
              <a:spcAft>
                <a:spcPct val="0"/>
              </a:spcAft>
              <a:buSzPts val="2400"/>
              <a:buFont typeface="Bebas Neue"/>
              <a:buNone/>
              <a:defRPr sz="2400">
                <a:latin typeface="Bebas Neue"/>
                <a:ea typeface="Bebas Neue"/>
                <a:cs typeface="Bebas Neue"/>
                <a:sym typeface="Bebas Neue"/>
              </a:defRPr>
            </a:lvl2pPr>
            <a:lvl3pPr lvl="2" algn="ctr" rtl="0">
              <a:lnSpc>
                <a:spcPct val="100000"/>
              </a:lnSpc>
              <a:spcBef>
                <a:spcPct val="0"/>
              </a:spcBef>
              <a:spcAft>
                <a:spcPct val="0"/>
              </a:spcAft>
              <a:buSzPts val="2400"/>
              <a:buFont typeface="Bebas Neue"/>
              <a:buNone/>
              <a:defRPr sz="2400">
                <a:latin typeface="Bebas Neue"/>
                <a:ea typeface="Bebas Neue"/>
                <a:cs typeface="Bebas Neue"/>
                <a:sym typeface="Bebas Neue"/>
              </a:defRPr>
            </a:lvl3pPr>
            <a:lvl4pPr lvl="3" algn="ctr" rtl="0">
              <a:lnSpc>
                <a:spcPct val="100000"/>
              </a:lnSpc>
              <a:spcBef>
                <a:spcPct val="0"/>
              </a:spcBef>
              <a:spcAft>
                <a:spcPct val="0"/>
              </a:spcAft>
              <a:buSzPts val="2400"/>
              <a:buFont typeface="Bebas Neue"/>
              <a:buNone/>
              <a:defRPr sz="2400">
                <a:latin typeface="Bebas Neue"/>
                <a:ea typeface="Bebas Neue"/>
                <a:cs typeface="Bebas Neue"/>
                <a:sym typeface="Bebas Neue"/>
              </a:defRPr>
            </a:lvl4pPr>
            <a:lvl5pPr lvl="4" algn="ctr" rtl="0">
              <a:lnSpc>
                <a:spcPct val="100000"/>
              </a:lnSpc>
              <a:spcBef>
                <a:spcPct val="0"/>
              </a:spcBef>
              <a:spcAft>
                <a:spcPct val="0"/>
              </a:spcAft>
              <a:buSzPts val="2400"/>
              <a:buFont typeface="Bebas Neue"/>
              <a:buNone/>
              <a:defRPr sz="2400">
                <a:latin typeface="Bebas Neue"/>
                <a:ea typeface="Bebas Neue"/>
                <a:cs typeface="Bebas Neue"/>
                <a:sym typeface="Bebas Neue"/>
              </a:defRPr>
            </a:lvl5pPr>
            <a:lvl6pPr lvl="5" algn="ctr" rtl="0">
              <a:lnSpc>
                <a:spcPct val="100000"/>
              </a:lnSpc>
              <a:spcBef>
                <a:spcPct val="0"/>
              </a:spcBef>
              <a:spcAft>
                <a:spcPct val="0"/>
              </a:spcAft>
              <a:buSzPts val="2400"/>
              <a:buFont typeface="Bebas Neue"/>
              <a:buNone/>
              <a:defRPr sz="2400">
                <a:latin typeface="Bebas Neue"/>
                <a:ea typeface="Bebas Neue"/>
                <a:cs typeface="Bebas Neue"/>
                <a:sym typeface="Bebas Neue"/>
              </a:defRPr>
            </a:lvl6pPr>
            <a:lvl7pPr lvl="6" algn="ctr" rtl="0">
              <a:lnSpc>
                <a:spcPct val="100000"/>
              </a:lnSpc>
              <a:spcBef>
                <a:spcPct val="0"/>
              </a:spcBef>
              <a:spcAft>
                <a:spcPct val="0"/>
              </a:spcAft>
              <a:buSzPts val="2400"/>
              <a:buFont typeface="Bebas Neue"/>
              <a:buNone/>
              <a:defRPr sz="2400">
                <a:latin typeface="Bebas Neue"/>
                <a:ea typeface="Bebas Neue"/>
                <a:cs typeface="Bebas Neue"/>
                <a:sym typeface="Bebas Neue"/>
              </a:defRPr>
            </a:lvl7pPr>
            <a:lvl8pPr lvl="7" algn="ctr" rtl="0">
              <a:lnSpc>
                <a:spcPct val="100000"/>
              </a:lnSpc>
              <a:spcBef>
                <a:spcPct val="0"/>
              </a:spcBef>
              <a:spcAft>
                <a:spcPct val="0"/>
              </a:spcAft>
              <a:buSzPts val="2400"/>
              <a:buFont typeface="Bebas Neue"/>
              <a:buNone/>
              <a:defRPr sz="2400">
                <a:latin typeface="Bebas Neue"/>
                <a:ea typeface="Bebas Neue"/>
                <a:cs typeface="Bebas Neue"/>
                <a:sym typeface="Bebas Neue"/>
              </a:defRPr>
            </a:lvl8pPr>
            <a:lvl9pPr lvl="8" algn="ctr" rtl="0">
              <a:lnSpc>
                <a:spcPct val="100000"/>
              </a:lnSpc>
              <a:spcBef>
                <a:spcPct val="0"/>
              </a:spcBef>
              <a:spcAft>
                <a:spcPct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74"/>
        <p:cNvGrpSpPr/>
        <p:nvPr/>
      </p:nvGrpSpPr>
      <p:grpSpPr>
        <a:xfrm>
          <a:off x="0" y="0"/>
          <a:ext cx="0" cy="0"/>
          <a:chOff x="0" y="0"/>
          <a:chExt cx="0" cy="0"/>
        </a:xfrm>
      </p:grpSpPr>
      <p:grpSp>
        <p:nvGrpSpPr>
          <p:cNvPr id="175" name="Google Shape;175;p21"/>
          <p:cNvGrpSpPr/>
          <p:nvPr/>
        </p:nvGrpSpPr>
        <p:grpSpPr>
          <a:xfrm>
            <a:off x="-2242250" y="-2294439"/>
            <a:ext cx="11592111" cy="10055228"/>
            <a:chOff x="-2242250" y="-2294439"/>
            <a:chExt cx="11592111" cy="10055228"/>
          </a:xfrm>
        </p:grpSpPr>
        <p:grpSp>
          <p:nvGrpSpPr>
            <p:cNvPr id="176" name="Google Shape;176;p21"/>
            <p:cNvGrpSpPr/>
            <p:nvPr/>
          </p:nvGrpSpPr>
          <p:grpSpPr>
            <a:xfrm>
              <a:off x="-2242250" y="-2294439"/>
              <a:ext cx="9332751" cy="10055228"/>
              <a:chOff x="-2242250" y="-2294439"/>
              <a:chExt cx="9332751" cy="10055228"/>
            </a:xfrm>
          </p:grpSpPr>
          <p:pic>
            <p:nvPicPr>
              <p:cNvPr id="177" name="Google Shape;177;p21"/>
              <p:cNvPicPr preferRelativeResize="0"/>
              <p:nvPr/>
            </p:nvPicPr>
            <p:blipFill>
              <a:blip r:embed="rId2">
                <a:alphaModFix/>
              </a:blip>
              <a:stretch>
                <a:fillRect/>
              </a:stretch>
            </p:blipFill>
            <p:spPr>
              <a:xfrm rot="10800000">
                <a:off x="3667400" y="4266111"/>
                <a:ext cx="3423101" cy="3494678"/>
              </a:xfrm>
              <a:prstGeom prst="rect">
                <a:avLst/>
              </a:prstGeom>
              <a:noFill/>
              <a:ln>
                <a:noFill/>
              </a:ln>
            </p:spPr>
          </p:pic>
          <p:pic>
            <p:nvPicPr>
              <p:cNvPr id="178" name="Google Shape;178;p21"/>
              <p:cNvPicPr preferRelativeResize="0"/>
              <p:nvPr/>
            </p:nvPicPr>
            <p:blipFill>
              <a:blip r:embed="rId2">
                <a:alphaModFix/>
              </a:blip>
              <a:stretch>
                <a:fillRect/>
              </a:stretch>
            </p:blipFill>
            <p:spPr>
              <a:xfrm>
                <a:off x="-2242250" y="-2294439"/>
                <a:ext cx="3423101" cy="3494678"/>
              </a:xfrm>
              <a:prstGeom prst="rect">
                <a:avLst/>
              </a:prstGeom>
              <a:noFill/>
              <a:ln>
                <a:noFill/>
              </a:ln>
            </p:spPr>
          </p:pic>
        </p:grpSp>
        <p:pic>
          <p:nvPicPr>
            <p:cNvPr id="179" name="Google Shape;179;p21"/>
            <p:cNvPicPr preferRelativeResize="0"/>
            <p:nvPr/>
          </p:nvPicPr>
          <p:blipFill>
            <a:blip r:embed="rId3">
              <a:alphaModFix/>
            </a:blip>
            <a:srcRect l="22156" t="22665" r="45973" b="48662"/>
            <a:stretch>
              <a:fillRect/>
            </a:stretch>
          </p:blipFill>
          <p:spPr>
            <a:xfrm>
              <a:off x="8387891" y="-196975"/>
              <a:ext cx="961970" cy="871798"/>
            </a:xfrm>
            <a:prstGeom prst="rect">
              <a:avLst/>
            </a:prstGeom>
            <a:noFill/>
            <a:ln>
              <a:noFill/>
            </a:ln>
          </p:spPr>
        </p:pic>
      </p:grpSp>
      <p:sp>
        <p:nvSpPr>
          <p:cNvPr id="180" name="Google Shape;180;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ct val="0"/>
              </a:spcBef>
              <a:spcAft>
                <a:spcPct val="0"/>
              </a:spcAft>
              <a:buSzPts val="3400"/>
              <a:buNone/>
              <a:defRPr/>
            </a:lvl1pPr>
            <a:lvl2pPr lvl="1" rtl="0">
              <a:spcBef>
                <a:spcPct val="0"/>
              </a:spcBef>
              <a:spcAft>
                <a:spcPct val="0"/>
              </a:spcAft>
              <a:buSzPts val="3900"/>
              <a:buNone/>
              <a:defRPr/>
            </a:lvl2pPr>
            <a:lvl3pPr lvl="2" rtl="0">
              <a:spcBef>
                <a:spcPct val="0"/>
              </a:spcBef>
              <a:spcAft>
                <a:spcPct val="0"/>
              </a:spcAft>
              <a:buSzPts val="3900"/>
              <a:buNone/>
              <a:defRPr/>
            </a:lvl3pPr>
            <a:lvl4pPr lvl="3" rtl="0">
              <a:spcBef>
                <a:spcPct val="0"/>
              </a:spcBef>
              <a:spcAft>
                <a:spcPct val="0"/>
              </a:spcAft>
              <a:buSzPts val="3900"/>
              <a:buNone/>
              <a:defRPr/>
            </a:lvl4pPr>
            <a:lvl5pPr lvl="4" rtl="0">
              <a:spcBef>
                <a:spcPct val="0"/>
              </a:spcBef>
              <a:spcAft>
                <a:spcPct val="0"/>
              </a:spcAft>
              <a:buSzPts val="3900"/>
              <a:buNone/>
              <a:defRPr/>
            </a:lvl5pPr>
            <a:lvl6pPr lvl="5" rtl="0">
              <a:spcBef>
                <a:spcPct val="0"/>
              </a:spcBef>
              <a:spcAft>
                <a:spcPct val="0"/>
              </a:spcAft>
              <a:buSzPts val="3900"/>
              <a:buNone/>
              <a:defRPr/>
            </a:lvl6pPr>
            <a:lvl7pPr lvl="6" rtl="0">
              <a:spcBef>
                <a:spcPct val="0"/>
              </a:spcBef>
              <a:spcAft>
                <a:spcPct val="0"/>
              </a:spcAft>
              <a:buSzPts val="3900"/>
              <a:buNone/>
              <a:defRPr/>
            </a:lvl7pPr>
            <a:lvl8pPr lvl="7" rtl="0">
              <a:spcBef>
                <a:spcPct val="0"/>
              </a:spcBef>
              <a:spcAft>
                <a:spcPct val="0"/>
              </a:spcAft>
              <a:buSzPts val="3900"/>
              <a:buNone/>
              <a:defRPr/>
            </a:lvl8pPr>
            <a:lvl9pPr lvl="8" rtl="0">
              <a:spcBef>
                <a:spcPct val="0"/>
              </a:spcBef>
              <a:spcAft>
                <a:spcPct val="0"/>
              </a:spcAft>
              <a:buSzPts val="3900"/>
              <a:buNone/>
              <a:defRPr/>
            </a:lvl9pPr>
          </a:lstStyle>
          <a:p>
            <a:endParaRPr/>
          </a:p>
        </p:txBody>
      </p:sp>
      <p:sp>
        <p:nvSpPr>
          <p:cNvPr id="181" name="Google Shape;181;p21"/>
          <p:cNvSpPr txBox="1">
            <a:spLocks noGrp="1"/>
          </p:cNvSpPr>
          <p:nvPr>
            <p:ph type="subTitle" idx="1"/>
          </p:nvPr>
        </p:nvSpPr>
        <p:spPr>
          <a:xfrm>
            <a:off x="4540507" y="1872775"/>
            <a:ext cx="3267000" cy="2069100"/>
          </a:xfrm>
          <a:prstGeom prst="rect">
            <a:avLst/>
          </a:prstGeom>
        </p:spPr>
        <p:txBody>
          <a:bodyPr spcFirstLastPara="1" wrap="square" lIns="91425" tIns="91425" rIns="91425" bIns="91425" anchor="t" anchorCtr="0">
            <a:noAutofit/>
          </a:bodyPr>
          <a:lstStyle>
            <a:lvl1pPr lvl="0" rtl="0">
              <a:spcBef>
                <a:spcPct val="0"/>
              </a:spcBef>
              <a:spcAft>
                <a:spcPct val="0"/>
              </a:spcAft>
              <a:buSzPts val="1200"/>
              <a:buNone/>
              <a:defRPr b="0"/>
            </a:lvl1pPr>
            <a:lvl2pPr lvl="1" algn="ctr" rtl="0">
              <a:lnSpc>
                <a:spcPct val="100000"/>
              </a:lnSpc>
              <a:spcBef>
                <a:spcPct val="0"/>
              </a:spcBef>
              <a:spcAft>
                <a:spcPct val="0"/>
              </a:spcAft>
              <a:buSzPts val="1200"/>
              <a:buNone/>
              <a:defRPr/>
            </a:lvl2pPr>
            <a:lvl3pPr lvl="2" algn="ctr" rtl="0">
              <a:lnSpc>
                <a:spcPct val="100000"/>
              </a:lnSpc>
              <a:spcBef>
                <a:spcPct val="0"/>
              </a:spcBef>
              <a:spcAft>
                <a:spcPct val="0"/>
              </a:spcAft>
              <a:buSzPts val="1200"/>
              <a:buNone/>
              <a:defRPr/>
            </a:lvl3pPr>
            <a:lvl4pPr lvl="3" algn="ctr" rtl="0">
              <a:lnSpc>
                <a:spcPct val="100000"/>
              </a:lnSpc>
              <a:spcBef>
                <a:spcPct val="0"/>
              </a:spcBef>
              <a:spcAft>
                <a:spcPct val="0"/>
              </a:spcAft>
              <a:buSzPts val="1200"/>
              <a:buNone/>
              <a:defRPr/>
            </a:lvl4pPr>
            <a:lvl5pPr lvl="4" algn="ctr" rtl="0">
              <a:lnSpc>
                <a:spcPct val="100000"/>
              </a:lnSpc>
              <a:spcBef>
                <a:spcPct val="0"/>
              </a:spcBef>
              <a:spcAft>
                <a:spcPct val="0"/>
              </a:spcAft>
              <a:buSzPts val="1200"/>
              <a:buNone/>
              <a:defRPr/>
            </a:lvl5pPr>
            <a:lvl6pPr lvl="5" algn="ctr" rtl="0">
              <a:lnSpc>
                <a:spcPct val="100000"/>
              </a:lnSpc>
              <a:spcBef>
                <a:spcPct val="0"/>
              </a:spcBef>
              <a:spcAft>
                <a:spcPct val="0"/>
              </a:spcAft>
              <a:buSzPts val="1200"/>
              <a:buNone/>
              <a:defRPr/>
            </a:lvl6pPr>
            <a:lvl7pPr lvl="6" algn="ctr" rtl="0">
              <a:lnSpc>
                <a:spcPct val="100000"/>
              </a:lnSpc>
              <a:spcBef>
                <a:spcPct val="0"/>
              </a:spcBef>
              <a:spcAft>
                <a:spcPct val="0"/>
              </a:spcAft>
              <a:buSzPts val="1200"/>
              <a:buNone/>
              <a:defRPr/>
            </a:lvl7pPr>
            <a:lvl8pPr lvl="7" algn="ctr" rtl="0">
              <a:lnSpc>
                <a:spcPct val="100000"/>
              </a:lnSpc>
              <a:spcBef>
                <a:spcPct val="0"/>
              </a:spcBef>
              <a:spcAft>
                <a:spcPct val="0"/>
              </a:spcAft>
              <a:buSzPts val="1200"/>
              <a:buNone/>
              <a:defRPr/>
            </a:lvl8pPr>
            <a:lvl9pPr lvl="8" algn="ctr" rtl="0">
              <a:lnSpc>
                <a:spcPct val="100000"/>
              </a:lnSpc>
              <a:spcBef>
                <a:spcPct val="0"/>
              </a:spcBef>
              <a:spcAft>
                <a:spcPct val="0"/>
              </a:spcAft>
              <a:buSzPts val="1200"/>
              <a:buNone/>
              <a:defRPr/>
            </a:lvl9pPr>
          </a:lstStyle>
          <a:p>
            <a:endParaRPr/>
          </a:p>
        </p:txBody>
      </p:sp>
      <p:sp>
        <p:nvSpPr>
          <p:cNvPr id="182" name="Google Shape;182;p21"/>
          <p:cNvSpPr txBox="1">
            <a:spLocks noGrp="1"/>
          </p:cNvSpPr>
          <p:nvPr>
            <p:ph type="subTitle" idx="2"/>
          </p:nvPr>
        </p:nvSpPr>
        <p:spPr>
          <a:xfrm>
            <a:off x="719988" y="1872775"/>
            <a:ext cx="3267000" cy="2069100"/>
          </a:xfrm>
          <a:prstGeom prst="rect">
            <a:avLst/>
          </a:prstGeom>
        </p:spPr>
        <p:txBody>
          <a:bodyPr spcFirstLastPara="1" wrap="square" lIns="91425" tIns="91425" rIns="91425" bIns="91425" anchor="t" anchorCtr="0">
            <a:noAutofit/>
          </a:bodyPr>
          <a:lstStyle>
            <a:lvl1pPr lvl="0" rtl="0">
              <a:spcBef>
                <a:spcPct val="0"/>
              </a:spcBef>
              <a:spcAft>
                <a:spcPct val="0"/>
              </a:spcAft>
              <a:buSzPts val="1200"/>
              <a:buNone/>
              <a:defRPr b="0"/>
            </a:lvl1pPr>
            <a:lvl2pPr lvl="1" algn="ctr" rtl="0">
              <a:lnSpc>
                <a:spcPct val="100000"/>
              </a:lnSpc>
              <a:spcBef>
                <a:spcPct val="0"/>
              </a:spcBef>
              <a:spcAft>
                <a:spcPct val="0"/>
              </a:spcAft>
              <a:buSzPts val="1200"/>
              <a:buNone/>
              <a:defRPr/>
            </a:lvl2pPr>
            <a:lvl3pPr lvl="2" algn="ctr" rtl="0">
              <a:lnSpc>
                <a:spcPct val="100000"/>
              </a:lnSpc>
              <a:spcBef>
                <a:spcPct val="0"/>
              </a:spcBef>
              <a:spcAft>
                <a:spcPct val="0"/>
              </a:spcAft>
              <a:buSzPts val="1200"/>
              <a:buNone/>
              <a:defRPr/>
            </a:lvl3pPr>
            <a:lvl4pPr lvl="3" algn="ctr" rtl="0">
              <a:lnSpc>
                <a:spcPct val="100000"/>
              </a:lnSpc>
              <a:spcBef>
                <a:spcPct val="0"/>
              </a:spcBef>
              <a:spcAft>
                <a:spcPct val="0"/>
              </a:spcAft>
              <a:buSzPts val="1200"/>
              <a:buNone/>
              <a:defRPr/>
            </a:lvl4pPr>
            <a:lvl5pPr lvl="4" algn="ctr" rtl="0">
              <a:lnSpc>
                <a:spcPct val="100000"/>
              </a:lnSpc>
              <a:spcBef>
                <a:spcPct val="0"/>
              </a:spcBef>
              <a:spcAft>
                <a:spcPct val="0"/>
              </a:spcAft>
              <a:buSzPts val="1200"/>
              <a:buNone/>
              <a:defRPr/>
            </a:lvl5pPr>
            <a:lvl6pPr lvl="5" algn="ctr" rtl="0">
              <a:lnSpc>
                <a:spcPct val="100000"/>
              </a:lnSpc>
              <a:spcBef>
                <a:spcPct val="0"/>
              </a:spcBef>
              <a:spcAft>
                <a:spcPct val="0"/>
              </a:spcAft>
              <a:buSzPts val="1200"/>
              <a:buNone/>
              <a:defRPr/>
            </a:lvl6pPr>
            <a:lvl7pPr lvl="6" algn="ctr" rtl="0">
              <a:lnSpc>
                <a:spcPct val="100000"/>
              </a:lnSpc>
              <a:spcBef>
                <a:spcPct val="0"/>
              </a:spcBef>
              <a:spcAft>
                <a:spcPct val="0"/>
              </a:spcAft>
              <a:buSzPts val="1200"/>
              <a:buNone/>
              <a:defRPr/>
            </a:lvl7pPr>
            <a:lvl8pPr lvl="7" algn="ctr" rtl="0">
              <a:lnSpc>
                <a:spcPct val="100000"/>
              </a:lnSpc>
              <a:spcBef>
                <a:spcPct val="0"/>
              </a:spcBef>
              <a:spcAft>
                <a:spcPct val="0"/>
              </a:spcAft>
              <a:buSzPts val="1200"/>
              <a:buNone/>
              <a:defRPr/>
            </a:lvl8pPr>
            <a:lvl9pPr lvl="8" algn="ctr" rtl="0">
              <a:lnSpc>
                <a:spcPct val="100000"/>
              </a:lnSpc>
              <a:spcBef>
                <a:spcPct val="0"/>
              </a:spcBef>
              <a:spcAft>
                <a:spcPct val="0"/>
              </a:spcAft>
              <a:buSzPts val="1200"/>
              <a:buNone/>
              <a:defRPr/>
            </a:lvl9pPr>
          </a:lstStyle>
          <a:p>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49"/>
        <p:cNvGrpSpPr/>
        <p:nvPr/>
      </p:nvGrpSpPr>
      <p:grpSpPr>
        <a:xfrm>
          <a:off x="0" y="0"/>
          <a:ext cx="0" cy="0"/>
          <a:chOff x="0" y="0"/>
          <a:chExt cx="0" cy="0"/>
        </a:xfrm>
      </p:grpSpPr>
      <p:sp>
        <p:nvSpPr>
          <p:cNvPr id="50" name="Google Shape;50;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ct val="0"/>
              </a:spcBef>
              <a:spcAft>
                <a:spcPct val="0"/>
              </a:spcAft>
              <a:buSzPts val="3400"/>
              <a:buNone/>
              <a:defRPr/>
            </a:lvl1pPr>
            <a:lvl2pPr lvl="1" rtl="0">
              <a:spcBef>
                <a:spcPct val="0"/>
              </a:spcBef>
              <a:spcAft>
                <a:spcPct val="0"/>
              </a:spcAft>
              <a:buSzPts val="3900"/>
              <a:buNone/>
              <a:defRPr/>
            </a:lvl2pPr>
            <a:lvl3pPr lvl="2" rtl="0">
              <a:spcBef>
                <a:spcPct val="0"/>
              </a:spcBef>
              <a:spcAft>
                <a:spcPct val="0"/>
              </a:spcAft>
              <a:buSzPts val="3900"/>
              <a:buNone/>
              <a:defRPr/>
            </a:lvl3pPr>
            <a:lvl4pPr lvl="3" rtl="0">
              <a:spcBef>
                <a:spcPct val="0"/>
              </a:spcBef>
              <a:spcAft>
                <a:spcPct val="0"/>
              </a:spcAft>
              <a:buSzPts val="3900"/>
              <a:buNone/>
              <a:defRPr/>
            </a:lvl4pPr>
            <a:lvl5pPr lvl="4" rtl="0">
              <a:spcBef>
                <a:spcPct val="0"/>
              </a:spcBef>
              <a:spcAft>
                <a:spcPct val="0"/>
              </a:spcAft>
              <a:buSzPts val="3900"/>
              <a:buNone/>
              <a:defRPr/>
            </a:lvl5pPr>
            <a:lvl6pPr lvl="5" rtl="0">
              <a:spcBef>
                <a:spcPct val="0"/>
              </a:spcBef>
              <a:spcAft>
                <a:spcPct val="0"/>
              </a:spcAft>
              <a:buSzPts val="3900"/>
              <a:buNone/>
              <a:defRPr/>
            </a:lvl6pPr>
            <a:lvl7pPr lvl="6" rtl="0">
              <a:spcBef>
                <a:spcPct val="0"/>
              </a:spcBef>
              <a:spcAft>
                <a:spcPct val="0"/>
              </a:spcAft>
              <a:buSzPts val="3900"/>
              <a:buNone/>
              <a:defRPr/>
            </a:lvl7pPr>
            <a:lvl8pPr lvl="7" rtl="0">
              <a:spcBef>
                <a:spcPct val="0"/>
              </a:spcBef>
              <a:spcAft>
                <a:spcPct val="0"/>
              </a:spcAft>
              <a:buSzPts val="3900"/>
              <a:buNone/>
              <a:defRPr/>
            </a:lvl8pPr>
            <a:lvl9pPr lvl="8" rtl="0">
              <a:spcBef>
                <a:spcPct val="0"/>
              </a:spcBef>
              <a:spcAft>
                <a:spcPct val="0"/>
              </a:spcAft>
              <a:buSzPts val="3900"/>
              <a:buNone/>
              <a:defRPr/>
            </a:lvl9pPr>
          </a:lstStyle>
          <a:p>
            <a:endParaRPr/>
          </a:p>
        </p:txBody>
      </p:sp>
      <p:grpSp>
        <p:nvGrpSpPr>
          <p:cNvPr id="51" name="Google Shape;51;p6"/>
          <p:cNvGrpSpPr/>
          <p:nvPr/>
        </p:nvGrpSpPr>
        <p:grpSpPr>
          <a:xfrm>
            <a:off x="-2283175" y="-2348314"/>
            <a:ext cx="13702176" cy="9244978"/>
            <a:chOff x="-2283175" y="-2348314"/>
            <a:chExt cx="13702176" cy="9244978"/>
          </a:xfrm>
        </p:grpSpPr>
        <p:grpSp>
          <p:nvGrpSpPr>
            <p:cNvPr id="52" name="Google Shape;52;p6"/>
            <p:cNvGrpSpPr/>
            <p:nvPr/>
          </p:nvGrpSpPr>
          <p:grpSpPr>
            <a:xfrm>
              <a:off x="-2283175" y="-2348314"/>
              <a:ext cx="13702176" cy="9244978"/>
              <a:chOff x="-2283175" y="-2348314"/>
              <a:chExt cx="13702176" cy="9244978"/>
            </a:xfrm>
          </p:grpSpPr>
          <p:grpSp>
            <p:nvGrpSpPr>
              <p:cNvPr id="53" name="Google Shape;53;p6"/>
              <p:cNvGrpSpPr/>
              <p:nvPr/>
            </p:nvGrpSpPr>
            <p:grpSpPr>
              <a:xfrm>
                <a:off x="1" y="3401986"/>
                <a:ext cx="11419000" cy="3494678"/>
                <a:chOff x="1" y="3401986"/>
                <a:chExt cx="11419000" cy="3494678"/>
              </a:xfrm>
            </p:grpSpPr>
            <p:pic>
              <p:nvPicPr>
                <p:cNvPr id="54" name="Google Shape;54;p6"/>
                <p:cNvPicPr preferRelativeResize="0"/>
                <p:nvPr/>
              </p:nvPicPr>
              <p:blipFill>
                <a:blip r:embed="rId3">
                  <a:alphaModFix/>
                </a:blip>
                <a:stretch>
                  <a:fillRect/>
                </a:stretch>
              </p:blipFill>
              <p:spPr>
                <a:xfrm rot="10800000">
                  <a:off x="7995900" y="3401986"/>
                  <a:ext cx="3423101" cy="3494678"/>
                </a:xfrm>
                <a:prstGeom prst="rect">
                  <a:avLst/>
                </a:prstGeom>
                <a:noFill/>
                <a:ln>
                  <a:noFill/>
                </a:ln>
              </p:spPr>
            </p:pic>
            <p:pic>
              <p:nvPicPr>
                <p:cNvPr id="55" name="Google Shape;55;p6"/>
                <p:cNvPicPr preferRelativeResize="0"/>
                <p:nvPr/>
              </p:nvPicPr>
              <p:blipFill>
                <a:blip r:embed="rId4">
                  <a:alphaModFix/>
                </a:blip>
                <a:srcRect t="32854"/>
                <a:stretch>
                  <a:fillRect/>
                </a:stretch>
              </p:blipFill>
              <p:spPr>
                <a:xfrm>
                  <a:off x="1" y="4527800"/>
                  <a:ext cx="1223250" cy="421200"/>
                </a:xfrm>
                <a:prstGeom prst="rect">
                  <a:avLst/>
                </a:prstGeom>
                <a:noFill/>
                <a:ln>
                  <a:noFill/>
                </a:ln>
              </p:spPr>
            </p:pic>
          </p:grpSp>
          <p:pic>
            <p:nvPicPr>
              <p:cNvPr id="56" name="Google Shape;56;p6"/>
              <p:cNvPicPr preferRelativeResize="0"/>
              <p:nvPr/>
            </p:nvPicPr>
            <p:blipFill>
              <a:blip r:embed="rId3">
                <a:alphaModFix/>
              </a:blip>
              <a:stretch>
                <a:fillRect/>
              </a:stretch>
            </p:blipFill>
            <p:spPr>
              <a:xfrm>
                <a:off x="-2283175" y="-2348314"/>
                <a:ext cx="3423101" cy="3494678"/>
              </a:xfrm>
              <a:prstGeom prst="rect">
                <a:avLst/>
              </a:prstGeom>
              <a:noFill/>
              <a:ln>
                <a:noFill/>
              </a:ln>
            </p:spPr>
          </p:pic>
        </p:grpSp>
        <p:pic>
          <p:nvPicPr>
            <p:cNvPr id="57" name="Google Shape;57;p6"/>
            <p:cNvPicPr preferRelativeResize="0"/>
            <p:nvPr/>
          </p:nvPicPr>
          <p:blipFill>
            <a:blip r:embed="rId5">
              <a:alphaModFix/>
            </a:blip>
            <a:srcRect l="22156" t="22665" r="45973" b="48662"/>
            <a:stretch>
              <a:fillRect/>
            </a:stretch>
          </p:blipFill>
          <p:spPr>
            <a:xfrm>
              <a:off x="8387891" y="-196975"/>
              <a:ext cx="961970" cy="871798"/>
            </a:xfrm>
            <a:prstGeom prst="rect">
              <a:avLst/>
            </a:prstGeom>
            <a:noFill/>
            <a:ln>
              <a:noFill/>
            </a:ln>
          </p:spPr>
        </p:pic>
      </p:gr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and three columns">
  <p:cSld name="CUSTOM_6">
    <p:bg>
      <p:bgPr>
        <a:blipFill>
          <a:blip r:embed="rId2">
            <a:alphaModFix/>
          </a:blip>
          <a:stretch>
            <a:fillRect/>
          </a:stretch>
        </a:blipFill>
        <a:effectLst/>
      </p:bgPr>
    </p:bg>
    <p:spTree>
      <p:nvGrpSpPr>
        <p:cNvPr id="1" name="Shape 183"/>
        <p:cNvGrpSpPr/>
        <p:nvPr/>
      </p:nvGrpSpPr>
      <p:grpSpPr>
        <a:xfrm>
          <a:off x="0" y="0"/>
          <a:ext cx="0" cy="0"/>
          <a:chOff x="0" y="0"/>
          <a:chExt cx="0" cy="0"/>
        </a:xfrm>
      </p:grpSpPr>
      <p:sp>
        <p:nvSpPr>
          <p:cNvPr id="184" name="Google Shape;184;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ct val="0"/>
              </a:spcBef>
              <a:spcAft>
                <a:spcPct val="0"/>
              </a:spcAft>
              <a:buSzPts val="3400"/>
              <a:buNone/>
              <a:defRPr/>
            </a:lvl1pPr>
            <a:lvl2pPr lvl="1" rtl="0">
              <a:spcBef>
                <a:spcPct val="0"/>
              </a:spcBef>
              <a:spcAft>
                <a:spcPct val="0"/>
              </a:spcAft>
              <a:buSzPts val="3900"/>
              <a:buNone/>
              <a:defRPr/>
            </a:lvl2pPr>
            <a:lvl3pPr lvl="2" rtl="0">
              <a:spcBef>
                <a:spcPct val="0"/>
              </a:spcBef>
              <a:spcAft>
                <a:spcPct val="0"/>
              </a:spcAft>
              <a:buSzPts val="3900"/>
              <a:buNone/>
              <a:defRPr/>
            </a:lvl3pPr>
            <a:lvl4pPr lvl="3" rtl="0">
              <a:spcBef>
                <a:spcPct val="0"/>
              </a:spcBef>
              <a:spcAft>
                <a:spcPct val="0"/>
              </a:spcAft>
              <a:buSzPts val="3900"/>
              <a:buNone/>
              <a:defRPr/>
            </a:lvl4pPr>
            <a:lvl5pPr lvl="4" rtl="0">
              <a:spcBef>
                <a:spcPct val="0"/>
              </a:spcBef>
              <a:spcAft>
                <a:spcPct val="0"/>
              </a:spcAft>
              <a:buSzPts val="3900"/>
              <a:buNone/>
              <a:defRPr/>
            </a:lvl5pPr>
            <a:lvl6pPr lvl="5" rtl="0">
              <a:spcBef>
                <a:spcPct val="0"/>
              </a:spcBef>
              <a:spcAft>
                <a:spcPct val="0"/>
              </a:spcAft>
              <a:buSzPts val="3900"/>
              <a:buNone/>
              <a:defRPr/>
            </a:lvl6pPr>
            <a:lvl7pPr lvl="6" rtl="0">
              <a:spcBef>
                <a:spcPct val="0"/>
              </a:spcBef>
              <a:spcAft>
                <a:spcPct val="0"/>
              </a:spcAft>
              <a:buSzPts val="3900"/>
              <a:buNone/>
              <a:defRPr/>
            </a:lvl7pPr>
            <a:lvl8pPr lvl="7" rtl="0">
              <a:spcBef>
                <a:spcPct val="0"/>
              </a:spcBef>
              <a:spcAft>
                <a:spcPct val="0"/>
              </a:spcAft>
              <a:buSzPts val="3900"/>
              <a:buNone/>
              <a:defRPr/>
            </a:lvl8pPr>
            <a:lvl9pPr lvl="8" rtl="0">
              <a:spcBef>
                <a:spcPct val="0"/>
              </a:spcBef>
              <a:spcAft>
                <a:spcPct val="0"/>
              </a:spcAft>
              <a:buSzPts val="3900"/>
              <a:buNone/>
              <a:defRPr/>
            </a:lvl9pPr>
          </a:lstStyle>
          <a:p>
            <a:endParaRPr/>
          </a:p>
        </p:txBody>
      </p:sp>
      <p:sp>
        <p:nvSpPr>
          <p:cNvPr id="185" name="Google Shape;185;p22"/>
          <p:cNvSpPr txBox="1">
            <a:spLocks noGrp="1"/>
          </p:cNvSpPr>
          <p:nvPr>
            <p:ph type="subTitle" idx="1"/>
          </p:nvPr>
        </p:nvSpPr>
        <p:spPr>
          <a:xfrm>
            <a:off x="720000" y="2283957"/>
            <a:ext cx="2305500" cy="1513200"/>
          </a:xfrm>
          <a:prstGeom prst="rect">
            <a:avLst/>
          </a:prstGeom>
        </p:spPr>
        <p:txBody>
          <a:bodyPr spcFirstLastPara="1" wrap="square" lIns="91425" tIns="91425" rIns="91425" bIns="91425" anchor="t" anchorCtr="0">
            <a:noAutofit/>
          </a:bodyPr>
          <a:lstStyle>
            <a:lvl1pPr lvl="0" rtl="0">
              <a:spcBef>
                <a:spcPct val="0"/>
              </a:spcBef>
              <a:spcAft>
                <a:spcPct val="0"/>
              </a:spcAft>
              <a:buSzPts val="1400"/>
              <a:buNone/>
              <a:defRPr/>
            </a:lvl1pPr>
            <a:lvl2pPr lvl="1" algn="ctr" rtl="0">
              <a:lnSpc>
                <a:spcPct val="100000"/>
              </a:lnSpc>
              <a:spcBef>
                <a:spcPct val="0"/>
              </a:spcBef>
              <a:spcAft>
                <a:spcPct val="0"/>
              </a:spcAft>
              <a:buSzPts val="1200"/>
              <a:buNone/>
              <a:defRPr/>
            </a:lvl2pPr>
            <a:lvl3pPr lvl="2" algn="ctr" rtl="0">
              <a:lnSpc>
                <a:spcPct val="100000"/>
              </a:lnSpc>
              <a:spcBef>
                <a:spcPct val="0"/>
              </a:spcBef>
              <a:spcAft>
                <a:spcPct val="0"/>
              </a:spcAft>
              <a:buSzPts val="1200"/>
              <a:buNone/>
              <a:defRPr/>
            </a:lvl3pPr>
            <a:lvl4pPr lvl="3" algn="ctr" rtl="0">
              <a:lnSpc>
                <a:spcPct val="100000"/>
              </a:lnSpc>
              <a:spcBef>
                <a:spcPct val="0"/>
              </a:spcBef>
              <a:spcAft>
                <a:spcPct val="0"/>
              </a:spcAft>
              <a:buSzPts val="1200"/>
              <a:buNone/>
              <a:defRPr/>
            </a:lvl4pPr>
            <a:lvl5pPr lvl="4" algn="ctr" rtl="0">
              <a:lnSpc>
                <a:spcPct val="100000"/>
              </a:lnSpc>
              <a:spcBef>
                <a:spcPct val="0"/>
              </a:spcBef>
              <a:spcAft>
                <a:spcPct val="0"/>
              </a:spcAft>
              <a:buSzPts val="1200"/>
              <a:buNone/>
              <a:defRPr/>
            </a:lvl5pPr>
            <a:lvl6pPr lvl="5" algn="ctr" rtl="0">
              <a:lnSpc>
                <a:spcPct val="100000"/>
              </a:lnSpc>
              <a:spcBef>
                <a:spcPct val="0"/>
              </a:spcBef>
              <a:spcAft>
                <a:spcPct val="0"/>
              </a:spcAft>
              <a:buSzPts val="1200"/>
              <a:buNone/>
              <a:defRPr/>
            </a:lvl6pPr>
            <a:lvl7pPr lvl="6" algn="ctr" rtl="0">
              <a:lnSpc>
                <a:spcPct val="100000"/>
              </a:lnSpc>
              <a:spcBef>
                <a:spcPct val="0"/>
              </a:spcBef>
              <a:spcAft>
                <a:spcPct val="0"/>
              </a:spcAft>
              <a:buSzPts val="1200"/>
              <a:buNone/>
              <a:defRPr/>
            </a:lvl7pPr>
            <a:lvl8pPr lvl="7" algn="ctr" rtl="0">
              <a:lnSpc>
                <a:spcPct val="100000"/>
              </a:lnSpc>
              <a:spcBef>
                <a:spcPct val="0"/>
              </a:spcBef>
              <a:spcAft>
                <a:spcPct val="0"/>
              </a:spcAft>
              <a:buSzPts val="1200"/>
              <a:buNone/>
              <a:defRPr/>
            </a:lvl8pPr>
            <a:lvl9pPr lvl="8" algn="ctr" rtl="0">
              <a:lnSpc>
                <a:spcPct val="100000"/>
              </a:lnSpc>
              <a:spcBef>
                <a:spcPct val="0"/>
              </a:spcBef>
              <a:spcAft>
                <a:spcPct val="0"/>
              </a:spcAft>
              <a:buSzPts val="1200"/>
              <a:buNone/>
              <a:defRPr/>
            </a:lvl9pPr>
          </a:lstStyle>
          <a:p>
            <a:endParaRPr/>
          </a:p>
        </p:txBody>
      </p:sp>
      <p:sp>
        <p:nvSpPr>
          <p:cNvPr id="186" name="Google Shape;186;p22"/>
          <p:cNvSpPr txBox="1">
            <a:spLocks noGrp="1"/>
          </p:cNvSpPr>
          <p:nvPr>
            <p:ph type="subTitle" idx="2"/>
          </p:nvPr>
        </p:nvSpPr>
        <p:spPr>
          <a:xfrm>
            <a:off x="3419218" y="2283957"/>
            <a:ext cx="2305500" cy="1513200"/>
          </a:xfrm>
          <a:prstGeom prst="rect">
            <a:avLst/>
          </a:prstGeom>
        </p:spPr>
        <p:txBody>
          <a:bodyPr spcFirstLastPara="1" wrap="square" lIns="91425" tIns="91425" rIns="91425" bIns="91425" anchor="t" anchorCtr="0">
            <a:noAutofit/>
          </a:bodyPr>
          <a:lstStyle>
            <a:lvl1pPr lvl="0" rtl="0">
              <a:spcBef>
                <a:spcPct val="0"/>
              </a:spcBef>
              <a:spcAft>
                <a:spcPct val="0"/>
              </a:spcAft>
              <a:buSzPts val="1400"/>
              <a:buNone/>
              <a:defRPr/>
            </a:lvl1pPr>
            <a:lvl2pPr lvl="1" algn="ctr" rtl="0">
              <a:lnSpc>
                <a:spcPct val="100000"/>
              </a:lnSpc>
              <a:spcBef>
                <a:spcPct val="0"/>
              </a:spcBef>
              <a:spcAft>
                <a:spcPct val="0"/>
              </a:spcAft>
              <a:buSzPts val="1200"/>
              <a:buNone/>
              <a:defRPr/>
            </a:lvl2pPr>
            <a:lvl3pPr lvl="2" algn="ctr" rtl="0">
              <a:lnSpc>
                <a:spcPct val="100000"/>
              </a:lnSpc>
              <a:spcBef>
                <a:spcPct val="0"/>
              </a:spcBef>
              <a:spcAft>
                <a:spcPct val="0"/>
              </a:spcAft>
              <a:buSzPts val="1200"/>
              <a:buNone/>
              <a:defRPr/>
            </a:lvl3pPr>
            <a:lvl4pPr lvl="3" algn="ctr" rtl="0">
              <a:lnSpc>
                <a:spcPct val="100000"/>
              </a:lnSpc>
              <a:spcBef>
                <a:spcPct val="0"/>
              </a:spcBef>
              <a:spcAft>
                <a:spcPct val="0"/>
              </a:spcAft>
              <a:buSzPts val="1200"/>
              <a:buNone/>
              <a:defRPr/>
            </a:lvl4pPr>
            <a:lvl5pPr lvl="4" algn="ctr" rtl="0">
              <a:lnSpc>
                <a:spcPct val="100000"/>
              </a:lnSpc>
              <a:spcBef>
                <a:spcPct val="0"/>
              </a:spcBef>
              <a:spcAft>
                <a:spcPct val="0"/>
              </a:spcAft>
              <a:buSzPts val="1200"/>
              <a:buNone/>
              <a:defRPr/>
            </a:lvl5pPr>
            <a:lvl6pPr lvl="5" algn="ctr" rtl="0">
              <a:lnSpc>
                <a:spcPct val="100000"/>
              </a:lnSpc>
              <a:spcBef>
                <a:spcPct val="0"/>
              </a:spcBef>
              <a:spcAft>
                <a:spcPct val="0"/>
              </a:spcAft>
              <a:buSzPts val="1200"/>
              <a:buNone/>
              <a:defRPr/>
            </a:lvl6pPr>
            <a:lvl7pPr lvl="6" algn="ctr" rtl="0">
              <a:lnSpc>
                <a:spcPct val="100000"/>
              </a:lnSpc>
              <a:spcBef>
                <a:spcPct val="0"/>
              </a:spcBef>
              <a:spcAft>
                <a:spcPct val="0"/>
              </a:spcAft>
              <a:buSzPts val="1200"/>
              <a:buNone/>
              <a:defRPr/>
            </a:lvl7pPr>
            <a:lvl8pPr lvl="7" algn="ctr" rtl="0">
              <a:lnSpc>
                <a:spcPct val="100000"/>
              </a:lnSpc>
              <a:spcBef>
                <a:spcPct val="0"/>
              </a:spcBef>
              <a:spcAft>
                <a:spcPct val="0"/>
              </a:spcAft>
              <a:buSzPts val="1200"/>
              <a:buNone/>
              <a:defRPr/>
            </a:lvl8pPr>
            <a:lvl9pPr lvl="8" algn="ctr" rtl="0">
              <a:lnSpc>
                <a:spcPct val="100000"/>
              </a:lnSpc>
              <a:spcBef>
                <a:spcPct val="0"/>
              </a:spcBef>
              <a:spcAft>
                <a:spcPct val="0"/>
              </a:spcAft>
              <a:buSzPts val="1200"/>
              <a:buNone/>
              <a:defRPr/>
            </a:lvl9pPr>
          </a:lstStyle>
          <a:p>
            <a:endParaRPr/>
          </a:p>
        </p:txBody>
      </p:sp>
      <p:sp>
        <p:nvSpPr>
          <p:cNvPr id="187" name="Google Shape;187;p22"/>
          <p:cNvSpPr txBox="1">
            <a:spLocks noGrp="1"/>
          </p:cNvSpPr>
          <p:nvPr>
            <p:ph type="subTitle" idx="3"/>
          </p:nvPr>
        </p:nvSpPr>
        <p:spPr>
          <a:xfrm>
            <a:off x="6118444" y="2283957"/>
            <a:ext cx="2305500" cy="1513200"/>
          </a:xfrm>
          <a:prstGeom prst="rect">
            <a:avLst/>
          </a:prstGeom>
        </p:spPr>
        <p:txBody>
          <a:bodyPr spcFirstLastPara="1" wrap="square" lIns="91425" tIns="91425" rIns="91425" bIns="91425" anchor="t" anchorCtr="0">
            <a:noAutofit/>
          </a:bodyPr>
          <a:lstStyle>
            <a:lvl1pPr lvl="0" rtl="0">
              <a:spcBef>
                <a:spcPct val="0"/>
              </a:spcBef>
              <a:spcAft>
                <a:spcPct val="0"/>
              </a:spcAft>
              <a:buSzPts val="1400"/>
              <a:buNone/>
              <a:defRPr/>
            </a:lvl1pPr>
            <a:lvl2pPr lvl="1" algn="ctr" rtl="0">
              <a:lnSpc>
                <a:spcPct val="100000"/>
              </a:lnSpc>
              <a:spcBef>
                <a:spcPct val="0"/>
              </a:spcBef>
              <a:spcAft>
                <a:spcPct val="0"/>
              </a:spcAft>
              <a:buSzPts val="1200"/>
              <a:buNone/>
              <a:defRPr/>
            </a:lvl2pPr>
            <a:lvl3pPr lvl="2" algn="ctr" rtl="0">
              <a:lnSpc>
                <a:spcPct val="100000"/>
              </a:lnSpc>
              <a:spcBef>
                <a:spcPct val="0"/>
              </a:spcBef>
              <a:spcAft>
                <a:spcPct val="0"/>
              </a:spcAft>
              <a:buSzPts val="1200"/>
              <a:buNone/>
              <a:defRPr/>
            </a:lvl3pPr>
            <a:lvl4pPr lvl="3" algn="ctr" rtl="0">
              <a:lnSpc>
                <a:spcPct val="100000"/>
              </a:lnSpc>
              <a:spcBef>
                <a:spcPct val="0"/>
              </a:spcBef>
              <a:spcAft>
                <a:spcPct val="0"/>
              </a:spcAft>
              <a:buSzPts val="1200"/>
              <a:buNone/>
              <a:defRPr/>
            </a:lvl4pPr>
            <a:lvl5pPr lvl="4" algn="ctr" rtl="0">
              <a:lnSpc>
                <a:spcPct val="100000"/>
              </a:lnSpc>
              <a:spcBef>
                <a:spcPct val="0"/>
              </a:spcBef>
              <a:spcAft>
                <a:spcPct val="0"/>
              </a:spcAft>
              <a:buSzPts val="1200"/>
              <a:buNone/>
              <a:defRPr/>
            </a:lvl5pPr>
            <a:lvl6pPr lvl="5" algn="ctr" rtl="0">
              <a:lnSpc>
                <a:spcPct val="100000"/>
              </a:lnSpc>
              <a:spcBef>
                <a:spcPct val="0"/>
              </a:spcBef>
              <a:spcAft>
                <a:spcPct val="0"/>
              </a:spcAft>
              <a:buSzPts val="1200"/>
              <a:buNone/>
              <a:defRPr/>
            </a:lvl6pPr>
            <a:lvl7pPr lvl="6" algn="ctr" rtl="0">
              <a:lnSpc>
                <a:spcPct val="100000"/>
              </a:lnSpc>
              <a:spcBef>
                <a:spcPct val="0"/>
              </a:spcBef>
              <a:spcAft>
                <a:spcPct val="0"/>
              </a:spcAft>
              <a:buSzPts val="1200"/>
              <a:buNone/>
              <a:defRPr/>
            </a:lvl7pPr>
            <a:lvl8pPr lvl="7" algn="ctr" rtl="0">
              <a:lnSpc>
                <a:spcPct val="100000"/>
              </a:lnSpc>
              <a:spcBef>
                <a:spcPct val="0"/>
              </a:spcBef>
              <a:spcAft>
                <a:spcPct val="0"/>
              </a:spcAft>
              <a:buSzPts val="1200"/>
              <a:buNone/>
              <a:defRPr/>
            </a:lvl8pPr>
            <a:lvl9pPr lvl="8" algn="ctr" rtl="0">
              <a:lnSpc>
                <a:spcPct val="100000"/>
              </a:lnSpc>
              <a:spcBef>
                <a:spcPct val="0"/>
              </a:spcBef>
              <a:spcAft>
                <a:spcPct val="0"/>
              </a:spcAft>
              <a:buSzPts val="1200"/>
              <a:buNone/>
              <a:defRPr/>
            </a:lvl9pPr>
          </a:lstStyle>
          <a:p>
            <a:endParaRPr/>
          </a:p>
        </p:txBody>
      </p:sp>
      <p:sp>
        <p:nvSpPr>
          <p:cNvPr id="188" name="Google Shape;188;p22"/>
          <p:cNvSpPr txBox="1">
            <a:spLocks noGrp="1"/>
          </p:cNvSpPr>
          <p:nvPr>
            <p:ph type="subTitle" idx="4"/>
          </p:nvPr>
        </p:nvSpPr>
        <p:spPr>
          <a:xfrm>
            <a:off x="720000" y="1717356"/>
            <a:ext cx="2305500" cy="660000"/>
          </a:xfrm>
          <a:prstGeom prst="rect">
            <a:avLst/>
          </a:prstGeom>
        </p:spPr>
        <p:txBody>
          <a:bodyPr spcFirstLastPara="1" wrap="square" lIns="91425" tIns="91425" rIns="91425" bIns="91425" anchor="b" anchorCtr="0">
            <a:noAutofit/>
          </a:bodyPr>
          <a:lstStyle>
            <a:lvl1pPr lvl="0" rtl="0">
              <a:lnSpc>
                <a:spcPct val="100000"/>
              </a:lnSpc>
              <a:spcBef>
                <a:spcPct val="0"/>
              </a:spcBef>
              <a:spcAft>
                <a:spcPct val="0"/>
              </a:spcAft>
              <a:buSzPts val="2400"/>
              <a:buFont typeface="Bebas Neue"/>
              <a:buNone/>
              <a:defRPr sz="2200">
                <a:latin typeface="Teko Medium"/>
                <a:ea typeface="Teko Medium"/>
                <a:cs typeface="Teko Medium"/>
                <a:sym typeface="Teko Medium"/>
              </a:defRPr>
            </a:lvl1pPr>
            <a:lvl2pPr lvl="1" algn="ctr" rtl="0">
              <a:lnSpc>
                <a:spcPct val="100000"/>
              </a:lnSpc>
              <a:spcBef>
                <a:spcPct val="0"/>
              </a:spcBef>
              <a:spcAft>
                <a:spcPct val="0"/>
              </a:spcAft>
              <a:buSzPts val="2400"/>
              <a:buFont typeface="Bebas Neue"/>
              <a:buNone/>
              <a:defRPr sz="2400">
                <a:latin typeface="Bebas Neue"/>
                <a:ea typeface="Bebas Neue"/>
                <a:cs typeface="Bebas Neue"/>
                <a:sym typeface="Bebas Neue"/>
              </a:defRPr>
            </a:lvl2pPr>
            <a:lvl3pPr lvl="2" algn="ctr" rtl="0">
              <a:lnSpc>
                <a:spcPct val="100000"/>
              </a:lnSpc>
              <a:spcBef>
                <a:spcPct val="0"/>
              </a:spcBef>
              <a:spcAft>
                <a:spcPct val="0"/>
              </a:spcAft>
              <a:buSzPts val="2400"/>
              <a:buFont typeface="Bebas Neue"/>
              <a:buNone/>
              <a:defRPr sz="2400">
                <a:latin typeface="Bebas Neue"/>
                <a:ea typeface="Bebas Neue"/>
                <a:cs typeface="Bebas Neue"/>
                <a:sym typeface="Bebas Neue"/>
              </a:defRPr>
            </a:lvl3pPr>
            <a:lvl4pPr lvl="3" algn="ctr" rtl="0">
              <a:lnSpc>
                <a:spcPct val="100000"/>
              </a:lnSpc>
              <a:spcBef>
                <a:spcPct val="0"/>
              </a:spcBef>
              <a:spcAft>
                <a:spcPct val="0"/>
              </a:spcAft>
              <a:buSzPts val="2400"/>
              <a:buFont typeface="Bebas Neue"/>
              <a:buNone/>
              <a:defRPr sz="2400">
                <a:latin typeface="Bebas Neue"/>
                <a:ea typeface="Bebas Neue"/>
                <a:cs typeface="Bebas Neue"/>
                <a:sym typeface="Bebas Neue"/>
              </a:defRPr>
            </a:lvl4pPr>
            <a:lvl5pPr lvl="4" algn="ctr" rtl="0">
              <a:lnSpc>
                <a:spcPct val="100000"/>
              </a:lnSpc>
              <a:spcBef>
                <a:spcPct val="0"/>
              </a:spcBef>
              <a:spcAft>
                <a:spcPct val="0"/>
              </a:spcAft>
              <a:buSzPts val="2400"/>
              <a:buFont typeface="Bebas Neue"/>
              <a:buNone/>
              <a:defRPr sz="2400">
                <a:latin typeface="Bebas Neue"/>
                <a:ea typeface="Bebas Neue"/>
                <a:cs typeface="Bebas Neue"/>
                <a:sym typeface="Bebas Neue"/>
              </a:defRPr>
            </a:lvl5pPr>
            <a:lvl6pPr lvl="5" algn="ctr" rtl="0">
              <a:lnSpc>
                <a:spcPct val="100000"/>
              </a:lnSpc>
              <a:spcBef>
                <a:spcPct val="0"/>
              </a:spcBef>
              <a:spcAft>
                <a:spcPct val="0"/>
              </a:spcAft>
              <a:buSzPts val="2400"/>
              <a:buFont typeface="Bebas Neue"/>
              <a:buNone/>
              <a:defRPr sz="2400">
                <a:latin typeface="Bebas Neue"/>
                <a:ea typeface="Bebas Neue"/>
                <a:cs typeface="Bebas Neue"/>
                <a:sym typeface="Bebas Neue"/>
              </a:defRPr>
            </a:lvl6pPr>
            <a:lvl7pPr lvl="6" algn="ctr" rtl="0">
              <a:lnSpc>
                <a:spcPct val="100000"/>
              </a:lnSpc>
              <a:spcBef>
                <a:spcPct val="0"/>
              </a:spcBef>
              <a:spcAft>
                <a:spcPct val="0"/>
              </a:spcAft>
              <a:buSzPts val="2400"/>
              <a:buFont typeface="Bebas Neue"/>
              <a:buNone/>
              <a:defRPr sz="2400">
                <a:latin typeface="Bebas Neue"/>
                <a:ea typeface="Bebas Neue"/>
                <a:cs typeface="Bebas Neue"/>
                <a:sym typeface="Bebas Neue"/>
              </a:defRPr>
            </a:lvl7pPr>
            <a:lvl8pPr lvl="7" algn="ctr" rtl="0">
              <a:lnSpc>
                <a:spcPct val="100000"/>
              </a:lnSpc>
              <a:spcBef>
                <a:spcPct val="0"/>
              </a:spcBef>
              <a:spcAft>
                <a:spcPct val="0"/>
              </a:spcAft>
              <a:buSzPts val="2400"/>
              <a:buFont typeface="Bebas Neue"/>
              <a:buNone/>
              <a:defRPr sz="2400">
                <a:latin typeface="Bebas Neue"/>
                <a:ea typeface="Bebas Neue"/>
                <a:cs typeface="Bebas Neue"/>
                <a:sym typeface="Bebas Neue"/>
              </a:defRPr>
            </a:lvl8pPr>
            <a:lvl9pPr lvl="8" algn="ctr" rtl="0">
              <a:lnSpc>
                <a:spcPct val="100000"/>
              </a:lnSpc>
              <a:spcBef>
                <a:spcPct val="0"/>
              </a:spcBef>
              <a:spcAft>
                <a:spcPct val="0"/>
              </a:spcAft>
              <a:buSzPts val="2400"/>
              <a:buFont typeface="Bebas Neue"/>
              <a:buNone/>
              <a:defRPr sz="2400">
                <a:latin typeface="Bebas Neue"/>
                <a:ea typeface="Bebas Neue"/>
                <a:cs typeface="Bebas Neue"/>
                <a:sym typeface="Bebas Neue"/>
              </a:defRPr>
            </a:lvl9pPr>
          </a:lstStyle>
          <a:p>
            <a:endParaRPr/>
          </a:p>
        </p:txBody>
      </p:sp>
      <p:sp>
        <p:nvSpPr>
          <p:cNvPr id="189" name="Google Shape;189;p22"/>
          <p:cNvSpPr txBox="1">
            <a:spLocks noGrp="1"/>
          </p:cNvSpPr>
          <p:nvPr>
            <p:ph type="subTitle" idx="5"/>
          </p:nvPr>
        </p:nvSpPr>
        <p:spPr>
          <a:xfrm>
            <a:off x="3419222" y="1717356"/>
            <a:ext cx="2305500" cy="660000"/>
          </a:xfrm>
          <a:prstGeom prst="rect">
            <a:avLst/>
          </a:prstGeom>
        </p:spPr>
        <p:txBody>
          <a:bodyPr spcFirstLastPara="1" wrap="square" lIns="91425" tIns="91425" rIns="91425" bIns="91425" anchor="b" anchorCtr="0">
            <a:noAutofit/>
          </a:bodyPr>
          <a:lstStyle>
            <a:lvl1pPr lvl="0" rtl="0">
              <a:lnSpc>
                <a:spcPct val="100000"/>
              </a:lnSpc>
              <a:spcBef>
                <a:spcPct val="0"/>
              </a:spcBef>
              <a:spcAft>
                <a:spcPct val="0"/>
              </a:spcAft>
              <a:buSzPts val="2400"/>
              <a:buFont typeface="Bebas Neue"/>
              <a:buNone/>
              <a:defRPr sz="2200">
                <a:latin typeface="Teko Medium"/>
                <a:ea typeface="Teko Medium"/>
                <a:cs typeface="Teko Medium"/>
                <a:sym typeface="Teko Medium"/>
              </a:defRPr>
            </a:lvl1pPr>
            <a:lvl2pPr lvl="1" algn="ctr" rtl="0">
              <a:lnSpc>
                <a:spcPct val="100000"/>
              </a:lnSpc>
              <a:spcBef>
                <a:spcPct val="0"/>
              </a:spcBef>
              <a:spcAft>
                <a:spcPct val="0"/>
              </a:spcAft>
              <a:buSzPts val="2400"/>
              <a:buFont typeface="Bebas Neue"/>
              <a:buNone/>
              <a:defRPr sz="2400">
                <a:latin typeface="Bebas Neue"/>
                <a:ea typeface="Bebas Neue"/>
                <a:cs typeface="Bebas Neue"/>
                <a:sym typeface="Bebas Neue"/>
              </a:defRPr>
            </a:lvl2pPr>
            <a:lvl3pPr lvl="2" algn="ctr" rtl="0">
              <a:lnSpc>
                <a:spcPct val="100000"/>
              </a:lnSpc>
              <a:spcBef>
                <a:spcPct val="0"/>
              </a:spcBef>
              <a:spcAft>
                <a:spcPct val="0"/>
              </a:spcAft>
              <a:buSzPts val="2400"/>
              <a:buFont typeface="Bebas Neue"/>
              <a:buNone/>
              <a:defRPr sz="2400">
                <a:latin typeface="Bebas Neue"/>
                <a:ea typeface="Bebas Neue"/>
                <a:cs typeface="Bebas Neue"/>
                <a:sym typeface="Bebas Neue"/>
              </a:defRPr>
            </a:lvl3pPr>
            <a:lvl4pPr lvl="3" algn="ctr" rtl="0">
              <a:lnSpc>
                <a:spcPct val="100000"/>
              </a:lnSpc>
              <a:spcBef>
                <a:spcPct val="0"/>
              </a:spcBef>
              <a:spcAft>
                <a:spcPct val="0"/>
              </a:spcAft>
              <a:buSzPts val="2400"/>
              <a:buFont typeface="Bebas Neue"/>
              <a:buNone/>
              <a:defRPr sz="2400">
                <a:latin typeface="Bebas Neue"/>
                <a:ea typeface="Bebas Neue"/>
                <a:cs typeface="Bebas Neue"/>
                <a:sym typeface="Bebas Neue"/>
              </a:defRPr>
            </a:lvl4pPr>
            <a:lvl5pPr lvl="4" algn="ctr" rtl="0">
              <a:lnSpc>
                <a:spcPct val="100000"/>
              </a:lnSpc>
              <a:spcBef>
                <a:spcPct val="0"/>
              </a:spcBef>
              <a:spcAft>
                <a:spcPct val="0"/>
              </a:spcAft>
              <a:buSzPts val="2400"/>
              <a:buFont typeface="Bebas Neue"/>
              <a:buNone/>
              <a:defRPr sz="2400">
                <a:latin typeface="Bebas Neue"/>
                <a:ea typeface="Bebas Neue"/>
                <a:cs typeface="Bebas Neue"/>
                <a:sym typeface="Bebas Neue"/>
              </a:defRPr>
            </a:lvl5pPr>
            <a:lvl6pPr lvl="5" algn="ctr" rtl="0">
              <a:lnSpc>
                <a:spcPct val="100000"/>
              </a:lnSpc>
              <a:spcBef>
                <a:spcPct val="0"/>
              </a:spcBef>
              <a:spcAft>
                <a:spcPct val="0"/>
              </a:spcAft>
              <a:buSzPts val="2400"/>
              <a:buFont typeface="Bebas Neue"/>
              <a:buNone/>
              <a:defRPr sz="2400">
                <a:latin typeface="Bebas Neue"/>
                <a:ea typeface="Bebas Neue"/>
                <a:cs typeface="Bebas Neue"/>
                <a:sym typeface="Bebas Neue"/>
              </a:defRPr>
            </a:lvl6pPr>
            <a:lvl7pPr lvl="6" algn="ctr" rtl="0">
              <a:lnSpc>
                <a:spcPct val="100000"/>
              </a:lnSpc>
              <a:spcBef>
                <a:spcPct val="0"/>
              </a:spcBef>
              <a:spcAft>
                <a:spcPct val="0"/>
              </a:spcAft>
              <a:buSzPts val="2400"/>
              <a:buFont typeface="Bebas Neue"/>
              <a:buNone/>
              <a:defRPr sz="2400">
                <a:latin typeface="Bebas Neue"/>
                <a:ea typeface="Bebas Neue"/>
                <a:cs typeface="Bebas Neue"/>
                <a:sym typeface="Bebas Neue"/>
              </a:defRPr>
            </a:lvl7pPr>
            <a:lvl8pPr lvl="7" algn="ctr" rtl="0">
              <a:lnSpc>
                <a:spcPct val="100000"/>
              </a:lnSpc>
              <a:spcBef>
                <a:spcPct val="0"/>
              </a:spcBef>
              <a:spcAft>
                <a:spcPct val="0"/>
              </a:spcAft>
              <a:buSzPts val="2400"/>
              <a:buFont typeface="Bebas Neue"/>
              <a:buNone/>
              <a:defRPr sz="2400">
                <a:latin typeface="Bebas Neue"/>
                <a:ea typeface="Bebas Neue"/>
                <a:cs typeface="Bebas Neue"/>
                <a:sym typeface="Bebas Neue"/>
              </a:defRPr>
            </a:lvl8pPr>
            <a:lvl9pPr lvl="8" algn="ctr" rtl="0">
              <a:lnSpc>
                <a:spcPct val="100000"/>
              </a:lnSpc>
              <a:spcBef>
                <a:spcPct val="0"/>
              </a:spcBef>
              <a:spcAft>
                <a:spcPct val="0"/>
              </a:spcAft>
              <a:buSzPts val="2400"/>
              <a:buFont typeface="Bebas Neue"/>
              <a:buNone/>
              <a:defRPr sz="2400">
                <a:latin typeface="Bebas Neue"/>
                <a:ea typeface="Bebas Neue"/>
                <a:cs typeface="Bebas Neue"/>
                <a:sym typeface="Bebas Neue"/>
              </a:defRPr>
            </a:lvl9pPr>
          </a:lstStyle>
          <a:p>
            <a:endParaRPr/>
          </a:p>
        </p:txBody>
      </p:sp>
      <p:sp>
        <p:nvSpPr>
          <p:cNvPr id="190" name="Google Shape;190;p22"/>
          <p:cNvSpPr txBox="1">
            <a:spLocks noGrp="1"/>
          </p:cNvSpPr>
          <p:nvPr>
            <p:ph type="subTitle" idx="6"/>
          </p:nvPr>
        </p:nvSpPr>
        <p:spPr>
          <a:xfrm>
            <a:off x="6118444" y="1717356"/>
            <a:ext cx="2305500" cy="660000"/>
          </a:xfrm>
          <a:prstGeom prst="rect">
            <a:avLst/>
          </a:prstGeom>
        </p:spPr>
        <p:txBody>
          <a:bodyPr spcFirstLastPara="1" wrap="square" lIns="91425" tIns="91425" rIns="91425" bIns="91425" anchor="b" anchorCtr="0">
            <a:noAutofit/>
          </a:bodyPr>
          <a:lstStyle>
            <a:lvl1pPr lvl="0" rtl="0">
              <a:lnSpc>
                <a:spcPct val="100000"/>
              </a:lnSpc>
              <a:spcBef>
                <a:spcPct val="0"/>
              </a:spcBef>
              <a:spcAft>
                <a:spcPct val="0"/>
              </a:spcAft>
              <a:buSzPts val="2400"/>
              <a:buFont typeface="Bebas Neue"/>
              <a:buNone/>
              <a:defRPr sz="2200">
                <a:latin typeface="Teko Medium"/>
                <a:ea typeface="Teko Medium"/>
                <a:cs typeface="Teko Medium"/>
                <a:sym typeface="Teko Medium"/>
              </a:defRPr>
            </a:lvl1pPr>
            <a:lvl2pPr lvl="1" algn="ctr" rtl="0">
              <a:lnSpc>
                <a:spcPct val="100000"/>
              </a:lnSpc>
              <a:spcBef>
                <a:spcPct val="0"/>
              </a:spcBef>
              <a:spcAft>
                <a:spcPct val="0"/>
              </a:spcAft>
              <a:buSzPts val="2400"/>
              <a:buFont typeface="Bebas Neue"/>
              <a:buNone/>
              <a:defRPr sz="2400">
                <a:latin typeface="Bebas Neue"/>
                <a:ea typeface="Bebas Neue"/>
                <a:cs typeface="Bebas Neue"/>
                <a:sym typeface="Bebas Neue"/>
              </a:defRPr>
            </a:lvl2pPr>
            <a:lvl3pPr lvl="2" algn="ctr" rtl="0">
              <a:lnSpc>
                <a:spcPct val="100000"/>
              </a:lnSpc>
              <a:spcBef>
                <a:spcPct val="0"/>
              </a:spcBef>
              <a:spcAft>
                <a:spcPct val="0"/>
              </a:spcAft>
              <a:buSzPts val="2400"/>
              <a:buFont typeface="Bebas Neue"/>
              <a:buNone/>
              <a:defRPr sz="2400">
                <a:latin typeface="Bebas Neue"/>
                <a:ea typeface="Bebas Neue"/>
                <a:cs typeface="Bebas Neue"/>
                <a:sym typeface="Bebas Neue"/>
              </a:defRPr>
            </a:lvl3pPr>
            <a:lvl4pPr lvl="3" algn="ctr" rtl="0">
              <a:lnSpc>
                <a:spcPct val="100000"/>
              </a:lnSpc>
              <a:spcBef>
                <a:spcPct val="0"/>
              </a:spcBef>
              <a:spcAft>
                <a:spcPct val="0"/>
              </a:spcAft>
              <a:buSzPts val="2400"/>
              <a:buFont typeface="Bebas Neue"/>
              <a:buNone/>
              <a:defRPr sz="2400">
                <a:latin typeface="Bebas Neue"/>
                <a:ea typeface="Bebas Neue"/>
                <a:cs typeface="Bebas Neue"/>
                <a:sym typeface="Bebas Neue"/>
              </a:defRPr>
            </a:lvl4pPr>
            <a:lvl5pPr lvl="4" algn="ctr" rtl="0">
              <a:lnSpc>
                <a:spcPct val="100000"/>
              </a:lnSpc>
              <a:spcBef>
                <a:spcPct val="0"/>
              </a:spcBef>
              <a:spcAft>
                <a:spcPct val="0"/>
              </a:spcAft>
              <a:buSzPts val="2400"/>
              <a:buFont typeface="Bebas Neue"/>
              <a:buNone/>
              <a:defRPr sz="2400">
                <a:latin typeface="Bebas Neue"/>
                <a:ea typeface="Bebas Neue"/>
                <a:cs typeface="Bebas Neue"/>
                <a:sym typeface="Bebas Neue"/>
              </a:defRPr>
            </a:lvl5pPr>
            <a:lvl6pPr lvl="5" algn="ctr" rtl="0">
              <a:lnSpc>
                <a:spcPct val="100000"/>
              </a:lnSpc>
              <a:spcBef>
                <a:spcPct val="0"/>
              </a:spcBef>
              <a:spcAft>
                <a:spcPct val="0"/>
              </a:spcAft>
              <a:buSzPts val="2400"/>
              <a:buFont typeface="Bebas Neue"/>
              <a:buNone/>
              <a:defRPr sz="2400">
                <a:latin typeface="Bebas Neue"/>
                <a:ea typeface="Bebas Neue"/>
                <a:cs typeface="Bebas Neue"/>
                <a:sym typeface="Bebas Neue"/>
              </a:defRPr>
            </a:lvl6pPr>
            <a:lvl7pPr lvl="6" algn="ctr" rtl="0">
              <a:lnSpc>
                <a:spcPct val="100000"/>
              </a:lnSpc>
              <a:spcBef>
                <a:spcPct val="0"/>
              </a:spcBef>
              <a:spcAft>
                <a:spcPct val="0"/>
              </a:spcAft>
              <a:buSzPts val="2400"/>
              <a:buFont typeface="Bebas Neue"/>
              <a:buNone/>
              <a:defRPr sz="2400">
                <a:latin typeface="Bebas Neue"/>
                <a:ea typeface="Bebas Neue"/>
                <a:cs typeface="Bebas Neue"/>
                <a:sym typeface="Bebas Neue"/>
              </a:defRPr>
            </a:lvl7pPr>
            <a:lvl8pPr lvl="7" algn="ctr" rtl="0">
              <a:lnSpc>
                <a:spcPct val="100000"/>
              </a:lnSpc>
              <a:spcBef>
                <a:spcPct val="0"/>
              </a:spcBef>
              <a:spcAft>
                <a:spcPct val="0"/>
              </a:spcAft>
              <a:buSzPts val="2400"/>
              <a:buFont typeface="Bebas Neue"/>
              <a:buNone/>
              <a:defRPr sz="2400">
                <a:latin typeface="Bebas Neue"/>
                <a:ea typeface="Bebas Neue"/>
                <a:cs typeface="Bebas Neue"/>
                <a:sym typeface="Bebas Neue"/>
              </a:defRPr>
            </a:lvl8pPr>
            <a:lvl9pPr lvl="8" algn="ctr" rtl="0">
              <a:lnSpc>
                <a:spcPct val="100000"/>
              </a:lnSpc>
              <a:spcBef>
                <a:spcPct val="0"/>
              </a:spcBef>
              <a:spcAft>
                <a:spcPct val="0"/>
              </a:spcAft>
              <a:buSzPts val="2400"/>
              <a:buFont typeface="Bebas Neue"/>
              <a:buNone/>
              <a:defRPr sz="2400">
                <a:latin typeface="Bebas Neue"/>
                <a:ea typeface="Bebas Neue"/>
                <a:cs typeface="Bebas Neue"/>
                <a:sym typeface="Bebas Neue"/>
              </a:defRPr>
            </a:lvl9pPr>
          </a:lstStyle>
          <a:p>
            <a:endParaRPr/>
          </a:p>
        </p:txBody>
      </p:sp>
      <p:grpSp>
        <p:nvGrpSpPr>
          <p:cNvPr id="191" name="Google Shape;191;p22"/>
          <p:cNvGrpSpPr/>
          <p:nvPr/>
        </p:nvGrpSpPr>
        <p:grpSpPr>
          <a:xfrm>
            <a:off x="-275084" y="-279075"/>
            <a:ext cx="11130635" cy="7175739"/>
            <a:chOff x="-275084" y="-279075"/>
            <a:chExt cx="11130635" cy="7175739"/>
          </a:xfrm>
        </p:grpSpPr>
        <p:pic>
          <p:nvPicPr>
            <p:cNvPr id="192" name="Google Shape;192;p22"/>
            <p:cNvPicPr preferRelativeResize="0"/>
            <p:nvPr/>
          </p:nvPicPr>
          <p:blipFill>
            <a:blip r:embed="rId3">
              <a:alphaModFix/>
            </a:blip>
            <a:srcRect l="22156" t="22665" r="45973" b="48662"/>
            <a:stretch>
              <a:fillRect/>
            </a:stretch>
          </p:blipFill>
          <p:spPr>
            <a:xfrm>
              <a:off x="-275084" y="-279075"/>
              <a:ext cx="961970" cy="871798"/>
            </a:xfrm>
            <a:prstGeom prst="rect">
              <a:avLst/>
            </a:prstGeom>
            <a:noFill/>
            <a:ln>
              <a:noFill/>
            </a:ln>
          </p:spPr>
        </p:pic>
        <p:pic>
          <p:nvPicPr>
            <p:cNvPr id="193" name="Google Shape;193;p22"/>
            <p:cNvPicPr preferRelativeResize="0"/>
            <p:nvPr/>
          </p:nvPicPr>
          <p:blipFill>
            <a:blip r:embed="rId4">
              <a:alphaModFix/>
            </a:blip>
            <a:stretch>
              <a:fillRect/>
            </a:stretch>
          </p:blipFill>
          <p:spPr>
            <a:xfrm rot="10800000">
              <a:off x="7432450" y="3401986"/>
              <a:ext cx="3423101" cy="3494678"/>
            </a:xfrm>
            <a:prstGeom prst="rect">
              <a:avLst/>
            </a:prstGeom>
            <a:noFill/>
            <a:ln>
              <a:noFill/>
            </a:ln>
          </p:spPr>
        </p:pic>
        <p:pic>
          <p:nvPicPr>
            <p:cNvPr id="194" name="Google Shape;194;p22"/>
            <p:cNvPicPr preferRelativeResize="0"/>
            <p:nvPr/>
          </p:nvPicPr>
          <p:blipFill>
            <a:blip r:embed="rId5">
              <a:alphaModFix/>
            </a:blip>
            <a:srcRect t="32854"/>
            <a:stretch>
              <a:fillRect/>
            </a:stretch>
          </p:blipFill>
          <p:spPr>
            <a:xfrm flipH="1">
              <a:off x="7920751" y="171525"/>
              <a:ext cx="1223250" cy="421200"/>
            </a:xfrm>
            <a:prstGeom prst="rect">
              <a:avLst/>
            </a:prstGeom>
            <a:noFill/>
            <a:ln>
              <a:noFill/>
            </a:ln>
          </p:spPr>
        </p:pic>
      </p:gr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ct val="0"/>
              </a:spcBef>
              <a:spcAft>
                <a:spcPct val="0"/>
              </a:spcAft>
              <a:buSzPts val="3400"/>
              <a:buNone/>
              <a:defRPr/>
            </a:lvl1pPr>
            <a:lvl2pPr lvl="1" rtl="0">
              <a:spcBef>
                <a:spcPct val="0"/>
              </a:spcBef>
              <a:spcAft>
                <a:spcPct val="0"/>
              </a:spcAft>
              <a:buSzPts val="3900"/>
              <a:buNone/>
              <a:defRPr/>
            </a:lvl2pPr>
            <a:lvl3pPr lvl="2" rtl="0">
              <a:spcBef>
                <a:spcPct val="0"/>
              </a:spcBef>
              <a:spcAft>
                <a:spcPct val="0"/>
              </a:spcAft>
              <a:buSzPts val="3900"/>
              <a:buNone/>
              <a:defRPr/>
            </a:lvl3pPr>
            <a:lvl4pPr lvl="3" rtl="0">
              <a:spcBef>
                <a:spcPct val="0"/>
              </a:spcBef>
              <a:spcAft>
                <a:spcPct val="0"/>
              </a:spcAft>
              <a:buSzPts val="3900"/>
              <a:buNone/>
              <a:defRPr/>
            </a:lvl4pPr>
            <a:lvl5pPr lvl="4" rtl="0">
              <a:spcBef>
                <a:spcPct val="0"/>
              </a:spcBef>
              <a:spcAft>
                <a:spcPct val="0"/>
              </a:spcAft>
              <a:buSzPts val="3900"/>
              <a:buNone/>
              <a:defRPr/>
            </a:lvl5pPr>
            <a:lvl6pPr lvl="5" rtl="0">
              <a:spcBef>
                <a:spcPct val="0"/>
              </a:spcBef>
              <a:spcAft>
                <a:spcPct val="0"/>
              </a:spcAft>
              <a:buSzPts val="3900"/>
              <a:buNone/>
              <a:defRPr/>
            </a:lvl6pPr>
            <a:lvl7pPr lvl="6" rtl="0">
              <a:spcBef>
                <a:spcPct val="0"/>
              </a:spcBef>
              <a:spcAft>
                <a:spcPct val="0"/>
              </a:spcAft>
              <a:buSzPts val="3900"/>
              <a:buNone/>
              <a:defRPr/>
            </a:lvl7pPr>
            <a:lvl8pPr lvl="7" rtl="0">
              <a:spcBef>
                <a:spcPct val="0"/>
              </a:spcBef>
              <a:spcAft>
                <a:spcPct val="0"/>
              </a:spcAft>
              <a:buSzPts val="3900"/>
              <a:buNone/>
              <a:defRPr/>
            </a:lvl8pPr>
            <a:lvl9pPr lvl="8" rtl="0">
              <a:spcBef>
                <a:spcPct val="0"/>
              </a:spcBef>
              <a:spcAft>
                <a:spcPct val="0"/>
              </a:spcAft>
              <a:buSzPts val="3900"/>
              <a:buNone/>
              <a:defRPr/>
            </a:lvl9pPr>
          </a:lstStyle>
          <a:p>
            <a:endParaRPr/>
          </a:p>
        </p:txBody>
      </p:sp>
      <p:sp>
        <p:nvSpPr>
          <p:cNvPr id="197" name="Google Shape;197;p23"/>
          <p:cNvSpPr txBox="1">
            <a:spLocks noGrp="1"/>
          </p:cNvSpPr>
          <p:nvPr>
            <p:ph type="subTitle" idx="1"/>
          </p:nvPr>
        </p:nvSpPr>
        <p:spPr>
          <a:xfrm>
            <a:off x="720000" y="1752826"/>
            <a:ext cx="2904300" cy="954900"/>
          </a:xfrm>
          <a:prstGeom prst="rect">
            <a:avLst/>
          </a:prstGeom>
        </p:spPr>
        <p:txBody>
          <a:bodyPr spcFirstLastPara="1" wrap="square" lIns="91425" tIns="91425" rIns="91425" bIns="91425" anchor="t" anchorCtr="0">
            <a:noAutofit/>
          </a:bodyPr>
          <a:lstStyle>
            <a:lvl1pPr lvl="0" rtl="0">
              <a:lnSpc>
                <a:spcPct val="100000"/>
              </a:lnSpc>
              <a:spcBef>
                <a:spcPct val="0"/>
              </a:spcBef>
              <a:spcAft>
                <a:spcPct val="0"/>
              </a:spcAft>
              <a:buSzPts val="1200"/>
              <a:buNone/>
              <a:defRPr/>
            </a:lvl1pPr>
            <a:lvl2pPr lvl="1" algn="ctr" rtl="0">
              <a:lnSpc>
                <a:spcPct val="100000"/>
              </a:lnSpc>
              <a:spcBef>
                <a:spcPct val="0"/>
              </a:spcBef>
              <a:spcAft>
                <a:spcPct val="0"/>
              </a:spcAft>
              <a:buSzPts val="1200"/>
              <a:buNone/>
              <a:defRPr/>
            </a:lvl2pPr>
            <a:lvl3pPr lvl="2" algn="ctr" rtl="0">
              <a:lnSpc>
                <a:spcPct val="100000"/>
              </a:lnSpc>
              <a:spcBef>
                <a:spcPct val="0"/>
              </a:spcBef>
              <a:spcAft>
                <a:spcPct val="0"/>
              </a:spcAft>
              <a:buSzPts val="1200"/>
              <a:buNone/>
              <a:defRPr/>
            </a:lvl3pPr>
            <a:lvl4pPr lvl="3" algn="ctr" rtl="0">
              <a:lnSpc>
                <a:spcPct val="100000"/>
              </a:lnSpc>
              <a:spcBef>
                <a:spcPct val="0"/>
              </a:spcBef>
              <a:spcAft>
                <a:spcPct val="0"/>
              </a:spcAft>
              <a:buSzPts val="1200"/>
              <a:buNone/>
              <a:defRPr/>
            </a:lvl4pPr>
            <a:lvl5pPr lvl="4" algn="ctr" rtl="0">
              <a:lnSpc>
                <a:spcPct val="100000"/>
              </a:lnSpc>
              <a:spcBef>
                <a:spcPct val="0"/>
              </a:spcBef>
              <a:spcAft>
                <a:spcPct val="0"/>
              </a:spcAft>
              <a:buSzPts val="1200"/>
              <a:buNone/>
              <a:defRPr/>
            </a:lvl5pPr>
            <a:lvl6pPr lvl="5" algn="ctr" rtl="0">
              <a:lnSpc>
                <a:spcPct val="100000"/>
              </a:lnSpc>
              <a:spcBef>
                <a:spcPct val="0"/>
              </a:spcBef>
              <a:spcAft>
                <a:spcPct val="0"/>
              </a:spcAft>
              <a:buSzPts val="1200"/>
              <a:buNone/>
              <a:defRPr/>
            </a:lvl6pPr>
            <a:lvl7pPr lvl="6" algn="ctr" rtl="0">
              <a:lnSpc>
                <a:spcPct val="100000"/>
              </a:lnSpc>
              <a:spcBef>
                <a:spcPct val="0"/>
              </a:spcBef>
              <a:spcAft>
                <a:spcPct val="0"/>
              </a:spcAft>
              <a:buSzPts val="1200"/>
              <a:buNone/>
              <a:defRPr/>
            </a:lvl7pPr>
            <a:lvl8pPr lvl="7" algn="ctr" rtl="0">
              <a:lnSpc>
                <a:spcPct val="100000"/>
              </a:lnSpc>
              <a:spcBef>
                <a:spcPct val="0"/>
              </a:spcBef>
              <a:spcAft>
                <a:spcPct val="0"/>
              </a:spcAft>
              <a:buSzPts val="1200"/>
              <a:buNone/>
              <a:defRPr/>
            </a:lvl8pPr>
            <a:lvl9pPr lvl="8" algn="ctr" rtl="0">
              <a:lnSpc>
                <a:spcPct val="100000"/>
              </a:lnSpc>
              <a:spcBef>
                <a:spcPct val="0"/>
              </a:spcBef>
              <a:spcAft>
                <a:spcPct val="0"/>
              </a:spcAft>
              <a:buSzPts val="1200"/>
              <a:buNone/>
              <a:defRPr/>
            </a:lvl9pPr>
          </a:lstStyle>
          <a:p>
            <a:endParaRPr/>
          </a:p>
        </p:txBody>
      </p:sp>
      <p:sp>
        <p:nvSpPr>
          <p:cNvPr id="198" name="Google Shape;198;p23"/>
          <p:cNvSpPr txBox="1">
            <a:spLocks noGrp="1"/>
          </p:cNvSpPr>
          <p:nvPr>
            <p:ph type="subTitle" idx="2"/>
          </p:nvPr>
        </p:nvSpPr>
        <p:spPr>
          <a:xfrm>
            <a:off x="4673684" y="1752826"/>
            <a:ext cx="2904300" cy="954900"/>
          </a:xfrm>
          <a:prstGeom prst="rect">
            <a:avLst/>
          </a:prstGeom>
        </p:spPr>
        <p:txBody>
          <a:bodyPr spcFirstLastPara="1" wrap="square" lIns="91425" tIns="91425" rIns="91425" bIns="91425" anchor="t" anchorCtr="0">
            <a:noAutofit/>
          </a:bodyPr>
          <a:lstStyle>
            <a:lvl1pPr lvl="0" rtl="0">
              <a:lnSpc>
                <a:spcPct val="100000"/>
              </a:lnSpc>
              <a:spcBef>
                <a:spcPct val="0"/>
              </a:spcBef>
              <a:spcAft>
                <a:spcPct val="0"/>
              </a:spcAft>
              <a:buSzPts val="1200"/>
              <a:buNone/>
              <a:defRPr/>
            </a:lvl1pPr>
            <a:lvl2pPr lvl="1" algn="ctr" rtl="0">
              <a:lnSpc>
                <a:spcPct val="100000"/>
              </a:lnSpc>
              <a:spcBef>
                <a:spcPct val="0"/>
              </a:spcBef>
              <a:spcAft>
                <a:spcPct val="0"/>
              </a:spcAft>
              <a:buSzPts val="1200"/>
              <a:buNone/>
              <a:defRPr/>
            </a:lvl2pPr>
            <a:lvl3pPr lvl="2" algn="ctr" rtl="0">
              <a:lnSpc>
                <a:spcPct val="100000"/>
              </a:lnSpc>
              <a:spcBef>
                <a:spcPct val="0"/>
              </a:spcBef>
              <a:spcAft>
                <a:spcPct val="0"/>
              </a:spcAft>
              <a:buSzPts val="1200"/>
              <a:buNone/>
              <a:defRPr/>
            </a:lvl3pPr>
            <a:lvl4pPr lvl="3" algn="ctr" rtl="0">
              <a:lnSpc>
                <a:spcPct val="100000"/>
              </a:lnSpc>
              <a:spcBef>
                <a:spcPct val="0"/>
              </a:spcBef>
              <a:spcAft>
                <a:spcPct val="0"/>
              </a:spcAft>
              <a:buSzPts val="1200"/>
              <a:buNone/>
              <a:defRPr/>
            </a:lvl4pPr>
            <a:lvl5pPr lvl="4" algn="ctr" rtl="0">
              <a:lnSpc>
                <a:spcPct val="100000"/>
              </a:lnSpc>
              <a:spcBef>
                <a:spcPct val="0"/>
              </a:spcBef>
              <a:spcAft>
                <a:spcPct val="0"/>
              </a:spcAft>
              <a:buSzPts val="1200"/>
              <a:buNone/>
              <a:defRPr/>
            </a:lvl5pPr>
            <a:lvl6pPr lvl="5" algn="ctr" rtl="0">
              <a:lnSpc>
                <a:spcPct val="100000"/>
              </a:lnSpc>
              <a:spcBef>
                <a:spcPct val="0"/>
              </a:spcBef>
              <a:spcAft>
                <a:spcPct val="0"/>
              </a:spcAft>
              <a:buSzPts val="1200"/>
              <a:buNone/>
              <a:defRPr/>
            </a:lvl6pPr>
            <a:lvl7pPr lvl="6" algn="ctr" rtl="0">
              <a:lnSpc>
                <a:spcPct val="100000"/>
              </a:lnSpc>
              <a:spcBef>
                <a:spcPct val="0"/>
              </a:spcBef>
              <a:spcAft>
                <a:spcPct val="0"/>
              </a:spcAft>
              <a:buSzPts val="1200"/>
              <a:buNone/>
              <a:defRPr/>
            </a:lvl7pPr>
            <a:lvl8pPr lvl="7" algn="ctr" rtl="0">
              <a:lnSpc>
                <a:spcPct val="100000"/>
              </a:lnSpc>
              <a:spcBef>
                <a:spcPct val="0"/>
              </a:spcBef>
              <a:spcAft>
                <a:spcPct val="0"/>
              </a:spcAft>
              <a:buSzPts val="1200"/>
              <a:buNone/>
              <a:defRPr/>
            </a:lvl8pPr>
            <a:lvl9pPr lvl="8" algn="ctr" rtl="0">
              <a:lnSpc>
                <a:spcPct val="100000"/>
              </a:lnSpc>
              <a:spcBef>
                <a:spcPct val="0"/>
              </a:spcBef>
              <a:spcAft>
                <a:spcPct val="0"/>
              </a:spcAft>
              <a:buSzPts val="1200"/>
              <a:buNone/>
              <a:defRPr/>
            </a:lvl9pPr>
          </a:lstStyle>
          <a:p>
            <a:endParaRPr/>
          </a:p>
        </p:txBody>
      </p:sp>
      <p:sp>
        <p:nvSpPr>
          <p:cNvPr id="199" name="Google Shape;199;p23"/>
          <p:cNvSpPr txBox="1">
            <a:spLocks noGrp="1"/>
          </p:cNvSpPr>
          <p:nvPr>
            <p:ph type="subTitle" idx="3"/>
          </p:nvPr>
        </p:nvSpPr>
        <p:spPr>
          <a:xfrm>
            <a:off x="720000" y="3409475"/>
            <a:ext cx="2904300" cy="954900"/>
          </a:xfrm>
          <a:prstGeom prst="rect">
            <a:avLst/>
          </a:prstGeom>
        </p:spPr>
        <p:txBody>
          <a:bodyPr spcFirstLastPara="1" wrap="square" lIns="91425" tIns="91425" rIns="91425" bIns="91425" anchor="t" anchorCtr="0">
            <a:noAutofit/>
          </a:bodyPr>
          <a:lstStyle>
            <a:lvl1pPr lvl="0" rtl="0">
              <a:lnSpc>
                <a:spcPct val="100000"/>
              </a:lnSpc>
              <a:spcBef>
                <a:spcPct val="0"/>
              </a:spcBef>
              <a:spcAft>
                <a:spcPct val="0"/>
              </a:spcAft>
              <a:buSzPts val="1200"/>
              <a:buNone/>
              <a:defRPr/>
            </a:lvl1pPr>
            <a:lvl2pPr lvl="1" algn="ctr" rtl="0">
              <a:lnSpc>
                <a:spcPct val="100000"/>
              </a:lnSpc>
              <a:spcBef>
                <a:spcPct val="0"/>
              </a:spcBef>
              <a:spcAft>
                <a:spcPct val="0"/>
              </a:spcAft>
              <a:buSzPts val="1200"/>
              <a:buNone/>
              <a:defRPr/>
            </a:lvl2pPr>
            <a:lvl3pPr lvl="2" algn="ctr" rtl="0">
              <a:lnSpc>
                <a:spcPct val="100000"/>
              </a:lnSpc>
              <a:spcBef>
                <a:spcPct val="0"/>
              </a:spcBef>
              <a:spcAft>
                <a:spcPct val="0"/>
              </a:spcAft>
              <a:buSzPts val="1200"/>
              <a:buNone/>
              <a:defRPr/>
            </a:lvl3pPr>
            <a:lvl4pPr lvl="3" algn="ctr" rtl="0">
              <a:lnSpc>
                <a:spcPct val="100000"/>
              </a:lnSpc>
              <a:spcBef>
                <a:spcPct val="0"/>
              </a:spcBef>
              <a:spcAft>
                <a:spcPct val="0"/>
              </a:spcAft>
              <a:buSzPts val="1200"/>
              <a:buNone/>
              <a:defRPr/>
            </a:lvl4pPr>
            <a:lvl5pPr lvl="4" algn="ctr" rtl="0">
              <a:lnSpc>
                <a:spcPct val="100000"/>
              </a:lnSpc>
              <a:spcBef>
                <a:spcPct val="0"/>
              </a:spcBef>
              <a:spcAft>
                <a:spcPct val="0"/>
              </a:spcAft>
              <a:buSzPts val="1200"/>
              <a:buNone/>
              <a:defRPr/>
            </a:lvl5pPr>
            <a:lvl6pPr lvl="5" algn="ctr" rtl="0">
              <a:lnSpc>
                <a:spcPct val="100000"/>
              </a:lnSpc>
              <a:spcBef>
                <a:spcPct val="0"/>
              </a:spcBef>
              <a:spcAft>
                <a:spcPct val="0"/>
              </a:spcAft>
              <a:buSzPts val="1200"/>
              <a:buNone/>
              <a:defRPr/>
            </a:lvl6pPr>
            <a:lvl7pPr lvl="6" algn="ctr" rtl="0">
              <a:lnSpc>
                <a:spcPct val="100000"/>
              </a:lnSpc>
              <a:spcBef>
                <a:spcPct val="0"/>
              </a:spcBef>
              <a:spcAft>
                <a:spcPct val="0"/>
              </a:spcAft>
              <a:buSzPts val="1200"/>
              <a:buNone/>
              <a:defRPr/>
            </a:lvl7pPr>
            <a:lvl8pPr lvl="7" algn="ctr" rtl="0">
              <a:lnSpc>
                <a:spcPct val="100000"/>
              </a:lnSpc>
              <a:spcBef>
                <a:spcPct val="0"/>
              </a:spcBef>
              <a:spcAft>
                <a:spcPct val="0"/>
              </a:spcAft>
              <a:buSzPts val="1200"/>
              <a:buNone/>
              <a:defRPr/>
            </a:lvl8pPr>
            <a:lvl9pPr lvl="8" algn="ctr" rtl="0">
              <a:lnSpc>
                <a:spcPct val="100000"/>
              </a:lnSpc>
              <a:spcBef>
                <a:spcPct val="0"/>
              </a:spcBef>
              <a:spcAft>
                <a:spcPct val="0"/>
              </a:spcAft>
              <a:buSzPts val="1200"/>
              <a:buNone/>
              <a:defRPr/>
            </a:lvl9pPr>
          </a:lstStyle>
          <a:p>
            <a:endParaRPr/>
          </a:p>
        </p:txBody>
      </p:sp>
      <p:sp>
        <p:nvSpPr>
          <p:cNvPr id="200" name="Google Shape;200;p23"/>
          <p:cNvSpPr txBox="1">
            <a:spLocks noGrp="1"/>
          </p:cNvSpPr>
          <p:nvPr>
            <p:ph type="subTitle" idx="4"/>
          </p:nvPr>
        </p:nvSpPr>
        <p:spPr>
          <a:xfrm>
            <a:off x="4673684" y="3409475"/>
            <a:ext cx="2904300" cy="954900"/>
          </a:xfrm>
          <a:prstGeom prst="rect">
            <a:avLst/>
          </a:prstGeom>
        </p:spPr>
        <p:txBody>
          <a:bodyPr spcFirstLastPara="1" wrap="square" lIns="91425" tIns="91425" rIns="91425" bIns="91425" anchor="t" anchorCtr="0">
            <a:noAutofit/>
          </a:bodyPr>
          <a:lstStyle>
            <a:lvl1pPr lvl="0" rtl="0">
              <a:lnSpc>
                <a:spcPct val="100000"/>
              </a:lnSpc>
              <a:spcBef>
                <a:spcPct val="0"/>
              </a:spcBef>
              <a:spcAft>
                <a:spcPct val="0"/>
              </a:spcAft>
              <a:buSzPts val="1200"/>
              <a:buNone/>
              <a:defRPr/>
            </a:lvl1pPr>
            <a:lvl2pPr lvl="1" algn="ctr" rtl="0">
              <a:lnSpc>
                <a:spcPct val="100000"/>
              </a:lnSpc>
              <a:spcBef>
                <a:spcPct val="0"/>
              </a:spcBef>
              <a:spcAft>
                <a:spcPct val="0"/>
              </a:spcAft>
              <a:buSzPts val="1200"/>
              <a:buNone/>
              <a:defRPr/>
            </a:lvl2pPr>
            <a:lvl3pPr lvl="2" algn="ctr" rtl="0">
              <a:lnSpc>
                <a:spcPct val="100000"/>
              </a:lnSpc>
              <a:spcBef>
                <a:spcPct val="0"/>
              </a:spcBef>
              <a:spcAft>
                <a:spcPct val="0"/>
              </a:spcAft>
              <a:buSzPts val="1200"/>
              <a:buNone/>
              <a:defRPr/>
            </a:lvl3pPr>
            <a:lvl4pPr lvl="3" algn="ctr" rtl="0">
              <a:lnSpc>
                <a:spcPct val="100000"/>
              </a:lnSpc>
              <a:spcBef>
                <a:spcPct val="0"/>
              </a:spcBef>
              <a:spcAft>
                <a:spcPct val="0"/>
              </a:spcAft>
              <a:buSzPts val="1200"/>
              <a:buNone/>
              <a:defRPr/>
            </a:lvl4pPr>
            <a:lvl5pPr lvl="4" algn="ctr" rtl="0">
              <a:lnSpc>
                <a:spcPct val="100000"/>
              </a:lnSpc>
              <a:spcBef>
                <a:spcPct val="0"/>
              </a:spcBef>
              <a:spcAft>
                <a:spcPct val="0"/>
              </a:spcAft>
              <a:buSzPts val="1200"/>
              <a:buNone/>
              <a:defRPr/>
            </a:lvl5pPr>
            <a:lvl6pPr lvl="5" algn="ctr" rtl="0">
              <a:lnSpc>
                <a:spcPct val="100000"/>
              </a:lnSpc>
              <a:spcBef>
                <a:spcPct val="0"/>
              </a:spcBef>
              <a:spcAft>
                <a:spcPct val="0"/>
              </a:spcAft>
              <a:buSzPts val="1200"/>
              <a:buNone/>
              <a:defRPr/>
            </a:lvl6pPr>
            <a:lvl7pPr lvl="6" algn="ctr" rtl="0">
              <a:lnSpc>
                <a:spcPct val="100000"/>
              </a:lnSpc>
              <a:spcBef>
                <a:spcPct val="0"/>
              </a:spcBef>
              <a:spcAft>
                <a:spcPct val="0"/>
              </a:spcAft>
              <a:buSzPts val="1200"/>
              <a:buNone/>
              <a:defRPr/>
            </a:lvl7pPr>
            <a:lvl8pPr lvl="7" algn="ctr" rtl="0">
              <a:lnSpc>
                <a:spcPct val="100000"/>
              </a:lnSpc>
              <a:spcBef>
                <a:spcPct val="0"/>
              </a:spcBef>
              <a:spcAft>
                <a:spcPct val="0"/>
              </a:spcAft>
              <a:buSzPts val="1200"/>
              <a:buNone/>
              <a:defRPr/>
            </a:lvl8pPr>
            <a:lvl9pPr lvl="8" algn="ctr" rtl="0">
              <a:lnSpc>
                <a:spcPct val="100000"/>
              </a:lnSpc>
              <a:spcBef>
                <a:spcPct val="0"/>
              </a:spcBef>
              <a:spcAft>
                <a:spcPct val="0"/>
              </a:spcAft>
              <a:buSzPts val="1200"/>
              <a:buNone/>
              <a:defRPr/>
            </a:lvl9pPr>
          </a:lstStyle>
          <a:p>
            <a:endParaRPr/>
          </a:p>
        </p:txBody>
      </p:sp>
      <p:sp>
        <p:nvSpPr>
          <p:cNvPr id="201" name="Google Shape;201;p23"/>
          <p:cNvSpPr txBox="1">
            <a:spLocks noGrp="1"/>
          </p:cNvSpPr>
          <p:nvPr>
            <p:ph type="subTitle" idx="5"/>
          </p:nvPr>
        </p:nvSpPr>
        <p:spPr>
          <a:xfrm>
            <a:off x="720000" y="1455550"/>
            <a:ext cx="2904300" cy="377100"/>
          </a:xfrm>
          <a:prstGeom prst="rect">
            <a:avLst/>
          </a:prstGeom>
        </p:spPr>
        <p:txBody>
          <a:bodyPr spcFirstLastPara="1" wrap="square" lIns="91425" tIns="91425" rIns="91425" bIns="91425" anchor="b" anchorCtr="0">
            <a:noAutofit/>
          </a:bodyPr>
          <a:lstStyle>
            <a:lvl1pPr lvl="0" rtl="0">
              <a:lnSpc>
                <a:spcPct val="100000"/>
              </a:lnSpc>
              <a:spcBef>
                <a:spcPct val="0"/>
              </a:spcBef>
              <a:spcAft>
                <a:spcPct val="0"/>
              </a:spcAft>
              <a:buSzPts val="2000"/>
              <a:buFont typeface="Raleway"/>
              <a:buNone/>
              <a:defRPr sz="2200">
                <a:latin typeface="Teko Medium"/>
                <a:ea typeface="Teko Medium"/>
                <a:cs typeface="Teko Medium"/>
                <a:sym typeface="Teko Medium"/>
              </a:defRPr>
            </a:lvl1pPr>
            <a:lvl2pPr lvl="1" algn="ctr" rtl="0">
              <a:lnSpc>
                <a:spcPct val="100000"/>
              </a:lnSpc>
              <a:spcBef>
                <a:spcPct val="0"/>
              </a:spcBef>
              <a:spcAft>
                <a:spcPct val="0"/>
              </a:spcAft>
              <a:buSzPts val="2000"/>
              <a:buFont typeface="Raleway"/>
              <a:buNone/>
              <a:defRPr sz="2000" b="1">
                <a:latin typeface="Raleway"/>
                <a:ea typeface="Raleway"/>
                <a:cs typeface="Raleway"/>
                <a:sym typeface="Raleway"/>
              </a:defRPr>
            </a:lvl2pPr>
            <a:lvl3pPr lvl="2" algn="ctr" rtl="0">
              <a:lnSpc>
                <a:spcPct val="100000"/>
              </a:lnSpc>
              <a:spcBef>
                <a:spcPct val="0"/>
              </a:spcBef>
              <a:spcAft>
                <a:spcPct val="0"/>
              </a:spcAft>
              <a:buSzPts val="2000"/>
              <a:buFont typeface="Raleway"/>
              <a:buNone/>
              <a:defRPr sz="2000" b="1">
                <a:latin typeface="Raleway"/>
                <a:ea typeface="Raleway"/>
                <a:cs typeface="Raleway"/>
                <a:sym typeface="Raleway"/>
              </a:defRPr>
            </a:lvl3pPr>
            <a:lvl4pPr lvl="3" algn="ctr" rtl="0">
              <a:lnSpc>
                <a:spcPct val="100000"/>
              </a:lnSpc>
              <a:spcBef>
                <a:spcPct val="0"/>
              </a:spcBef>
              <a:spcAft>
                <a:spcPct val="0"/>
              </a:spcAft>
              <a:buSzPts val="2000"/>
              <a:buFont typeface="Raleway"/>
              <a:buNone/>
              <a:defRPr sz="2000" b="1">
                <a:latin typeface="Raleway"/>
                <a:ea typeface="Raleway"/>
                <a:cs typeface="Raleway"/>
                <a:sym typeface="Raleway"/>
              </a:defRPr>
            </a:lvl4pPr>
            <a:lvl5pPr lvl="4" algn="ctr" rtl="0">
              <a:lnSpc>
                <a:spcPct val="100000"/>
              </a:lnSpc>
              <a:spcBef>
                <a:spcPct val="0"/>
              </a:spcBef>
              <a:spcAft>
                <a:spcPct val="0"/>
              </a:spcAft>
              <a:buSzPts val="2000"/>
              <a:buFont typeface="Raleway"/>
              <a:buNone/>
              <a:defRPr sz="2000" b="1">
                <a:latin typeface="Raleway"/>
                <a:ea typeface="Raleway"/>
                <a:cs typeface="Raleway"/>
                <a:sym typeface="Raleway"/>
              </a:defRPr>
            </a:lvl5pPr>
            <a:lvl6pPr lvl="5" algn="ctr" rtl="0">
              <a:lnSpc>
                <a:spcPct val="100000"/>
              </a:lnSpc>
              <a:spcBef>
                <a:spcPct val="0"/>
              </a:spcBef>
              <a:spcAft>
                <a:spcPct val="0"/>
              </a:spcAft>
              <a:buSzPts val="2000"/>
              <a:buFont typeface="Raleway"/>
              <a:buNone/>
              <a:defRPr sz="2000" b="1">
                <a:latin typeface="Raleway"/>
                <a:ea typeface="Raleway"/>
                <a:cs typeface="Raleway"/>
                <a:sym typeface="Raleway"/>
              </a:defRPr>
            </a:lvl6pPr>
            <a:lvl7pPr lvl="6" algn="ctr" rtl="0">
              <a:lnSpc>
                <a:spcPct val="100000"/>
              </a:lnSpc>
              <a:spcBef>
                <a:spcPct val="0"/>
              </a:spcBef>
              <a:spcAft>
                <a:spcPct val="0"/>
              </a:spcAft>
              <a:buSzPts val="2000"/>
              <a:buFont typeface="Raleway"/>
              <a:buNone/>
              <a:defRPr sz="2000" b="1">
                <a:latin typeface="Raleway"/>
                <a:ea typeface="Raleway"/>
                <a:cs typeface="Raleway"/>
                <a:sym typeface="Raleway"/>
              </a:defRPr>
            </a:lvl7pPr>
            <a:lvl8pPr lvl="7" algn="ctr" rtl="0">
              <a:lnSpc>
                <a:spcPct val="100000"/>
              </a:lnSpc>
              <a:spcBef>
                <a:spcPct val="0"/>
              </a:spcBef>
              <a:spcAft>
                <a:spcPct val="0"/>
              </a:spcAft>
              <a:buSzPts val="2000"/>
              <a:buFont typeface="Raleway"/>
              <a:buNone/>
              <a:defRPr sz="2000" b="1">
                <a:latin typeface="Raleway"/>
                <a:ea typeface="Raleway"/>
                <a:cs typeface="Raleway"/>
                <a:sym typeface="Raleway"/>
              </a:defRPr>
            </a:lvl8pPr>
            <a:lvl9pPr lvl="8" algn="ctr" rtl="0">
              <a:lnSpc>
                <a:spcPct val="100000"/>
              </a:lnSpc>
              <a:spcBef>
                <a:spcPct val="0"/>
              </a:spcBef>
              <a:spcAft>
                <a:spcPct val="0"/>
              </a:spcAft>
              <a:buSzPts val="2000"/>
              <a:buFont typeface="Raleway"/>
              <a:buNone/>
              <a:defRPr sz="2000" b="1">
                <a:latin typeface="Raleway"/>
                <a:ea typeface="Raleway"/>
                <a:cs typeface="Raleway"/>
                <a:sym typeface="Raleway"/>
              </a:defRPr>
            </a:lvl9pPr>
          </a:lstStyle>
          <a:p>
            <a:endParaRPr/>
          </a:p>
        </p:txBody>
      </p:sp>
      <p:sp>
        <p:nvSpPr>
          <p:cNvPr id="202" name="Google Shape;202;p23"/>
          <p:cNvSpPr txBox="1">
            <a:spLocks noGrp="1"/>
          </p:cNvSpPr>
          <p:nvPr>
            <p:ph type="subTitle" idx="6"/>
          </p:nvPr>
        </p:nvSpPr>
        <p:spPr>
          <a:xfrm>
            <a:off x="720000" y="3116200"/>
            <a:ext cx="2904300" cy="377100"/>
          </a:xfrm>
          <a:prstGeom prst="rect">
            <a:avLst/>
          </a:prstGeom>
        </p:spPr>
        <p:txBody>
          <a:bodyPr spcFirstLastPara="1" wrap="square" lIns="91425" tIns="91425" rIns="91425" bIns="91425" anchor="b" anchorCtr="0">
            <a:noAutofit/>
          </a:bodyPr>
          <a:lstStyle>
            <a:lvl1pPr lvl="0" rtl="0">
              <a:lnSpc>
                <a:spcPct val="100000"/>
              </a:lnSpc>
              <a:spcBef>
                <a:spcPct val="0"/>
              </a:spcBef>
              <a:spcAft>
                <a:spcPct val="0"/>
              </a:spcAft>
              <a:buSzPts val="2000"/>
              <a:buFont typeface="Raleway"/>
              <a:buNone/>
              <a:defRPr sz="2200">
                <a:latin typeface="Teko Medium"/>
                <a:ea typeface="Teko Medium"/>
                <a:cs typeface="Teko Medium"/>
                <a:sym typeface="Teko Medium"/>
              </a:defRPr>
            </a:lvl1pPr>
            <a:lvl2pPr lvl="1" algn="ctr" rtl="0">
              <a:lnSpc>
                <a:spcPct val="100000"/>
              </a:lnSpc>
              <a:spcBef>
                <a:spcPct val="0"/>
              </a:spcBef>
              <a:spcAft>
                <a:spcPct val="0"/>
              </a:spcAft>
              <a:buSzPts val="2000"/>
              <a:buFont typeface="Raleway"/>
              <a:buNone/>
              <a:defRPr sz="2000" b="1">
                <a:latin typeface="Raleway"/>
                <a:ea typeface="Raleway"/>
                <a:cs typeface="Raleway"/>
                <a:sym typeface="Raleway"/>
              </a:defRPr>
            </a:lvl2pPr>
            <a:lvl3pPr lvl="2" algn="ctr" rtl="0">
              <a:lnSpc>
                <a:spcPct val="100000"/>
              </a:lnSpc>
              <a:spcBef>
                <a:spcPct val="0"/>
              </a:spcBef>
              <a:spcAft>
                <a:spcPct val="0"/>
              </a:spcAft>
              <a:buSzPts val="2000"/>
              <a:buFont typeface="Raleway"/>
              <a:buNone/>
              <a:defRPr sz="2000" b="1">
                <a:latin typeface="Raleway"/>
                <a:ea typeface="Raleway"/>
                <a:cs typeface="Raleway"/>
                <a:sym typeface="Raleway"/>
              </a:defRPr>
            </a:lvl3pPr>
            <a:lvl4pPr lvl="3" algn="ctr" rtl="0">
              <a:lnSpc>
                <a:spcPct val="100000"/>
              </a:lnSpc>
              <a:spcBef>
                <a:spcPct val="0"/>
              </a:spcBef>
              <a:spcAft>
                <a:spcPct val="0"/>
              </a:spcAft>
              <a:buSzPts val="2000"/>
              <a:buFont typeface="Raleway"/>
              <a:buNone/>
              <a:defRPr sz="2000" b="1">
                <a:latin typeface="Raleway"/>
                <a:ea typeface="Raleway"/>
                <a:cs typeface="Raleway"/>
                <a:sym typeface="Raleway"/>
              </a:defRPr>
            </a:lvl4pPr>
            <a:lvl5pPr lvl="4" algn="ctr" rtl="0">
              <a:lnSpc>
                <a:spcPct val="100000"/>
              </a:lnSpc>
              <a:spcBef>
                <a:spcPct val="0"/>
              </a:spcBef>
              <a:spcAft>
                <a:spcPct val="0"/>
              </a:spcAft>
              <a:buSzPts val="2000"/>
              <a:buFont typeface="Raleway"/>
              <a:buNone/>
              <a:defRPr sz="2000" b="1">
                <a:latin typeface="Raleway"/>
                <a:ea typeface="Raleway"/>
                <a:cs typeface="Raleway"/>
                <a:sym typeface="Raleway"/>
              </a:defRPr>
            </a:lvl5pPr>
            <a:lvl6pPr lvl="5" algn="ctr" rtl="0">
              <a:lnSpc>
                <a:spcPct val="100000"/>
              </a:lnSpc>
              <a:spcBef>
                <a:spcPct val="0"/>
              </a:spcBef>
              <a:spcAft>
                <a:spcPct val="0"/>
              </a:spcAft>
              <a:buSzPts val="2000"/>
              <a:buFont typeface="Raleway"/>
              <a:buNone/>
              <a:defRPr sz="2000" b="1">
                <a:latin typeface="Raleway"/>
                <a:ea typeface="Raleway"/>
                <a:cs typeface="Raleway"/>
                <a:sym typeface="Raleway"/>
              </a:defRPr>
            </a:lvl6pPr>
            <a:lvl7pPr lvl="6" algn="ctr" rtl="0">
              <a:lnSpc>
                <a:spcPct val="100000"/>
              </a:lnSpc>
              <a:spcBef>
                <a:spcPct val="0"/>
              </a:spcBef>
              <a:spcAft>
                <a:spcPct val="0"/>
              </a:spcAft>
              <a:buSzPts val="2000"/>
              <a:buFont typeface="Raleway"/>
              <a:buNone/>
              <a:defRPr sz="2000" b="1">
                <a:latin typeface="Raleway"/>
                <a:ea typeface="Raleway"/>
                <a:cs typeface="Raleway"/>
                <a:sym typeface="Raleway"/>
              </a:defRPr>
            </a:lvl7pPr>
            <a:lvl8pPr lvl="7" algn="ctr" rtl="0">
              <a:lnSpc>
                <a:spcPct val="100000"/>
              </a:lnSpc>
              <a:spcBef>
                <a:spcPct val="0"/>
              </a:spcBef>
              <a:spcAft>
                <a:spcPct val="0"/>
              </a:spcAft>
              <a:buSzPts val="2000"/>
              <a:buFont typeface="Raleway"/>
              <a:buNone/>
              <a:defRPr sz="2000" b="1">
                <a:latin typeface="Raleway"/>
                <a:ea typeface="Raleway"/>
                <a:cs typeface="Raleway"/>
                <a:sym typeface="Raleway"/>
              </a:defRPr>
            </a:lvl8pPr>
            <a:lvl9pPr lvl="8" algn="ctr" rtl="0">
              <a:lnSpc>
                <a:spcPct val="100000"/>
              </a:lnSpc>
              <a:spcBef>
                <a:spcPct val="0"/>
              </a:spcBef>
              <a:spcAft>
                <a:spcPct val="0"/>
              </a:spcAft>
              <a:buSzPts val="2000"/>
              <a:buFont typeface="Raleway"/>
              <a:buNone/>
              <a:defRPr sz="2000" b="1">
                <a:latin typeface="Raleway"/>
                <a:ea typeface="Raleway"/>
                <a:cs typeface="Raleway"/>
                <a:sym typeface="Raleway"/>
              </a:defRPr>
            </a:lvl9pPr>
          </a:lstStyle>
          <a:p>
            <a:endParaRPr/>
          </a:p>
        </p:txBody>
      </p:sp>
      <p:sp>
        <p:nvSpPr>
          <p:cNvPr id="203" name="Google Shape;203;p23"/>
          <p:cNvSpPr txBox="1">
            <a:spLocks noGrp="1"/>
          </p:cNvSpPr>
          <p:nvPr>
            <p:ph type="subTitle" idx="7"/>
          </p:nvPr>
        </p:nvSpPr>
        <p:spPr>
          <a:xfrm>
            <a:off x="4673656" y="1455550"/>
            <a:ext cx="2904300" cy="377100"/>
          </a:xfrm>
          <a:prstGeom prst="rect">
            <a:avLst/>
          </a:prstGeom>
        </p:spPr>
        <p:txBody>
          <a:bodyPr spcFirstLastPara="1" wrap="square" lIns="91425" tIns="91425" rIns="91425" bIns="91425" anchor="b" anchorCtr="0">
            <a:noAutofit/>
          </a:bodyPr>
          <a:lstStyle>
            <a:lvl1pPr lvl="0" rtl="0">
              <a:lnSpc>
                <a:spcPct val="100000"/>
              </a:lnSpc>
              <a:spcBef>
                <a:spcPct val="0"/>
              </a:spcBef>
              <a:spcAft>
                <a:spcPct val="0"/>
              </a:spcAft>
              <a:buSzPts val="2000"/>
              <a:buFont typeface="Raleway"/>
              <a:buNone/>
              <a:defRPr sz="2200">
                <a:latin typeface="Teko Medium"/>
                <a:ea typeface="Teko Medium"/>
                <a:cs typeface="Teko Medium"/>
                <a:sym typeface="Teko Medium"/>
              </a:defRPr>
            </a:lvl1pPr>
            <a:lvl2pPr lvl="1" algn="ctr" rtl="0">
              <a:lnSpc>
                <a:spcPct val="100000"/>
              </a:lnSpc>
              <a:spcBef>
                <a:spcPct val="0"/>
              </a:spcBef>
              <a:spcAft>
                <a:spcPct val="0"/>
              </a:spcAft>
              <a:buSzPts val="2000"/>
              <a:buFont typeface="Raleway"/>
              <a:buNone/>
              <a:defRPr sz="2000" b="1">
                <a:latin typeface="Raleway"/>
                <a:ea typeface="Raleway"/>
                <a:cs typeface="Raleway"/>
                <a:sym typeface="Raleway"/>
              </a:defRPr>
            </a:lvl2pPr>
            <a:lvl3pPr lvl="2" algn="ctr" rtl="0">
              <a:lnSpc>
                <a:spcPct val="100000"/>
              </a:lnSpc>
              <a:spcBef>
                <a:spcPct val="0"/>
              </a:spcBef>
              <a:spcAft>
                <a:spcPct val="0"/>
              </a:spcAft>
              <a:buSzPts val="2000"/>
              <a:buFont typeface="Raleway"/>
              <a:buNone/>
              <a:defRPr sz="2000" b="1">
                <a:latin typeface="Raleway"/>
                <a:ea typeface="Raleway"/>
                <a:cs typeface="Raleway"/>
                <a:sym typeface="Raleway"/>
              </a:defRPr>
            </a:lvl3pPr>
            <a:lvl4pPr lvl="3" algn="ctr" rtl="0">
              <a:lnSpc>
                <a:spcPct val="100000"/>
              </a:lnSpc>
              <a:spcBef>
                <a:spcPct val="0"/>
              </a:spcBef>
              <a:spcAft>
                <a:spcPct val="0"/>
              </a:spcAft>
              <a:buSzPts val="2000"/>
              <a:buFont typeface="Raleway"/>
              <a:buNone/>
              <a:defRPr sz="2000" b="1">
                <a:latin typeface="Raleway"/>
                <a:ea typeface="Raleway"/>
                <a:cs typeface="Raleway"/>
                <a:sym typeface="Raleway"/>
              </a:defRPr>
            </a:lvl4pPr>
            <a:lvl5pPr lvl="4" algn="ctr" rtl="0">
              <a:lnSpc>
                <a:spcPct val="100000"/>
              </a:lnSpc>
              <a:spcBef>
                <a:spcPct val="0"/>
              </a:spcBef>
              <a:spcAft>
                <a:spcPct val="0"/>
              </a:spcAft>
              <a:buSzPts val="2000"/>
              <a:buFont typeface="Raleway"/>
              <a:buNone/>
              <a:defRPr sz="2000" b="1">
                <a:latin typeface="Raleway"/>
                <a:ea typeface="Raleway"/>
                <a:cs typeface="Raleway"/>
                <a:sym typeface="Raleway"/>
              </a:defRPr>
            </a:lvl5pPr>
            <a:lvl6pPr lvl="5" algn="ctr" rtl="0">
              <a:lnSpc>
                <a:spcPct val="100000"/>
              </a:lnSpc>
              <a:spcBef>
                <a:spcPct val="0"/>
              </a:spcBef>
              <a:spcAft>
                <a:spcPct val="0"/>
              </a:spcAft>
              <a:buSzPts val="2000"/>
              <a:buFont typeface="Raleway"/>
              <a:buNone/>
              <a:defRPr sz="2000" b="1">
                <a:latin typeface="Raleway"/>
                <a:ea typeface="Raleway"/>
                <a:cs typeface="Raleway"/>
                <a:sym typeface="Raleway"/>
              </a:defRPr>
            </a:lvl6pPr>
            <a:lvl7pPr lvl="6" algn="ctr" rtl="0">
              <a:lnSpc>
                <a:spcPct val="100000"/>
              </a:lnSpc>
              <a:spcBef>
                <a:spcPct val="0"/>
              </a:spcBef>
              <a:spcAft>
                <a:spcPct val="0"/>
              </a:spcAft>
              <a:buSzPts val="2000"/>
              <a:buFont typeface="Raleway"/>
              <a:buNone/>
              <a:defRPr sz="2000" b="1">
                <a:latin typeface="Raleway"/>
                <a:ea typeface="Raleway"/>
                <a:cs typeface="Raleway"/>
                <a:sym typeface="Raleway"/>
              </a:defRPr>
            </a:lvl7pPr>
            <a:lvl8pPr lvl="7" algn="ctr" rtl="0">
              <a:lnSpc>
                <a:spcPct val="100000"/>
              </a:lnSpc>
              <a:spcBef>
                <a:spcPct val="0"/>
              </a:spcBef>
              <a:spcAft>
                <a:spcPct val="0"/>
              </a:spcAft>
              <a:buSzPts val="2000"/>
              <a:buFont typeface="Raleway"/>
              <a:buNone/>
              <a:defRPr sz="2000" b="1">
                <a:latin typeface="Raleway"/>
                <a:ea typeface="Raleway"/>
                <a:cs typeface="Raleway"/>
                <a:sym typeface="Raleway"/>
              </a:defRPr>
            </a:lvl8pPr>
            <a:lvl9pPr lvl="8" algn="ctr" rtl="0">
              <a:lnSpc>
                <a:spcPct val="100000"/>
              </a:lnSpc>
              <a:spcBef>
                <a:spcPct val="0"/>
              </a:spcBef>
              <a:spcAft>
                <a:spcPct val="0"/>
              </a:spcAft>
              <a:buSzPts val="2000"/>
              <a:buFont typeface="Raleway"/>
              <a:buNone/>
              <a:defRPr sz="2000" b="1">
                <a:latin typeface="Raleway"/>
                <a:ea typeface="Raleway"/>
                <a:cs typeface="Raleway"/>
                <a:sym typeface="Raleway"/>
              </a:defRPr>
            </a:lvl9pPr>
          </a:lstStyle>
          <a:p>
            <a:endParaRPr/>
          </a:p>
        </p:txBody>
      </p:sp>
      <p:sp>
        <p:nvSpPr>
          <p:cNvPr id="204" name="Google Shape;204;p23"/>
          <p:cNvSpPr txBox="1">
            <a:spLocks noGrp="1"/>
          </p:cNvSpPr>
          <p:nvPr>
            <p:ph type="subTitle" idx="8"/>
          </p:nvPr>
        </p:nvSpPr>
        <p:spPr>
          <a:xfrm>
            <a:off x="4673656" y="3116200"/>
            <a:ext cx="2904300" cy="377100"/>
          </a:xfrm>
          <a:prstGeom prst="rect">
            <a:avLst/>
          </a:prstGeom>
        </p:spPr>
        <p:txBody>
          <a:bodyPr spcFirstLastPara="1" wrap="square" lIns="91425" tIns="91425" rIns="91425" bIns="91425" anchor="b" anchorCtr="0">
            <a:noAutofit/>
          </a:bodyPr>
          <a:lstStyle>
            <a:lvl1pPr lvl="0" rtl="0">
              <a:lnSpc>
                <a:spcPct val="100000"/>
              </a:lnSpc>
              <a:spcBef>
                <a:spcPct val="0"/>
              </a:spcBef>
              <a:spcAft>
                <a:spcPct val="0"/>
              </a:spcAft>
              <a:buSzPts val="2000"/>
              <a:buFont typeface="Raleway"/>
              <a:buNone/>
              <a:defRPr sz="2200">
                <a:latin typeface="Teko Medium"/>
                <a:ea typeface="Teko Medium"/>
                <a:cs typeface="Teko Medium"/>
                <a:sym typeface="Teko Medium"/>
              </a:defRPr>
            </a:lvl1pPr>
            <a:lvl2pPr lvl="1" algn="ctr" rtl="0">
              <a:lnSpc>
                <a:spcPct val="100000"/>
              </a:lnSpc>
              <a:spcBef>
                <a:spcPct val="0"/>
              </a:spcBef>
              <a:spcAft>
                <a:spcPct val="0"/>
              </a:spcAft>
              <a:buSzPts val="2000"/>
              <a:buFont typeface="Raleway"/>
              <a:buNone/>
              <a:defRPr sz="2000" b="1">
                <a:latin typeface="Raleway"/>
                <a:ea typeface="Raleway"/>
                <a:cs typeface="Raleway"/>
                <a:sym typeface="Raleway"/>
              </a:defRPr>
            </a:lvl2pPr>
            <a:lvl3pPr lvl="2" algn="ctr" rtl="0">
              <a:lnSpc>
                <a:spcPct val="100000"/>
              </a:lnSpc>
              <a:spcBef>
                <a:spcPct val="0"/>
              </a:spcBef>
              <a:spcAft>
                <a:spcPct val="0"/>
              </a:spcAft>
              <a:buSzPts val="2000"/>
              <a:buFont typeface="Raleway"/>
              <a:buNone/>
              <a:defRPr sz="2000" b="1">
                <a:latin typeface="Raleway"/>
                <a:ea typeface="Raleway"/>
                <a:cs typeface="Raleway"/>
                <a:sym typeface="Raleway"/>
              </a:defRPr>
            </a:lvl3pPr>
            <a:lvl4pPr lvl="3" algn="ctr" rtl="0">
              <a:lnSpc>
                <a:spcPct val="100000"/>
              </a:lnSpc>
              <a:spcBef>
                <a:spcPct val="0"/>
              </a:spcBef>
              <a:spcAft>
                <a:spcPct val="0"/>
              </a:spcAft>
              <a:buSzPts val="2000"/>
              <a:buFont typeface="Raleway"/>
              <a:buNone/>
              <a:defRPr sz="2000" b="1">
                <a:latin typeface="Raleway"/>
                <a:ea typeface="Raleway"/>
                <a:cs typeface="Raleway"/>
                <a:sym typeface="Raleway"/>
              </a:defRPr>
            </a:lvl4pPr>
            <a:lvl5pPr lvl="4" algn="ctr" rtl="0">
              <a:lnSpc>
                <a:spcPct val="100000"/>
              </a:lnSpc>
              <a:spcBef>
                <a:spcPct val="0"/>
              </a:spcBef>
              <a:spcAft>
                <a:spcPct val="0"/>
              </a:spcAft>
              <a:buSzPts val="2000"/>
              <a:buFont typeface="Raleway"/>
              <a:buNone/>
              <a:defRPr sz="2000" b="1">
                <a:latin typeface="Raleway"/>
                <a:ea typeface="Raleway"/>
                <a:cs typeface="Raleway"/>
                <a:sym typeface="Raleway"/>
              </a:defRPr>
            </a:lvl5pPr>
            <a:lvl6pPr lvl="5" algn="ctr" rtl="0">
              <a:lnSpc>
                <a:spcPct val="100000"/>
              </a:lnSpc>
              <a:spcBef>
                <a:spcPct val="0"/>
              </a:spcBef>
              <a:spcAft>
                <a:spcPct val="0"/>
              </a:spcAft>
              <a:buSzPts val="2000"/>
              <a:buFont typeface="Raleway"/>
              <a:buNone/>
              <a:defRPr sz="2000" b="1">
                <a:latin typeface="Raleway"/>
                <a:ea typeface="Raleway"/>
                <a:cs typeface="Raleway"/>
                <a:sym typeface="Raleway"/>
              </a:defRPr>
            </a:lvl6pPr>
            <a:lvl7pPr lvl="6" algn="ctr" rtl="0">
              <a:lnSpc>
                <a:spcPct val="100000"/>
              </a:lnSpc>
              <a:spcBef>
                <a:spcPct val="0"/>
              </a:spcBef>
              <a:spcAft>
                <a:spcPct val="0"/>
              </a:spcAft>
              <a:buSzPts val="2000"/>
              <a:buFont typeface="Raleway"/>
              <a:buNone/>
              <a:defRPr sz="2000" b="1">
                <a:latin typeface="Raleway"/>
                <a:ea typeface="Raleway"/>
                <a:cs typeface="Raleway"/>
                <a:sym typeface="Raleway"/>
              </a:defRPr>
            </a:lvl7pPr>
            <a:lvl8pPr lvl="7" algn="ctr" rtl="0">
              <a:lnSpc>
                <a:spcPct val="100000"/>
              </a:lnSpc>
              <a:spcBef>
                <a:spcPct val="0"/>
              </a:spcBef>
              <a:spcAft>
                <a:spcPct val="0"/>
              </a:spcAft>
              <a:buSzPts val="2000"/>
              <a:buFont typeface="Raleway"/>
              <a:buNone/>
              <a:defRPr sz="2000" b="1">
                <a:latin typeface="Raleway"/>
                <a:ea typeface="Raleway"/>
                <a:cs typeface="Raleway"/>
                <a:sym typeface="Raleway"/>
              </a:defRPr>
            </a:lvl8pPr>
            <a:lvl9pPr lvl="8" algn="ctr" rtl="0">
              <a:lnSpc>
                <a:spcPct val="100000"/>
              </a:lnSpc>
              <a:spcBef>
                <a:spcPct val="0"/>
              </a:spcBef>
              <a:spcAft>
                <a:spcPct val="0"/>
              </a:spcAft>
              <a:buSzPts val="2000"/>
              <a:buFont typeface="Raleway"/>
              <a:buNone/>
              <a:defRPr sz="2000" b="1">
                <a:latin typeface="Raleway"/>
                <a:ea typeface="Raleway"/>
                <a:cs typeface="Raleway"/>
                <a:sym typeface="Raleway"/>
              </a:defRPr>
            </a:lvl9pPr>
          </a:lstStyle>
          <a:p>
            <a:endParaRPr/>
          </a:p>
        </p:txBody>
      </p:sp>
      <p:grpSp>
        <p:nvGrpSpPr>
          <p:cNvPr id="205" name="Google Shape;205;p23"/>
          <p:cNvGrpSpPr/>
          <p:nvPr/>
        </p:nvGrpSpPr>
        <p:grpSpPr>
          <a:xfrm>
            <a:off x="-1701300" y="-2184064"/>
            <a:ext cx="12512476" cy="9977853"/>
            <a:chOff x="-1701300" y="-2184064"/>
            <a:chExt cx="12512476" cy="9977853"/>
          </a:xfrm>
        </p:grpSpPr>
        <p:grpSp>
          <p:nvGrpSpPr>
            <p:cNvPr id="206" name="Google Shape;206;p23"/>
            <p:cNvGrpSpPr/>
            <p:nvPr/>
          </p:nvGrpSpPr>
          <p:grpSpPr>
            <a:xfrm>
              <a:off x="-1701300" y="-2184064"/>
              <a:ext cx="12512476" cy="9977853"/>
              <a:chOff x="-1701300" y="-2184064"/>
              <a:chExt cx="12512476" cy="9977853"/>
            </a:xfrm>
          </p:grpSpPr>
          <p:pic>
            <p:nvPicPr>
              <p:cNvPr id="207" name="Google Shape;207;p23"/>
              <p:cNvPicPr preferRelativeResize="0"/>
              <p:nvPr/>
            </p:nvPicPr>
            <p:blipFill>
              <a:blip r:embed="rId2">
                <a:alphaModFix/>
              </a:blip>
              <a:stretch>
                <a:fillRect/>
              </a:stretch>
            </p:blipFill>
            <p:spPr>
              <a:xfrm>
                <a:off x="7388075" y="-2184064"/>
                <a:ext cx="3423101" cy="3494678"/>
              </a:xfrm>
              <a:prstGeom prst="rect">
                <a:avLst/>
              </a:prstGeom>
              <a:noFill/>
              <a:ln>
                <a:noFill/>
              </a:ln>
            </p:spPr>
          </p:pic>
          <p:pic>
            <p:nvPicPr>
              <p:cNvPr id="208" name="Google Shape;208;p23"/>
              <p:cNvPicPr preferRelativeResize="0"/>
              <p:nvPr/>
            </p:nvPicPr>
            <p:blipFill>
              <a:blip r:embed="rId2">
                <a:alphaModFix/>
              </a:blip>
              <a:stretch>
                <a:fillRect/>
              </a:stretch>
            </p:blipFill>
            <p:spPr>
              <a:xfrm rot="10800000">
                <a:off x="-1701300" y="4299111"/>
                <a:ext cx="3423101" cy="3494678"/>
              </a:xfrm>
              <a:prstGeom prst="rect">
                <a:avLst/>
              </a:prstGeom>
              <a:noFill/>
              <a:ln>
                <a:noFill/>
              </a:ln>
            </p:spPr>
          </p:pic>
        </p:grpSp>
        <p:pic>
          <p:nvPicPr>
            <p:cNvPr id="209" name="Google Shape;209;p23"/>
            <p:cNvPicPr preferRelativeResize="0"/>
            <p:nvPr/>
          </p:nvPicPr>
          <p:blipFill>
            <a:blip r:embed="rId3">
              <a:alphaModFix/>
            </a:blip>
            <a:srcRect t="32854"/>
            <a:stretch>
              <a:fillRect/>
            </a:stretch>
          </p:blipFill>
          <p:spPr>
            <a:xfrm flipH="1">
              <a:off x="7920750" y="4381075"/>
              <a:ext cx="1223250" cy="421200"/>
            </a:xfrm>
            <a:prstGeom prst="rect">
              <a:avLst/>
            </a:prstGeom>
            <a:noFill/>
            <a:ln>
              <a:noFill/>
            </a:ln>
          </p:spPr>
        </p:pic>
      </p:grpSp>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and six columns">
  <p:cSld name="CUSTOM_7">
    <p:bg>
      <p:bgPr>
        <a:blipFill>
          <a:blip r:embed="rId2">
            <a:alphaModFix/>
          </a:blip>
          <a:stretch>
            <a:fillRect/>
          </a:stretch>
        </a:blipFill>
        <a:effectLst/>
      </p:bgPr>
    </p:bg>
    <p:spTree>
      <p:nvGrpSpPr>
        <p:cNvPr id="1" name="Shape 210"/>
        <p:cNvGrpSpPr/>
        <p:nvPr/>
      </p:nvGrpSpPr>
      <p:grpSpPr>
        <a:xfrm>
          <a:off x="0" y="0"/>
          <a:ext cx="0" cy="0"/>
          <a:chOff x="0" y="0"/>
          <a:chExt cx="0" cy="0"/>
        </a:xfrm>
      </p:grpSpPr>
      <p:grpSp>
        <p:nvGrpSpPr>
          <p:cNvPr id="211" name="Google Shape;211;p24"/>
          <p:cNvGrpSpPr/>
          <p:nvPr/>
        </p:nvGrpSpPr>
        <p:grpSpPr>
          <a:xfrm>
            <a:off x="-2283175" y="-2348314"/>
            <a:ext cx="14130275" cy="8404903"/>
            <a:chOff x="-2283175" y="-2348314"/>
            <a:chExt cx="14130275" cy="8404903"/>
          </a:xfrm>
        </p:grpSpPr>
        <p:pic>
          <p:nvPicPr>
            <p:cNvPr id="212" name="Google Shape;212;p24"/>
            <p:cNvPicPr preferRelativeResize="0"/>
            <p:nvPr/>
          </p:nvPicPr>
          <p:blipFill>
            <a:blip r:embed="rId3">
              <a:alphaModFix/>
            </a:blip>
            <a:srcRect l="16439" t="16438" r="16432" b="16438"/>
            <a:stretch>
              <a:fillRect/>
            </a:stretch>
          </p:blipFill>
          <p:spPr>
            <a:xfrm>
              <a:off x="8468619" y="117176"/>
              <a:ext cx="568513" cy="572698"/>
            </a:xfrm>
            <a:prstGeom prst="rect">
              <a:avLst/>
            </a:prstGeom>
            <a:noFill/>
            <a:ln>
              <a:noFill/>
            </a:ln>
          </p:spPr>
        </p:pic>
        <p:grpSp>
          <p:nvGrpSpPr>
            <p:cNvPr id="213" name="Google Shape;213;p24"/>
            <p:cNvGrpSpPr/>
            <p:nvPr/>
          </p:nvGrpSpPr>
          <p:grpSpPr>
            <a:xfrm>
              <a:off x="-2283175" y="-2348314"/>
              <a:ext cx="14130275" cy="8404903"/>
              <a:chOff x="-2283175" y="-2348314"/>
              <a:chExt cx="14130275" cy="8404903"/>
            </a:xfrm>
          </p:grpSpPr>
          <p:pic>
            <p:nvPicPr>
              <p:cNvPr id="214" name="Google Shape;214;p24"/>
              <p:cNvPicPr preferRelativeResize="0"/>
              <p:nvPr/>
            </p:nvPicPr>
            <p:blipFill>
              <a:blip r:embed="rId4">
                <a:alphaModFix/>
              </a:blip>
              <a:stretch>
                <a:fillRect/>
              </a:stretch>
            </p:blipFill>
            <p:spPr>
              <a:xfrm rot="10800000">
                <a:off x="8424000" y="2561911"/>
                <a:ext cx="3423101" cy="3494678"/>
              </a:xfrm>
              <a:prstGeom prst="rect">
                <a:avLst/>
              </a:prstGeom>
              <a:noFill/>
              <a:ln>
                <a:noFill/>
              </a:ln>
            </p:spPr>
          </p:pic>
          <p:pic>
            <p:nvPicPr>
              <p:cNvPr id="215" name="Google Shape;215;p24"/>
              <p:cNvPicPr preferRelativeResize="0"/>
              <p:nvPr/>
            </p:nvPicPr>
            <p:blipFill>
              <a:blip r:embed="rId4">
                <a:alphaModFix/>
              </a:blip>
              <a:stretch>
                <a:fillRect/>
              </a:stretch>
            </p:blipFill>
            <p:spPr>
              <a:xfrm>
                <a:off x="-2283175" y="-2348314"/>
                <a:ext cx="3423101" cy="3494678"/>
              </a:xfrm>
              <a:prstGeom prst="rect">
                <a:avLst/>
              </a:prstGeom>
              <a:noFill/>
              <a:ln>
                <a:noFill/>
              </a:ln>
            </p:spPr>
          </p:pic>
        </p:grpSp>
      </p:grpSp>
      <p:sp>
        <p:nvSpPr>
          <p:cNvPr id="216" name="Google Shape;216;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ct val="0"/>
              </a:spcBef>
              <a:spcAft>
                <a:spcPct val="0"/>
              </a:spcAft>
              <a:buSzPts val="3400"/>
              <a:buNone/>
              <a:defRPr/>
            </a:lvl1pPr>
            <a:lvl2pPr lvl="1" rtl="0">
              <a:spcBef>
                <a:spcPct val="0"/>
              </a:spcBef>
              <a:spcAft>
                <a:spcPct val="0"/>
              </a:spcAft>
              <a:buSzPts val="3900"/>
              <a:buNone/>
              <a:defRPr/>
            </a:lvl2pPr>
            <a:lvl3pPr lvl="2" rtl="0">
              <a:spcBef>
                <a:spcPct val="0"/>
              </a:spcBef>
              <a:spcAft>
                <a:spcPct val="0"/>
              </a:spcAft>
              <a:buSzPts val="3900"/>
              <a:buNone/>
              <a:defRPr/>
            </a:lvl3pPr>
            <a:lvl4pPr lvl="3" rtl="0">
              <a:spcBef>
                <a:spcPct val="0"/>
              </a:spcBef>
              <a:spcAft>
                <a:spcPct val="0"/>
              </a:spcAft>
              <a:buSzPts val="3900"/>
              <a:buNone/>
              <a:defRPr/>
            </a:lvl4pPr>
            <a:lvl5pPr lvl="4" rtl="0">
              <a:spcBef>
                <a:spcPct val="0"/>
              </a:spcBef>
              <a:spcAft>
                <a:spcPct val="0"/>
              </a:spcAft>
              <a:buSzPts val="3900"/>
              <a:buNone/>
              <a:defRPr/>
            </a:lvl5pPr>
            <a:lvl6pPr lvl="5" rtl="0">
              <a:spcBef>
                <a:spcPct val="0"/>
              </a:spcBef>
              <a:spcAft>
                <a:spcPct val="0"/>
              </a:spcAft>
              <a:buSzPts val="3900"/>
              <a:buNone/>
              <a:defRPr/>
            </a:lvl6pPr>
            <a:lvl7pPr lvl="6" rtl="0">
              <a:spcBef>
                <a:spcPct val="0"/>
              </a:spcBef>
              <a:spcAft>
                <a:spcPct val="0"/>
              </a:spcAft>
              <a:buSzPts val="3900"/>
              <a:buNone/>
              <a:defRPr/>
            </a:lvl7pPr>
            <a:lvl8pPr lvl="7" rtl="0">
              <a:spcBef>
                <a:spcPct val="0"/>
              </a:spcBef>
              <a:spcAft>
                <a:spcPct val="0"/>
              </a:spcAft>
              <a:buSzPts val="3900"/>
              <a:buNone/>
              <a:defRPr/>
            </a:lvl8pPr>
            <a:lvl9pPr lvl="8" rtl="0">
              <a:spcBef>
                <a:spcPct val="0"/>
              </a:spcBef>
              <a:spcAft>
                <a:spcPct val="0"/>
              </a:spcAft>
              <a:buSzPts val="3900"/>
              <a:buNone/>
              <a:defRPr/>
            </a:lvl9pPr>
          </a:lstStyle>
          <a:p>
            <a:endParaRPr/>
          </a:p>
        </p:txBody>
      </p:sp>
      <p:sp>
        <p:nvSpPr>
          <p:cNvPr id="217" name="Google Shape;217;p24"/>
          <p:cNvSpPr txBox="1">
            <a:spLocks noGrp="1"/>
          </p:cNvSpPr>
          <p:nvPr>
            <p:ph type="subTitle" idx="1"/>
          </p:nvPr>
        </p:nvSpPr>
        <p:spPr>
          <a:xfrm>
            <a:off x="720000" y="1752485"/>
            <a:ext cx="2144400" cy="1105200"/>
          </a:xfrm>
          <a:prstGeom prst="rect">
            <a:avLst/>
          </a:prstGeom>
        </p:spPr>
        <p:txBody>
          <a:bodyPr spcFirstLastPara="1" wrap="square" lIns="91425" tIns="91425" rIns="91425" bIns="91425" anchor="t" anchorCtr="0">
            <a:noAutofit/>
          </a:bodyPr>
          <a:lstStyle>
            <a:lvl1pPr lvl="0" rtl="0">
              <a:lnSpc>
                <a:spcPct val="100000"/>
              </a:lnSpc>
              <a:spcBef>
                <a:spcPct val="0"/>
              </a:spcBef>
              <a:spcAft>
                <a:spcPct val="0"/>
              </a:spcAft>
              <a:buSzPts val="1200"/>
              <a:buNone/>
              <a:defRPr/>
            </a:lvl1pPr>
            <a:lvl2pPr lvl="1" algn="ctr" rtl="0">
              <a:lnSpc>
                <a:spcPct val="100000"/>
              </a:lnSpc>
              <a:spcBef>
                <a:spcPct val="0"/>
              </a:spcBef>
              <a:spcAft>
                <a:spcPct val="0"/>
              </a:spcAft>
              <a:buSzPts val="1200"/>
              <a:buNone/>
              <a:defRPr/>
            </a:lvl2pPr>
            <a:lvl3pPr lvl="2" algn="ctr" rtl="0">
              <a:lnSpc>
                <a:spcPct val="100000"/>
              </a:lnSpc>
              <a:spcBef>
                <a:spcPct val="0"/>
              </a:spcBef>
              <a:spcAft>
                <a:spcPct val="0"/>
              </a:spcAft>
              <a:buSzPts val="1200"/>
              <a:buNone/>
              <a:defRPr/>
            </a:lvl3pPr>
            <a:lvl4pPr lvl="3" algn="ctr" rtl="0">
              <a:lnSpc>
                <a:spcPct val="100000"/>
              </a:lnSpc>
              <a:spcBef>
                <a:spcPct val="0"/>
              </a:spcBef>
              <a:spcAft>
                <a:spcPct val="0"/>
              </a:spcAft>
              <a:buSzPts val="1200"/>
              <a:buNone/>
              <a:defRPr/>
            </a:lvl4pPr>
            <a:lvl5pPr lvl="4" algn="ctr" rtl="0">
              <a:lnSpc>
                <a:spcPct val="100000"/>
              </a:lnSpc>
              <a:spcBef>
                <a:spcPct val="0"/>
              </a:spcBef>
              <a:spcAft>
                <a:spcPct val="0"/>
              </a:spcAft>
              <a:buSzPts val="1200"/>
              <a:buNone/>
              <a:defRPr/>
            </a:lvl5pPr>
            <a:lvl6pPr lvl="5" algn="ctr" rtl="0">
              <a:lnSpc>
                <a:spcPct val="100000"/>
              </a:lnSpc>
              <a:spcBef>
                <a:spcPct val="0"/>
              </a:spcBef>
              <a:spcAft>
                <a:spcPct val="0"/>
              </a:spcAft>
              <a:buSzPts val="1200"/>
              <a:buNone/>
              <a:defRPr/>
            </a:lvl6pPr>
            <a:lvl7pPr lvl="6" algn="ctr" rtl="0">
              <a:lnSpc>
                <a:spcPct val="100000"/>
              </a:lnSpc>
              <a:spcBef>
                <a:spcPct val="0"/>
              </a:spcBef>
              <a:spcAft>
                <a:spcPct val="0"/>
              </a:spcAft>
              <a:buSzPts val="1200"/>
              <a:buNone/>
              <a:defRPr/>
            </a:lvl7pPr>
            <a:lvl8pPr lvl="7" algn="ctr" rtl="0">
              <a:lnSpc>
                <a:spcPct val="100000"/>
              </a:lnSpc>
              <a:spcBef>
                <a:spcPct val="0"/>
              </a:spcBef>
              <a:spcAft>
                <a:spcPct val="0"/>
              </a:spcAft>
              <a:buSzPts val="1200"/>
              <a:buNone/>
              <a:defRPr/>
            </a:lvl8pPr>
            <a:lvl9pPr lvl="8" algn="ctr" rtl="0">
              <a:lnSpc>
                <a:spcPct val="100000"/>
              </a:lnSpc>
              <a:spcBef>
                <a:spcPct val="0"/>
              </a:spcBef>
              <a:spcAft>
                <a:spcPct val="0"/>
              </a:spcAft>
              <a:buSzPts val="1200"/>
              <a:buNone/>
              <a:defRPr/>
            </a:lvl9pPr>
          </a:lstStyle>
          <a:p>
            <a:endParaRPr/>
          </a:p>
        </p:txBody>
      </p:sp>
      <p:sp>
        <p:nvSpPr>
          <p:cNvPr id="218" name="Google Shape;218;p24"/>
          <p:cNvSpPr txBox="1">
            <a:spLocks noGrp="1"/>
          </p:cNvSpPr>
          <p:nvPr>
            <p:ph type="subTitle" idx="2"/>
          </p:nvPr>
        </p:nvSpPr>
        <p:spPr>
          <a:xfrm>
            <a:off x="3503187" y="1752485"/>
            <a:ext cx="2144400" cy="1105200"/>
          </a:xfrm>
          <a:prstGeom prst="rect">
            <a:avLst/>
          </a:prstGeom>
        </p:spPr>
        <p:txBody>
          <a:bodyPr spcFirstLastPara="1" wrap="square" lIns="91425" tIns="91425" rIns="91425" bIns="91425" anchor="t" anchorCtr="0">
            <a:noAutofit/>
          </a:bodyPr>
          <a:lstStyle>
            <a:lvl1pPr lvl="0" rtl="0">
              <a:lnSpc>
                <a:spcPct val="100000"/>
              </a:lnSpc>
              <a:spcBef>
                <a:spcPct val="0"/>
              </a:spcBef>
              <a:spcAft>
                <a:spcPct val="0"/>
              </a:spcAft>
              <a:buSzPts val="1200"/>
              <a:buNone/>
              <a:defRPr/>
            </a:lvl1pPr>
            <a:lvl2pPr lvl="1" algn="ctr" rtl="0">
              <a:lnSpc>
                <a:spcPct val="100000"/>
              </a:lnSpc>
              <a:spcBef>
                <a:spcPct val="0"/>
              </a:spcBef>
              <a:spcAft>
                <a:spcPct val="0"/>
              </a:spcAft>
              <a:buSzPts val="1200"/>
              <a:buNone/>
              <a:defRPr/>
            </a:lvl2pPr>
            <a:lvl3pPr lvl="2" algn="ctr" rtl="0">
              <a:lnSpc>
                <a:spcPct val="100000"/>
              </a:lnSpc>
              <a:spcBef>
                <a:spcPct val="0"/>
              </a:spcBef>
              <a:spcAft>
                <a:spcPct val="0"/>
              </a:spcAft>
              <a:buSzPts val="1200"/>
              <a:buNone/>
              <a:defRPr/>
            </a:lvl3pPr>
            <a:lvl4pPr lvl="3" algn="ctr" rtl="0">
              <a:lnSpc>
                <a:spcPct val="100000"/>
              </a:lnSpc>
              <a:spcBef>
                <a:spcPct val="0"/>
              </a:spcBef>
              <a:spcAft>
                <a:spcPct val="0"/>
              </a:spcAft>
              <a:buSzPts val="1200"/>
              <a:buNone/>
              <a:defRPr/>
            </a:lvl4pPr>
            <a:lvl5pPr lvl="4" algn="ctr" rtl="0">
              <a:lnSpc>
                <a:spcPct val="100000"/>
              </a:lnSpc>
              <a:spcBef>
                <a:spcPct val="0"/>
              </a:spcBef>
              <a:spcAft>
                <a:spcPct val="0"/>
              </a:spcAft>
              <a:buSzPts val="1200"/>
              <a:buNone/>
              <a:defRPr/>
            </a:lvl5pPr>
            <a:lvl6pPr lvl="5" algn="ctr" rtl="0">
              <a:lnSpc>
                <a:spcPct val="100000"/>
              </a:lnSpc>
              <a:spcBef>
                <a:spcPct val="0"/>
              </a:spcBef>
              <a:spcAft>
                <a:spcPct val="0"/>
              </a:spcAft>
              <a:buSzPts val="1200"/>
              <a:buNone/>
              <a:defRPr/>
            </a:lvl6pPr>
            <a:lvl7pPr lvl="6" algn="ctr" rtl="0">
              <a:lnSpc>
                <a:spcPct val="100000"/>
              </a:lnSpc>
              <a:spcBef>
                <a:spcPct val="0"/>
              </a:spcBef>
              <a:spcAft>
                <a:spcPct val="0"/>
              </a:spcAft>
              <a:buSzPts val="1200"/>
              <a:buNone/>
              <a:defRPr/>
            </a:lvl7pPr>
            <a:lvl8pPr lvl="7" algn="ctr" rtl="0">
              <a:lnSpc>
                <a:spcPct val="100000"/>
              </a:lnSpc>
              <a:spcBef>
                <a:spcPct val="0"/>
              </a:spcBef>
              <a:spcAft>
                <a:spcPct val="0"/>
              </a:spcAft>
              <a:buSzPts val="1200"/>
              <a:buNone/>
              <a:defRPr/>
            </a:lvl8pPr>
            <a:lvl9pPr lvl="8" algn="ctr" rtl="0">
              <a:lnSpc>
                <a:spcPct val="100000"/>
              </a:lnSpc>
              <a:spcBef>
                <a:spcPct val="0"/>
              </a:spcBef>
              <a:spcAft>
                <a:spcPct val="0"/>
              </a:spcAft>
              <a:buSzPts val="1200"/>
              <a:buNone/>
              <a:defRPr/>
            </a:lvl9pPr>
          </a:lstStyle>
          <a:p>
            <a:endParaRPr/>
          </a:p>
        </p:txBody>
      </p:sp>
      <p:sp>
        <p:nvSpPr>
          <p:cNvPr id="219" name="Google Shape;219;p24"/>
          <p:cNvSpPr txBox="1">
            <a:spLocks noGrp="1"/>
          </p:cNvSpPr>
          <p:nvPr>
            <p:ph type="subTitle" idx="3"/>
          </p:nvPr>
        </p:nvSpPr>
        <p:spPr>
          <a:xfrm>
            <a:off x="720000" y="3404546"/>
            <a:ext cx="2144400" cy="1105200"/>
          </a:xfrm>
          <a:prstGeom prst="rect">
            <a:avLst/>
          </a:prstGeom>
        </p:spPr>
        <p:txBody>
          <a:bodyPr spcFirstLastPara="1" wrap="square" lIns="91425" tIns="91425" rIns="91425" bIns="91425" anchor="t" anchorCtr="0">
            <a:noAutofit/>
          </a:bodyPr>
          <a:lstStyle>
            <a:lvl1pPr lvl="0" rtl="0">
              <a:lnSpc>
                <a:spcPct val="100000"/>
              </a:lnSpc>
              <a:spcBef>
                <a:spcPct val="0"/>
              </a:spcBef>
              <a:spcAft>
                <a:spcPct val="0"/>
              </a:spcAft>
              <a:buSzPts val="1200"/>
              <a:buNone/>
              <a:defRPr/>
            </a:lvl1pPr>
            <a:lvl2pPr lvl="1" algn="ctr" rtl="0">
              <a:lnSpc>
                <a:spcPct val="100000"/>
              </a:lnSpc>
              <a:spcBef>
                <a:spcPct val="0"/>
              </a:spcBef>
              <a:spcAft>
                <a:spcPct val="0"/>
              </a:spcAft>
              <a:buSzPts val="1200"/>
              <a:buNone/>
              <a:defRPr/>
            </a:lvl2pPr>
            <a:lvl3pPr lvl="2" algn="ctr" rtl="0">
              <a:lnSpc>
                <a:spcPct val="100000"/>
              </a:lnSpc>
              <a:spcBef>
                <a:spcPct val="0"/>
              </a:spcBef>
              <a:spcAft>
                <a:spcPct val="0"/>
              </a:spcAft>
              <a:buSzPts val="1200"/>
              <a:buNone/>
              <a:defRPr/>
            </a:lvl3pPr>
            <a:lvl4pPr lvl="3" algn="ctr" rtl="0">
              <a:lnSpc>
                <a:spcPct val="100000"/>
              </a:lnSpc>
              <a:spcBef>
                <a:spcPct val="0"/>
              </a:spcBef>
              <a:spcAft>
                <a:spcPct val="0"/>
              </a:spcAft>
              <a:buSzPts val="1200"/>
              <a:buNone/>
              <a:defRPr/>
            </a:lvl4pPr>
            <a:lvl5pPr lvl="4" algn="ctr" rtl="0">
              <a:lnSpc>
                <a:spcPct val="100000"/>
              </a:lnSpc>
              <a:spcBef>
                <a:spcPct val="0"/>
              </a:spcBef>
              <a:spcAft>
                <a:spcPct val="0"/>
              </a:spcAft>
              <a:buSzPts val="1200"/>
              <a:buNone/>
              <a:defRPr/>
            </a:lvl5pPr>
            <a:lvl6pPr lvl="5" algn="ctr" rtl="0">
              <a:lnSpc>
                <a:spcPct val="100000"/>
              </a:lnSpc>
              <a:spcBef>
                <a:spcPct val="0"/>
              </a:spcBef>
              <a:spcAft>
                <a:spcPct val="0"/>
              </a:spcAft>
              <a:buSzPts val="1200"/>
              <a:buNone/>
              <a:defRPr/>
            </a:lvl6pPr>
            <a:lvl7pPr lvl="6" algn="ctr" rtl="0">
              <a:lnSpc>
                <a:spcPct val="100000"/>
              </a:lnSpc>
              <a:spcBef>
                <a:spcPct val="0"/>
              </a:spcBef>
              <a:spcAft>
                <a:spcPct val="0"/>
              </a:spcAft>
              <a:buSzPts val="1200"/>
              <a:buNone/>
              <a:defRPr/>
            </a:lvl7pPr>
            <a:lvl8pPr lvl="7" algn="ctr" rtl="0">
              <a:lnSpc>
                <a:spcPct val="100000"/>
              </a:lnSpc>
              <a:spcBef>
                <a:spcPct val="0"/>
              </a:spcBef>
              <a:spcAft>
                <a:spcPct val="0"/>
              </a:spcAft>
              <a:buSzPts val="1200"/>
              <a:buNone/>
              <a:defRPr/>
            </a:lvl8pPr>
            <a:lvl9pPr lvl="8" algn="ctr" rtl="0">
              <a:lnSpc>
                <a:spcPct val="100000"/>
              </a:lnSpc>
              <a:spcBef>
                <a:spcPct val="0"/>
              </a:spcBef>
              <a:spcAft>
                <a:spcPct val="0"/>
              </a:spcAft>
              <a:buSzPts val="1200"/>
              <a:buNone/>
              <a:defRPr/>
            </a:lvl9pPr>
          </a:lstStyle>
          <a:p>
            <a:endParaRPr/>
          </a:p>
        </p:txBody>
      </p:sp>
      <p:sp>
        <p:nvSpPr>
          <p:cNvPr id="220" name="Google Shape;220;p24"/>
          <p:cNvSpPr txBox="1">
            <a:spLocks noGrp="1"/>
          </p:cNvSpPr>
          <p:nvPr>
            <p:ph type="subTitle" idx="4"/>
          </p:nvPr>
        </p:nvSpPr>
        <p:spPr>
          <a:xfrm>
            <a:off x="3503185" y="3404546"/>
            <a:ext cx="2144400" cy="1105200"/>
          </a:xfrm>
          <a:prstGeom prst="rect">
            <a:avLst/>
          </a:prstGeom>
        </p:spPr>
        <p:txBody>
          <a:bodyPr spcFirstLastPara="1" wrap="square" lIns="91425" tIns="91425" rIns="91425" bIns="91425" anchor="t" anchorCtr="0">
            <a:noAutofit/>
          </a:bodyPr>
          <a:lstStyle>
            <a:lvl1pPr lvl="0" rtl="0">
              <a:lnSpc>
                <a:spcPct val="100000"/>
              </a:lnSpc>
              <a:spcBef>
                <a:spcPct val="0"/>
              </a:spcBef>
              <a:spcAft>
                <a:spcPct val="0"/>
              </a:spcAft>
              <a:buSzPts val="1200"/>
              <a:buNone/>
              <a:defRPr/>
            </a:lvl1pPr>
            <a:lvl2pPr lvl="1" algn="ctr" rtl="0">
              <a:lnSpc>
                <a:spcPct val="100000"/>
              </a:lnSpc>
              <a:spcBef>
                <a:spcPct val="0"/>
              </a:spcBef>
              <a:spcAft>
                <a:spcPct val="0"/>
              </a:spcAft>
              <a:buSzPts val="1200"/>
              <a:buNone/>
              <a:defRPr/>
            </a:lvl2pPr>
            <a:lvl3pPr lvl="2" algn="ctr" rtl="0">
              <a:lnSpc>
                <a:spcPct val="100000"/>
              </a:lnSpc>
              <a:spcBef>
                <a:spcPct val="0"/>
              </a:spcBef>
              <a:spcAft>
                <a:spcPct val="0"/>
              </a:spcAft>
              <a:buSzPts val="1200"/>
              <a:buNone/>
              <a:defRPr/>
            </a:lvl3pPr>
            <a:lvl4pPr lvl="3" algn="ctr" rtl="0">
              <a:lnSpc>
                <a:spcPct val="100000"/>
              </a:lnSpc>
              <a:spcBef>
                <a:spcPct val="0"/>
              </a:spcBef>
              <a:spcAft>
                <a:spcPct val="0"/>
              </a:spcAft>
              <a:buSzPts val="1200"/>
              <a:buNone/>
              <a:defRPr/>
            </a:lvl4pPr>
            <a:lvl5pPr lvl="4" algn="ctr" rtl="0">
              <a:lnSpc>
                <a:spcPct val="100000"/>
              </a:lnSpc>
              <a:spcBef>
                <a:spcPct val="0"/>
              </a:spcBef>
              <a:spcAft>
                <a:spcPct val="0"/>
              </a:spcAft>
              <a:buSzPts val="1200"/>
              <a:buNone/>
              <a:defRPr/>
            </a:lvl5pPr>
            <a:lvl6pPr lvl="5" algn="ctr" rtl="0">
              <a:lnSpc>
                <a:spcPct val="100000"/>
              </a:lnSpc>
              <a:spcBef>
                <a:spcPct val="0"/>
              </a:spcBef>
              <a:spcAft>
                <a:spcPct val="0"/>
              </a:spcAft>
              <a:buSzPts val="1200"/>
              <a:buNone/>
              <a:defRPr/>
            </a:lvl6pPr>
            <a:lvl7pPr lvl="6" algn="ctr" rtl="0">
              <a:lnSpc>
                <a:spcPct val="100000"/>
              </a:lnSpc>
              <a:spcBef>
                <a:spcPct val="0"/>
              </a:spcBef>
              <a:spcAft>
                <a:spcPct val="0"/>
              </a:spcAft>
              <a:buSzPts val="1200"/>
              <a:buNone/>
              <a:defRPr/>
            </a:lvl7pPr>
            <a:lvl8pPr lvl="7" algn="ctr" rtl="0">
              <a:lnSpc>
                <a:spcPct val="100000"/>
              </a:lnSpc>
              <a:spcBef>
                <a:spcPct val="0"/>
              </a:spcBef>
              <a:spcAft>
                <a:spcPct val="0"/>
              </a:spcAft>
              <a:buSzPts val="1200"/>
              <a:buNone/>
              <a:defRPr/>
            </a:lvl8pPr>
            <a:lvl9pPr lvl="8" algn="ctr" rtl="0">
              <a:lnSpc>
                <a:spcPct val="100000"/>
              </a:lnSpc>
              <a:spcBef>
                <a:spcPct val="0"/>
              </a:spcBef>
              <a:spcAft>
                <a:spcPct val="0"/>
              </a:spcAft>
              <a:buSzPts val="1200"/>
              <a:buNone/>
              <a:defRPr/>
            </a:lvl9pPr>
          </a:lstStyle>
          <a:p>
            <a:endParaRPr/>
          </a:p>
        </p:txBody>
      </p:sp>
      <p:sp>
        <p:nvSpPr>
          <p:cNvPr id="221" name="Google Shape;221;p24"/>
          <p:cNvSpPr txBox="1">
            <a:spLocks noGrp="1"/>
          </p:cNvSpPr>
          <p:nvPr>
            <p:ph type="subTitle" idx="5"/>
          </p:nvPr>
        </p:nvSpPr>
        <p:spPr>
          <a:xfrm>
            <a:off x="6286370" y="1752485"/>
            <a:ext cx="2144400" cy="1105200"/>
          </a:xfrm>
          <a:prstGeom prst="rect">
            <a:avLst/>
          </a:prstGeom>
        </p:spPr>
        <p:txBody>
          <a:bodyPr spcFirstLastPara="1" wrap="square" lIns="91425" tIns="91425" rIns="91425" bIns="91425" anchor="t" anchorCtr="0">
            <a:noAutofit/>
          </a:bodyPr>
          <a:lstStyle>
            <a:lvl1pPr lvl="0" rtl="0">
              <a:lnSpc>
                <a:spcPct val="100000"/>
              </a:lnSpc>
              <a:spcBef>
                <a:spcPct val="0"/>
              </a:spcBef>
              <a:spcAft>
                <a:spcPct val="0"/>
              </a:spcAft>
              <a:buSzPts val="1200"/>
              <a:buNone/>
              <a:defRPr/>
            </a:lvl1pPr>
            <a:lvl2pPr lvl="1" algn="ctr" rtl="0">
              <a:lnSpc>
                <a:spcPct val="100000"/>
              </a:lnSpc>
              <a:spcBef>
                <a:spcPct val="0"/>
              </a:spcBef>
              <a:spcAft>
                <a:spcPct val="0"/>
              </a:spcAft>
              <a:buSzPts val="1200"/>
              <a:buNone/>
              <a:defRPr/>
            </a:lvl2pPr>
            <a:lvl3pPr lvl="2" algn="ctr" rtl="0">
              <a:lnSpc>
                <a:spcPct val="100000"/>
              </a:lnSpc>
              <a:spcBef>
                <a:spcPct val="0"/>
              </a:spcBef>
              <a:spcAft>
                <a:spcPct val="0"/>
              </a:spcAft>
              <a:buSzPts val="1200"/>
              <a:buNone/>
              <a:defRPr/>
            </a:lvl3pPr>
            <a:lvl4pPr lvl="3" algn="ctr" rtl="0">
              <a:lnSpc>
                <a:spcPct val="100000"/>
              </a:lnSpc>
              <a:spcBef>
                <a:spcPct val="0"/>
              </a:spcBef>
              <a:spcAft>
                <a:spcPct val="0"/>
              </a:spcAft>
              <a:buSzPts val="1200"/>
              <a:buNone/>
              <a:defRPr/>
            </a:lvl4pPr>
            <a:lvl5pPr lvl="4" algn="ctr" rtl="0">
              <a:lnSpc>
                <a:spcPct val="100000"/>
              </a:lnSpc>
              <a:spcBef>
                <a:spcPct val="0"/>
              </a:spcBef>
              <a:spcAft>
                <a:spcPct val="0"/>
              </a:spcAft>
              <a:buSzPts val="1200"/>
              <a:buNone/>
              <a:defRPr/>
            </a:lvl5pPr>
            <a:lvl6pPr lvl="5" algn="ctr" rtl="0">
              <a:lnSpc>
                <a:spcPct val="100000"/>
              </a:lnSpc>
              <a:spcBef>
                <a:spcPct val="0"/>
              </a:spcBef>
              <a:spcAft>
                <a:spcPct val="0"/>
              </a:spcAft>
              <a:buSzPts val="1200"/>
              <a:buNone/>
              <a:defRPr/>
            </a:lvl6pPr>
            <a:lvl7pPr lvl="6" algn="ctr" rtl="0">
              <a:lnSpc>
                <a:spcPct val="100000"/>
              </a:lnSpc>
              <a:spcBef>
                <a:spcPct val="0"/>
              </a:spcBef>
              <a:spcAft>
                <a:spcPct val="0"/>
              </a:spcAft>
              <a:buSzPts val="1200"/>
              <a:buNone/>
              <a:defRPr/>
            </a:lvl7pPr>
            <a:lvl8pPr lvl="7" algn="ctr" rtl="0">
              <a:lnSpc>
                <a:spcPct val="100000"/>
              </a:lnSpc>
              <a:spcBef>
                <a:spcPct val="0"/>
              </a:spcBef>
              <a:spcAft>
                <a:spcPct val="0"/>
              </a:spcAft>
              <a:buSzPts val="1200"/>
              <a:buNone/>
              <a:defRPr/>
            </a:lvl8pPr>
            <a:lvl9pPr lvl="8" algn="ctr" rtl="0">
              <a:lnSpc>
                <a:spcPct val="100000"/>
              </a:lnSpc>
              <a:spcBef>
                <a:spcPct val="0"/>
              </a:spcBef>
              <a:spcAft>
                <a:spcPct val="0"/>
              </a:spcAft>
              <a:buSzPts val="1200"/>
              <a:buNone/>
              <a:defRPr/>
            </a:lvl9pPr>
          </a:lstStyle>
          <a:p>
            <a:endParaRPr/>
          </a:p>
        </p:txBody>
      </p:sp>
      <p:sp>
        <p:nvSpPr>
          <p:cNvPr id="222" name="Google Shape;222;p24"/>
          <p:cNvSpPr txBox="1">
            <a:spLocks noGrp="1"/>
          </p:cNvSpPr>
          <p:nvPr>
            <p:ph type="subTitle" idx="6"/>
          </p:nvPr>
        </p:nvSpPr>
        <p:spPr>
          <a:xfrm>
            <a:off x="6286370" y="3404546"/>
            <a:ext cx="2144400" cy="1105200"/>
          </a:xfrm>
          <a:prstGeom prst="rect">
            <a:avLst/>
          </a:prstGeom>
        </p:spPr>
        <p:txBody>
          <a:bodyPr spcFirstLastPara="1" wrap="square" lIns="91425" tIns="91425" rIns="91425" bIns="91425" anchor="t" anchorCtr="0">
            <a:noAutofit/>
          </a:bodyPr>
          <a:lstStyle>
            <a:lvl1pPr lvl="0" rtl="0">
              <a:lnSpc>
                <a:spcPct val="100000"/>
              </a:lnSpc>
              <a:spcBef>
                <a:spcPct val="0"/>
              </a:spcBef>
              <a:spcAft>
                <a:spcPct val="0"/>
              </a:spcAft>
              <a:buSzPts val="1200"/>
              <a:buNone/>
              <a:defRPr/>
            </a:lvl1pPr>
            <a:lvl2pPr lvl="1" algn="ctr" rtl="0">
              <a:lnSpc>
                <a:spcPct val="100000"/>
              </a:lnSpc>
              <a:spcBef>
                <a:spcPct val="0"/>
              </a:spcBef>
              <a:spcAft>
                <a:spcPct val="0"/>
              </a:spcAft>
              <a:buSzPts val="1200"/>
              <a:buNone/>
              <a:defRPr/>
            </a:lvl2pPr>
            <a:lvl3pPr lvl="2" algn="ctr" rtl="0">
              <a:lnSpc>
                <a:spcPct val="100000"/>
              </a:lnSpc>
              <a:spcBef>
                <a:spcPct val="0"/>
              </a:spcBef>
              <a:spcAft>
                <a:spcPct val="0"/>
              </a:spcAft>
              <a:buSzPts val="1200"/>
              <a:buNone/>
              <a:defRPr/>
            </a:lvl3pPr>
            <a:lvl4pPr lvl="3" algn="ctr" rtl="0">
              <a:lnSpc>
                <a:spcPct val="100000"/>
              </a:lnSpc>
              <a:spcBef>
                <a:spcPct val="0"/>
              </a:spcBef>
              <a:spcAft>
                <a:spcPct val="0"/>
              </a:spcAft>
              <a:buSzPts val="1200"/>
              <a:buNone/>
              <a:defRPr/>
            </a:lvl4pPr>
            <a:lvl5pPr lvl="4" algn="ctr" rtl="0">
              <a:lnSpc>
                <a:spcPct val="100000"/>
              </a:lnSpc>
              <a:spcBef>
                <a:spcPct val="0"/>
              </a:spcBef>
              <a:spcAft>
                <a:spcPct val="0"/>
              </a:spcAft>
              <a:buSzPts val="1200"/>
              <a:buNone/>
              <a:defRPr/>
            </a:lvl5pPr>
            <a:lvl6pPr lvl="5" algn="ctr" rtl="0">
              <a:lnSpc>
                <a:spcPct val="100000"/>
              </a:lnSpc>
              <a:spcBef>
                <a:spcPct val="0"/>
              </a:spcBef>
              <a:spcAft>
                <a:spcPct val="0"/>
              </a:spcAft>
              <a:buSzPts val="1200"/>
              <a:buNone/>
              <a:defRPr/>
            </a:lvl6pPr>
            <a:lvl7pPr lvl="6" algn="ctr" rtl="0">
              <a:lnSpc>
                <a:spcPct val="100000"/>
              </a:lnSpc>
              <a:spcBef>
                <a:spcPct val="0"/>
              </a:spcBef>
              <a:spcAft>
                <a:spcPct val="0"/>
              </a:spcAft>
              <a:buSzPts val="1200"/>
              <a:buNone/>
              <a:defRPr/>
            </a:lvl7pPr>
            <a:lvl8pPr lvl="7" algn="ctr" rtl="0">
              <a:lnSpc>
                <a:spcPct val="100000"/>
              </a:lnSpc>
              <a:spcBef>
                <a:spcPct val="0"/>
              </a:spcBef>
              <a:spcAft>
                <a:spcPct val="0"/>
              </a:spcAft>
              <a:buSzPts val="1200"/>
              <a:buNone/>
              <a:defRPr/>
            </a:lvl8pPr>
            <a:lvl9pPr lvl="8" algn="ctr" rtl="0">
              <a:lnSpc>
                <a:spcPct val="100000"/>
              </a:lnSpc>
              <a:spcBef>
                <a:spcPct val="0"/>
              </a:spcBef>
              <a:spcAft>
                <a:spcPct val="0"/>
              </a:spcAft>
              <a:buSzPts val="1200"/>
              <a:buNone/>
              <a:defRPr/>
            </a:lvl9pPr>
          </a:lstStyle>
          <a:p>
            <a:endParaRPr/>
          </a:p>
        </p:txBody>
      </p:sp>
      <p:sp>
        <p:nvSpPr>
          <p:cNvPr id="223" name="Google Shape;223;p24"/>
          <p:cNvSpPr txBox="1">
            <a:spLocks noGrp="1"/>
          </p:cNvSpPr>
          <p:nvPr>
            <p:ph type="subTitle" idx="7"/>
          </p:nvPr>
        </p:nvSpPr>
        <p:spPr>
          <a:xfrm>
            <a:off x="720000" y="1457450"/>
            <a:ext cx="2144400" cy="377100"/>
          </a:xfrm>
          <a:prstGeom prst="rect">
            <a:avLst/>
          </a:prstGeom>
        </p:spPr>
        <p:txBody>
          <a:bodyPr spcFirstLastPara="1" wrap="square" lIns="91425" tIns="91425" rIns="91425" bIns="91425" anchor="b" anchorCtr="0">
            <a:noAutofit/>
          </a:bodyPr>
          <a:lstStyle>
            <a:lvl1pPr lvl="0" rtl="0">
              <a:lnSpc>
                <a:spcPct val="100000"/>
              </a:lnSpc>
              <a:spcBef>
                <a:spcPct val="0"/>
              </a:spcBef>
              <a:spcAft>
                <a:spcPct val="0"/>
              </a:spcAft>
              <a:buSzPts val="2000"/>
              <a:buFont typeface="Raleway"/>
              <a:buNone/>
              <a:defRPr sz="2200">
                <a:latin typeface="Teko Medium"/>
                <a:ea typeface="Teko Medium"/>
                <a:cs typeface="Teko Medium"/>
                <a:sym typeface="Teko Medium"/>
              </a:defRPr>
            </a:lvl1pPr>
            <a:lvl2pPr lvl="1" algn="ctr" rtl="0">
              <a:lnSpc>
                <a:spcPct val="100000"/>
              </a:lnSpc>
              <a:spcBef>
                <a:spcPct val="0"/>
              </a:spcBef>
              <a:spcAft>
                <a:spcPct val="0"/>
              </a:spcAft>
              <a:buSzPts val="2000"/>
              <a:buFont typeface="Raleway"/>
              <a:buNone/>
              <a:defRPr sz="2000" b="1">
                <a:latin typeface="Raleway"/>
                <a:ea typeface="Raleway"/>
                <a:cs typeface="Raleway"/>
                <a:sym typeface="Raleway"/>
              </a:defRPr>
            </a:lvl2pPr>
            <a:lvl3pPr lvl="2" algn="ctr" rtl="0">
              <a:lnSpc>
                <a:spcPct val="100000"/>
              </a:lnSpc>
              <a:spcBef>
                <a:spcPct val="0"/>
              </a:spcBef>
              <a:spcAft>
                <a:spcPct val="0"/>
              </a:spcAft>
              <a:buSzPts val="2000"/>
              <a:buFont typeface="Raleway"/>
              <a:buNone/>
              <a:defRPr sz="2000" b="1">
                <a:latin typeface="Raleway"/>
                <a:ea typeface="Raleway"/>
                <a:cs typeface="Raleway"/>
                <a:sym typeface="Raleway"/>
              </a:defRPr>
            </a:lvl3pPr>
            <a:lvl4pPr lvl="3" algn="ctr" rtl="0">
              <a:lnSpc>
                <a:spcPct val="100000"/>
              </a:lnSpc>
              <a:spcBef>
                <a:spcPct val="0"/>
              </a:spcBef>
              <a:spcAft>
                <a:spcPct val="0"/>
              </a:spcAft>
              <a:buSzPts val="2000"/>
              <a:buFont typeface="Raleway"/>
              <a:buNone/>
              <a:defRPr sz="2000" b="1">
                <a:latin typeface="Raleway"/>
                <a:ea typeface="Raleway"/>
                <a:cs typeface="Raleway"/>
                <a:sym typeface="Raleway"/>
              </a:defRPr>
            </a:lvl4pPr>
            <a:lvl5pPr lvl="4" algn="ctr" rtl="0">
              <a:lnSpc>
                <a:spcPct val="100000"/>
              </a:lnSpc>
              <a:spcBef>
                <a:spcPct val="0"/>
              </a:spcBef>
              <a:spcAft>
                <a:spcPct val="0"/>
              </a:spcAft>
              <a:buSzPts val="2000"/>
              <a:buFont typeface="Raleway"/>
              <a:buNone/>
              <a:defRPr sz="2000" b="1">
                <a:latin typeface="Raleway"/>
                <a:ea typeface="Raleway"/>
                <a:cs typeface="Raleway"/>
                <a:sym typeface="Raleway"/>
              </a:defRPr>
            </a:lvl5pPr>
            <a:lvl6pPr lvl="5" algn="ctr" rtl="0">
              <a:lnSpc>
                <a:spcPct val="100000"/>
              </a:lnSpc>
              <a:spcBef>
                <a:spcPct val="0"/>
              </a:spcBef>
              <a:spcAft>
                <a:spcPct val="0"/>
              </a:spcAft>
              <a:buSzPts val="2000"/>
              <a:buFont typeface="Raleway"/>
              <a:buNone/>
              <a:defRPr sz="2000" b="1">
                <a:latin typeface="Raleway"/>
                <a:ea typeface="Raleway"/>
                <a:cs typeface="Raleway"/>
                <a:sym typeface="Raleway"/>
              </a:defRPr>
            </a:lvl6pPr>
            <a:lvl7pPr lvl="6" algn="ctr" rtl="0">
              <a:lnSpc>
                <a:spcPct val="100000"/>
              </a:lnSpc>
              <a:spcBef>
                <a:spcPct val="0"/>
              </a:spcBef>
              <a:spcAft>
                <a:spcPct val="0"/>
              </a:spcAft>
              <a:buSzPts val="2000"/>
              <a:buFont typeface="Raleway"/>
              <a:buNone/>
              <a:defRPr sz="2000" b="1">
                <a:latin typeface="Raleway"/>
                <a:ea typeface="Raleway"/>
                <a:cs typeface="Raleway"/>
                <a:sym typeface="Raleway"/>
              </a:defRPr>
            </a:lvl7pPr>
            <a:lvl8pPr lvl="7" algn="ctr" rtl="0">
              <a:lnSpc>
                <a:spcPct val="100000"/>
              </a:lnSpc>
              <a:spcBef>
                <a:spcPct val="0"/>
              </a:spcBef>
              <a:spcAft>
                <a:spcPct val="0"/>
              </a:spcAft>
              <a:buSzPts val="2000"/>
              <a:buFont typeface="Raleway"/>
              <a:buNone/>
              <a:defRPr sz="2000" b="1">
                <a:latin typeface="Raleway"/>
                <a:ea typeface="Raleway"/>
                <a:cs typeface="Raleway"/>
                <a:sym typeface="Raleway"/>
              </a:defRPr>
            </a:lvl8pPr>
            <a:lvl9pPr lvl="8" algn="ctr" rtl="0">
              <a:lnSpc>
                <a:spcPct val="100000"/>
              </a:lnSpc>
              <a:spcBef>
                <a:spcPct val="0"/>
              </a:spcBef>
              <a:spcAft>
                <a:spcPct val="0"/>
              </a:spcAft>
              <a:buSzPts val="2000"/>
              <a:buFont typeface="Raleway"/>
              <a:buNone/>
              <a:defRPr sz="2000" b="1">
                <a:latin typeface="Raleway"/>
                <a:ea typeface="Raleway"/>
                <a:cs typeface="Raleway"/>
                <a:sym typeface="Raleway"/>
              </a:defRPr>
            </a:lvl9pPr>
          </a:lstStyle>
          <a:p>
            <a:endParaRPr/>
          </a:p>
        </p:txBody>
      </p:sp>
      <p:sp>
        <p:nvSpPr>
          <p:cNvPr id="224" name="Google Shape;224;p24"/>
          <p:cNvSpPr txBox="1">
            <a:spLocks noGrp="1"/>
          </p:cNvSpPr>
          <p:nvPr>
            <p:ph type="subTitle" idx="8"/>
          </p:nvPr>
        </p:nvSpPr>
        <p:spPr>
          <a:xfrm>
            <a:off x="3503187" y="1457450"/>
            <a:ext cx="2144400" cy="377100"/>
          </a:xfrm>
          <a:prstGeom prst="rect">
            <a:avLst/>
          </a:prstGeom>
        </p:spPr>
        <p:txBody>
          <a:bodyPr spcFirstLastPara="1" wrap="square" lIns="91425" tIns="91425" rIns="91425" bIns="91425" anchor="b" anchorCtr="0">
            <a:noAutofit/>
          </a:bodyPr>
          <a:lstStyle>
            <a:lvl1pPr lvl="0" rtl="0">
              <a:lnSpc>
                <a:spcPct val="100000"/>
              </a:lnSpc>
              <a:spcBef>
                <a:spcPct val="0"/>
              </a:spcBef>
              <a:spcAft>
                <a:spcPct val="0"/>
              </a:spcAft>
              <a:buSzPts val="2000"/>
              <a:buFont typeface="Raleway"/>
              <a:buNone/>
              <a:defRPr sz="2200">
                <a:latin typeface="Teko Medium"/>
                <a:ea typeface="Teko Medium"/>
                <a:cs typeface="Teko Medium"/>
                <a:sym typeface="Teko Medium"/>
              </a:defRPr>
            </a:lvl1pPr>
            <a:lvl2pPr lvl="1" algn="ctr" rtl="0">
              <a:lnSpc>
                <a:spcPct val="100000"/>
              </a:lnSpc>
              <a:spcBef>
                <a:spcPct val="0"/>
              </a:spcBef>
              <a:spcAft>
                <a:spcPct val="0"/>
              </a:spcAft>
              <a:buSzPts val="2000"/>
              <a:buFont typeface="Raleway"/>
              <a:buNone/>
              <a:defRPr sz="2000" b="1">
                <a:latin typeface="Raleway"/>
                <a:ea typeface="Raleway"/>
                <a:cs typeface="Raleway"/>
                <a:sym typeface="Raleway"/>
              </a:defRPr>
            </a:lvl2pPr>
            <a:lvl3pPr lvl="2" algn="ctr" rtl="0">
              <a:lnSpc>
                <a:spcPct val="100000"/>
              </a:lnSpc>
              <a:spcBef>
                <a:spcPct val="0"/>
              </a:spcBef>
              <a:spcAft>
                <a:spcPct val="0"/>
              </a:spcAft>
              <a:buSzPts val="2000"/>
              <a:buFont typeface="Raleway"/>
              <a:buNone/>
              <a:defRPr sz="2000" b="1">
                <a:latin typeface="Raleway"/>
                <a:ea typeface="Raleway"/>
                <a:cs typeface="Raleway"/>
                <a:sym typeface="Raleway"/>
              </a:defRPr>
            </a:lvl3pPr>
            <a:lvl4pPr lvl="3" algn="ctr" rtl="0">
              <a:lnSpc>
                <a:spcPct val="100000"/>
              </a:lnSpc>
              <a:spcBef>
                <a:spcPct val="0"/>
              </a:spcBef>
              <a:spcAft>
                <a:spcPct val="0"/>
              </a:spcAft>
              <a:buSzPts val="2000"/>
              <a:buFont typeface="Raleway"/>
              <a:buNone/>
              <a:defRPr sz="2000" b="1">
                <a:latin typeface="Raleway"/>
                <a:ea typeface="Raleway"/>
                <a:cs typeface="Raleway"/>
                <a:sym typeface="Raleway"/>
              </a:defRPr>
            </a:lvl4pPr>
            <a:lvl5pPr lvl="4" algn="ctr" rtl="0">
              <a:lnSpc>
                <a:spcPct val="100000"/>
              </a:lnSpc>
              <a:spcBef>
                <a:spcPct val="0"/>
              </a:spcBef>
              <a:spcAft>
                <a:spcPct val="0"/>
              </a:spcAft>
              <a:buSzPts val="2000"/>
              <a:buFont typeface="Raleway"/>
              <a:buNone/>
              <a:defRPr sz="2000" b="1">
                <a:latin typeface="Raleway"/>
                <a:ea typeface="Raleway"/>
                <a:cs typeface="Raleway"/>
                <a:sym typeface="Raleway"/>
              </a:defRPr>
            </a:lvl5pPr>
            <a:lvl6pPr lvl="5" algn="ctr" rtl="0">
              <a:lnSpc>
                <a:spcPct val="100000"/>
              </a:lnSpc>
              <a:spcBef>
                <a:spcPct val="0"/>
              </a:spcBef>
              <a:spcAft>
                <a:spcPct val="0"/>
              </a:spcAft>
              <a:buSzPts val="2000"/>
              <a:buFont typeface="Raleway"/>
              <a:buNone/>
              <a:defRPr sz="2000" b="1">
                <a:latin typeface="Raleway"/>
                <a:ea typeface="Raleway"/>
                <a:cs typeface="Raleway"/>
                <a:sym typeface="Raleway"/>
              </a:defRPr>
            </a:lvl6pPr>
            <a:lvl7pPr lvl="6" algn="ctr" rtl="0">
              <a:lnSpc>
                <a:spcPct val="100000"/>
              </a:lnSpc>
              <a:spcBef>
                <a:spcPct val="0"/>
              </a:spcBef>
              <a:spcAft>
                <a:spcPct val="0"/>
              </a:spcAft>
              <a:buSzPts val="2000"/>
              <a:buFont typeface="Raleway"/>
              <a:buNone/>
              <a:defRPr sz="2000" b="1">
                <a:latin typeface="Raleway"/>
                <a:ea typeface="Raleway"/>
                <a:cs typeface="Raleway"/>
                <a:sym typeface="Raleway"/>
              </a:defRPr>
            </a:lvl7pPr>
            <a:lvl8pPr lvl="7" algn="ctr" rtl="0">
              <a:lnSpc>
                <a:spcPct val="100000"/>
              </a:lnSpc>
              <a:spcBef>
                <a:spcPct val="0"/>
              </a:spcBef>
              <a:spcAft>
                <a:spcPct val="0"/>
              </a:spcAft>
              <a:buSzPts val="2000"/>
              <a:buFont typeface="Raleway"/>
              <a:buNone/>
              <a:defRPr sz="2000" b="1">
                <a:latin typeface="Raleway"/>
                <a:ea typeface="Raleway"/>
                <a:cs typeface="Raleway"/>
                <a:sym typeface="Raleway"/>
              </a:defRPr>
            </a:lvl8pPr>
            <a:lvl9pPr lvl="8" algn="ctr" rtl="0">
              <a:lnSpc>
                <a:spcPct val="100000"/>
              </a:lnSpc>
              <a:spcBef>
                <a:spcPct val="0"/>
              </a:spcBef>
              <a:spcAft>
                <a:spcPct val="0"/>
              </a:spcAft>
              <a:buSzPts val="2000"/>
              <a:buFont typeface="Raleway"/>
              <a:buNone/>
              <a:defRPr sz="2000" b="1">
                <a:latin typeface="Raleway"/>
                <a:ea typeface="Raleway"/>
                <a:cs typeface="Raleway"/>
                <a:sym typeface="Raleway"/>
              </a:defRPr>
            </a:lvl9pPr>
          </a:lstStyle>
          <a:p>
            <a:endParaRPr/>
          </a:p>
        </p:txBody>
      </p:sp>
      <p:sp>
        <p:nvSpPr>
          <p:cNvPr id="225" name="Google Shape;225;p24"/>
          <p:cNvSpPr txBox="1">
            <a:spLocks noGrp="1"/>
          </p:cNvSpPr>
          <p:nvPr>
            <p:ph type="subTitle" idx="9"/>
          </p:nvPr>
        </p:nvSpPr>
        <p:spPr>
          <a:xfrm>
            <a:off x="6286370" y="1457450"/>
            <a:ext cx="2144400" cy="377100"/>
          </a:xfrm>
          <a:prstGeom prst="rect">
            <a:avLst/>
          </a:prstGeom>
        </p:spPr>
        <p:txBody>
          <a:bodyPr spcFirstLastPara="1" wrap="square" lIns="91425" tIns="91425" rIns="91425" bIns="91425" anchor="b" anchorCtr="0">
            <a:noAutofit/>
          </a:bodyPr>
          <a:lstStyle>
            <a:lvl1pPr lvl="0" rtl="0">
              <a:lnSpc>
                <a:spcPct val="100000"/>
              </a:lnSpc>
              <a:spcBef>
                <a:spcPct val="0"/>
              </a:spcBef>
              <a:spcAft>
                <a:spcPct val="0"/>
              </a:spcAft>
              <a:buSzPts val="2000"/>
              <a:buFont typeface="Raleway"/>
              <a:buNone/>
              <a:defRPr sz="2200">
                <a:latin typeface="Teko Medium"/>
                <a:ea typeface="Teko Medium"/>
                <a:cs typeface="Teko Medium"/>
                <a:sym typeface="Teko Medium"/>
              </a:defRPr>
            </a:lvl1pPr>
            <a:lvl2pPr lvl="1" algn="ctr" rtl="0">
              <a:lnSpc>
                <a:spcPct val="100000"/>
              </a:lnSpc>
              <a:spcBef>
                <a:spcPct val="0"/>
              </a:spcBef>
              <a:spcAft>
                <a:spcPct val="0"/>
              </a:spcAft>
              <a:buSzPts val="2000"/>
              <a:buFont typeface="Raleway"/>
              <a:buNone/>
              <a:defRPr sz="2000" b="1">
                <a:latin typeface="Raleway"/>
                <a:ea typeface="Raleway"/>
                <a:cs typeface="Raleway"/>
                <a:sym typeface="Raleway"/>
              </a:defRPr>
            </a:lvl2pPr>
            <a:lvl3pPr lvl="2" algn="ctr" rtl="0">
              <a:lnSpc>
                <a:spcPct val="100000"/>
              </a:lnSpc>
              <a:spcBef>
                <a:spcPct val="0"/>
              </a:spcBef>
              <a:spcAft>
                <a:spcPct val="0"/>
              </a:spcAft>
              <a:buSzPts val="2000"/>
              <a:buFont typeface="Raleway"/>
              <a:buNone/>
              <a:defRPr sz="2000" b="1">
                <a:latin typeface="Raleway"/>
                <a:ea typeface="Raleway"/>
                <a:cs typeface="Raleway"/>
                <a:sym typeface="Raleway"/>
              </a:defRPr>
            </a:lvl3pPr>
            <a:lvl4pPr lvl="3" algn="ctr" rtl="0">
              <a:lnSpc>
                <a:spcPct val="100000"/>
              </a:lnSpc>
              <a:spcBef>
                <a:spcPct val="0"/>
              </a:spcBef>
              <a:spcAft>
                <a:spcPct val="0"/>
              </a:spcAft>
              <a:buSzPts val="2000"/>
              <a:buFont typeface="Raleway"/>
              <a:buNone/>
              <a:defRPr sz="2000" b="1">
                <a:latin typeface="Raleway"/>
                <a:ea typeface="Raleway"/>
                <a:cs typeface="Raleway"/>
                <a:sym typeface="Raleway"/>
              </a:defRPr>
            </a:lvl4pPr>
            <a:lvl5pPr lvl="4" algn="ctr" rtl="0">
              <a:lnSpc>
                <a:spcPct val="100000"/>
              </a:lnSpc>
              <a:spcBef>
                <a:spcPct val="0"/>
              </a:spcBef>
              <a:spcAft>
                <a:spcPct val="0"/>
              </a:spcAft>
              <a:buSzPts val="2000"/>
              <a:buFont typeface="Raleway"/>
              <a:buNone/>
              <a:defRPr sz="2000" b="1">
                <a:latin typeface="Raleway"/>
                <a:ea typeface="Raleway"/>
                <a:cs typeface="Raleway"/>
                <a:sym typeface="Raleway"/>
              </a:defRPr>
            </a:lvl5pPr>
            <a:lvl6pPr lvl="5" algn="ctr" rtl="0">
              <a:lnSpc>
                <a:spcPct val="100000"/>
              </a:lnSpc>
              <a:spcBef>
                <a:spcPct val="0"/>
              </a:spcBef>
              <a:spcAft>
                <a:spcPct val="0"/>
              </a:spcAft>
              <a:buSzPts val="2000"/>
              <a:buFont typeface="Raleway"/>
              <a:buNone/>
              <a:defRPr sz="2000" b="1">
                <a:latin typeface="Raleway"/>
                <a:ea typeface="Raleway"/>
                <a:cs typeface="Raleway"/>
                <a:sym typeface="Raleway"/>
              </a:defRPr>
            </a:lvl6pPr>
            <a:lvl7pPr lvl="6" algn="ctr" rtl="0">
              <a:lnSpc>
                <a:spcPct val="100000"/>
              </a:lnSpc>
              <a:spcBef>
                <a:spcPct val="0"/>
              </a:spcBef>
              <a:spcAft>
                <a:spcPct val="0"/>
              </a:spcAft>
              <a:buSzPts val="2000"/>
              <a:buFont typeface="Raleway"/>
              <a:buNone/>
              <a:defRPr sz="2000" b="1">
                <a:latin typeface="Raleway"/>
                <a:ea typeface="Raleway"/>
                <a:cs typeface="Raleway"/>
                <a:sym typeface="Raleway"/>
              </a:defRPr>
            </a:lvl7pPr>
            <a:lvl8pPr lvl="7" algn="ctr" rtl="0">
              <a:lnSpc>
                <a:spcPct val="100000"/>
              </a:lnSpc>
              <a:spcBef>
                <a:spcPct val="0"/>
              </a:spcBef>
              <a:spcAft>
                <a:spcPct val="0"/>
              </a:spcAft>
              <a:buSzPts val="2000"/>
              <a:buFont typeface="Raleway"/>
              <a:buNone/>
              <a:defRPr sz="2000" b="1">
                <a:latin typeface="Raleway"/>
                <a:ea typeface="Raleway"/>
                <a:cs typeface="Raleway"/>
                <a:sym typeface="Raleway"/>
              </a:defRPr>
            </a:lvl8pPr>
            <a:lvl9pPr lvl="8" algn="ctr" rtl="0">
              <a:lnSpc>
                <a:spcPct val="100000"/>
              </a:lnSpc>
              <a:spcBef>
                <a:spcPct val="0"/>
              </a:spcBef>
              <a:spcAft>
                <a:spcPct val="0"/>
              </a:spcAft>
              <a:buSzPts val="2000"/>
              <a:buFont typeface="Raleway"/>
              <a:buNone/>
              <a:defRPr sz="2000" b="1">
                <a:latin typeface="Raleway"/>
                <a:ea typeface="Raleway"/>
                <a:cs typeface="Raleway"/>
                <a:sym typeface="Raleway"/>
              </a:defRPr>
            </a:lvl9pPr>
          </a:lstStyle>
          <a:p>
            <a:endParaRPr/>
          </a:p>
        </p:txBody>
      </p:sp>
      <p:sp>
        <p:nvSpPr>
          <p:cNvPr id="226" name="Google Shape;226;p24"/>
          <p:cNvSpPr txBox="1">
            <a:spLocks noGrp="1"/>
          </p:cNvSpPr>
          <p:nvPr>
            <p:ph type="subTitle" idx="13"/>
          </p:nvPr>
        </p:nvSpPr>
        <p:spPr>
          <a:xfrm>
            <a:off x="720000" y="3116337"/>
            <a:ext cx="2144400" cy="377100"/>
          </a:xfrm>
          <a:prstGeom prst="rect">
            <a:avLst/>
          </a:prstGeom>
        </p:spPr>
        <p:txBody>
          <a:bodyPr spcFirstLastPara="1" wrap="square" lIns="91425" tIns="91425" rIns="91425" bIns="91425" anchor="b" anchorCtr="0">
            <a:noAutofit/>
          </a:bodyPr>
          <a:lstStyle>
            <a:lvl1pPr lvl="0" rtl="0">
              <a:lnSpc>
                <a:spcPct val="100000"/>
              </a:lnSpc>
              <a:spcBef>
                <a:spcPct val="0"/>
              </a:spcBef>
              <a:spcAft>
                <a:spcPct val="0"/>
              </a:spcAft>
              <a:buSzPts val="2000"/>
              <a:buFont typeface="Raleway"/>
              <a:buNone/>
              <a:defRPr sz="2200">
                <a:latin typeface="Teko Medium"/>
                <a:ea typeface="Teko Medium"/>
                <a:cs typeface="Teko Medium"/>
                <a:sym typeface="Teko Medium"/>
              </a:defRPr>
            </a:lvl1pPr>
            <a:lvl2pPr lvl="1" algn="ctr" rtl="0">
              <a:lnSpc>
                <a:spcPct val="100000"/>
              </a:lnSpc>
              <a:spcBef>
                <a:spcPct val="0"/>
              </a:spcBef>
              <a:spcAft>
                <a:spcPct val="0"/>
              </a:spcAft>
              <a:buSzPts val="2000"/>
              <a:buFont typeface="Raleway"/>
              <a:buNone/>
              <a:defRPr sz="2000" b="1">
                <a:latin typeface="Raleway"/>
                <a:ea typeface="Raleway"/>
                <a:cs typeface="Raleway"/>
                <a:sym typeface="Raleway"/>
              </a:defRPr>
            </a:lvl2pPr>
            <a:lvl3pPr lvl="2" algn="ctr" rtl="0">
              <a:lnSpc>
                <a:spcPct val="100000"/>
              </a:lnSpc>
              <a:spcBef>
                <a:spcPct val="0"/>
              </a:spcBef>
              <a:spcAft>
                <a:spcPct val="0"/>
              </a:spcAft>
              <a:buSzPts val="2000"/>
              <a:buFont typeface="Raleway"/>
              <a:buNone/>
              <a:defRPr sz="2000" b="1">
                <a:latin typeface="Raleway"/>
                <a:ea typeface="Raleway"/>
                <a:cs typeface="Raleway"/>
                <a:sym typeface="Raleway"/>
              </a:defRPr>
            </a:lvl3pPr>
            <a:lvl4pPr lvl="3" algn="ctr" rtl="0">
              <a:lnSpc>
                <a:spcPct val="100000"/>
              </a:lnSpc>
              <a:spcBef>
                <a:spcPct val="0"/>
              </a:spcBef>
              <a:spcAft>
                <a:spcPct val="0"/>
              </a:spcAft>
              <a:buSzPts val="2000"/>
              <a:buFont typeface="Raleway"/>
              <a:buNone/>
              <a:defRPr sz="2000" b="1">
                <a:latin typeface="Raleway"/>
                <a:ea typeface="Raleway"/>
                <a:cs typeface="Raleway"/>
                <a:sym typeface="Raleway"/>
              </a:defRPr>
            </a:lvl4pPr>
            <a:lvl5pPr lvl="4" algn="ctr" rtl="0">
              <a:lnSpc>
                <a:spcPct val="100000"/>
              </a:lnSpc>
              <a:spcBef>
                <a:spcPct val="0"/>
              </a:spcBef>
              <a:spcAft>
                <a:spcPct val="0"/>
              </a:spcAft>
              <a:buSzPts val="2000"/>
              <a:buFont typeface="Raleway"/>
              <a:buNone/>
              <a:defRPr sz="2000" b="1">
                <a:latin typeface="Raleway"/>
                <a:ea typeface="Raleway"/>
                <a:cs typeface="Raleway"/>
                <a:sym typeface="Raleway"/>
              </a:defRPr>
            </a:lvl5pPr>
            <a:lvl6pPr lvl="5" algn="ctr" rtl="0">
              <a:lnSpc>
                <a:spcPct val="100000"/>
              </a:lnSpc>
              <a:spcBef>
                <a:spcPct val="0"/>
              </a:spcBef>
              <a:spcAft>
                <a:spcPct val="0"/>
              </a:spcAft>
              <a:buSzPts val="2000"/>
              <a:buFont typeface="Raleway"/>
              <a:buNone/>
              <a:defRPr sz="2000" b="1">
                <a:latin typeface="Raleway"/>
                <a:ea typeface="Raleway"/>
                <a:cs typeface="Raleway"/>
                <a:sym typeface="Raleway"/>
              </a:defRPr>
            </a:lvl6pPr>
            <a:lvl7pPr lvl="6" algn="ctr" rtl="0">
              <a:lnSpc>
                <a:spcPct val="100000"/>
              </a:lnSpc>
              <a:spcBef>
                <a:spcPct val="0"/>
              </a:spcBef>
              <a:spcAft>
                <a:spcPct val="0"/>
              </a:spcAft>
              <a:buSzPts val="2000"/>
              <a:buFont typeface="Raleway"/>
              <a:buNone/>
              <a:defRPr sz="2000" b="1">
                <a:latin typeface="Raleway"/>
                <a:ea typeface="Raleway"/>
                <a:cs typeface="Raleway"/>
                <a:sym typeface="Raleway"/>
              </a:defRPr>
            </a:lvl7pPr>
            <a:lvl8pPr lvl="7" algn="ctr" rtl="0">
              <a:lnSpc>
                <a:spcPct val="100000"/>
              </a:lnSpc>
              <a:spcBef>
                <a:spcPct val="0"/>
              </a:spcBef>
              <a:spcAft>
                <a:spcPct val="0"/>
              </a:spcAft>
              <a:buSzPts val="2000"/>
              <a:buFont typeface="Raleway"/>
              <a:buNone/>
              <a:defRPr sz="2000" b="1">
                <a:latin typeface="Raleway"/>
                <a:ea typeface="Raleway"/>
                <a:cs typeface="Raleway"/>
                <a:sym typeface="Raleway"/>
              </a:defRPr>
            </a:lvl8pPr>
            <a:lvl9pPr lvl="8" algn="ctr" rtl="0">
              <a:lnSpc>
                <a:spcPct val="100000"/>
              </a:lnSpc>
              <a:spcBef>
                <a:spcPct val="0"/>
              </a:spcBef>
              <a:spcAft>
                <a:spcPct val="0"/>
              </a:spcAft>
              <a:buSzPts val="2000"/>
              <a:buFont typeface="Raleway"/>
              <a:buNone/>
              <a:defRPr sz="2000" b="1">
                <a:latin typeface="Raleway"/>
                <a:ea typeface="Raleway"/>
                <a:cs typeface="Raleway"/>
                <a:sym typeface="Raleway"/>
              </a:defRPr>
            </a:lvl9pPr>
          </a:lstStyle>
          <a:p>
            <a:endParaRPr/>
          </a:p>
        </p:txBody>
      </p:sp>
      <p:sp>
        <p:nvSpPr>
          <p:cNvPr id="227" name="Google Shape;227;p24"/>
          <p:cNvSpPr txBox="1">
            <a:spLocks noGrp="1"/>
          </p:cNvSpPr>
          <p:nvPr>
            <p:ph type="subTitle" idx="14"/>
          </p:nvPr>
        </p:nvSpPr>
        <p:spPr>
          <a:xfrm>
            <a:off x="3503187" y="3116337"/>
            <a:ext cx="2144400" cy="377100"/>
          </a:xfrm>
          <a:prstGeom prst="rect">
            <a:avLst/>
          </a:prstGeom>
        </p:spPr>
        <p:txBody>
          <a:bodyPr spcFirstLastPara="1" wrap="square" lIns="91425" tIns="91425" rIns="91425" bIns="91425" anchor="b" anchorCtr="0">
            <a:noAutofit/>
          </a:bodyPr>
          <a:lstStyle>
            <a:lvl1pPr lvl="0" rtl="0">
              <a:lnSpc>
                <a:spcPct val="100000"/>
              </a:lnSpc>
              <a:spcBef>
                <a:spcPct val="0"/>
              </a:spcBef>
              <a:spcAft>
                <a:spcPct val="0"/>
              </a:spcAft>
              <a:buSzPts val="2000"/>
              <a:buFont typeface="Raleway"/>
              <a:buNone/>
              <a:defRPr sz="2200">
                <a:latin typeface="Teko Medium"/>
                <a:ea typeface="Teko Medium"/>
                <a:cs typeface="Teko Medium"/>
                <a:sym typeface="Teko Medium"/>
              </a:defRPr>
            </a:lvl1pPr>
            <a:lvl2pPr lvl="1" algn="ctr" rtl="0">
              <a:lnSpc>
                <a:spcPct val="100000"/>
              </a:lnSpc>
              <a:spcBef>
                <a:spcPct val="0"/>
              </a:spcBef>
              <a:spcAft>
                <a:spcPct val="0"/>
              </a:spcAft>
              <a:buSzPts val="2000"/>
              <a:buFont typeface="Raleway"/>
              <a:buNone/>
              <a:defRPr sz="2000" b="1">
                <a:latin typeface="Raleway"/>
                <a:ea typeface="Raleway"/>
                <a:cs typeface="Raleway"/>
                <a:sym typeface="Raleway"/>
              </a:defRPr>
            </a:lvl2pPr>
            <a:lvl3pPr lvl="2" algn="ctr" rtl="0">
              <a:lnSpc>
                <a:spcPct val="100000"/>
              </a:lnSpc>
              <a:spcBef>
                <a:spcPct val="0"/>
              </a:spcBef>
              <a:spcAft>
                <a:spcPct val="0"/>
              </a:spcAft>
              <a:buSzPts val="2000"/>
              <a:buFont typeface="Raleway"/>
              <a:buNone/>
              <a:defRPr sz="2000" b="1">
                <a:latin typeface="Raleway"/>
                <a:ea typeface="Raleway"/>
                <a:cs typeface="Raleway"/>
                <a:sym typeface="Raleway"/>
              </a:defRPr>
            </a:lvl3pPr>
            <a:lvl4pPr lvl="3" algn="ctr" rtl="0">
              <a:lnSpc>
                <a:spcPct val="100000"/>
              </a:lnSpc>
              <a:spcBef>
                <a:spcPct val="0"/>
              </a:spcBef>
              <a:spcAft>
                <a:spcPct val="0"/>
              </a:spcAft>
              <a:buSzPts val="2000"/>
              <a:buFont typeface="Raleway"/>
              <a:buNone/>
              <a:defRPr sz="2000" b="1">
                <a:latin typeface="Raleway"/>
                <a:ea typeface="Raleway"/>
                <a:cs typeface="Raleway"/>
                <a:sym typeface="Raleway"/>
              </a:defRPr>
            </a:lvl4pPr>
            <a:lvl5pPr lvl="4" algn="ctr" rtl="0">
              <a:lnSpc>
                <a:spcPct val="100000"/>
              </a:lnSpc>
              <a:spcBef>
                <a:spcPct val="0"/>
              </a:spcBef>
              <a:spcAft>
                <a:spcPct val="0"/>
              </a:spcAft>
              <a:buSzPts val="2000"/>
              <a:buFont typeface="Raleway"/>
              <a:buNone/>
              <a:defRPr sz="2000" b="1">
                <a:latin typeface="Raleway"/>
                <a:ea typeface="Raleway"/>
                <a:cs typeface="Raleway"/>
                <a:sym typeface="Raleway"/>
              </a:defRPr>
            </a:lvl5pPr>
            <a:lvl6pPr lvl="5" algn="ctr" rtl="0">
              <a:lnSpc>
                <a:spcPct val="100000"/>
              </a:lnSpc>
              <a:spcBef>
                <a:spcPct val="0"/>
              </a:spcBef>
              <a:spcAft>
                <a:spcPct val="0"/>
              </a:spcAft>
              <a:buSzPts val="2000"/>
              <a:buFont typeface="Raleway"/>
              <a:buNone/>
              <a:defRPr sz="2000" b="1">
                <a:latin typeface="Raleway"/>
                <a:ea typeface="Raleway"/>
                <a:cs typeface="Raleway"/>
                <a:sym typeface="Raleway"/>
              </a:defRPr>
            </a:lvl6pPr>
            <a:lvl7pPr lvl="6" algn="ctr" rtl="0">
              <a:lnSpc>
                <a:spcPct val="100000"/>
              </a:lnSpc>
              <a:spcBef>
                <a:spcPct val="0"/>
              </a:spcBef>
              <a:spcAft>
                <a:spcPct val="0"/>
              </a:spcAft>
              <a:buSzPts val="2000"/>
              <a:buFont typeface="Raleway"/>
              <a:buNone/>
              <a:defRPr sz="2000" b="1">
                <a:latin typeface="Raleway"/>
                <a:ea typeface="Raleway"/>
                <a:cs typeface="Raleway"/>
                <a:sym typeface="Raleway"/>
              </a:defRPr>
            </a:lvl7pPr>
            <a:lvl8pPr lvl="7" algn="ctr" rtl="0">
              <a:lnSpc>
                <a:spcPct val="100000"/>
              </a:lnSpc>
              <a:spcBef>
                <a:spcPct val="0"/>
              </a:spcBef>
              <a:spcAft>
                <a:spcPct val="0"/>
              </a:spcAft>
              <a:buSzPts val="2000"/>
              <a:buFont typeface="Raleway"/>
              <a:buNone/>
              <a:defRPr sz="2000" b="1">
                <a:latin typeface="Raleway"/>
                <a:ea typeface="Raleway"/>
                <a:cs typeface="Raleway"/>
                <a:sym typeface="Raleway"/>
              </a:defRPr>
            </a:lvl8pPr>
            <a:lvl9pPr lvl="8" algn="ctr" rtl="0">
              <a:lnSpc>
                <a:spcPct val="100000"/>
              </a:lnSpc>
              <a:spcBef>
                <a:spcPct val="0"/>
              </a:spcBef>
              <a:spcAft>
                <a:spcPct val="0"/>
              </a:spcAft>
              <a:buSzPts val="2000"/>
              <a:buFont typeface="Raleway"/>
              <a:buNone/>
              <a:defRPr sz="2000" b="1">
                <a:latin typeface="Raleway"/>
                <a:ea typeface="Raleway"/>
                <a:cs typeface="Raleway"/>
                <a:sym typeface="Raleway"/>
              </a:defRPr>
            </a:lvl9pPr>
          </a:lstStyle>
          <a:p>
            <a:endParaRPr/>
          </a:p>
        </p:txBody>
      </p:sp>
      <p:sp>
        <p:nvSpPr>
          <p:cNvPr id="228" name="Google Shape;228;p24"/>
          <p:cNvSpPr txBox="1">
            <a:spLocks noGrp="1"/>
          </p:cNvSpPr>
          <p:nvPr>
            <p:ph type="subTitle" idx="15"/>
          </p:nvPr>
        </p:nvSpPr>
        <p:spPr>
          <a:xfrm>
            <a:off x="6286370" y="3116337"/>
            <a:ext cx="2144400" cy="377100"/>
          </a:xfrm>
          <a:prstGeom prst="rect">
            <a:avLst/>
          </a:prstGeom>
        </p:spPr>
        <p:txBody>
          <a:bodyPr spcFirstLastPara="1" wrap="square" lIns="91425" tIns="91425" rIns="91425" bIns="91425" anchor="b" anchorCtr="0">
            <a:noAutofit/>
          </a:bodyPr>
          <a:lstStyle>
            <a:lvl1pPr lvl="0" rtl="0">
              <a:lnSpc>
                <a:spcPct val="100000"/>
              </a:lnSpc>
              <a:spcBef>
                <a:spcPct val="0"/>
              </a:spcBef>
              <a:spcAft>
                <a:spcPct val="0"/>
              </a:spcAft>
              <a:buSzPts val="2000"/>
              <a:buFont typeface="Raleway"/>
              <a:buNone/>
              <a:defRPr sz="2200">
                <a:latin typeface="Teko Medium"/>
                <a:ea typeface="Teko Medium"/>
                <a:cs typeface="Teko Medium"/>
                <a:sym typeface="Teko Medium"/>
              </a:defRPr>
            </a:lvl1pPr>
            <a:lvl2pPr lvl="1" algn="ctr" rtl="0">
              <a:lnSpc>
                <a:spcPct val="100000"/>
              </a:lnSpc>
              <a:spcBef>
                <a:spcPct val="0"/>
              </a:spcBef>
              <a:spcAft>
                <a:spcPct val="0"/>
              </a:spcAft>
              <a:buSzPts val="2000"/>
              <a:buFont typeface="Raleway"/>
              <a:buNone/>
              <a:defRPr sz="2000" b="1">
                <a:latin typeface="Raleway"/>
                <a:ea typeface="Raleway"/>
                <a:cs typeface="Raleway"/>
                <a:sym typeface="Raleway"/>
              </a:defRPr>
            </a:lvl2pPr>
            <a:lvl3pPr lvl="2" algn="ctr" rtl="0">
              <a:lnSpc>
                <a:spcPct val="100000"/>
              </a:lnSpc>
              <a:spcBef>
                <a:spcPct val="0"/>
              </a:spcBef>
              <a:spcAft>
                <a:spcPct val="0"/>
              </a:spcAft>
              <a:buSzPts val="2000"/>
              <a:buFont typeface="Raleway"/>
              <a:buNone/>
              <a:defRPr sz="2000" b="1">
                <a:latin typeface="Raleway"/>
                <a:ea typeface="Raleway"/>
                <a:cs typeface="Raleway"/>
                <a:sym typeface="Raleway"/>
              </a:defRPr>
            </a:lvl3pPr>
            <a:lvl4pPr lvl="3" algn="ctr" rtl="0">
              <a:lnSpc>
                <a:spcPct val="100000"/>
              </a:lnSpc>
              <a:spcBef>
                <a:spcPct val="0"/>
              </a:spcBef>
              <a:spcAft>
                <a:spcPct val="0"/>
              </a:spcAft>
              <a:buSzPts val="2000"/>
              <a:buFont typeface="Raleway"/>
              <a:buNone/>
              <a:defRPr sz="2000" b="1">
                <a:latin typeface="Raleway"/>
                <a:ea typeface="Raleway"/>
                <a:cs typeface="Raleway"/>
                <a:sym typeface="Raleway"/>
              </a:defRPr>
            </a:lvl4pPr>
            <a:lvl5pPr lvl="4" algn="ctr" rtl="0">
              <a:lnSpc>
                <a:spcPct val="100000"/>
              </a:lnSpc>
              <a:spcBef>
                <a:spcPct val="0"/>
              </a:spcBef>
              <a:spcAft>
                <a:spcPct val="0"/>
              </a:spcAft>
              <a:buSzPts val="2000"/>
              <a:buFont typeface="Raleway"/>
              <a:buNone/>
              <a:defRPr sz="2000" b="1">
                <a:latin typeface="Raleway"/>
                <a:ea typeface="Raleway"/>
                <a:cs typeface="Raleway"/>
                <a:sym typeface="Raleway"/>
              </a:defRPr>
            </a:lvl5pPr>
            <a:lvl6pPr lvl="5" algn="ctr" rtl="0">
              <a:lnSpc>
                <a:spcPct val="100000"/>
              </a:lnSpc>
              <a:spcBef>
                <a:spcPct val="0"/>
              </a:spcBef>
              <a:spcAft>
                <a:spcPct val="0"/>
              </a:spcAft>
              <a:buSzPts val="2000"/>
              <a:buFont typeface="Raleway"/>
              <a:buNone/>
              <a:defRPr sz="2000" b="1">
                <a:latin typeface="Raleway"/>
                <a:ea typeface="Raleway"/>
                <a:cs typeface="Raleway"/>
                <a:sym typeface="Raleway"/>
              </a:defRPr>
            </a:lvl6pPr>
            <a:lvl7pPr lvl="6" algn="ctr" rtl="0">
              <a:lnSpc>
                <a:spcPct val="100000"/>
              </a:lnSpc>
              <a:spcBef>
                <a:spcPct val="0"/>
              </a:spcBef>
              <a:spcAft>
                <a:spcPct val="0"/>
              </a:spcAft>
              <a:buSzPts val="2000"/>
              <a:buFont typeface="Raleway"/>
              <a:buNone/>
              <a:defRPr sz="2000" b="1">
                <a:latin typeface="Raleway"/>
                <a:ea typeface="Raleway"/>
                <a:cs typeface="Raleway"/>
                <a:sym typeface="Raleway"/>
              </a:defRPr>
            </a:lvl7pPr>
            <a:lvl8pPr lvl="7" algn="ctr" rtl="0">
              <a:lnSpc>
                <a:spcPct val="100000"/>
              </a:lnSpc>
              <a:spcBef>
                <a:spcPct val="0"/>
              </a:spcBef>
              <a:spcAft>
                <a:spcPct val="0"/>
              </a:spcAft>
              <a:buSzPts val="2000"/>
              <a:buFont typeface="Raleway"/>
              <a:buNone/>
              <a:defRPr sz="2000" b="1">
                <a:latin typeface="Raleway"/>
                <a:ea typeface="Raleway"/>
                <a:cs typeface="Raleway"/>
                <a:sym typeface="Raleway"/>
              </a:defRPr>
            </a:lvl8pPr>
            <a:lvl9pPr lvl="8" algn="ctr" rtl="0">
              <a:lnSpc>
                <a:spcPct val="100000"/>
              </a:lnSpc>
              <a:spcBef>
                <a:spcPct val="0"/>
              </a:spcBef>
              <a:spcAft>
                <a:spcPct val="0"/>
              </a:spcAft>
              <a:buSzPts val="2000"/>
              <a:buFont typeface="Raleway"/>
              <a:buNone/>
              <a:defRPr sz="2000" b="1">
                <a:latin typeface="Raleway"/>
                <a:ea typeface="Raleway"/>
                <a:cs typeface="Raleway"/>
                <a:sym typeface="Raleway"/>
              </a:defRPr>
            </a:lvl9pPr>
          </a:lstStyle>
          <a:p>
            <a:endParaRPr/>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Numbers and text">
  <p:cSld name="CUSTOM_8">
    <p:bg>
      <p:bgPr>
        <a:blipFill>
          <a:blip r:embed="rId2">
            <a:alphaModFix/>
          </a:blip>
          <a:stretch>
            <a:fillRect/>
          </a:stretch>
        </a:blipFill>
        <a:effectLst/>
      </p:bgPr>
    </p:bg>
    <p:spTree>
      <p:nvGrpSpPr>
        <p:cNvPr id="1" name="Shape 229"/>
        <p:cNvGrpSpPr/>
        <p:nvPr/>
      </p:nvGrpSpPr>
      <p:grpSpPr>
        <a:xfrm>
          <a:off x="0" y="0"/>
          <a:ext cx="0" cy="0"/>
          <a:chOff x="0" y="0"/>
          <a:chExt cx="0" cy="0"/>
        </a:xfrm>
      </p:grpSpPr>
      <p:grpSp>
        <p:nvGrpSpPr>
          <p:cNvPr id="230" name="Google Shape;230;p25"/>
          <p:cNvGrpSpPr/>
          <p:nvPr/>
        </p:nvGrpSpPr>
        <p:grpSpPr>
          <a:xfrm>
            <a:off x="-1701300" y="-2184064"/>
            <a:ext cx="12512476" cy="9977853"/>
            <a:chOff x="-1701300" y="-2184064"/>
            <a:chExt cx="12512476" cy="9977853"/>
          </a:xfrm>
        </p:grpSpPr>
        <p:grpSp>
          <p:nvGrpSpPr>
            <p:cNvPr id="231" name="Google Shape;231;p25"/>
            <p:cNvGrpSpPr/>
            <p:nvPr/>
          </p:nvGrpSpPr>
          <p:grpSpPr>
            <a:xfrm>
              <a:off x="-1701300" y="-2184064"/>
              <a:ext cx="12512476" cy="9977853"/>
              <a:chOff x="-1701300" y="-2184064"/>
              <a:chExt cx="12512476" cy="9977853"/>
            </a:xfrm>
          </p:grpSpPr>
          <p:pic>
            <p:nvPicPr>
              <p:cNvPr id="232" name="Google Shape;232;p25"/>
              <p:cNvPicPr preferRelativeResize="0"/>
              <p:nvPr/>
            </p:nvPicPr>
            <p:blipFill>
              <a:blip r:embed="rId3">
                <a:alphaModFix/>
              </a:blip>
              <a:stretch>
                <a:fillRect/>
              </a:stretch>
            </p:blipFill>
            <p:spPr>
              <a:xfrm>
                <a:off x="7388075" y="-2184064"/>
                <a:ext cx="3423101" cy="3494678"/>
              </a:xfrm>
              <a:prstGeom prst="rect">
                <a:avLst/>
              </a:prstGeom>
              <a:noFill/>
              <a:ln>
                <a:noFill/>
              </a:ln>
            </p:spPr>
          </p:pic>
          <p:pic>
            <p:nvPicPr>
              <p:cNvPr id="233" name="Google Shape;233;p25"/>
              <p:cNvPicPr preferRelativeResize="0"/>
              <p:nvPr/>
            </p:nvPicPr>
            <p:blipFill>
              <a:blip r:embed="rId3">
                <a:alphaModFix/>
              </a:blip>
              <a:stretch>
                <a:fillRect/>
              </a:stretch>
            </p:blipFill>
            <p:spPr>
              <a:xfrm rot="10800000">
                <a:off x="-1701300" y="4299111"/>
                <a:ext cx="3423101" cy="3494678"/>
              </a:xfrm>
              <a:prstGeom prst="rect">
                <a:avLst/>
              </a:prstGeom>
              <a:noFill/>
              <a:ln>
                <a:noFill/>
              </a:ln>
            </p:spPr>
          </p:pic>
        </p:grpSp>
        <p:grpSp>
          <p:nvGrpSpPr>
            <p:cNvPr id="234" name="Google Shape;234;p25"/>
            <p:cNvGrpSpPr/>
            <p:nvPr/>
          </p:nvGrpSpPr>
          <p:grpSpPr>
            <a:xfrm>
              <a:off x="-275084" y="-279075"/>
              <a:ext cx="1320410" cy="1214763"/>
              <a:chOff x="7347766" y="-196975"/>
              <a:chExt cx="1320410" cy="1214763"/>
            </a:xfrm>
          </p:grpSpPr>
          <p:pic>
            <p:nvPicPr>
              <p:cNvPr id="235" name="Google Shape;235;p25"/>
              <p:cNvPicPr preferRelativeResize="0"/>
              <p:nvPr/>
            </p:nvPicPr>
            <p:blipFill>
              <a:blip r:embed="rId4">
                <a:alphaModFix/>
              </a:blip>
              <a:srcRect l="22156" t="22665" r="45973" b="48662"/>
              <a:stretch>
                <a:fillRect/>
              </a:stretch>
            </p:blipFill>
            <p:spPr>
              <a:xfrm>
                <a:off x="7347766" y="-196975"/>
                <a:ext cx="961970" cy="871798"/>
              </a:xfrm>
              <a:prstGeom prst="rect">
                <a:avLst/>
              </a:prstGeom>
              <a:noFill/>
              <a:ln>
                <a:noFill/>
              </a:ln>
            </p:spPr>
          </p:pic>
          <p:pic>
            <p:nvPicPr>
              <p:cNvPr id="236" name="Google Shape;236;p25"/>
              <p:cNvPicPr preferRelativeResize="0"/>
              <p:nvPr/>
            </p:nvPicPr>
            <p:blipFill>
              <a:blip r:embed="rId4">
                <a:alphaModFix/>
              </a:blip>
              <a:srcRect l="22156" t="22665" r="45973" b="48662"/>
              <a:stretch>
                <a:fillRect/>
              </a:stretch>
            </p:blipFill>
            <p:spPr>
              <a:xfrm flipH="1">
                <a:off x="8203402" y="596586"/>
                <a:ext cx="464774" cy="421202"/>
              </a:xfrm>
              <a:prstGeom prst="rect">
                <a:avLst/>
              </a:prstGeom>
              <a:noFill/>
              <a:ln>
                <a:noFill/>
              </a:ln>
            </p:spPr>
          </p:pic>
        </p:grpSp>
        <p:pic>
          <p:nvPicPr>
            <p:cNvPr id="237" name="Google Shape;237;p25"/>
            <p:cNvPicPr preferRelativeResize="0"/>
            <p:nvPr/>
          </p:nvPicPr>
          <p:blipFill>
            <a:blip r:embed="rId5">
              <a:alphaModFix/>
            </a:blip>
            <a:srcRect t="32854"/>
            <a:stretch>
              <a:fillRect/>
            </a:stretch>
          </p:blipFill>
          <p:spPr>
            <a:xfrm flipH="1">
              <a:off x="7920750" y="4381075"/>
              <a:ext cx="1223250" cy="421200"/>
            </a:xfrm>
            <a:prstGeom prst="rect">
              <a:avLst/>
            </a:prstGeom>
            <a:noFill/>
            <a:ln>
              <a:noFill/>
            </a:ln>
          </p:spPr>
        </p:pic>
      </p:grpSp>
      <p:sp>
        <p:nvSpPr>
          <p:cNvPr id="238" name="Google Shape;238;p25"/>
          <p:cNvSpPr txBox="1">
            <a:spLocks noGrp="1"/>
          </p:cNvSpPr>
          <p:nvPr>
            <p:ph type="title" hasCustomPrompt="1"/>
          </p:nvPr>
        </p:nvSpPr>
        <p:spPr>
          <a:xfrm>
            <a:off x="2386925" y="644662"/>
            <a:ext cx="4370100" cy="686100"/>
          </a:xfrm>
          <a:prstGeom prst="rect">
            <a:avLst/>
          </a:prstGeom>
          <a:solidFill>
            <a:schemeClr val="dk1"/>
          </a:solidFill>
        </p:spPr>
        <p:txBody>
          <a:bodyPr spcFirstLastPara="1" wrap="square" lIns="91425" tIns="91425" rIns="91425" bIns="91425" anchor="b" anchorCtr="0">
            <a:noAutofit/>
          </a:bodyPr>
          <a:lstStyle>
            <a:lvl1pPr lvl="0" algn="ctr" rtl="0">
              <a:spcBef>
                <a:spcPct val="0"/>
              </a:spcBef>
              <a:spcAft>
                <a:spcPct val="0"/>
              </a:spcAft>
              <a:buClr>
                <a:schemeClr val="lt1"/>
              </a:buClr>
              <a:buSzPts val="6000"/>
              <a:buNone/>
              <a:defRPr sz="4000"/>
            </a:lvl1pPr>
            <a:lvl2pPr lvl="1" algn="ctr" rtl="0">
              <a:spcBef>
                <a:spcPct val="0"/>
              </a:spcBef>
              <a:spcAft>
                <a:spcPct val="0"/>
              </a:spcAft>
              <a:buClr>
                <a:schemeClr val="lt1"/>
              </a:buClr>
              <a:buSzPts val="6000"/>
              <a:buNone/>
              <a:defRPr sz="6000">
                <a:solidFill>
                  <a:schemeClr val="lt1"/>
                </a:solidFill>
              </a:defRPr>
            </a:lvl2pPr>
            <a:lvl3pPr lvl="2" algn="ctr" rtl="0">
              <a:spcBef>
                <a:spcPct val="0"/>
              </a:spcBef>
              <a:spcAft>
                <a:spcPct val="0"/>
              </a:spcAft>
              <a:buClr>
                <a:schemeClr val="lt1"/>
              </a:buClr>
              <a:buSzPts val="6000"/>
              <a:buNone/>
              <a:defRPr sz="6000">
                <a:solidFill>
                  <a:schemeClr val="lt1"/>
                </a:solidFill>
              </a:defRPr>
            </a:lvl3pPr>
            <a:lvl4pPr lvl="3" algn="ctr" rtl="0">
              <a:spcBef>
                <a:spcPct val="0"/>
              </a:spcBef>
              <a:spcAft>
                <a:spcPct val="0"/>
              </a:spcAft>
              <a:buClr>
                <a:schemeClr val="lt1"/>
              </a:buClr>
              <a:buSzPts val="6000"/>
              <a:buNone/>
              <a:defRPr sz="6000">
                <a:solidFill>
                  <a:schemeClr val="lt1"/>
                </a:solidFill>
              </a:defRPr>
            </a:lvl4pPr>
            <a:lvl5pPr lvl="4" algn="ctr" rtl="0">
              <a:spcBef>
                <a:spcPct val="0"/>
              </a:spcBef>
              <a:spcAft>
                <a:spcPct val="0"/>
              </a:spcAft>
              <a:buClr>
                <a:schemeClr val="lt1"/>
              </a:buClr>
              <a:buSzPts val="6000"/>
              <a:buNone/>
              <a:defRPr sz="6000">
                <a:solidFill>
                  <a:schemeClr val="lt1"/>
                </a:solidFill>
              </a:defRPr>
            </a:lvl5pPr>
            <a:lvl6pPr lvl="5" algn="ctr" rtl="0">
              <a:spcBef>
                <a:spcPct val="0"/>
              </a:spcBef>
              <a:spcAft>
                <a:spcPct val="0"/>
              </a:spcAft>
              <a:buClr>
                <a:schemeClr val="lt1"/>
              </a:buClr>
              <a:buSzPts val="6000"/>
              <a:buNone/>
              <a:defRPr sz="6000">
                <a:solidFill>
                  <a:schemeClr val="lt1"/>
                </a:solidFill>
              </a:defRPr>
            </a:lvl6pPr>
            <a:lvl7pPr lvl="6" algn="ctr" rtl="0">
              <a:spcBef>
                <a:spcPct val="0"/>
              </a:spcBef>
              <a:spcAft>
                <a:spcPct val="0"/>
              </a:spcAft>
              <a:buClr>
                <a:schemeClr val="lt1"/>
              </a:buClr>
              <a:buSzPts val="6000"/>
              <a:buNone/>
              <a:defRPr sz="6000">
                <a:solidFill>
                  <a:schemeClr val="lt1"/>
                </a:solidFill>
              </a:defRPr>
            </a:lvl7pPr>
            <a:lvl8pPr lvl="7" algn="ctr" rtl="0">
              <a:spcBef>
                <a:spcPct val="0"/>
              </a:spcBef>
              <a:spcAft>
                <a:spcPct val="0"/>
              </a:spcAft>
              <a:buClr>
                <a:schemeClr val="lt1"/>
              </a:buClr>
              <a:buSzPts val="6000"/>
              <a:buNone/>
              <a:defRPr sz="6000">
                <a:solidFill>
                  <a:schemeClr val="lt1"/>
                </a:solidFill>
              </a:defRPr>
            </a:lvl8pPr>
            <a:lvl9pPr lvl="8" algn="ctr" rtl="0">
              <a:spcBef>
                <a:spcPct val="0"/>
              </a:spcBef>
              <a:spcAft>
                <a:spcPct val="0"/>
              </a:spcAft>
              <a:buClr>
                <a:schemeClr val="lt1"/>
              </a:buClr>
              <a:buSzPts val="6000"/>
              <a:buNone/>
              <a:defRPr sz="6000">
                <a:solidFill>
                  <a:schemeClr val="lt1"/>
                </a:solidFill>
              </a:defRPr>
            </a:lvl9pPr>
          </a:lstStyle>
          <a:p>
            <a:r>
              <a:t>xx%</a:t>
            </a:r>
          </a:p>
        </p:txBody>
      </p:sp>
      <p:sp>
        <p:nvSpPr>
          <p:cNvPr id="239" name="Google Shape;239;p25"/>
          <p:cNvSpPr txBox="1">
            <a:spLocks noGrp="1"/>
          </p:cNvSpPr>
          <p:nvPr>
            <p:ph type="subTitle" idx="1"/>
          </p:nvPr>
        </p:nvSpPr>
        <p:spPr>
          <a:xfrm>
            <a:off x="2386900" y="1330737"/>
            <a:ext cx="4370100" cy="466200"/>
          </a:xfrm>
          <a:prstGeom prst="rect">
            <a:avLst/>
          </a:prstGeom>
        </p:spPr>
        <p:txBody>
          <a:bodyPr spcFirstLastPara="1" wrap="square" lIns="91425" tIns="91425" rIns="91425" bIns="91425" anchor="t" anchorCtr="0">
            <a:noAutofit/>
          </a:bodyPr>
          <a:lstStyle>
            <a:lvl1pPr lvl="0" algn="ctr" rtl="0">
              <a:spcBef>
                <a:spcPct val="0"/>
              </a:spcBef>
              <a:spcAft>
                <a:spcPct val="0"/>
              </a:spcAft>
              <a:buClr>
                <a:schemeClr val="dk1"/>
              </a:buClr>
              <a:buSzPts val="2400"/>
              <a:buFont typeface="PT Sans"/>
              <a:buNone/>
              <a:defRPr sz="1600"/>
            </a:lvl1pPr>
            <a:lvl2pPr lvl="1" algn="ctr" rtl="0">
              <a:lnSpc>
                <a:spcPct val="100000"/>
              </a:lnSpc>
              <a:spcBef>
                <a:spcPct val="0"/>
              </a:spcBef>
              <a:spcAft>
                <a:spcPct val="0"/>
              </a:spcAft>
              <a:buClr>
                <a:schemeClr val="dk1"/>
              </a:buClr>
              <a:buSzPts val="2100"/>
              <a:buNone/>
              <a:defRPr sz="2100">
                <a:solidFill>
                  <a:schemeClr val="dk1"/>
                </a:solidFill>
              </a:defRPr>
            </a:lvl2pPr>
            <a:lvl3pPr lvl="2" algn="ctr" rtl="0">
              <a:lnSpc>
                <a:spcPct val="100000"/>
              </a:lnSpc>
              <a:spcBef>
                <a:spcPct val="0"/>
              </a:spcBef>
              <a:spcAft>
                <a:spcPct val="0"/>
              </a:spcAft>
              <a:buClr>
                <a:schemeClr val="dk1"/>
              </a:buClr>
              <a:buSzPts val="2100"/>
              <a:buNone/>
              <a:defRPr sz="2100">
                <a:solidFill>
                  <a:schemeClr val="dk1"/>
                </a:solidFill>
              </a:defRPr>
            </a:lvl3pPr>
            <a:lvl4pPr lvl="3" algn="ctr" rtl="0">
              <a:lnSpc>
                <a:spcPct val="100000"/>
              </a:lnSpc>
              <a:spcBef>
                <a:spcPct val="0"/>
              </a:spcBef>
              <a:spcAft>
                <a:spcPct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ct val="0"/>
              </a:spcBef>
              <a:spcAft>
                <a:spcPct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ct val="0"/>
              </a:spcBef>
              <a:spcAft>
                <a:spcPct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ct val="0"/>
              </a:spcBef>
              <a:spcAft>
                <a:spcPct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ct val="0"/>
              </a:spcBef>
              <a:spcAft>
                <a:spcPct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ct val="0"/>
              </a:spcBef>
              <a:spcAft>
                <a:spcPct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240" name="Google Shape;240;p25"/>
          <p:cNvSpPr txBox="1">
            <a:spLocks noGrp="1"/>
          </p:cNvSpPr>
          <p:nvPr>
            <p:ph type="title" idx="2" hasCustomPrompt="1"/>
          </p:nvPr>
        </p:nvSpPr>
        <p:spPr>
          <a:xfrm>
            <a:off x="2386900" y="1995630"/>
            <a:ext cx="4370100" cy="686100"/>
          </a:xfrm>
          <a:prstGeom prst="rect">
            <a:avLst/>
          </a:prstGeom>
          <a:solidFill>
            <a:schemeClr val="dk1"/>
          </a:solidFill>
        </p:spPr>
        <p:txBody>
          <a:bodyPr spcFirstLastPara="1" wrap="square" lIns="91425" tIns="91425" rIns="91425" bIns="91425" anchor="b" anchorCtr="0">
            <a:noAutofit/>
          </a:bodyPr>
          <a:lstStyle>
            <a:lvl1pPr lvl="0" algn="ctr" rtl="0">
              <a:spcBef>
                <a:spcPct val="0"/>
              </a:spcBef>
              <a:spcAft>
                <a:spcPct val="0"/>
              </a:spcAft>
              <a:buClr>
                <a:schemeClr val="lt1"/>
              </a:buClr>
              <a:buSzPts val="6000"/>
              <a:buNone/>
              <a:defRPr sz="4000"/>
            </a:lvl1pPr>
            <a:lvl2pPr lvl="1" algn="ctr" rtl="0">
              <a:spcBef>
                <a:spcPct val="0"/>
              </a:spcBef>
              <a:spcAft>
                <a:spcPct val="0"/>
              </a:spcAft>
              <a:buClr>
                <a:schemeClr val="lt1"/>
              </a:buClr>
              <a:buSzPts val="6000"/>
              <a:buNone/>
              <a:defRPr sz="6000">
                <a:solidFill>
                  <a:schemeClr val="lt1"/>
                </a:solidFill>
              </a:defRPr>
            </a:lvl2pPr>
            <a:lvl3pPr lvl="2" algn="ctr" rtl="0">
              <a:spcBef>
                <a:spcPct val="0"/>
              </a:spcBef>
              <a:spcAft>
                <a:spcPct val="0"/>
              </a:spcAft>
              <a:buClr>
                <a:schemeClr val="lt1"/>
              </a:buClr>
              <a:buSzPts val="6000"/>
              <a:buNone/>
              <a:defRPr sz="6000">
                <a:solidFill>
                  <a:schemeClr val="lt1"/>
                </a:solidFill>
              </a:defRPr>
            </a:lvl3pPr>
            <a:lvl4pPr lvl="3" algn="ctr" rtl="0">
              <a:spcBef>
                <a:spcPct val="0"/>
              </a:spcBef>
              <a:spcAft>
                <a:spcPct val="0"/>
              </a:spcAft>
              <a:buClr>
                <a:schemeClr val="lt1"/>
              </a:buClr>
              <a:buSzPts val="6000"/>
              <a:buNone/>
              <a:defRPr sz="6000">
                <a:solidFill>
                  <a:schemeClr val="lt1"/>
                </a:solidFill>
              </a:defRPr>
            </a:lvl4pPr>
            <a:lvl5pPr lvl="4" algn="ctr" rtl="0">
              <a:spcBef>
                <a:spcPct val="0"/>
              </a:spcBef>
              <a:spcAft>
                <a:spcPct val="0"/>
              </a:spcAft>
              <a:buClr>
                <a:schemeClr val="lt1"/>
              </a:buClr>
              <a:buSzPts val="6000"/>
              <a:buNone/>
              <a:defRPr sz="6000">
                <a:solidFill>
                  <a:schemeClr val="lt1"/>
                </a:solidFill>
              </a:defRPr>
            </a:lvl5pPr>
            <a:lvl6pPr lvl="5" algn="ctr" rtl="0">
              <a:spcBef>
                <a:spcPct val="0"/>
              </a:spcBef>
              <a:spcAft>
                <a:spcPct val="0"/>
              </a:spcAft>
              <a:buClr>
                <a:schemeClr val="lt1"/>
              </a:buClr>
              <a:buSzPts val="6000"/>
              <a:buNone/>
              <a:defRPr sz="6000">
                <a:solidFill>
                  <a:schemeClr val="lt1"/>
                </a:solidFill>
              </a:defRPr>
            </a:lvl6pPr>
            <a:lvl7pPr lvl="6" algn="ctr" rtl="0">
              <a:spcBef>
                <a:spcPct val="0"/>
              </a:spcBef>
              <a:spcAft>
                <a:spcPct val="0"/>
              </a:spcAft>
              <a:buClr>
                <a:schemeClr val="lt1"/>
              </a:buClr>
              <a:buSzPts val="6000"/>
              <a:buNone/>
              <a:defRPr sz="6000">
                <a:solidFill>
                  <a:schemeClr val="lt1"/>
                </a:solidFill>
              </a:defRPr>
            </a:lvl7pPr>
            <a:lvl8pPr lvl="7" algn="ctr" rtl="0">
              <a:spcBef>
                <a:spcPct val="0"/>
              </a:spcBef>
              <a:spcAft>
                <a:spcPct val="0"/>
              </a:spcAft>
              <a:buClr>
                <a:schemeClr val="lt1"/>
              </a:buClr>
              <a:buSzPts val="6000"/>
              <a:buNone/>
              <a:defRPr sz="6000">
                <a:solidFill>
                  <a:schemeClr val="lt1"/>
                </a:solidFill>
              </a:defRPr>
            </a:lvl8pPr>
            <a:lvl9pPr lvl="8" algn="ctr" rtl="0">
              <a:spcBef>
                <a:spcPct val="0"/>
              </a:spcBef>
              <a:spcAft>
                <a:spcPct val="0"/>
              </a:spcAft>
              <a:buClr>
                <a:schemeClr val="lt1"/>
              </a:buClr>
              <a:buSzPts val="6000"/>
              <a:buNone/>
              <a:defRPr sz="6000">
                <a:solidFill>
                  <a:schemeClr val="lt1"/>
                </a:solidFill>
              </a:defRPr>
            </a:lvl9pPr>
          </a:lstStyle>
          <a:p>
            <a:r>
              <a:t>xx%</a:t>
            </a:r>
          </a:p>
        </p:txBody>
      </p:sp>
      <p:sp>
        <p:nvSpPr>
          <p:cNvPr id="241" name="Google Shape;241;p25"/>
          <p:cNvSpPr txBox="1">
            <a:spLocks noGrp="1"/>
          </p:cNvSpPr>
          <p:nvPr>
            <p:ph type="subTitle" idx="3"/>
          </p:nvPr>
        </p:nvSpPr>
        <p:spPr>
          <a:xfrm>
            <a:off x="2386888" y="2681670"/>
            <a:ext cx="4370100" cy="466200"/>
          </a:xfrm>
          <a:prstGeom prst="rect">
            <a:avLst/>
          </a:prstGeom>
        </p:spPr>
        <p:txBody>
          <a:bodyPr spcFirstLastPara="1" wrap="square" lIns="91425" tIns="91425" rIns="91425" bIns="91425" anchor="t" anchorCtr="0">
            <a:noAutofit/>
          </a:bodyPr>
          <a:lstStyle>
            <a:lvl1pPr lvl="0" algn="ctr" rtl="0">
              <a:spcBef>
                <a:spcPct val="0"/>
              </a:spcBef>
              <a:spcAft>
                <a:spcPct val="0"/>
              </a:spcAft>
              <a:buClr>
                <a:schemeClr val="dk1"/>
              </a:buClr>
              <a:buSzPts val="2400"/>
              <a:buFont typeface="PT Sans"/>
              <a:buNone/>
              <a:defRPr sz="1600"/>
            </a:lvl1pPr>
            <a:lvl2pPr lvl="1" algn="ctr" rtl="0">
              <a:lnSpc>
                <a:spcPct val="100000"/>
              </a:lnSpc>
              <a:spcBef>
                <a:spcPct val="0"/>
              </a:spcBef>
              <a:spcAft>
                <a:spcPct val="0"/>
              </a:spcAft>
              <a:buClr>
                <a:schemeClr val="dk1"/>
              </a:buClr>
              <a:buSzPts val="2100"/>
              <a:buNone/>
              <a:defRPr sz="2100">
                <a:solidFill>
                  <a:schemeClr val="dk1"/>
                </a:solidFill>
              </a:defRPr>
            </a:lvl2pPr>
            <a:lvl3pPr lvl="2" algn="ctr" rtl="0">
              <a:lnSpc>
                <a:spcPct val="100000"/>
              </a:lnSpc>
              <a:spcBef>
                <a:spcPct val="0"/>
              </a:spcBef>
              <a:spcAft>
                <a:spcPct val="0"/>
              </a:spcAft>
              <a:buClr>
                <a:schemeClr val="dk1"/>
              </a:buClr>
              <a:buSzPts val="2100"/>
              <a:buNone/>
              <a:defRPr sz="2100">
                <a:solidFill>
                  <a:schemeClr val="dk1"/>
                </a:solidFill>
              </a:defRPr>
            </a:lvl3pPr>
            <a:lvl4pPr lvl="3" algn="ctr" rtl="0">
              <a:lnSpc>
                <a:spcPct val="100000"/>
              </a:lnSpc>
              <a:spcBef>
                <a:spcPct val="0"/>
              </a:spcBef>
              <a:spcAft>
                <a:spcPct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ct val="0"/>
              </a:spcBef>
              <a:spcAft>
                <a:spcPct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ct val="0"/>
              </a:spcBef>
              <a:spcAft>
                <a:spcPct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ct val="0"/>
              </a:spcBef>
              <a:spcAft>
                <a:spcPct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ct val="0"/>
              </a:spcBef>
              <a:spcAft>
                <a:spcPct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ct val="0"/>
              </a:spcBef>
              <a:spcAft>
                <a:spcPct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242" name="Google Shape;242;p25"/>
          <p:cNvSpPr txBox="1">
            <a:spLocks noGrp="1"/>
          </p:cNvSpPr>
          <p:nvPr>
            <p:ph type="title" idx="4" hasCustomPrompt="1"/>
          </p:nvPr>
        </p:nvSpPr>
        <p:spPr>
          <a:xfrm>
            <a:off x="2386925" y="3346613"/>
            <a:ext cx="4370100" cy="686100"/>
          </a:xfrm>
          <a:prstGeom prst="rect">
            <a:avLst/>
          </a:prstGeom>
          <a:solidFill>
            <a:schemeClr val="dk1"/>
          </a:solidFill>
        </p:spPr>
        <p:txBody>
          <a:bodyPr spcFirstLastPara="1" wrap="square" lIns="91425" tIns="91425" rIns="91425" bIns="91425" anchor="b" anchorCtr="0">
            <a:noAutofit/>
          </a:bodyPr>
          <a:lstStyle>
            <a:lvl1pPr lvl="0" algn="ctr" rtl="0">
              <a:spcBef>
                <a:spcPct val="0"/>
              </a:spcBef>
              <a:spcAft>
                <a:spcPct val="0"/>
              </a:spcAft>
              <a:buClr>
                <a:schemeClr val="lt1"/>
              </a:buClr>
              <a:buSzPts val="6000"/>
              <a:buNone/>
              <a:defRPr sz="4000"/>
            </a:lvl1pPr>
            <a:lvl2pPr lvl="1" algn="ctr" rtl="0">
              <a:spcBef>
                <a:spcPct val="0"/>
              </a:spcBef>
              <a:spcAft>
                <a:spcPct val="0"/>
              </a:spcAft>
              <a:buClr>
                <a:schemeClr val="lt1"/>
              </a:buClr>
              <a:buSzPts val="6000"/>
              <a:buNone/>
              <a:defRPr sz="6000">
                <a:solidFill>
                  <a:schemeClr val="lt1"/>
                </a:solidFill>
              </a:defRPr>
            </a:lvl2pPr>
            <a:lvl3pPr lvl="2" algn="ctr" rtl="0">
              <a:spcBef>
                <a:spcPct val="0"/>
              </a:spcBef>
              <a:spcAft>
                <a:spcPct val="0"/>
              </a:spcAft>
              <a:buClr>
                <a:schemeClr val="lt1"/>
              </a:buClr>
              <a:buSzPts val="6000"/>
              <a:buNone/>
              <a:defRPr sz="6000">
                <a:solidFill>
                  <a:schemeClr val="lt1"/>
                </a:solidFill>
              </a:defRPr>
            </a:lvl3pPr>
            <a:lvl4pPr lvl="3" algn="ctr" rtl="0">
              <a:spcBef>
                <a:spcPct val="0"/>
              </a:spcBef>
              <a:spcAft>
                <a:spcPct val="0"/>
              </a:spcAft>
              <a:buClr>
                <a:schemeClr val="lt1"/>
              </a:buClr>
              <a:buSzPts val="6000"/>
              <a:buNone/>
              <a:defRPr sz="6000">
                <a:solidFill>
                  <a:schemeClr val="lt1"/>
                </a:solidFill>
              </a:defRPr>
            </a:lvl4pPr>
            <a:lvl5pPr lvl="4" algn="ctr" rtl="0">
              <a:spcBef>
                <a:spcPct val="0"/>
              </a:spcBef>
              <a:spcAft>
                <a:spcPct val="0"/>
              </a:spcAft>
              <a:buClr>
                <a:schemeClr val="lt1"/>
              </a:buClr>
              <a:buSzPts val="6000"/>
              <a:buNone/>
              <a:defRPr sz="6000">
                <a:solidFill>
                  <a:schemeClr val="lt1"/>
                </a:solidFill>
              </a:defRPr>
            </a:lvl5pPr>
            <a:lvl6pPr lvl="5" algn="ctr" rtl="0">
              <a:spcBef>
                <a:spcPct val="0"/>
              </a:spcBef>
              <a:spcAft>
                <a:spcPct val="0"/>
              </a:spcAft>
              <a:buClr>
                <a:schemeClr val="lt1"/>
              </a:buClr>
              <a:buSzPts val="6000"/>
              <a:buNone/>
              <a:defRPr sz="6000">
                <a:solidFill>
                  <a:schemeClr val="lt1"/>
                </a:solidFill>
              </a:defRPr>
            </a:lvl6pPr>
            <a:lvl7pPr lvl="6" algn="ctr" rtl="0">
              <a:spcBef>
                <a:spcPct val="0"/>
              </a:spcBef>
              <a:spcAft>
                <a:spcPct val="0"/>
              </a:spcAft>
              <a:buClr>
                <a:schemeClr val="lt1"/>
              </a:buClr>
              <a:buSzPts val="6000"/>
              <a:buNone/>
              <a:defRPr sz="6000">
                <a:solidFill>
                  <a:schemeClr val="lt1"/>
                </a:solidFill>
              </a:defRPr>
            </a:lvl7pPr>
            <a:lvl8pPr lvl="7" algn="ctr" rtl="0">
              <a:spcBef>
                <a:spcPct val="0"/>
              </a:spcBef>
              <a:spcAft>
                <a:spcPct val="0"/>
              </a:spcAft>
              <a:buClr>
                <a:schemeClr val="lt1"/>
              </a:buClr>
              <a:buSzPts val="6000"/>
              <a:buNone/>
              <a:defRPr sz="6000">
                <a:solidFill>
                  <a:schemeClr val="lt1"/>
                </a:solidFill>
              </a:defRPr>
            </a:lvl8pPr>
            <a:lvl9pPr lvl="8" algn="ctr" rtl="0">
              <a:spcBef>
                <a:spcPct val="0"/>
              </a:spcBef>
              <a:spcAft>
                <a:spcPct val="0"/>
              </a:spcAft>
              <a:buClr>
                <a:schemeClr val="lt1"/>
              </a:buClr>
              <a:buSzPts val="6000"/>
              <a:buNone/>
              <a:defRPr sz="6000">
                <a:solidFill>
                  <a:schemeClr val="lt1"/>
                </a:solidFill>
              </a:defRPr>
            </a:lvl9pPr>
          </a:lstStyle>
          <a:p>
            <a:r>
              <a:t>xx%</a:t>
            </a:r>
          </a:p>
        </p:txBody>
      </p:sp>
      <p:sp>
        <p:nvSpPr>
          <p:cNvPr id="243" name="Google Shape;243;p25"/>
          <p:cNvSpPr txBox="1">
            <a:spLocks noGrp="1"/>
          </p:cNvSpPr>
          <p:nvPr>
            <p:ph type="subTitle" idx="5"/>
          </p:nvPr>
        </p:nvSpPr>
        <p:spPr>
          <a:xfrm>
            <a:off x="2386900" y="4032638"/>
            <a:ext cx="4370100" cy="466200"/>
          </a:xfrm>
          <a:prstGeom prst="rect">
            <a:avLst/>
          </a:prstGeom>
        </p:spPr>
        <p:txBody>
          <a:bodyPr spcFirstLastPara="1" wrap="square" lIns="91425" tIns="91425" rIns="91425" bIns="91425" anchor="t" anchorCtr="0">
            <a:noAutofit/>
          </a:bodyPr>
          <a:lstStyle>
            <a:lvl1pPr lvl="0" algn="ctr" rtl="0">
              <a:spcBef>
                <a:spcPct val="0"/>
              </a:spcBef>
              <a:spcAft>
                <a:spcPct val="0"/>
              </a:spcAft>
              <a:buClr>
                <a:schemeClr val="dk1"/>
              </a:buClr>
              <a:buSzPts val="2400"/>
              <a:buFont typeface="PT Sans"/>
              <a:buNone/>
              <a:defRPr sz="1600"/>
            </a:lvl1pPr>
            <a:lvl2pPr lvl="1" algn="ctr" rtl="0">
              <a:lnSpc>
                <a:spcPct val="100000"/>
              </a:lnSpc>
              <a:spcBef>
                <a:spcPct val="0"/>
              </a:spcBef>
              <a:spcAft>
                <a:spcPct val="0"/>
              </a:spcAft>
              <a:buClr>
                <a:schemeClr val="dk1"/>
              </a:buClr>
              <a:buSzPts val="2100"/>
              <a:buNone/>
              <a:defRPr sz="2100">
                <a:solidFill>
                  <a:schemeClr val="dk1"/>
                </a:solidFill>
              </a:defRPr>
            </a:lvl2pPr>
            <a:lvl3pPr lvl="2" algn="ctr" rtl="0">
              <a:lnSpc>
                <a:spcPct val="100000"/>
              </a:lnSpc>
              <a:spcBef>
                <a:spcPct val="0"/>
              </a:spcBef>
              <a:spcAft>
                <a:spcPct val="0"/>
              </a:spcAft>
              <a:buClr>
                <a:schemeClr val="dk1"/>
              </a:buClr>
              <a:buSzPts val="2100"/>
              <a:buNone/>
              <a:defRPr sz="2100">
                <a:solidFill>
                  <a:schemeClr val="dk1"/>
                </a:solidFill>
              </a:defRPr>
            </a:lvl3pPr>
            <a:lvl4pPr lvl="3" algn="ctr" rtl="0">
              <a:lnSpc>
                <a:spcPct val="100000"/>
              </a:lnSpc>
              <a:spcBef>
                <a:spcPct val="0"/>
              </a:spcBef>
              <a:spcAft>
                <a:spcPct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ct val="0"/>
              </a:spcBef>
              <a:spcAft>
                <a:spcPct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ct val="0"/>
              </a:spcBef>
              <a:spcAft>
                <a:spcPct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ct val="0"/>
              </a:spcBef>
              <a:spcAft>
                <a:spcPct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ct val="0"/>
              </a:spcBef>
              <a:spcAft>
                <a:spcPct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ct val="0"/>
              </a:spcBef>
              <a:spcAft>
                <a:spcPct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44"/>
        <p:cNvGrpSpPr/>
        <p:nvPr/>
      </p:nvGrpSpPr>
      <p:grpSpPr>
        <a:xfrm>
          <a:off x="0" y="0"/>
          <a:ext cx="0" cy="0"/>
          <a:chOff x="0" y="0"/>
          <a:chExt cx="0" cy="0"/>
        </a:xfrm>
      </p:grpSpPr>
      <p:grpSp>
        <p:nvGrpSpPr>
          <p:cNvPr id="245" name="Google Shape;245;p26"/>
          <p:cNvGrpSpPr/>
          <p:nvPr/>
        </p:nvGrpSpPr>
        <p:grpSpPr>
          <a:xfrm>
            <a:off x="-2313700" y="-2213314"/>
            <a:ext cx="3536950" cy="7262787"/>
            <a:chOff x="-2313700" y="-2213314"/>
            <a:chExt cx="3536950" cy="7262787"/>
          </a:xfrm>
        </p:grpSpPr>
        <p:pic>
          <p:nvPicPr>
            <p:cNvPr id="246" name="Google Shape;246;p26"/>
            <p:cNvPicPr preferRelativeResize="0"/>
            <p:nvPr/>
          </p:nvPicPr>
          <p:blipFill>
            <a:blip r:embed="rId2">
              <a:alphaModFix/>
            </a:blip>
            <a:srcRect b="32854"/>
            <a:stretch>
              <a:fillRect/>
            </a:stretch>
          </p:blipFill>
          <p:spPr>
            <a:xfrm>
              <a:off x="0" y="4628273"/>
              <a:ext cx="1223250" cy="421200"/>
            </a:xfrm>
            <a:prstGeom prst="rect">
              <a:avLst/>
            </a:prstGeom>
            <a:noFill/>
            <a:ln>
              <a:noFill/>
            </a:ln>
          </p:spPr>
        </p:pic>
        <p:pic>
          <p:nvPicPr>
            <p:cNvPr id="247" name="Google Shape;247;p26"/>
            <p:cNvPicPr preferRelativeResize="0"/>
            <p:nvPr/>
          </p:nvPicPr>
          <p:blipFill>
            <a:blip r:embed="rId3">
              <a:alphaModFix/>
            </a:blip>
            <a:stretch>
              <a:fillRect/>
            </a:stretch>
          </p:blipFill>
          <p:spPr>
            <a:xfrm>
              <a:off x="-2313700" y="-2213314"/>
              <a:ext cx="3423101" cy="3494678"/>
            </a:xfrm>
            <a:prstGeom prst="rect">
              <a:avLst/>
            </a:prstGeom>
            <a:noFill/>
            <a:ln>
              <a:noFill/>
            </a:ln>
          </p:spPr>
        </p:pic>
      </p:grpSp>
      <p:sp>
        <p:nvSpPr>
          <p:cNvPr id="248" name="Google Shape;248;p26"/>
          <p:cNvSpPr txBox="1">
            <a:spLocks noGrp="1"/>
          </p:cNvSpPr>
          <p:nvPr>
            <p:ph type="title"/>
          </p:nvPr>
        </p:nvSpPr>
        <p:spPr>
          <a:xfrm>
            <a:off x="713225" y="586200"/>
            <a:ext cx="3691200" cy="891900"/>
          </a:xfrm>
          <a:prstGeom prst="rect">
            <a:avLst/>
          </a:prstGeom>
        </p:spPr>
        <p:txBody>
          <a:bodyPr spcFirstLastPara="1" wrap="square" lIns="91425" tIns="91425" rIns="91425" bIns="91425" anchor="b" anchorCtr="0">
            <a:noAutofit/>
          </a:bodyPr>
          <a:lstStyle>
            <a:lvl1pPr lvl="0" rtl="0">
              <a:spcBef>
                <a:spcPct val="0"/>
              </a:spcBef>
              <a:spcAft>
                <a:spcPct val="0"/>
              </a:spcAft>
              <a:buSzPts val="6000"/>
              <a:buNone/>
              <a:defRPr sz="6000"/>
            </a:lvl1pPr>
            <a:lvl2pPr lvl="1" rtl="0">
              <a:spcBef>
                <a:spcPct val="0"/>
              </a:spcBef>
              <a:spcAft>
                <a:spcPct val="0"/>
              </a:spcAft>
              <a:buSzPts val="3900"/>
              <a:buNone/>
              <a:defRPr/>
            </a:lvl2pPr>
            <a:lvl3pPr lvl="2" rtl="0">
              <a:spcBef>
                <a:spcPct val="0"/>
              </a:spcBef>
              <a:spcAft>
                <a:spcPct val="0"/>
              </a:spcAft>
              <a:buSzPts val="3900"/>
              <a:buNone/>
              <a:defRPr/>
            </a:lvl3pPr>
            <a:lvl4pPr lvl="3" rtl="0">
              <a:spcBef>
                <a:spcPct val="0"/>
              </a:spcBef>
              <a:spcAft>
                <a:spcPct val="0"/>
              </a:spcAft>
              <a:buSzPts val="3900"/>
              <a:buNone/>
              <a:defRPr/>
            </a:lvl4pPr>
            <a:lvl5pPr lvl="4" rtl="0">
              <a:spcBef>
                <a:spcPct val="0"/>
              </a:spcBef>
              <a:spcAft>
                <a:spcPct val="0"/>
              </a:spcAft>
              <a:buSzPts val="3900"/>
              <a:buNone/>
              <a:defRPr/>
            </a:lvl5pPr>
            <a:lvl6pPr lvl="5" rtl="0">
              <a:spcBef>
                <a:spcPct val="0"/>
              </a:spcBef>
              <a:spcAft>
                <a:spcPct val="0"/>
              </a:spcAft>
              <a:buSzPts val="3900"/>
              <a:buNone/>
              <a:defRPr/>
            </a:lvl6pPr>
            <a:lvl7pPr lvl="6" rtl="0">
              <a:spcBef>
                <a:spcPct val="0"/>
              </a:spcBef>
              <a:spcAft>
                <a:spcPct val="0"/>
              </a:spcAft>
              <a:buSzPts val="3900"/>
              <a:buNone/>
              <a:defRPr/>
            </a:lvl7pPr>
            <a:lvl8pPr lvl="7" rtl="0">
              <a:spcBef>
                <a:spcPct val="0"/>
              </a:spcBef>
              <a:spcAft>
                <a:spcPct val="0"/>
              </a:spcAft>
              <a:buSzPts val="3900"/>
              <a:buNone/>
              <a:defRPr/>
            </a:lvl8pPr>
            <a:lvl9pPr lvl="8" rtl="0">
              <a:spcBef>
                <a:spcPct val="0"/>
              </a:spcBef>
              <a:spcAft>
                <a:spcPct val="0"/>
              </a:spcAft>
              <a:buSzPts val="3900"/>
              <a:buNone/>
              <a:defRPr/>
            </a:lvl9pPr>
          </a:lstStyle>
          <a:p>
            <a:endParaRPr/>
          </a:p>
        </p:txBody>
      </p:sp>
      <p:sp>
        <p:nvSpPr>
          <p:cNvPr id="249" name="Google Shape;249;p26"/>
          <p:cNvSpPr txBox="1">
            <a:spLocks noGrp="1"/>
          </p:cNvSpPr>
          <p:nvPr>
            <p:ph type="subTitle" idx="1"/>
          </p:nvPr>
        </p:nvSpPr>
        <p:spPr>
          <a:xfrm>
            <a:off x="713225" y="1478100"/>
            <a:ext cx="3691200" cy="1058700"/>
          </a:xfrm>
          <a:prstGeom prst="rect">
            <a:avLst/>
          </a:prstGeom>
        </p:spPr>
        <p:txBody>
          <a:bodyPr spcFirstLastPara="1" wrap="square" lIns="91425" tIns="91425" rIns="91425" bIns="91425" anchor="t" anchorCtr="0">
            <a:noAutofit/>
          </a:bodyPr>
          <a:lstStyle>
            <a:lvl1pPr lvl="0" rtl="0">
              <a:spcBef>
                <a:spcPct val="0"/>
              </a:spcBef>
              <a:spcAft>
                <a:spcPct val="0"/>
              </a:spcAft>
              <a:buSzPts val="1200"/>
              <a:buNone/>
              <a:defRPr/>
            </a:lvl1pPr>
            <a:lvl2pPr lvl="1" algn="ctr" rtl="0">
              <a:lnSpc>
                <a:spcPct val="100000"/>
              </a:lnSpc>
              <a:spcBef>
                <a:spcPct val="0"/>
              </a:spcBef>
              <a:spcAft>
                <a:spcPct val="0"/>
              </a:spcAft>
              <a:buSzPts val="1200"/>
              <a:buNone/>
              <a:defRPr/>
            </a:lvl2pPr>
            <a:lvl3pPr lvl="2" algn="ctr" rtl="0">
              <a:lnSpc>
                <a:spcPct val="100000"/>
              </a:lnSpc>
              <a:spcBef>
                <a:spcPct val="0"/>
              </a:spcBef>
              <a:spcAft>
                <a:spcPct val="0"/>
              </a:spcAft>
              <a:buSzPts val="1200"/>
              <a:buNone/>
              <a:defRPr/>
            </a:lvl3pPr>
            <a:lvl4pPr lvl="3" algn="ctr" rtl="0">
              <a:lnSpc>
                <a:spcPct val="100000"/>
              </a:lnSpc>
              <a:spcBef>
                <a:spcPct val="0"/>
              </a:spcBef>
              <a:spcAft>
                <a:spcPct val="0"/>
              </a:spcAft>
              <a:buSzPts val="1200"/>
              <a:buNone/>
              <a:defRPr/>
            </a:lvl4pPr>
            <a:lvl5pPr lvl="4" algn="ctr" rtl="0">
              <a:lnSpc>
                <a:spcPct val="100000"/>
              </a:lnSpc>
              <a:spcBef>
                <a:spcPct val="0"/>
              </a:spcBef>
              <a:spcAft>
                <a:spcPct val="0"/>
              </a:spcAft>
              <a:buSzPts val="1200"/>
              <a:buNone/>
              <a:defRPr/>
            </a:lvl5pPr>
            <a:lvl6pPr lvl="5" algn="ctr" rtl="0">
              <a:lnSpc>
                <a:spcPct val="100000"/>
              </a:lnSpc>
              <a:spcBef>
                <a:spcPct val="0"/>
              </a:spcBef>
              <a:spcAft>
                <a:spcPct val="0"/>
              </a:spcAft>
              <a:buSzPts val="1200"/>
              <a:buNone/>
              <a:defRPr/>
            </a:lvl6pPr>
            <a:lvl7pPr lvl="6" algn="ctr" rtl="0">
              <a:lnSpc>
                <a:spcPct val="100000"/>
              </a:lnSpc>
              <a:spcBef>
                <a:spcPct val="0"/>
              </a:spcBef>
              <a:spcAft>
                <a:spcPct val="0"/>
              </a:spcAft>
              <a:buSzPts val="1200"/>
              <a:buNone/>
              <a:defRPr/>
            </a:lvl7pPr>
            <a:lvl8pPr lvl="7" algn="ctr" rtl="0">
              <a:lnSpc>
                <a:spcPct val="100000"/>
              </a:lnSpc>
              <a:spcBef>
                <a:spcPct val="0"/>
              </a:spcBef>
              <a:spcAft>
                <a:spcPct val="0"/>
              </a:spcAft>
              <a:buSzPts val="1200"/>
              <a:buNone/>
              <a:defRPr/>
            </a:lvl8pPr>
            <a:lvl9pPr lvl="8" algn="ctr" rtl="0">
              <a:lnSpc>
                <a:spcPct val="100000"/>
              </a:lnSpc>
              <a:spcBef>
                <a:spcPct val="0"/>
              </a:spcBef>
              <a:spcAft>
                <a:spcPct val="0"/>
              </a:spcAft>
              <a:buSzPts val="1200"/>
              <a:buNone/>
              <a:defRPr/>
            </a:lvl9pPr>
          </a:lstStyle>
          <a:p>
            <a:endParaRPr/>
          </a:p>
        </p:txBody>
      </p:sp>
      <p:sp>
        <p:nvSpPr>
          <p:cNvPr id="250" name="Google Shape;250;p26"/>
          <p:cNvSpPr>
            <a:spLocks noGrp="1"/>
          </p:cNvSpPr>
          <p:nvPr>
            <p:ph type="pic" idx="2"/>
          </p:nvPr>
        </p:nvSpPr>
        <p:spPr>
          <a:xfrm>
            <a:off x="5615563" y="539750"/>
            <a:ext cx="4685400" cy="4064100"/>
          </a:xfrm>
          <a:prstGeom prst="hexagon">
            <a:avLst>
              <a:gd name="adj" fmla="val 25000"/>
              <a:gd name="vf" fmla="val 115470"/>
            </a:avLst>
          </a:prstGeom>
          <a:noFill/>
          <a:ln w="76200" cap="flat" cmpd="sng">
            <a:solidFill>
              <a:schemeClr val="accent1"/>
            </a:solidFill>
            <a:prstDash val="solid"/>
            <a:miter lim="8000"/>
            <a:headEnd type="none" w="sm" len="sm"/>
            <a:tailEnd type="none" w="sm" len="sm"/>
          </a:ln>
        </p:spPr>
        <p:txBody>
          <a:bodyPr/>
          <a:lstStyle/>
          <a:p>
            <a:endParaRPr/>
          </a:p>
        </p:txBody>
      </p:sp>
      <p:sp>
        <p:nvSpPr>
          <p:cNvPr id="251" name="Google Shape;251;p26"/>
          <p:cNvSpPr txBox="1"/>
          <p:nvPr/>
        </p:nvSpPr>
        <p:spPr>
          <a:xfrm>
            <a:off x="713225" y="3502713"/>
            <a:ext cx="3691200" cy="676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300"/>
              </a:spcBef>
              <a:spcAft>
                <a:spcPct val="0"/>
              </a:spcAft>
              <a:buNone/>
            </a:pPr>
            <a:r>
              <a:rPr lang="en" sz="1000" b="1">
                <a:solidFill>
                  <a:schemeClr val="accent2"/>
                </a:solidFill>
                <a:latin typeface="Golos Text"/>
                <a:ea typeface="Golos Text"/>
                <a:cs typeface="Golos Text"/>
                <a:sym typeface="Golos Text"/>
              </a:rPr>
              <a:t>CREDITS:</a:t>
            </a:r>
            <a:r>
              <a:rPr lang="en" sz="1000">
                <a:solidFill>
                  <a:schemeClr val="accent2"/>
                </a:solidFill>
                <a:latin typeface="Golos Text"/>
                <a:ea typeface="Golos Text"/>
                <a:cs typeface="Golos Text"/>
                <a:sym typeface="Golos Text"/>
              </a:rPr>
              <a:t> This presentation template was created by </a:t>
            </a:r>
            <a:r>
              <a:rPr lang="en" sz="1000" b="1" u="sng">
                <a:solidFill>
                  <a:schemeClr val="accent2"/>
                </a:solidFill>
                <a:latin typeface="Golos Text"/>
                <a:ea typeface="Golos Text"/>
                <a:cs typeface="Golos Text"/>
                <a:sym typeface="Golos Text"/>
                <a:hlinkClick r:id="rId4">
                  <a:extLst>
                    <a:ext uri="{A12FA001-AC4F-418D-AE19-62706E023703}">
                      <ahyp:hlinkClr xmlns:ahyp="http://schemas.microsoft.com/office/drawing/2018/hyperlinkcolor" val="tx"/>
                    </a:ext>
                  </a:extLst>
                </a:hlinkClick>
              </a:rPr>
              <a:t>Slidesgo</a:t>
            </a:r>
            <a:r>
              <a:rPr lang="en" sz="1000">
                <a:solidFill>
                  <a:schemeClr val="accent2"/>
                </a:solidFill>
                <a:latin typeface="Golos Text"/>
                <a:ea typeface="Golos Text"/>
                <a:cs typeface="Golos Text"/>
                <a:sym typeface="Golos Text"/>
              </a:rPr>
              <a:t>, and includes icons by </a:t>
            </a:r>
            <a:r>
              <a:rPr lang="en" sz="1000" b="1" u="sng">
                <a:solidFill>
                  <a:schemeClr val="accent2"/>
                </a:solidFill>
                <a:latin typeface="Golos Text"/>
                <a:ea typeface="Golos Text"/>
                <a:cs typeface="Golos Text"/>
                <a:sym typeface="Golos Text"/>
                <a:hlinkClick r:id="rId5">
                  <a:extLst>
                    <a:ext uri="{A12FA001-AC4F-418D-AE19-62706E023703}">
                      <ahyp:hlinkClr xmlns:ahyp="http://schemas.microsoft.com/office/drawing/2018/hyperlinkcolor" val="tx"/>
                    </a:ext>
                  </a:extLst>
                </a:hlinkClick>
              </a:rPr>
              <a:t>Flaticon</a:t>
            </a:r>
            <a:r>
              <a:rPr lang="en" sz="1000">
                <a:solidFill>
                  <a:schemeClr val="accent2"/>
                </a:solidFill>
                <a:latin typeface="Golos Text"/>
                <a:ea typeface="Golos Text"/>
                <a:cs typeface="Golos Text"/>
                <a:sym typeface="Golos Text"/>
              </a:rPr>
              <a:t>, and infographics &amp; images by </a:t>
            </a:r>
            <a:r>
              <a:rPr lang="en" sz="1000" b="1" u="sng">
                <a:solidFill>
                  <a:schemeClr val="accent2"/>
                </a:solidFill>
                <a:latin typeface="Golos Text"/>
                <a:ea typeface="Golos Text"/>
                <a:cs typeface="Golos Text"/>
                <a:sym typeface="Golos Text"/>
                <a:hlinkClick r:id="rId6">
                  <a:extLst>
                    <a:ext uri="{A12FA001-AC4F-418D-AE19-62706E023703}">
                      <ahyp:hlinkClr xmlns:ahyp="http://schemas.microsoft.com/office/drawing/2018/hyperlinkcolor" val="tx"/>
                    </a:ext>
                  </a:extLst>
                </a:hlinkClick>
              </a:rPr>
              <a:t>Freepik</a:t>
            </a:r>
            <a:r>
              <a:rPr lang="en" sz="1000" u="sng">
                <a:solidFill>
                  <a:schemeClr val="accent2"/>
                </a:solidFill>
                <a:latin typeface="Golos Text"/>
                <a:ea typeface="Golos Text"/>
                <a:cs typeface="Golos Text"/>
                <a:sym typeface="Golos Text"/>
              </a:rPr>
              <a:t> </a:t>
            </a:r>
            <a:endParaRPr sz="1000" b="1" u="sng">
              <a:solidFill>
                <a:schemeClr val="accent2"/>
              </a:solidFill>
              <a:latin typeface="Golos Text"/>
              <a:ea typeface="Golos Text"/>
              <a:cs typeface="Golos Text"/>
              <a:sym typeface="Golos Text"/>
            </a:endParaRPr>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52"/>
        <p:cNvGrpSpPr/>
        <p:nvPr/>
      </p:nvGrpSpPr>
      <p:grpSpPr>
        <a:xfrm>
          <a:off x="0" y="0"/>
          <a:ext cx="0" cy="0"/>
          <a:chOff x="0" y="0"/>
          <a:chExt cx="0" cy="0"/>
        </a:xfrm>
      </p:grpSpPr>
      <p:grpSp>
        <p:nvGrpSpPr>
          <p:cNvPr id="253" name="Google Shape;253;p27"/>
          <p:cNvGrpSpPr/>
          <p:nvPr/>
        </p:nvGrpSpPr>
        <p:grpSpPr>
          <a:xfrm>
            <a:off x="-1701300" y="-2184064"/>
            <a:ext cx="12512476" cy="9977853"/>
            <a:chOff x="-1701300" y="-2184064"/>
            <a:chExt cx="12512476" cy="9977853"/>
          </a:xfrm>
        </p:grpSpPr>
        <p:grpSp>
          <p:nvGrpSpPr>
            <p:cNvPr id="254" name="Google Shape;254;p27"/>
            <p:cNvGrpSpPr/>
            <p:nvPr/>
          </p:nvGrpSpPr>
          <p:grpSpPr>
            <a:xfrm>
              <a:off x="-1701300" y="-2184064"/>
              <a:ext cx="12512476" cy="9977853"/>
              <a:chOff x="-1701300" y="-2184064"/>
              <a:chExt cx="12512476" cy="9977853"/>
            </a:xfrm>
          </p:grpSpPr>
          <p:pic>
            <p:nvPicPr>
              <p:cNvPr id="255" name="Google Shape;255;p27"/>
              <p:cNvPicPr preferRelativeResize="0"/>
              <p:nvPr/>
            </p:nvPicPr>
            <p:blipFill>
              <a:blip r:embed="rId2">
                <a:alphaModFix/>
              </a:blip>
              <a:stretch>
                <a:fillRect/>
              </a:stretch>
            </p:blipFill>
            <p:spPr>
              <a:xfrm>
                <a:off x="7388075" y="-2184064"/>
                <a:ext cx="3423101" cy="3494678"/>
              </a:xfrm>
              <a:prstGeom prst="rect">
                <a:avLst/>
              </a:prstGeom>
              <a:noFill/>
              <a:ln>
                <a:noFill/>
              </a:ln>
            </p:spPr>
          </p:pic>
          <p:pic>
            <p:nvPicPr>
              <p:cNvPr id="256" name="Google Shape;256;p27"/>
              <p:cNvPicPr preferRelativeResize="0"/>
              <p:nvPr/>
            </p:nvPicPr>
            <p:blipFill>
              <a:blip r:embed="rId2">
                <a:alphaModFix/>
              </a:blip>
              <a:stretch>
                <a:fillRect/>
              </a:stretch>
            </p:blipFill>
            <p:spPr>
              <a:xfrm rot="10800000">
                <a:off x="-1701300" y="4299111"/>
                <a:ext cx="3423101" cy="3494678"/>
              </a:xfrm>
              <a:prstGeom prst="rect">
                <a:avLst/>
              </a:prstGeom>
              <a:noFill/>
              <a:ln>
                <a:noFill/>
              </a:ln>
            </p:spPr>
          </p:pic>
        </p:grpSp>
        <p:grpSp>
          <p:nvGrpSpPr>
            <p:cNvPr id="257" name="Google Shape;257;p27"/>
            <p:cNvGrpSpPr/>
            <p:nvPr/>
          </p:nvGrpSpPr>
          <p:grpSpPr>
            <a:xfrm>
              <a:off x="-275084" y="-279075"/>
              <a:ext cx="1320410" cy="1214763"/>
              <a:chOff x="7347766" y="-196975"/>
              <a:chExt cx="1320410" cy="1214763"/>
            </a:xfrm>
          </p:grpSpPr>
          <p:pic>
            <p:nvPicPr>
              <p:cNvPr id="258" name="Google Shape;258;p27"/>
              <p:cNvPicPr preferRelativeResize="0"/>
              <p:nvPr/>
            </p:nvPicPr>
            <p:blipFill>
              <a:blip r:embed="rId3">
                <a:alphaModFix/>
              </a:blip>
              <a:srcRect l="22156" t="22665" r="45973" b="48662"/>
              <a:stretch>
                <a:fillRect/>
              </a:stretch>
            </p:blipFill>
            <p:spPr>
              <a:xfrm>
                <a:off x="7347766" y="-196975"/>
                <a:ext cx="961970" cy="871798"/>
              </a:xfrm>
              <a:prstGeom prst="rect">
                <a:avLst/>
              </a:prstGeom>
              <a:noFill/>
              <a:ln>
                <a:noFill/>
              </a:ln>
            </p:spPr>
          </p:pic>
          <p:pic>
            <p:nvPicPr>
              <p:cNvPr id="259" name="Google Shape;259;p27"/>
              <p:cNvPicPr preferRelativeResize="0"/>
              <p:nvPr/>
            </p:nvPicPr>
            <p:blipFill>
              <a:blip r:embed="rId3">
                <a:alphaModFix/>
              </a:blip>
              <a:srcRect l="22156" t="22665" r="45973" b="48662"/>
              <a:stretch>
                <a:fillRect/>
              </a:stretch>
            </p:blipFill>
            <p:spPr>
              <a:xfrm flipH="1">
                <a:off x="8203402" y="596586"/>
                <a:ext cx="464774" cy="421202"/>
              </a:xfrm>
              <a:prstGeom prst="rect">
                <a:avLst/>
              </a:prstGeom>
              <a:noFill/>
              <a:ln>
                <a:noFill/>
              </a:ln>
            </p:spPr>
          </p:pic>
        </p:grpSp>
        <p:pic>
          <p:nvPicPr>
            <p:cNvPr id="260" name="Google Shape;260;p27"/>
            <p:cNvPicPr preferRelativeResize="0"/>
            <p:nvPr/>
          </p:nvPicPr>
          <p:blipFill>
            <a:blip r:embed="rId4">
              <a:alphaModFix/>
            </a:blip>
            <a:srcRect t="32854"/>
            <a:stretch>
              <a:fillRect/>
            </a:stretch>
          </p:blipFill>
          <p:spPr>
            <a:xfrm flipH="1">
              <a:off x="7920750" y="4381075"/>
              <a:ext cx="1223250" cy="421200"/>
            </a:xfrm>
            <a:prstGeom prst="rect">
              <a:avLst/>
            </a:prstGeom>
            <a:noFill/>
            <a:ln>
              <a:noFill/>
            </a:ln>
          </p:spPr>
        </p:pic>
      </p:gr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61"/>
        <p:cNvGrpSpPr/>
        <p:nvPr/>
      </p:nvGrpSpPr>
      <p:grpSpPr>
        <a:xfrm>
          <a:off x="0" y="0"/>
          <a:ext cx="0" cy="0"/>
          <a:chOff x="0" y="0"/>
          <a:chExt cx="0" cy="0"/>
        </a:xfrm>
      </p:grpSpPr>
      <p:grpSp>
        <p:nvGrpSpPr>
          <p:cNvPr id="262" name="Google Shape;262;p28"/>
          <p:cNvGrpSpPr/>
          <p:nvPr/>
        </p:nvGrpSpPr>
        <p:grpSpPr>
          <a:xfrm>
            <a:off x="-1376825" y="-196975"/>
            <a:ext cx="10726686" cy="7035664"/>
            <a:chOff x="-1376825" y="-196975"/>
            <a:chExt cx="10726686" cy="7035664"/>
          </a:xfrm>
        </p:grpSpPr>
        <p:pic>
          <p:nvPicPr>
            <p:cNvPr id="263" name="Google Shape;263;p28"/>
            <p:cNvPicPr preferRelativeResize="0"/>
            <p:nvPr/>
          </p:nvPicPr>
          <p:blipFill>
            <a:blip r:embed="rId2">
              <a:alphaModFix/>
            </a:blip>
            <a:srcRect l="22156" t="22665" r="45973" b="48662"/>
            <a:stretch>
              <a:fillRect/>
            </a:stretch>
          </p:blipFill>
          <p:spPr>
            <a:xfrm>
              <a:off x="8387891" y="-196975"/>
              <a:ext cx="961970" cy="871798"/>
            </a:xfrm>
            <a:prstGeom prst="rect">
              <a:avLst/>
            </a:prstGeom>
            <a:noFill/>
            <a:ln>
              <a:noFill/>
            </a:ln>
          </p:spPr>
        </p:pic>
        <p:pic>
          <p:nvPicPr>
            <p:cNvPr id="264" name="Google Shape;264;p28"/>
            <p:cNvPicPr preferRelativeResize="0"/>
            <p:nvPr/>
          </p:nvPicPr>
          <p:blipFill>
            <a:blip r:embed="rId3">
              <a:alphaModFix/>
            </a:blip>
            <a:srcRect t="32854"/>
            <a:stretch>
              <a:fillRect/>
            </a:stretch>
          </p:blipFill>
          <p:spPr>
            <a:xfrm flipH="1">
              <a:off x="7920750" y="4381075"/>
              <a:ext cx="1223250" cy="421200"/>
            </a:xfrm>
            <a:prstGeom prst="rect">
              <a:avLst/>
            </a:prstGeom>
            <a:noFill/>
            <a:ln>
              <a:noFill/>
            </a:ln>
          </p:spPr>
        </p:pic>
        <p:pic>
          <p:nvPicPr>
            <p:cNvPr id="265" name="Google Shape;265;p28"/>
            <p:cNvPicPr preferRelativeResize="0"/>
            <p:nvPr/>
          </p:nvPicPr>
          <p:blipFill>
            <a:blip r:embed="rId4">
              <a:alphaModFix/>
            </a:blip>
            <a:stretch>
              <a:fillRect/>
            </a:stretch>
          </p:blipFill>
          <p:spPr>
            <a:xfrm rot="10800000">
              <a:off x="-1376825" y="3344011"/>
              <a:ext cx="3423101" cy="3494678"/>
            </a:xfrm>
            <a:prstGeom prst="rect">
              <a:avLst/>
            </a:prstGeom>
            <a:noFill/>
            <a:ln>
              <a:noFill/>
            </a:ln>
          </p:spPr>
        </p:pic>
      </p:grpSp>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6"/>
        <p:cNvGrpSpPr/>
        <p:nvPr/>
      </p:nvGrpSpPr>
      <p:grpSpPr>
        <a:xfrm>
          <a:off x="0" y="0"/>
          <a:ext cx="0" cy="0"/>
          <a:chOff x="0" y="0"/>
          <a:chExt cx="0" cy="0"/>
        </a:xfrm>
      </p:grpSpPr>
      <p:grpSp>
        <p:nvGrpSpPr>
          <p:cNvPr id="77" name="Google Shape;77;p9"/>
          <p:cNvGrpSpPr/>
          <p:nvPr/>
        </p:nvGrpSpPr>
        <p:grpSpPr>
          <a:xfrm>
            <a:off x="-1831700" y="-2195914"/>
            <a:ext cx="9631351" cy="9092578"/>
            <a:chOff x="-1831700" y="-2195914"/>
            <a:chExt cx="9631351" cy="9092578"/>
          </a:xfrm>
        </p:grpSpPr>
        <p:pic>
          <p:nvPicPr>
            <p:cNvPr id="78" name="Google Shape;78;p9"/>
            <p:cNvPicPr preferRelativeResize="0"/>
            <p:nvPr/>
          </p:nvPicPr>
          <p:blipFill>
            <a:blip r:embed="rId2">
              <a:alphaModFix/>
            </a:blip>
            <a:stretch>
              <a:fillRect/>
            </a:stretch>
          </p:blipFill>
          <p:spPr>
            <a:xfrm flipH="1">
              <a:off x="4376550" y="-2195914"/>
              <a:ext cx="3423101" cy="3494678"/>
            </a:xfrm>
            <a:prstGeom prst="rect">
              <a:avLst/>
            </a:prstGeom>
            <a:noFill/>
            <a:ln>
              <a:noFill/>
            </a:ln>
          </p:spPr>
        </p:pic>
        <p:pic>
          <p:nvPicPr>
            <p:cNvPr id="79" name="Google Shape;79;p9"/>
            <p:cNvPicPr preferRelativeResize="0"/>
            <p:nvPr/>
          </p:nvPicPr>
          <p:blipFill>
            <a:blip r:embed="rId2">
              <a:alphaModFix/>
            </a:blip>
            <a:stretch>
              <a:fillRect/>
            </a:stretch>
          </p:blipFill>
          <p:spPr>
            <a:xfrm rot="10800000" flipH="1">
              <a:off x="-1831700" y="3401986"/>
              <a:ext cx="3423101" cy="3494678"/>
            </a:xfrm>
            <a:prstGeom prst="rect">
              <a:avLst/>
            </a:prstGeom>
            <a:noFill/>
            <a:ln>
              <a:noFill/>
            </a:ln>
          </p:spPr>
        </p:pic>
      </p:grpSp>
      <p:sp>
        <p:nvSpPr>
          <p:cNvPr id="80" name="Google Shape;80;p9"/>
          <p:cNvSpPr txBox="1">
            <a:spLocks noGrp="1"/>
          </p:cNvSpPr>
          <p:nvPr>
            <p:ph type="title"/>
          </p:nvPr>
        </p:nvSpPr>
        <p:spPr>
          <a:xfrm flipH="1">
            <a:off x="4938475" y="1534638"/>
            <a:ext cx="3492300" cy="1095600"/>
          </a:xfrm>
          <a:prstGeom prst="rect">
            <a:avLst/>
          </a:prstGeom>
        </p:spPr>
        <p:txBody>
          <a:bodyPr spcFirstLastPara="1" wrap="square" lIns="91425" tIns="91425" rIns="91425" bIns="91425" anchor="b" anchorCtr="0">
            <a:noAutofit/>
          </a:bodyPr>
          <a:lstStyle>
            <a:lvl1pPr lvl="0" algn="r" rtl="0">
              <a:spcBef>
                <a:spcPct val="0"/>
              </a:spcBef>
              <a:spcAft>
                <a:spcPct val="0"/>
              </a:spcAft>
              <a:buSzPts val="3400"/>
              <a:buNone/>
              <a:defRPr sz="6000"/>
            </a:lvl1pPr>
            <a:lvl2pPr lvl="1" algn="ctr" rtl="0">
              <a:spcBef>
                <a:spcPct val="0"/>
              </a:spcBef>
              <a:spcAft>
                <a:spcPct val="0"/>
              </a:spcAft>
              <a:buSzPts val="3900"/>
              <a:buNone/>
              <a:defRPr/>
            </a:lvl2pPr>
            <a:lvl3pPr lvl="2" algn="ctr" rtl="0">
              <a:spcBef>
                <a:spcPct val="0"/>
              </a:spcBef>
              <a:spcAft>
                <a:spcPct val="0"/>
              </a:spcAft>
              <a:buSzPts val="3900"/>
              <a:buNone/>
              <a:defRPr/>
            </a:lvl3pPr>
            <a:lvl4pPr lvl="3" algn="ctr" rtl="0">
              <a:spcBef>
                <a:spcPct val="0"/>
              </a:spcBef>
              <a:spcAft>
                <a:spcPct val="0"/>
              </a:spcAft>
              <a:buSzPts val="3900"/>
              <a:buNone/>
              <a:defRPr/>
            </a:lvl4pPr>
            <a:lvl5pPr lvl="4" algn="ctr" rtl="0">
              <a:spcBef>
                <a:spcPct val="0"/>
              </a:spcBef>
              <a:spcAft>
                <a:spcPct val="0"/>
              </a:spcAft>
              <a:buSzPts val="3900"/>
              <a:buNone/>
              <a:defRPr/>
            </a:lvl5pPr>
            <a:lvl6pPr lvl="5" algn="ctr" rtl="0">
              <a:spcBef>
                <a:spcPct val="0"/>
              </a:spcBef>
              <a:spcAft>
                <a:spcPct val="0"/>
              </a:spcAft>
              <a:buSzPts val="3900"/>
              <a:buNone/>
              <a:defRPr/>
            </a:lvl6pPr>
            <a:lvl7pPr lvl="6" algn="ctr" rtl="0">
              <a:spcBef>
                <a:spcPct val="0"/>
              </a:spcBef>
              <a:spcAft>
                <a:spcPct val="0"/>
              </a:spcAft>
              <a:buSzPts val="3900"/>
              <a:buNone/>
              <a:defRPr/>
            </a:lvl7pPr>
            <a:lvl8pPr lvl="7" algn="ctr" rtl="0">
              <a:spcBef>
                <a:spcPct val="0"/>
              </a:spcBef>
              <a:spcAft>
                <a:spcPct val="0"/>
              </a:spcAft>
              <a:buSzPts val="3900"/>
              <a:buNone/>
              <a:defRPr/>
            </a:lvl8pPr>
            <a:lvl9pPr lvl="8" algn="ctr" rtl="0">
              <a:spcBef>
                <a:spcPct val="0"/>
              </a:spcBef>
              <a:spcAft>
                <a:spcPct val="0"/>
              </a:spcAft>
              <a:buSzPts val="3900"/>
              <a:buNone/>
              <a:defRPr/>
            </a:lvl9pPr>
          </a:lstStyle>
          <a:p>
            <a:endParaRPr/>
          </a:p>
        </p:txBody>
      </p:sp>
      <p:sp>
        <p:nvSpPr>
          <p:cNvPr id="81" name="Google Shape;81;p9"/>
          <p:cNvSpPr txBox="1">
            <a:spLocks noGrp="1"/>
          </p:cNvSpPr>
          <p:nvPr>
            <p:ph type="subTitle" idx="1"/>
          </p:nvPr>
        </p:nvSpPr>
        <p:spPr>
          <a:xfrm flipH="1">
            <a:off x="4938475" y="2554063"/>
            <a:ext cx="3492300" cy="1054800"/>
          </a:xfrm>
          <a:prstGeom prst="rect">
            <a:avLst/>
          </a:prstGeom>
          <a:noFill/>
        </p:spPr>
        <p:txBody>
          <a:bodyPr spcFirstLastPara="1" wrap="square" lIns="91425" tIns="91425" rIns="91425" bIns="91425" anchor="t" anchorCtr="0">
            <a:noAutofit/>
          </a:bodyPr>
          <a:lstStyle>
            <a:lvl1pPr lvl="0" algn="r" rtl="0">
              <a:lnSpc>
                <a:spcPct val="100000"/>
              </a:lnSpc>
              <a:spcBef>
                <a:spcPct val="0"/>
              </a:spcBef>
              <a:spcAft>
                <a:spcPct val="0"/>
              </a:spcAft>
              <a:buSzPts val="1200"/>
              <a:buNone/>
              <a:defRPr sz="1600"/>
            </a:lvl1pPr>
            <a:lvl2pPr lvl="1" algn="ctr" rtl="0">
              <a:lnSpc>
                <a:spcPct val="100000"/>
              </a:lnSpc>
              <a:spcBef>
                <a:spcPct val="0"/>
              </a:spcBef>
              <a:spcAft>
                <a:spcPct val="0"/>
              </a:spcAft>
              <a:buSzPts val="1200"/>
              <a:buNone/>
              <a:defRPr/>
            </a:lvl2pPr>
            <a:lvl3pPr lvl="2" algn="ctr" rtl="0">
              <a:lnSpc>
                <a:spcPct val="100000"/>
              </a:lnSpc>
              <a:spcBef>
                <a:spcPct val="0"/>
              </a:spcBef>
              <a:spcAft>
                <a:spcPct val="0"/>
              </a:spcAft>
              <a:buSzPts val="1200"/>
              <a:buNone/>
              <a:defRPr/>
            </a:lvl3pPr>
            <a:lvl4pPr lvl="3" algn="ctr" rtl="0">
              <a:lnSpc>
                <a:spcPct val="100000"/>
              </a:lnSpc>
              <a:spcBef>
                <a:spcPct val="0"/>
              </a:spcBef>
              <a:spcAft>
                <a:spcPct val="0"/>
              </a:spcAft>
              <a:buSzPts val="1200"/>
              <a:buNone/>
              <a:defRPr/>
            </a:lvl4pPr>
            <a:lvl5pPr lvl="4" algn="ctr" rtl="0">
              <a:lnSpc>
                <a:spcPct val="100000"/>
              </a:lnSpc>
              <a:spcBef>
                <a:spcPct val="0"/>
              </a:spcBef>
              <a:spcAft>
                <a:spcPct val="0"/>
              </a:spcAft>
              <a:buSzPts val="1200"/>
              <a:buNone/>
              <a:defRPr/>
            </a:lvl5pPr>
            <a:lvl6pPr lvl="5" algn="ctr" rtl="0">
              <a:lnSpc>
                <a:spcPct val="100000"/>
              </a:lnSpc>
              <a:spcBef>
                <a:spcPct val="0"/>
              </a:spcBef>
              <a:spcAft>
                <a:spcPct val="0"/>
              </a:spcAft>
              <a:buSzPts val="1200"/>
              <a:buNone/>
              <a:defRPr/>
            </a:lvl6pPr>
            <a:lvl7pPr lvl="6" algn="ctr" rtl="0">
              <a:lnSpc>
                <a:spcPct val="100000"/>
              </a:lnSpc>
              <a:spcBef>
                <a:spcPct val="0"/>
              </a:spcBef>
              <a:spcAft>
                <a:spcPct val="0"/>
              </a:spcAft>
              <a:buSzPts val="1200"/>
              <a:buNone/>
              <a:defRPr/>
            </a:lvl7pPr>
            <a:lvl8pPr lvl="7" algn="ctr" rtl="0">
              <a:lnSpc>
                <a:spcPct val="100000"/>
              </a:lnSpc>
              <a:spcBef>
                <a:spcPct val="0"/>
              </a:spcBef>
              <a:spcAft>
                <a:spcPct val="0"/>
              </a:spcAft>
              <a:buSzPts val="1200"/>
              <a:buNone/>
              <a:defRPr/>
            </a:lvl8pPr>
            <a:lvl9pPr lvl="8" algn="ctr" rtl="0">
              <a:lnSpc>
                <a:spcPct val="100000"/>
              </a:lnSpc>
              <a:spcBef>
                <a:spcPct val="0"/>
              </a:spcBef>
              <a:spcAft>
                <a:spcPct val="0"/>
              </a:spcAft>
              <a:buSzPts val="1200"/>
              <a:buNone/>
              <a:defRPr/>
            </a:lvl9pPr>
          </a:lstStyle>
          <a:p>
            <a:endParaRPr/>
          </a:p>
        </p:txBody>
      </p:sp>
      <p:sp>
        <p:nvSpPr>
          <p:cNvPr id="82" name="Google Shape;82;p9"/>
          <p:cNvSpPr>
            <a:spLocks noGrp="1"/>
          </p:cNvSpPr>
          <p:nvPr>
            <p:ph type="pic" idx="2"/>
          </p:nvPr>
        </p:nvSpPr>
        <p:spPr>
          <a:xfrm>
            <a:off x="-1152787" y="539750"/>
            <a:ext cx="4685400" cy="4064100"/>
          </a:xfrm>
          <a:prstGeom prst="hexagon">
            <a:avLst>
              <a:gd name="adj" fmla="val 25000"/>
              <a:gd name="vf" fmla="val 115470"/>
            </a:avLst>
          </a:prstGeom>
          <a:noFill/>
          <a:ln w="76200" cap="flat" cmpd="sng">
            <a:solidFill>
              <a:schemeClr val="accent1"/>
            </a:solidFill>
            <a:prstDash val="solid"/>
            <a:miter lim="8000"/>
            <a:headEnd type="none" w="sm" len="sm"/>
            <a:tailEnd type="none" w="sm" len="sm"/>
          </a:ln>
        </p:spPr>
        <p:txBody>
          <a:bodyPr/>
          <a:lstStyle/>
          <a:p>
            <a:endParaRPr/>
          </a:p>
        </p:txBody>
      </p:sp>
    </p:spTree>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6"/>
        <p:cNvGrpSpPr/>
        <p:nvPr/>
      </p:nvGrpSpPr>
      <p:grpSpPr>
        <a:xfrm>
          <a:off x="0" y="0"/>
          <a:ext cx="0" cy="0"/>
          <a:chOff x="0" y="0"/>
          <a:chExt cx="0" cy="0"/>
        </a:xfrm>
      </p:grpSpPr>
      <p:grpSp>
        <p:nvGrpSpPr>
          <p:cNvPr id="87" name="Google Shape;87;p11"/>
          <p:cNvGrpSpPr/>
          <p:nvPr/>
        </p:nvGrpSpPr>
        <p:grpSpPr>
          <a:xfrm>
            <a:off x="-1680125" y="118550"/>
            <a:ext cx="3423101" cy="6796889"/>
            <a:chOff x="-1680125" y="118550"/>
            <a:chExt cx="3423101" cy="6796889"/>
          </a:xfrm>
        </p:grpSpPr>
        <p:pic>
          <p:nvPicPr>
            <p:cNvPr id="88" name="Google Shape;88;p11"/>
            <p:cNvPicPr preferRelativeResize="0"/>
            <p:nvPr/>
          </p:nvPicPr>
          <p:blipFill>
            <a:blip r:embed="rId2">
              <a:alphaModFix/>
            </a:blip>
            <a:stretch>
              <a:fillRect/>
            </a:stretch>
          </p:blipFill>
          <p:spPr>
            <a:xfrm rot="10800000" flipH="1">
              <a:off x="-1680125" y="3420761"/>
              <a:ext cx="3423101" cy="3494678"/>
            </a:xfrm>
            <a:prstGeom prst="rect">
              <a:avLst/>
            </a:prstGeom>
            <a:noFill/>
            <a:ln>
              <a:noFill/>
            </a:ln>
          </p:spPr>
        </p:pic>
        <p:pic>
          <p:nvPicPr>
            <p:cNvPr id="89" name="Google Shape;89;p11"/>
            <p:cNvPicPr preferRelativeResize="0"/>
            <p:nvPr/>
          </p:nvPicPr>
          <p:blipFill>
            <a:blip r:embed="rId3">
              <a:alphaModFix/>
            </a:blip>
            <a:srcRect t="32854"/>
            <a:stretch>
              <a:fillRect/>
            </a:stretch>
          </p:blipFill>
          <p:spPr>
            <a:xfrm>
              <a:off x="0" y="118550"/>
              <a:ext cx="1223250" cy="421200"/>
            </a:xfrm>
            <a:prstGeom prst="rect">
              <a:avLst/>
            </a:prstGeom>
            <a:noFill/>
            <a:ln>
              <a:noFill/>
            </a:ln>
          </p:spPr>
        </p:pic>
      </p:grpSp>
      <p:sp>
        <p:nvSpPr>
          <p:cNvPr id="90" name="Google Shape;90;p11"/>
          <p:cNvSpPr txBox="1">
            <a:spLocks noGrp="1"/>
          </p:cNvSpPr>
          <p:nvPr>
            <p:ph type="title" hasCustomPrompt="1"/>
          </p:nvPr>
        </p:nvSpPr>
        <p:spPr>
          <a:xfrm>
            <a:off x="817000" y="1603863"/>
            <a:ext cx="3522600" cy="1045200"/>
          </a:xfrm>
          <a:prstGeom prst="rect">
            <a:avLst/>
          </a:prstGeom>
          <a:solidFill>
            <a:schemeClr val="dk1"/>
          </a:solidFill>
        </p:spPr>
        <p:txBody>
          <a:bodyPr spcFirstLastPara="1" wrap="square" lIns="91425" tIns="91425" rIns="91425" bIns="91425" anchor="b" anchorCtr="0">
            <a:noAutofit/>
          </a:bodyPr>
          <a:lstStyle>
            <a:lvl1pPr lvl="0">
              <a:spcBef>
                <a:spcPct val="0"/>
              </a:spcBef>
              <a:spcAft>
                <a:spcPct val="0"/>
              </a:spcAft>
              <a:buSzPts val="9600"/>
              <a:buNone/>
              <a:defRPr sz="6000"/>
            </a:lvl1pPr>
            <a:lvl2pPr lvl="1" algn="ctr">
              <a:spcBef>
                <a:spcPct val="0"/>
              </a:spcBef>
              <a:spcAft>
                <a:spcPct val="0"/>
              </a:spcAft>
              <a:buSzPts val="9600"/>
              <a:buNone/>
              <a:defRPr sz="9600"/>
            </a:lvl2pPr>
            <a:lvl3pPr lvl="2" algn="ctr">
              <a:spcBef>
                <a:spcPct val="0"/>
              </a:spcBef>
              <a:spcAft>
                <a:spcPct val="0"/>
              </a:spcAft>
              <a:buSzPts val="9600"/>
              <a:buNone/>
              <a:defRPr sz="9600"/>
            </a:lvl3pPr>
            <a:lvl4pPr lvl="3" algn="ctr">
              <a:spcBef>
                <a:spcPct val="0"/>
              </a:spcBef>
              <a:spcAft>
                <a:spcPct val="0"/>
              </a:spcAft>
              <a:buSzPts val="9600"/>
              <a:buNone/>
              <a:defRPr sz="9600"/>
            </a:lvl4pPr>
            <a:lvl5pPr lvl="4" algn="ctr">
              <a:spcBef>
                <a:spcPct val="0"/>
              </a:spcBef>
              <a:spcAft>
                <a:spcPct val="0"/>
              </a:spcAft>
              <a:buSzPts val="9600"/>
              <a:buNone/>
              <a:defRPr sz="9600"/>
            </a:lvl5pPr>
            <a:lvl6pPr lvl="5" algn="ctr">
              <a:spcBef>
                <a:spcPct val="0"/>
              </a:spcBef>
              <a:spcAft>
                <a:spcPct val="0"/>
              </a:spcAft>
              <a:buSzPts val="9600"/>
              <a:buNone/>
              <a:defRPr sz="9600"/>
            </a:lvl6pPr>
            <a:lvl7pPr lvl="6" algn="ctr">
              <a:spcBef>
                <a:spcPct val="0"/>
              </a:spcBef>
              <a:spcAft>
                <a:spcPct val="0"/>
              </a:spcAft>
              <a:buSzPts val="9600"/>
              <a:buNone/>
              <a:defRPr sz="9600"/>
            </a:lvl7pPr>
            <a:lvl8pPr lvl="7" algn="ctr">
              <a:spcBef>
                <a:spcPct val="0"/>
              </a:spcBef>
              <a:spcAft>
                <a:spcPct val="0"/>
              </a:spcAft>
              <a:buSzPts val="9600"/>
              <a:buNone/>
              <a:defRPr sz="9600"/>
            </a:lvl8pPr>
            <a:lvl9pPr lvl="8" algn="ctr">
              <a:spcBef>
                <a:spcPct val="0"/>
              </a:spcBef>
              <a:spcAft>
                <a:spcPct val="0"/>
              </a:spcAft>
              <a:buSzPts val="9600"/>
              <a:buNone/>
              <a:defRPr sz="9600"/>
            </a:lvl9pPr>
          </a:lstStyle>
          <a:p>
            <a:r>
              <a:t>xx%</a:t>
            </a:r>
          </a:p>
        </p:txBody>
      </p:sp>
      <p:sp>
        <p:nvSpPr>
          <p:cNvPr id="91" name="Google Shape;91;p11"/>
          <p:cNvSpPr txBox="1">
            <a:spLocks noGrp="1"/>
          </p:cNvSpPr>
          <p:nvPr>
            <p:ph type="subTitle" idx="1"/>
          </p:nvPr>
        </p:nvSpPr>
        <p:spPr>
          <a:xfrm>
            <a:off x="713225" y="2828338"/>
            <a:ext cx="3522600" cy="711300"/>
          </a:xfrm>
          <a:prstGeom prst="rect">
            <a:avLst/>
          </a:prstGeom>
        </p:spPr>
        <p:txBody>
          <a:bodyPr spcFirstLastPara="1" wrap="square" lIns="91425" tIns="91425" rIns="91425" bIns="91425" anchor="t" anchorCtr="0">
            <a:noAutofit/>
          </a:bodyPr>
          <a:lstStyle>
            <a:lvl1pPr lvl="0" rtl="0">
              <a:spcBef>
                <a:spcPct val="0"/>
              </a:spcBef>
              <a:spcAft>
                <a:spcPct val="0"/>
              </a:spcAft>
              <a:buSzPts val="1600"/>
              <a:buNone/>
              <a:defRPr sz="1600"/>
            </a:lvl1pPr>
            <a:lvl2pPr lvl="1" algn="ctr" rtl="0">
              <a:lnSpc>
                <a:spcPct val="100000"/>
              </a:lnSpc>
              <a:spcBef>
                <a:spcPct val="0"/>
              </a:spcBef>
              <a:spcAft>
                <a:spcPct val="0"/>
              </a:spcAft>
              <a:buSzPts val="1600"/>
              <a:buNone/>
              <a:defRPr sz="1600"/>
            </a:lvl2pPr>
            <a:lvl3pPr lvl="2" algn="ctr" rtl="0">
              <a:lnSpc>
                <a:spcPct val="100000"/>
              </a:lnSpc>
              <a:spcBef>
                <a:spcPct val="0"/>
              </a:spcBef>
              <a:spcAft>
                <a:spcPct val="0"/>
              </a:spcAft>
              <a:buSzPts val="1600"/>
              <a:buNone/>
              <a:defRPr sz="1600"/>
            </a:lvl3pPr>
            <a:lvl4pPr lvl="3" algn="ctr" rtl="0">
              <a:lnSpc>
                <a:spcPct val="100000"/>
              </a:lnSpc>
              <a:spcBef>
                <a:spcPct val="0"/>
              </a:spcBef>
              <a:spcAft>
                <a:spcPct val="0"/>
              </a:spcAft>
              <a:buSzPts val="1600"/>
              <a:buNone/>
              <a:defRPr sz="1600"/>
            </a:lvl4pPr>
            <a:lvl5pPr lvl="4" algn="ctr" rtl="0">
              <a:lnSpc>
                <a:spcPct val="100000"/>
              </a:lnSpc>
              <a:spcBef>
                <a:spcPct val="0"/>
              </a:spcBef>
              <a:spcAft>
                <a:spcPct val="0"/>
              </a:spcAft>
              <a:buSzPts val="1600"/>
              <a:buNone/>
              <a:defRPr sz="1600"/>
            </a:lvl5pPr>
            <a:lvl6pPr lvl="5" algn="ctr" rtl="0">
              <a:lnSpc>
                <a:spcPct val="100000"/>
              </a:lnSpc>
              <a:spcBef>
                <a:spcPct val="0"/>
              </a:spcBef>
              <a:spcAft>
                <a:spcPct val="0"/>
              </a:spcAft>
              <a:buSzPts val="1600"/>
              <a:buNone/>
              <a:defRPr sz="1600"/>
            </a:lvl6pPr>
            <a:lvl7pPr lvl="6" algn="ctr" rtl="0">
              <a:lnSpc>
                <a:spcPct val="100000"/>
              </a:lnSpc>
              <a:spcBef>
                <a:spcPct val="0"/>
              </a:spcBef>
              <a:spcAft>
                <a:spcPct val="0"/>
              </a:spcAft>
              <a:buSzPts val="1600"/>
              <a:buNone/>
              <a:defRPr sz="1600"/>
            </a:lvl7pPr>
            <a:lvl8pPr lvl="7" algn="ctr" rtl="0">
              <a:lnSpc>
                <a:spcPct val="100000"/>
              </a:lnSpc>
              <a:spcBef>
                <a:spcPct val="0"/>
              </a:spcBef>
              <a:spcAft>
                <a:spcPct val="0"/>
              </a:spcAft>
              <a:buSzPts val="1600"/>
              <a:buNone/>
              <a:defRPr sz="1600"/>
            </a:lvl8pPr>
            <a:lvl9pPr lvl="8" algn="ctr" rtl="0">
              <a:lnSpc>
                <a:spcPct val="100000"/>
              </a:lnSpc>
              <a:spcBef>
                <a:spcPct val="0"/>
              </a:spcBef>
              <a:spcAft>
                <a:spcPct val="0"/>
              </a:spcAft>
              <a:buSzPts val="1600"/>
              <a:buNone/>
              <a:defRPr sz="1600"/>
            </a:lvl9pPr>
          </a:lstStyle>
          <a:p>
            <a:endParaRPr/>
          </a:p>
        </p:txBody>
      </p:sp>
      <p:sp>
        <p:nvSpPr>
          <p:cNvPr id="92" name="Google Shape;92;p11"/>
          <p:cNvSpPr>
            <a:spLocks noGrp="1"/>
          </p:cNvSpPr>
          <p:nvPr>
            <p:ph type="pic" idx="2"/>
          </p:nvPr>
        </p:nvSpPr>
        <p:spPr>
          <a:xfrm>
            <a:off x="5615563" y="539750"/>
            <a:ext cx="4685400" cy="4064100"/>
          </a:xfrm>
          <a:prstGeom prst="hexagon">
            <a:avLst>
              <a:gd name="adj" fmla="val 25000"/>
              <a:gd name="vf" fmla="val 115470"/>
            </a:avLst>
          </a:prstGeom>
          <a:noFill/>
          <a:ln w="76200" cap="flat" cmpd="sng">
            <a:solidFill>
              <a:schemeClr val="accent1"/>
            </a:solidFill>
            <a:prstDash val="solid"/>
            <a:miter lim="8000"/>
            <a:headEnd type="none" w="sm" len="sm"/>
            <a:tailEnd type="none" w="sm" len="sm"/>
          </a:ln>
        </p:spPr>
        <p:txBody>
          <a:bodyPr/>
          <a:lstStyle/>
          <a:p>
            <a:endParaRPr/>
          </a:p>
        </p:txBody>
      </p:sp>
    </p:spTree>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93"/>
        <p:cNvGrpSpPr/>
        <p:nvPr/>
      </p:nvGrpSpPr>
      <p:grpSpPr>
        <a:xfrm>
          <a:off x="0" y="0"/>
          <a:ext cx="0" cy="0"/>
          <a:chOff x="0" y="0"/>
          <a:chExt cx="0" cy="0"/>
        </a:xfrm>
      </p:grpSpPr>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58"/>
        <p:cNvGrpSpPr/>
        <p:nvPr/>
      </p:nvGrpSpPr>
      <p:grpSpPr>
        <a:xfrm>
          <a:off x="0" y="0"/>
          <a:ext cx="0" cy="0"/>
          <a:chOff x="0" y="0"/>
          <a:chExt cx="0" cy="0"/>
        </a:xfrm>
      </p:grpSpPr>
      <p:grpSp>
        <p:nvGrpSpPr>
          <p:cNvPr id="59" name="Google Shape;59;p7"/>
          <p:cNvGrpSpPr/>
          <p:nvPr/>
        </p:nvGrpSpPr>
        <p:grpSpPr>
          <a:xfrm>
            <a:off x="-305784" y="-2195914"/>
            <a:ext cx="11161335" cy="10028653"/>
            <a:chOff x="-305784" y="-2195914"/>
            <a:chExt cx="11161335" cy="10028653"/>
          </a:xfrm>
        </p:grpSpPr>
        <p:grpSp>
          <p:nvGrpSpPr>
            <p:cNvPr id="60" name="Google Shape;60;p7"/>
            <p:cNvGrpSpPr/>
            <p:nvPr/>
          </p:nvGrpSpPr>
          <p:grpSpPr>
            <a:xfrm>
              <a:off x="2746700" y="-2195914"/>
              <a:ext cx="8108851" cy="10028653"/>
              <a:chOff x="2746700" y="-2195914"/>
              <a:chExt cx="8108851" cy="10028653"/>
            </a:xfrm>
          </p:grpSpPr>
          <p:pic>
            <p:nvPicPr>
              <p:cNvPr id="61" name="Google Shape;61;p7"/>
              <p:cNvPicPr preferRelativeResize="0"/>
              <p:nvPr/>
            </p:nvPicPr>
            <p:blipFill>
              <a:blip r:embed="rId3">
                <a:alphaModFix/>
              </a:blip>
              <a:stretch>
                <a:fillRect/>
              </a:stretch>
            </p:blipFill>
            <p:spPr>
              <a:xfrm rot="10800000" flipH="1">
                <a:off x="2746700" y="4338061"/>
                <a:ext cx="3423101" cy="3494678"/>
              </a:xfrm>
              <a:prstGeom prst="rect">
                <a:avLst/>
              </a:prstGeom>
              <a:noFill/>
              <a:ln>
                <a:noFill/>
              </a:ln>
            </p:spPr>
          </p:pic>
          <p:pic>
            <p:nvPicPr>
              <p:cNvPr id="62" name="Google Shape;62;p7"/>
              <p:cNvPicPr preferRelativeResize="0"/>
              <p:nvPr/>
            </p:nvPicPr>
            <p:blipFill>
              <a:blip r:embed="rId3">
                <a:alphaModFix/>
              </a:blip>
              <a:stretch>
                <a:fillRect/>
              </a:stretch>
            </p:blipFill>
            <p:spPr>
              <a:xfrm flipH="1">
                <a:off x="7432450" y="-2195914"/>
                <a:ext cx="3423101" cy="3494678"/>
              </a:xfrm>
              <a:prstGeom prst="rect">
                <a:avLst/>
              </a:prstGeom>
              <a:noFill/>
              <a:ln>
                <a:noFill/>
              </a:ln>
            </p:spPr>
          </p:pic>
        </p:grpSp>
        <p:pic>
          <p:nvPicPr>
            <p:cNvPr id="63" name="Google Shape;63;p7"/>
            <p:cNvPicPr preferRelativeResize="0"/>
            <p:nvPr/>
          </p:nvPicPr>
          <p:blipFill>
            <a:blip r:embed="rId4">
              <a:alphaModFix/>
            </a:blip>
            <a:srcRect t="32854"/>
            <a:stretch>
              <a:fillRect/>
            </a:stretch>
          </p:blipFill>
          <p:spPr>
            <a:xfrm>
              <a:off x="0" y="118550"/>
              <a:ext cx="1223250" cy="421200"/>
            </a:xfrm>
            <a:prstGeom prst="rect">
              <a:avLst/>
            </a:prstGeom>
            <a:noFill/>
            <a:ln>
              <a:noFill/>
            </a:ln>
          </p:spPr>
        </p:pic>
        <p:grpSp>
          <p:nvGrpSpPr>
            <p:cNvPr id="64" name="Google Shape;64;p7"/>
            <p:cNvGrpSpPr/>
            <p:nvPr/>
          </p:nvGrpSpPr>
          <p:grpSpPr>
            <a:xfrm>
              <a:off x="-305784" y="4477761"/>
              <a:ext cx="1483785" cy="997886"/>
              <a:chOff x="7347766" y="-323064"/>
              <a:chExt cx="1483785" cy="997886"/>
            </a:xfrm>
          </p:grpSpPr>
          <p:pic>
            <p:nvPicPr>
              <p:cNvPr id="65" name="Google Shape;65;p7"/>
              <p:cNvPicPr preferRelativeResize="0"/>
              <p:nvPr/>
            </p:nvPicPr>
            <p:blipFill>
              <a:blip r:embed="rId5">
                <a:alphaModFix/>
              </a:blip>
              <a:srcRect l="22156" t="22665" r="45973" b="48662"/>
              <a:stretch>
                <a:fillRect/>
              </a:stretch>
            </p:blipFill>
            <p:spPr>
              <a:xfrm>
                <a:off x="7347766" y="-196975"/>
                <a:ext cx="961970" cy="871798"/>
              </a:xfrm>
              <a:prstGeom prst="rect">
                <a:avLst/>
              </a:prstGeom>
              <a:noFill/>
              <a:ln>
                <a:noFill/>
              </a:ln>
            </p:spPr>
          </p:pic>
          <p:pic>
            <p:nvPicPr>
              <p:cNvPr id="66" name="Google Shape;66;p7"/>
              <p:cNvPicPr preferRelativeResize="0"/>
              <p:nvPr/>
            </p:nvPicPr>
            <p:blipFill>
              <a:blip r:embed="rId5">
                <a:alphaModFix/>
              </a:blip>
              <a:srcRect l="22156" t="22665" r="45973" b="48662"/>
              <a:stretch>
                <a:fillRect/>
              </a:stretch>
            </p:blipFill>
            <p:spPr>
              <a:xfrm flipH="1">
                <a:off x="8366777" y="-323064"/>
                <a:ext cx="464774" cy="421202"/>
              </a:xfrm>
              <a:prstGeom prst="rect">
                <a:avLst/>
              </a:prstGeom>
              <a:noFill/>
              <a:ln>
                <a:noFill/>
              </a:ln>
            </p:spPr>
          </p:pic>
        </p:grpSp>
      </p:grpSp>
      <p:sp>
        <p:nvSpPr>
          <p:cNvPr id="67" name="Google Shape;67;p7"/>
          <p:cNvSpPr txBox="1">
            <a:spLocks noGrp="1"/>
          </p:cNvSpPr>
          <p:nvPr>
            <p:ph type="title"/>
          </p:nvPr>
        </p:nvSpPr>
        <p:spPr>
          <a:xfrm>
            <a:off x="713225" y="445025"/>
            <a:ext cx="7717500" cy="559500"/>
          </a:xfrm>
          <a:prstGeom prst="rect">
            <a:avLst/>
          </a:prstGeom>
        </p:spPr>
        <p:txBody>
          <a:bodyPr spcFirstLastPara="1" wrap="square" lIns="91425" tIns="91425" rIns="91425" bIns="91425" anchor="t" anchorCtr="0">
            <a:noAutofit/>
          </a:bodyPr>
          <a:lstStyle>
            <a:lvl1pPr lvl="0" rtl="0">
              <a:spcBef>
                <a:spcPct val="0"/>
              </a:spcBef>
              <a:spcAft>
                <a:spcPct val="0"/>
              </a:spcAft>
              <a:buSzPts val="3400"/>
              <a:buNone/>
              <a:defRPr/>
            </a:lvl1pPr>
            <a:lvl2pPr lvl="1" rtl="0">
              <a:spcBef>
                <a:spcPct val="0"/>
              </a:spcBef>
              <a:spcAft>
                <a:spcPct val="0"/>
              </a:spcAft>
              <a:buSzPts val="3900"/>
              <a:buNone/>
              <a:defRPr/>
            </a:lvl2pPr>
            <a:lvl3pPr lvl="2" rtl="0">
              <a:spcBef>
                <a:spcPct val="0"/>
              </a:spcBef>
              <a:spcAft>
                <a:spcPct val="0"/>
              </a:spcAft>
              <a:buSzPts val="3900"/>
              <a:buNone/>
              <a:defRPr/>
            </a:lvl3pPr>
            <a:lvl4pPr lvl="3" rtl="0">
              <a:spcBef>
                <a:spcPct val="0"/>
              </a:spcBef>
              <a:spcAft>
                <a:spcPct val="0"/>
              </a:spcAft>
              <a:buSzPts val="3900"/>
              <a:buNone/>
              <a:defRPr/>
            </a:lvl4pPr>
            <a:lvl5pPr lvl="4" rtl="0">
              <a:spcBef>
                <a:spcPct val="0"/>
              </a:spcBef>
              <a:spcAft>
                <a:spcPct val="0"/>
              </a:spcAft>
              <a:buSzPts val="3900"/>
              <a:buNone/>
              <a:defRPr/>
            </a:lvl5pPr>
            <a:lvl6pPr lvl="5" rtl="0">
              <a:spcBef>
                <a:spcPct val="0"/>
              </a:spcBef>
              <a:spcAft>
                <a:spcPct val="0"/>
              </a:spcAft>
              <a:buSzPts val="3900"/>
              <a:buNone/>
              <a:defRPr/>
            </a:lvl6pPr>
            <a:lvl7pPr lvl="6" rtl="0">
              <a:spcBef>
                <a:spcPct val="0"/>
              </a:spcBef>
              <a:spcAft>
                <a:spcPct val="0"/>
              </a:spcAft>
              <a:buSzPts val="3900"/>
              <a:buNone/>
              <a:defRPr/>
            </a:lvl7pPr>
            <a:lvl8pPr lvl="7" rtl="0">
              <a:spcBef>
                <a:spcPct val="0"/>
              </a:spcBef>
              <a:spcAft>
                <a:spcPct val="0"/>
              </a:spcAft>
              <a:buSzPts val="3900"/>
              <a:buNone/>
              <a:defRPr/>
            </a:lvl8pPr>
            <a:lvl9pPr lvl="8" rtl="0">
              <a:spcBef>
                <a:spcPct val="0"/>
              </a:spcBef>
              <a:spcAft>
                <a:spcPct val="0"/>
              </a:spcAft>
              <a:buSzPts val="3900"/>
              <a:buNone/>
              <a:defRPr/>
            </a:lvl9pPr>
          </a:lstStyle>
          <a:p>
            <a:endParaRPr/>
          </a:p>
        </p:txBody>
      </p:sp>
      <p:sp>
        <p:nvSpPr>
          <p:cNvPr id="68" name="Google Shape;68;p7"/>
          <p:cNvSpPr txBox="1">
            <a:spLocks noGrp="1"/>
          </p:cNvSpPr>
          <p:nvPr>
            <p:ph type="subTitle" idx="1"/>
          </p:nvPr>
        </p:nvSpPr>
        <p:spPr>
          <a:xfrm>
            <a:off x="713225" y="1711050"/>
            <a:ext cx="3850200" cy="2159700"/>
          </a:xfrm>
          <a:prstGeom prst="rect">
            <a:avLst/>
          </a:prstGeom>
        </p:spPr>
        <p:txBody>
          <a:bodyPr spcFirstLastPara="1" wrap="square" lIns="91425" tIns="91425" rIns="91425" bIns="91425" anchor="t" anchorCtr="0">
            <a:noAutofit/>
          </a:bodyPr>
          <a:lstStyle>
            <a:lvl1pPr lvl="0" rtl="0">
              <a:spcBef>
                <a:spcPct val="0"/>
              </a:spcBef>
              <a:spcAft>
                <a:spcPct val="0"/>
              </a:spcAft>
              <a:buSzPts val="1600"/>
              <a:buFont typeface="Open Sans Light"/>
              <a:buChar char="●"/>
              <a:defRPr/>
            </a:lvl1pPr>
            <a:lvl2pPr lvl="1" algn="ctr" rtl="0">
              <a:lnSpc>
                <a:spcPct val="100000"/>
              </a:lnSpc>
              <a:spcBef>
                <a:spcPct val="0"/>
              </a:spcBef>
              <a:spcAft>
                <a:spcPct val="0"/>
              </a:spcAft>
              <a:buClr>
                <a:srgbClr val="E76A28"/>
              </a:buClr>
              <a:buSzPts val="1600"/>
              <a:buFont typeface="Nunito Light"/>
              <a:buChar char="○"/>
              <a:defRPr/>
            </a:lvl2pPr>
            <a:lvl3pPr lvl="2" algn="ctr" rtl="0">
              <a:lnSpc>
                <a:spcPct val="100000"/>
              </a:lnSpc>
              <a:spcBef>
                <a:spcPct val="0"/>
              </a:spcBef>
              <a:spcAft>
                <a:spcPct val="0"/>
              </a:spcAft>
              <a:buClr>
                <a:srgbClr val="E76A28"/>
              </a:buClr>
              <a:buSzPts val="1500"/>
              <a:buFont typeface="Nunito Light"/>
              <a:buChar char="■"/>
              <a:defRPr/>
            </a:lvl3pPr>
            <a:lvl4pPr lvl="3" algn="ctr" rtl="0">
              <a:lnSpc>
                <a:spcPct val="100000"/>
              </a:lnSpc>
              <a:spcBef>
                <a:spcPct val="0"/>
              </a:spcBef>
              <a:spcAft>
                <a:spcPct val="0"/>
              </a:spcAft>
              <a:buClr>
                <a:srgbClr val="E76A28"/>
              </a:buClr>
              <a:buSzPts val="1500"/>
              <a:buFont typeface="Nunito Light"/>
              <a:buChar char="●"/>
              <a:defRPr/>
            </a:lvl4pPr>
            <a:lvl5pPr lvl="4" algn="ctr" rtl="0">
              <a:lnSpc>
                <a:spcPct val="100000"/>
              </a:lnSpc>
              <a:spcBef>
                <a:spcPct val="0"/>
              </a:spcBef>
              <a:spcAft>
                <a:spcPct val="0"/>
              </a:spcAft>
              <a:buClr>
                <a:srgbClr val="E76A28"/>
              </a:buClr>
              <a:buSzPts val="1200"/>
              <a:buFont typeface="Nunito Light"/>
              <a:buChar char="○"/>
              <a:defRPr/>
            </a:lvl5pPr>
            <a:lvl6pPr lvl="5" algn="ctr" rtl="0">
              <a:lnSpc>
                <a:spcPct val="100000"/>
              </a:lnSpc>
              <a:spcBef>
                <a:spcPct val="0"/>
              </a:spcBef>
              <a:spcAft>
                <a:spcPct val="0"/>
              </a:spcAft>
              <a:buClr>
                <a:srgbClr val="999999"/>
              </a:buClr>
              <a:buSzPts val="1200"/>
              <a:buFont typeface="Nunito Light"/>
              <a:buChar char="■"/>
              <a:defRPr/>
            </a:lvl6pPr>
            <a:lvl7pPr lvl="6" algn="ctr" rtl="0">
              <a:lnSpc>
                <a:spcPct val="100000"/>
              </a:lnSpc>
              <a:spcBef>
                <a:spcPct val="0"/>
              </a:spcBef>
              <a:spcAft>
                <a:spcPct val="0"/>
              </a:spcAft>
              <a:buClr>
                <a:srgbClr val="999999"/>
              </a:buClr>
              <a:buSzPts val="1300"/>
              <a:buFont typeface="Nunito Light"/>
              <a:buChar char="●"/>
              <a:defRPr/>
            </a:lvl7pPr>
            <a:lvl8pPr lvl="7" algn="ctr" rtl="0">
              <a:lnSpc>
                <a:spcPct val="100000"/>
              </a:lnSpc>
              <a:spcBef>
                <a:spcPct val="0"/>
              </a:spcBef>
              <a:spcAft>
                <a:spcPct val="0"/>
              </a:spcAft>
              <a:buClr>
                <a:srgbClr val="999999"/>
              </a:buClr>
              <a:buSzPts val="1300"/>
              <a:buFont typeface="Nunito Light"/>
              <a:buChar char="○"/>
              <a:defRPr/>
            </a:lvl8pPr>
            <a:lvl9pPr lvl="8" algn="ctr" rtl="0">
              <a:lnSpc>
                <a:spcPct val="100000"/>
              </a:lnSpc>
              <a:spcBef>
                <a:spcPct val="0"/>
              </a:spcBef>
              <a:spcAft>
                <a:spcPct val="0"/>
              </a:spcAft>
              <a:buClr>
                <a:srgbClr val="999999"/>
              </a:buClr>
              <a:buSzPts val="1200"/>
              <a:buFont typeface="Nunito Light"/>
              <a:buChar char="■"/>
              <a:defRPr/>
            </a:lvl9pPr>
          </a:lstStyle>
          <a:p>
            <a:endParaRPr/>
          </a:p>
        </p:txBody>
      </p:sp>
      <p:sp>
        <p:nvSpPr>
          <p:cNvPr id="69" name="Google Shape;69;p7"/>
          <p:cNvSpPr>
            <a:spLocks noGrp="1"/>
          </p:cNvSpPr>
          <p:nvPr>
            <p:ph type="pic" idx="2"/>
          </p:nvPr>
        </p:nvSpPr>
        <p:spPr>
          <a:xfrm>
            <a:off x="5615563" y="539750"/>
            <a:ext cx="4685400" cy="4064100"/>
          </a:xfrm>
          <a:prstGeom prst="hexagon">
            <a:avLst>
              <a:gd name="adj" fmla="val 25000"/>
              <a:gd name="vf" fmla="val 115470"/>
            </a:avLst>
          </a:prstGeom>
          <a:noFill/>
          <a:ln w="76200" cap="flat" cmpd="sng">
            <a:solidFill>
              <a:schemeClr val="accent1"/>
            </a:solidFill>
            <a:prstDash val="solid"/>
            <a:miter lim="8000"/>
            <a:headEnd type="none" w="sm" len="sm"/>
            <a:tailEnd type="none" w="sm" len="sm"/>
          </a:ln>
        </p:spPr>
        <p:txBody>
          <a:bodyPr/>
          <a:lstStyle/>
          <a:p>
            <a:endParaRPr/>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itle and text 1">
  <p:cSld name="CUSTOM_4">
    <p:bg>
      <p:bgPr>
        <a:blipFill>
          <a:blip r:embed="rId2">
            <a:alphaModFix/>
          </a:blip>
          <a:stretch>
            <a:fillRect/>
          </a:stretch>
        </a:blipFill>
        <a:effectLst/>
      </p:bgPr>
    </p:bg>
    <p:spTree>
      <p:nvGrpSpPr>
        <p:cNvPr id="1" name="Shape 144"/>
        <p:cNvGrpSpPr/>
        <p:nvPr/>
      </p:nvGrpSpPr>
      <p:grpSpPr>
        <a:xfrm>
          <a:off x="0" y="0"/>
          <a:ext cx="0" cy="0"/>
          <a:chOff x="0" y="0"/>
          <a:chExt cx="0" cy="0"/>
        </a:xfrm>
      </p:grpSpPr>
      <p:grpSp>
        <p:nvGrpSpPr>
          <p:cNvPr id="145" name="Google Shape;145;p18"/>
          <p:cNvGrpSpPr/>
          <p:nvPr/>
        </p:nvGrpSpPr>
        <p:grpSpPr>
          <a:xfrm>
            <a:off x="-275084" y="-2195914"/>
            <a:ext cx="11130635" cy="9092578"/>
            <a:chOff x="-275084" y="-2195914"/>
            <a:chExt cx="11130635" cy="9092578"/>
          </a:xfrm>
        </p:grpSpPr>
        <p:grpSp>
          <p:nvGrpSpPr>
            <p:cNvPr id="146" name="Google Shape;146;p18"/>
            <p:cNvGrpSpPr/>
            <p:nvPr/>
          </p:nvGrpSpPr>
          <p:grpSpPr>
            <a:xfrm>
              <a:off x="2336150" y="-2195914"/>
              <a:ext cx="8519401" cy="9092578"/>
              <a:chOff x="2336150" y="-2195914"/>
              <a:chExt cx="8519401" cy="9092578"/>
            </a:xfrm>
          </p:grpSpPr>
          <p:pic>
            <p:nvPicPr>
              <p:cNvPr id="147" name="Google Shape;147;p18"/>
              <p:cNvPicPr preferRelativeResize="0"/>
              <p:nvPr/>
            </p:nvPicPr>
            <p:blipFill>
              <a:blip r:embed="rId3">
                <a:alphaModFix/>
              </a:blip>
              <a:stretch>
                <a:fillRect/>
              </a:stretch>
            </p:blipFill>
            <p:spPr>
              <a:xfrm rot="10800000">
                <a:off x="7432450" y="3401986"/>
                <a:ext cx="3423101" cy="3494678"/>
              </a:xfrm>
              <a:prstGeom prst="rect">
                <a:avLst/>
              </a:prstGeom>
              <a:noFill/>
              <a:ln>
                <a:noFill/>
              </a:ln>
            </p:spPr>
          </p:pic>
          <p:pic>
            <p:nvPicPr>
              <p:cNvPr id="148" name="Google Shape;148;p18"/>
              <p:cNvPicPr preferRelativeResize="0"/>
              <p:nvPr/>
            </p:nvPicPr>
            <p:blipFill>
              <a:blip r:embed="rId3">
                <a:alphaModFix/>
              </a:blip>
              <a:stretch>
                <a:fillRect/>
              </a:stretch>
            </p:blipFill>
            <p:spPr>
              <a:xfrm>
                <a:off x="2336150" y="-2195914"/>
                <a:ext cx="3423101" cy="3494678"/>
              </a:xfrm>
              <a:prstGeom prst="rect">
                <a:avLst/>
              </a:prstGeom>
              <a:noFill/>
              <a:ln>
                <a:noFill/>
              </a:ln>
            </p:spPr>
          </p:pic>
        </p:grpSp>
        <p:grpSp>
          <p:nvGrpSpPr>
            <p:cNvPr id="149" name="Google Shape;149;p18"/>
            <p:cNvGrpSpPr/>
            <p:nvPr/>
          </p:nvGrpSpPr>
          <p:grpSpPr>
            <a:xfrm>
              <a:off x="-275084" y="-279075"/>
              <a:ext cx="1320410" cy="1214763"/>
              <a:chOff x="7347766" y="-196975"/>
              <a:chExt cx="1320410" cy="1214763"/>
            </a:xfrm>
          </p:grpSpPr>
          <p:pic>
            <p:nvPicPr>
              <p:cNvPr id="150" name="Google Shape;150;p18"/>
              <p:cNvPicPr preferRelativeResize="0"/>
              <p:nvPr/>
            </p:nvPicPr>
            <p:blipFill>
              <a:blip r:embed="rId4">
                <a:alphaModFix/>
              </a:blip>
              <a:srcRect l="22156" t="22665" r="45973" b="48662"/>
              <a:stretch>
                <a:fillRect/>
              </a:stretch>
            </p:blipFill>
            <p:spPr>
              <a:xfrm>
                <a:off x="7347766" y="-196975"/>
                <a:ext cx="961970" cy="871798"/>
              </a:xfrm>
              <a:prstGeom prst="rect">
                <a:avLst/>
              </a:prstGeom>
              <a:noFill/>
              <a:ln>
                <a:noFill/>
              </a:ln>
            </p:spPr>
          </p:pic>
          <p:pic>
            <p:nvPicPr>
              <p:cNvPr id="151" name="Google Shape;151;p18"/>
              <p:cNvPicPr preferRelativeResize="0"/>
              <p:nvPr/>
            </p:nvPicPr>
            <p:blipFill>
              <a:blip r:embed="rId4">
                <a:alphaModFix/>
              </a:blip>
              <a:srcRect l="22156" t="22665" r="45973" b="48662"/>
              <a:stretch>
                <a:fillRect/>
              </a:stretch>
            </p:blipFill>
            <p:spPr>
              <a:xfrm flipH="1">
                <a:off x="8203402" y="596586"/>
                <a:ext cx="464774" cy="421202"/>
              </a:xfrm>
              <a:prstGeom prst="rect">
                <a:avLst/>
              </a:prstGeom>
              <a:noFill/>
              <a:ln>
                <a:noFill/>
              </a:ln>
            </p:spPr>
          </p:pic>
        </p:grpSp>
        <p:pic>
          <p:nvPicPr>
            <p:cNvPr id="152" name="Google Shape;152;p18"/>
            <p:cNvPicPr preferRelativeResize="0"/>
            <p:nvPr/>
          </p:nvPicPr>
          <p:blipFill>
            <a:blip r:embed="rId5">
              <a:alphaModFix/>
            </a:blip>
            <a:srcRect t="32854"/>
            <a:stretch>
              <a:fillRect/>
            </a:stretch>
          </p:blipFill>
          <p:spPr>
            <a:xfrm>
              <a:off x="0" y="4533475"/>
              <a:ext cx="1223250" cy="421200"/>
            </a:xfrm>
            <a:prstGeom prst="rect">
              <a:avLst/>
            </a:prstGeom>
            <a:noFill/>
            <a:ln>
              <a:noFill/>
            </a:ln>
          </p:spPr>
        </p:pic>
      </p:grpSp>
      <p:sp>
        <p:nvSpPr>
          <p:cNvPr id="153" name="Google Shape;153;p18"/>
          <p:cNvSpPr txBox="1">
            <a:spLocks noGrp="1"/>
          </p:cNvSpPr>
          <p:nvPr>
            <p:ph type="title"/>
          </p:nvPr>
        </p:nvSpPr>
        <p:spPr>
          <a:xfrm>
            <a:off x="720000" y="1873475"/>
            <a:ext cx="3597900" cy="667500"/>
          </a:xfrm>
          <a:prstGeom prst="rect">
            <a:avLst/>
          </a:prstGeom>
        </p:spPr>
        <p:txBody>
          <a:bodyPr spcFirstLastPara="1" wrap="square" lIns="91425" tIns="91425" rIns="91425" bIns="91425" anchor="b" anchorCtr="0">
            <a:noAutofit/>
          </a:bodyPr>
          <a:lstStyle>
            <a:lvl1pPr lvl="0" rtl="0">
              <a:spcBef>
                <a:spcPct val="0"/>
              </a:spcBef>
              <a:spcAft>
                <a:spcPct val="0"/>
              </a:spcAft>
              <a:buSzPts val="3400"/>
              <a:buNone/>
              <a:defRPr/>
            </a:lvl1pPr>
            <a:lvl2pPr lvl="1" rtl="0">
              <a:spcBef>
                <a:spcPct val="0"/>
              </a:spcBef>
              <a:spcAft>
                <a:spcPct val="0"/>
              </a:spcAft>
              <a:buSzPts val="3900"/>
              <a:buNone/>
              <a:defRPr/>
            </a:lvl2pPr>
            <a:lvl3pPr lvl="2" rtl="0">
              <a:spcBef>
                <a:spcPct val="0"/>
              </a:spcBef>
              <a:spcAft>
                <a:spcPct val="0"/>
              </a:spcAft>
              <a:buSzPts val="3900"/>
              <a:buNone/>
              <a:defRPr/>
            </a:lvl3pPr>
            <a:lvl4pPr lvl="3" rtl="0">
              <a:spcBef>
                <a:spcPct val="0"/>
              </a:spcBef>
              <a:spcAft>
                <a:spcPct val="0"/>
              </a:spcAft>
              <a:buSzPts val="3900"/>
              <a:buNone/>
              <a:defRPr/>
            </a:lvl4pPr>
            <a:lvl5pPr lvl="4" rtl="0">
              <a:spcBef>
                <a:spcPct val="0"/>
              </a:spcBef>
              <a:spcAft>
                <a:spcPct val="0"/>
              </a:spcAft>
              <a:buSzPts val="3900"/>
              <a:buNone/>
              <a:defRPr/>
            </a:lvl5pPr>
            <a:lvl6pPr lvl="5" rtl="0">
              <a:spcBef>
                <a:spcPct val="0"/>
              </a:spcBef>
              <a:spcAft>
                <a:spcPct val="0"/>
              </a:spcAft>
              <a:buSzPts val="3900"/>
              <a:buNone/>
              <a:defRPr/>
            </a:lvl6pPr>
            <a:lvl7pPr lvl="6" rtl="0">
              <a:spcBef>
                <a:spcPct val="0"/>
              </a:spcBef>
              <a:spcAft>
                <a:spcPct val="0"/>
              </a:spcAft>
              <a:buSzPts val="3900"/>
              <a:buNone/>
              <a:defRPr/>
            </a:lvl7pPr>
            <a:lvl8pPr lvl="7" rtl="0">
              <a:spcBef>
                <a:spcPct val="0"/>
              </a:spcBef>
              <a:spcAft>
                <a:spcPct val="0"/>
              </a:spcAft>
              <a:buSzPts val="3900"/>
              <a:buNone/>
              <a:defRPr/>
            </a:lvl8pPr>
            <a:lvl9pPr lvl="8" rtl="0">
              <a:spcBef>
                <a:spcPct val="0"/>
              </a:spcBef>
              <a:spcAft>
                <a:spcPct val="0"/>
              </a:spcAft>
              <a:buSzPts val="3900"/>
              <a:buNone/>
              <a:defRPr/>
            </a:lvl9pPr>
          </a:lstStyle>
          <a:p>
            <a:endParaRPr/>
          </a:p>
        </p:txBody>
      </p:sp>
      <p:sp>
        <p:nvSpPr>
          <p:cNvPr id="154" name="Google Shape;154;p18"/>
          <p:cNvSpPr txBox="1">
            <a:spLocks noGrp="1"/>
          </p:cNvSpPr>
          <p:nvPr>
            <p:ph type="subTitle" idx="1"/>
          </p:nvPr>
        </p:nvSpPr>
        <p:spPr>
          <a:xfrm>
            <a:off x="720000" y="2464825"/>
            <a:ext cx="3597900" cy="805200"/>
          </a:xfrm>
          <a:prstGeom prst="rect">
            <a:avLst/>
          </a:prstGeom>
        </p:spPr>
        <p:txBody>
          <a:bodyPr spcFirstLastPara="1" wrap="square" lIns="91425" tIns="91425" rIns="91425" bIns="91425" anchor="t" anchorCtr="0">
            <a:noAutofit/>
          </a:bodyPr>
          <a:lstStyle>
            <a:lvl1pPr lvl="0" rtl="0">
              <a:spcBef>
                <a:spcPct val="0"/>
              </a:spcBef>
              <a:spcAft>
                <a:spcPct val="0"/>
              </a:spcAft>
              <a:buSzPts val="1200"/>
              <a:buNone/>
              <a:defRPr/>
            </a:lvl1pPr>
            <a:lvl2pPr lvl="1" algn="ctr" rtl="0">
              <a:lnSpc>
                <a:spcPct val="100000"/>
              </a:lnSpc>
              <a:spcBef>
                <a:spcPct val="0"/>
              </a:spcBef>
              <a:spcAft>
                <a:spcPct val="0"/>
              </a:spcAft>
              <a:buSzPts val="1200"/>
              <a:buNone/>
              <a:defRPr/>
            </a:lvl2pPr>
            <a:lvl3pPr lvl="2" algn="ctr" rtl="0">
              <a:lnSpc>
                <a:spcPct val="100000"/>
              </a:lnSpc>
              <a:spcBef>
                <a:spcPct val="0"/>
              </a:spcBef>
              <a:spcAft>
                <a:spcPct val="0"/>
              </a:spcAft>
              <a:buSzPts val="1200"/>
              <a:buNone/>
              <a:defRPr/>
            </a:lvl3pPr>
            <a:lvl4pPr lvl="3" algn="ctr" rtl="0">
              <a:lnSpc>
                <a:spcPct val="100000"/>
              </a:lnSpc>
              <a:spcBef>
                <a:spcPct val="0"/>
              </a:spcBef>
              <a:spcAft>
                <a:spcPct val="0"/>
              </a:spcAft>
              <a:buSzPts val="1200"/>
              <a:buNone/>
              <a:defRPr/>
            </a:lvl4pPr>
            <a:lvl5pPr lvl="4" algn="ctr" rtl="0">
              <a:lnSpc>
                <a:spcPct val="100000"/>
              </a:lnSpc>
              <a:spcBef>
                <a:spcPct val="0"/>
              </a:spcBef>
              <a:spcAft>
                <a:spcPct val="0"/>
              </a:spcAft>
              <a:buSzPts val="1200"/>
              <a:buNone/>
              <a:defRPr/>
            </a:lvl5pPr>
            <a:lvl6pPr lvl="5" algn="ctr" rtl="0">
              <a:lnSpc>
                <a:spcPct val="100000"/>
              </a:lnSpc>
              <a:spcBef>
                <a:spcPct val="0"/>
              </a:spcBef>
              <a:spcAft>
                <a:spcPct val="0"/>
              </a:spcAft>
              <a:buSzPts val="1200"/>
              <a:buNone/>
              <a:defRPr/>
            </a:lvl6pPr>
            <a:lvl7pPr lvl="6" algn="ctr" rtl="0">
              <a:lnSpc>
                <a:spcPct val="100000"/>
              </a:lnSpc>
              <a:spcBef>
                <a:spcPct val="0"/>
              </a:spcBef>
              <a:spcAft>
                <a:spcPct val="0"/>
              </a:spcAft>
              <a:buSzPts val="1200"/>
              <a:buNone/>
              <a:defRPr/>
            </a:lvl7pPr>
            <a:lvl8pPr lvl="7" algn="ctr" rtl="0">
              <a:lnSpc>
                <a:spcPct val="100000"/>
              </a:lnSpc>
              <a:spcBef>
                <a:spcPct val="0"/>
              </a:spcBef>
              <a:spcAft>
                <a:spcPct val="0"/>
              </a:spcAft>
              <a:buSzPts val="1200"/>
              <a:buNone/>
              <a:defRPr/>
            </a:lvl8pPr>
            <a:lvl9pPr lvl="8" algn="ctr" rtl="0">
              <a:lnSpc>
                <a:spcPct val="100000"/>
              </a:lnSpc>
              <a:spcBef>
                <a:spcPct val="0"/>
              </a:spcBef>
              <a:spcAft>
                <a:spcPct val="0"/>
              </a:spcAft>
              <a:buSzPts val="1200"/>
              <a:buNone/>
              <a:defRPr/>
            </a:lvl9pPr>
          </a:lstStyle>
          <a:p>
            <a:endParaRPr/>
          </a:p>
        </p:txBody>
      </p:sp>
    </p:spTree>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52"/>
        <p:cNvGrpSpPr/>
        <p:nvPr/>
      </p:nvGrpSpPr>
      <p:grpSpPr>
        <a:xfrm>
          <a:off x="0" y="0"/>
          <a:ext cx="0" cy="0"/>
          <a:chOff x="0" y="0"/>
          <a:chExt cx="0" cy="0"/>
        </a:xfrm>
      </p:grpSpPr>
      <p:grpSp>
        <p:nvGrpSpPr>
          <p:cNvPr id="253" name="Google Shape;253;p27"/>
          <p:cNvGrpSpPr/>
          <p:nvPr/>
        </p:nvGrpSpPr>
        <p:grpSpPr>
          <a:xfrm>
            <a:off x="-1701300" y="-2184064"/>
            <a:ext cx="12512476" cy="9977853"/>
            <a:chOff x="-1701300" y="-2184064"/>
            <a:chExt cx="12512476" cy="9977853"/>
          </a:xfrm>
        </p:grpSpPr>
        <p:grpSp>
          <p:nvGrpSpPr>
            <p:cNvPr id="254" name="Google Shape;254;p27"/>
            <p:cNvGrpSpPr/>
            <p:nvPr/>
          </p:nvGrpSpPr>
          <p:grpSpPr>
            <a:xfrm>
              <a:off x="-1701300" y="-2184064"/>
              <a:ext cx="12512476" cy="9977853"/>
              <a:chOff x="-1701300" y="-2184064"/>
              <a:chExt cx="12512476" cy="9977853"/>
            </a:xfrm>
          </p:grpSpPr>
          <p:pic>
            <p:nvPicPr>
              <p:cNvPr id="255" name="Google Shape;255;p27"/>
              <p:cNvPicPr preferRelativeResize="0"/>
              <p:nvPr/>
            </p:nvPicPr>
            <p:blipFill>
              <a:blip r:embed="rId2">
                <a:alphaModFix/>
              </a:blip>
              <a:stretch>
                <a:fillRect/>
              </a:stretch>
            </p:blipFill>
            <p:spPr>
              <a:xfrm>
                <a:off x="7388075" y="-2184064"/>
                <a:ext cx="3423101" cy="3494678"/>
              </a:xfrm>
              <a:prstGeom prst="rect">
                <a:avLst/>
              </a:prstGeom>
              <a:noFill/>
              <a:ln>
                <a:noFill/>
              </a:ln>
            </p:spPr>
          </p:pic>
          <p:pic>
            <p:nvPicPr>
              <p:cNvPr id="256" name="Google Shape;256;p27"/>
              <p:cNvPicPr preferRelativeResize="0"/>
              <p:nvPr/>
            </p:nvPicPr>
            <p:blipFill>
              <a:blip r:embed="rId2">
                <a:alphaModFix/>
              </a:blip>
              <a:stretch>
                <a:fillRect/>
              </a:stretch>
            </p:blipFill>
            <p:spPr>
              <a:xfrm rot="10800000">
                <a:off x="-1701300" y="4299111"/>
                <a:ext cx="3423101" cy="3494678"/>
              </a:xfrm>
              <a:prstGeom prst="rect">
                <a:avLst/>
              </a:prstGeom>
              <a:noFill/>
              <a:ln>
                <a:noFill/>
              </a:ln>
            </p:spPr>
          </p:pic>
        </p:grpSp>
        <p:grpSp>
          <p:nvGrpSpPr>
            <p:cNvPr id="257" name="Google Shape;257;p27"/>
            <p:cNvGrpSpPr/>
            <p:nvPr/>
          </p:nvGrpSpPr>
          <p:grpSpPr>
            <a:xfrm>
              <a:off x="-275084" y="-279075"/>
              <a:ext cx="1320410" cy="1214763"/>
              <a:chOff x="7347766" y="-196975"/>
              <a:chExt cx="1320410" cy="1214763"/>
            </a:xfrm>
          </p:grpSpPr>
          <p:pic>
            <p:nvPicPr>
              <p:cNvPr id="258" name="Google Shape;258;p27"/>
              <p:cNvPicPr preferRelativeResize="0"/>
              <p:nvPr/>
            </p:nvPicPr>
            <p:blipFill>
              <a:blip r:embed="rId3">
                <a:alphaModFix/>
              </a:blip>
              <a:srcRect l="22156" t="22665" r="45973" b="48662"/>
              <a:stretch>
                <a:fillRect/>
              </a:stretch>
            </p:blipFill>
            <p:spPr>
              <a:xfrm>
                <a:off x="7347766" y="-196975"/>
                <a:ext cx="961970" cy="871798"/>
              </a:xfrm>
              <a:prstGeom prst="rect">
                <a:avLst/>
              </a:prstGeom>
              <a:noFill/>
              <a:ln>
                <a:noFill/>
              </a:ln>
            </p:spPr>
          </p:pic>
          <p:pic>
            <p:nvPicPr>
              <p:cNvPr id="259" name="Google Shape;259;p27"/>
              <p:cNvPicPr preferRelativeResize="0"/>
              <p:nvPr/>
            </p:nvPicPr>
            <p:blipFill>
              <a:blip r:embed="rId3">
                <a:alphaModFix/>
              </a:blip>
              <a:srcRect l="22156" t="22665" r="45973" b="48662"/>
              <a:stretch>
                <a:fillRect/>
              </a:stretch>
            </p:blipFill>
            <p:spPr>
              <a:xfrm flipH="1">
                <a:off x="8203402" y="596586"/>
                <a:ext cx="464774" cy="421202"/>
              </a:xfrm>
              <a:prstGeom prst="rect">
                <a:avLst/>
              </a:prstGeom>
              <a:noFill/>
              <a:ln>
                <a:noFill/>
              </a:ln>
            </p:spPr>
          </p:pic>
        </p:grpSp>
        <p:pic>
          <p:nvPicPr>
            <p:cNvPr id="260" name="Google Shape;260;p27"/>
            <p:cNvPicPr preferRelativeResize="0"/>
            <p:nvPr/>
          </p:nvPicPr>
          <p:blipFill>
            <a:blip r:embed="rId4">
              <a:alphaModFix/>
            </a:blip>
            <a:srcRect t="32854"/>
            <a:stretch>
              <a:fillRect/>
            </a:stretch>
          </p:blipFill>
          <p:spPr>
            <a:xfrm flipH="1">
              <a:off x="7920750" y="4381075"/>
              <a:ext cx="1223250" cy="421200"/>
            </a:xfrm>
            <a:prstGeom prst="rect">
              <a:avLst/>
            </a:prstGeom>
            <a:noFill/>
            <a:ln>
              <a:noFill/>
            </a:ln>
          </p:spPr>
        </p:pic>
      </p:grpSp>
    </p:spTree>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61"/>
        <p:cNvGrpSpPr/>
        <p:nvPr/>
      </p:nvGrpSpPr>
      <p:grpSpPr>
        <a:xfrm>
          <a:off x="0" y="0"/>
          <a:ext cx="0" cy="0"/>
          <a:chOff x="0" y="0"/>
          <a:chExt cx="0" cy="0"/>
        </a:xfrm>
      </p:grpSpPr>
      <p:grpSp>
        <p:nvGrpSpPr>
          <p:cNvPr id="262" name="Google Shape;262;p28"/>
          <p:cNvGrpSpPr/>
          <p:nvPr/>
        </p:nvGrpSpPr>
        <p:grpSpPr>
          <a:xfrm>
            <a:off x="-1376825" y="-196975"/>
            <a:ext cx="10726686" cy="7035664"/>
            <a:chOff x="-1376825" y="-196975"/>
            <a:chExt cx="10726686" cy="7035664"/>
          </a:xfrm>
        </p:grpSpPr>
        <p:pic>
          <p:nvPicPr>
            <p:cNvPr id="263" name="Google Shape;263;p28"/>
            <p:cNvPicPr preferRelativeResize="0"/>
            <p:nvPr/>
          </p:nvPicPr>
          <p:blipFill>
            <a:blip r:embed="rId2">
              <a:alphaModFix/>
            </a:blip>
            <a:srcRect l="22156" t="22665" r="45973" b="48662"/>
            <a:stretch>
              <a:fillRect/>
            </a:stretch>
          </p:blipFill>
          <p:spPr>
            <a:xfrm>
              <a:off x="8387891" y="-196975"/>
              <a:ext cx="961970" cy="871798"/>
            </a:xfrm>
            <a:prstGeom prst="rect">
              <a:avLst/>
            </a:prstGeom>
            <a:noFill/>
            <a:ln>
              <a:noFill/>
            </a:ln>
          </p:spPr>
        </p:pic>
        <p:pic>
          <p:nvPicPr>
            <p:cNvPr id="264" name="Google Shape;264;p28"/>
            <p:cNvPicPr preferRelativeResize="0"/>
            <p:nvPr/>
          </p:nvPicPr>
          <p:blipFill>
            <a:blip r:embed="rId3">
              <a:alphaModFix/>
            </a:blip>
            <a:srcRect t="32854"/>
            <a:stretch>
              <a:fillRect/>
            </a:stretch>
          </p:blipFill>
          <p:spPr>
            <a:xfrm flipH="1">
              <a:off x="7920750" y="4381075"/>
              <a:ext cx="1223250" cy="421200"/>
            </a:xfrm>
            <a:prstGeom prst="rect">
              <a:avLst/>
            </a:prstGeom>
            <a:noFill/>
            <a:ln>
              <a:noFill/>
            </a:ln>
          </p:spPr>
        </p:pic>
        <p:pic>
          <p:nvPicPr>
            <p:cNvPr id="265" name="Google Shape;265;p28"/>
            <p:cNvPicPr preferRelativeResize="0"/>
            <p:nvPr/>
          </p:nvPicPr>
          <p:blipFill>
            <a:blip r:embed="rId4">
              <a:alphaModFix/>
            </a:blip>
            <a:stretch>
              <a:fillRect/>
            </a:stretch>
          </p:blipFill>
          <p:spPr>
            <a:xfrm rot="10800000">
              <a:off x="-1376825" y="3344011"/>
              <a:ext cx="3423101" cy="3494678"/>
            </a:xfrm>
            <a:prstGeom prst="rect">
              <a:avLst/>
            </a:prstGeom>
            <a:noFill/>
            <a:ln>
              <a:noFill/>
            </a:ln>
          </p:spPr>
        </p:pic>
      </p:gr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blipFill>
          <a:blip r:embed="rId2">
            <a:alphaModFix/>
          </a:blip>
          <a:stretch>
            <a:fillRect/>
          </a:stretch>
        </a:blipFill>
        <a:effectLst/>
      </p:bgPr>
    </p:bg>
    <p:spTree>
      <p:nvGrpSpPr>
        <p:cNvPr id="1" name="Shape 70"/>
        <p:cNvGrpSpPr/>
        <p:nvPr/>
      </p:nvGrpSpPr>
      <p:grpSpPr>
        <a:xfrm>
          <a:off x="0" y="0"/>
          <a:ext cx="0" cy="0"/>
          <a:chOff x="0" y="0"/>
          <a:chExt cx="0" cy="0"/>
        </a:xfrm>
      </p:grpSpPr>
      <p:grpSp>
        <p:nvGrpSpPr>
          <p:cNvPr id="71" name="Google Shape;71;p8"/>
          <p:cNvGrpSpPr/>
          <p:nvPr/>
        </p:nvGrpSpPr>
        <p:grpSpPr>
          <a:xfrm>
            <a:off x="-1680125" y="118550"/>
            <a:ext cx="3423101" cy="6796889"/>
            <a:chOff x="-1680125" y="118550"/>
            <a:chExt cx="3423101" cy="6796889"/>
          </a:xfrm>
        </p:grpSpPr>
        <p:pic>
          <p:nvPicPr>
            <p:cNvPr id="72" name="Google Shape;72;p8"/>
            <p:cNvPicPr preferRelativeResize="0"/>
            <p:nvPr/>
          </p:nvPicPr>
          <p:blipFill>
            <a:blip r:embed="rId3">
              <a:alphaModFix/>
            </a:blip>
            <a:stretch>
              <a:fillRect/>
            </a:stretch>
          </p:blipFill>
          <p:spPr>
            <a:xfrm rot="10800000" flipH="1">
              <a:off x="-1680125" y="3420761"/>
              <a:ext cx="3423101" cy="3494678"/>
            </a:xfrm>
            <a:prstGeom prst="rect">
              <a:avLst/>
            </a:prstGeom>
            <a:noFill/>
            <a:ln>
              <a:noFill/>
            </a:ln>
          </p:spPr>
        </p:pic>
        <p:pic>
          <p:nvPicPr>
            <p:cNvPr id="73" name="Google Shape;73;p8"/>
            <p:cNvPicPr preferRelativeResize="0"/>
            <p:nvPr/>
          </p:nvPicPr>
          <p:blipFill>
            <a:blip r:embed="rId4">
              <a:alphaModFix/>
            </a:blip>
            <a:srcRect t="32854"/>
            <a:stretch>
              <a:fillRect/>
            </a:stretch>
          </p:blipFill>
          <p:spPr>
            <a:xfrm>
              <a:off x="0" y="118550"/>
              <a:ext cx="1223250" cy="421200"/>
            </a:xfrm>
            <a:prstGeom prst="rect">
              <a:avLst/>
            </a:prstGeom>
            <a:noFill/>
            <a:ln>
              <a:noFill/>
            </a:ln>
          </p:spPr>
        </p:pic>
      </p:grpSp>
      <p:sp>
        <p:nvSpPr>
          <p:cNvPr id="74" name="Google Shape;74;p8"/>
          <p:cNvSpPr txBox="1">
            <a:spLocks noGrp="1"/>
          </p:cNvSpPr>
          <p:nvPr>
            <p:ph type="title"/>
          </p:nvPr>
        </p:nvSpPr>
        <p:spPr>
          <a:xfrm>
            <a:off x="713225" y="1668650"/>
            <a:ext cx="3669600" cy="1806300"/>
          </a:xfrm>
          <a:prstGeom prst="rect">
            <a:avLst/>
          </a:prstGeom>
        </p:spPr>
        <p:txBody>
          <a:bodyPr spcFirstLastPara="1" wrap="square" lIns="91425" tIns="91425" rIns="91425" bIns="91425" anchor="ctr" anchorCtr="0">
            <a:noAutofit/>
          </a:bodyPr>
          <a:lstStyle>
            <a:lvl1pPr lvl="0">
              <a:spcBef>
                <a:spcPct val="0"/>
              </a:spcBef>
              <a:spcAft>
                <a:spcPct val="0"/>
              </a:spcAft>
              <a:buSzPts val="4800"/>
              <a:buNone/>
              <a:defRPr sz="6000"/>
            </a:lvl1pPr>
            <a:lvl2pPr lvl="1">
              <a:spcBef>
                <a:spcPct val="0"/>
              </a:spcBef>
              <a:spcAft>
                <a:spcPct val="0"/>
              </a:spcAft>
              <a:buSzPts val="4800"/>
              <a:buNone/>
              <a:defRPr sz="4800"/>
            </a:lvl2pPr>
            <a:lvl3pPr lvl="2">
              <a:spcBef>
                <a:spcPct val="0"/>
              </a:spcBef>
              <a:spcAft>
                <a:spcPct val="0"/>
              </a:spcAft>
              <a:buSzPts val="4800"/>
              <a:buNone/>
              <a:defRPr sz="4800"/>
            </a:lvl3pPr>
            <a:lvl4pPr lvl="3">
              <a:spcBef>
                <a:spcPct val="0"/>
              </a:spcBef>
              <a:spcAft>
                <a:spcPct val="0"/>
              </a:spcAft>
              <a:buSzPts val="4800"/>
              <a:buNone/>
              <a:defRPr sz="4800"/>
            </a:lvl4pPr>
            <a:lvl5pPr lvl="4">
              <a:spcBef>
                <a:spcPct val="0"/>
              </a:spcBef>
              <a:spcAft>
                <a:spcPct val="0"/>
              </a:spcAft>
              <a:buSzPts val="4800"/>
              <a:buNone/>
              <a:defRPr sz="4800"/>
            </a:lvl5pPr>
            <a:lvl6pPr lvl="5">
              <a:spcBef>
                <a:spcPct val="0"/>
              </a:spcBef>
              <a:spcAft>
                <a:spcPct val="0"/>
              </a:spcAft>
              <a:buSzPts val="4800"/>
              <a:buNone/>
              <a:defRPr sz="4800"/>
            </a:lvl6pPr>
            <a:lvl7pPr lvl="6">
              <a:spcBef>
                <a:spcPct val="0"/>
              </a:spcBef>
              <a:spcAft>
                <a:spcPct val="0"/>
              </a:spcAft>
              <a:buSzPts val="4800"/>
              <a:buNone/>
              <a:defRPr sz="4800"/>
            </a:lvl7pPr>
            <a:lvl8pPr lvl="7">
              <a:spcBef>
                <a:spcPct val="0"/>
              </a:spcBef>
              <a:spcAft>
                <a:spcPct val="0"/>
              </a:spcAft>
              <a:buSzPts val="4800"/>
              <a:buNone/>
              <a:defRPr sz="4800"/>
            </a:lvl8pPr>
            <a:lvl9pPr lvl="8">
              <a:spcBef>
                <a:spcPct val="0"/>
              </a:spcBef>
              <a:spcAft>
                <a:spcPct val="0"/>
              </a:spcAft>
              <a:buSzPts val="4800"/>
              <a:buNone/>
              <a:defRPr sz="4800"/>
            </a:lvl9pPr>
          </a:lstStyle>
          <a:p>
            <a:endParaRPr/>
          </a:p>
        </p:txBody>
      </p:sp>
      <p:sp>
        <p:nvSpPr>
          <p:cNvPr id="75" name="Google Shape;75;p8"/>
          <p:cNvSpPr>
            <a:spLocks noGrp="1"/>
          </p:cNvSpPr>
          <p:nvPr>
            <p:ph type="pic" idx="2"/>
          </p:nvPr>
        </p:nvSpPr>
        <p:spPr>
          <a:xfrm>
            <a:off x="5615563" y="539700"/>
            <a:ext cx="4685400" cy="4064100"/>
          </a:xfrm>
          <a:prstGeom prst="hexagon">
            <a:avLst>
              <a:gd name="adj" fmla="val 25000"/>
              <a:gd name="vf" fmla="val 115470"/>
            </a:avLst>
          </a:prstGeom>
          <a:noFill/>
          <a:ln w="76200" cap="flat" cmpd="sng">
            <a:solidFill>
              <a:schemeClr val="accent1"/>
            </a:solidFill>
            <a:prstDash val="solid"/>
            <a:miter lim="8000"/>
            <a:headEnd type="none" w="sm" len="sm"/>
            <a:tailEnd type="none" w="sm" len="sm"/>
          </a:ln>
        </p:spPr>
        <p:txBody>
          <a:bodyPr/>
          <a:lstStyle/>
          <a:p>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6"/>
        <p:cNvGrpSpPr/>
        <p:nvPr/>
      </p:nvGrpSpPr>
      <p:grpSpPr>
        <a:xfrm>
          <a:off x="0" y="0"/>
          <a:ext cx="0" cy="0"/>
          <a:chOff x="0" y="0"/>
          <a:chExt cx="0" cy="0"/>
        </a:xfrm>
      </p:grpSpPr>
      <p:grpSp>
        <p:nvGrpSpPr>
          <p:cNvPr id="77" name="Google Shape;77;p9"/>
          <p:cNvGrpSpPr/>
          <p:nvPr/>
        </p:nvGrpSpPr>
        <p:grpSpPr>
          <a:xfrm>
            <a:off x="-1831700" y="-2195914"/>
            <a:ext cx="9631351" cy="9092578"/>
            <a:chOff x="-1831700" y="-2195914"/>
            <a:chExt cx="9631351" cy="9092578"/>
          </a:xfrm>
        </p:grpSpPr>
        <p:pic>
          <p:nvPicPr>
            <p:cNvPr id="78" name="Google Shape;78;p9"/>
            <p:cNvPicPr preferRelativeResize="0"/>
            <p:nvPr/>
          </p:nvPicPr>
          <p:blipFill>
            <a:blip r:embed="rId2">
              <a:alphaModFix/>
            </a:blip>
            <a:stretch>
              <a:fillRect/>
            </a:stretch>
          </p:blipFill>
          <p:spPr>
            <a:xfrm flipH="1">
              <a:off x="4376550" y="-2195914"/>
              <a:ext cx="3423101" cy="3494678"/>
            </a:xfrm>
            <a:prstGeom prst="rect">
              <a:avLst/>
            </a:prstGeom>
            <a:noFill/>
            <a:ln>
              <a:noFill/>
            </a:ln>
          </p:spPr>
        </p:pic>
        <p:pic>
          <p:nvPicPr>
            <p:cNvPr id="79" name="Google Shape;79;p9"/>
            <p:cNvPicPr preferRelativeResize="0"/>
            <p:nvPr/>
          </p:nvPicPr>
          <p:blipFill>
            <a:blip r:embed="rId2">
              <a:alphaModFix/>
            </a:blip>
            <a:stretch>
              <a:fillRect/>
            </a:stretch>
          </p:blipFill>
          <p:spPr>
            <a:xfrm rot="10800000" flipH="1">
              <a:off x="-1831700" y="3401986"/>
              <a:ext cx="3423101" cy="3494678"/>
            </a:xfrm>
            <a:prstGeom prst="rect">
              <a:avLst/>
            </a:prstGeom>
            <a:noFill/>
            <a:ln>
              <a:noFill/>
            </a:ln>
          </p:spPr>
        </p:pic>
      </p:grpSp>
      <p:sp>
        <p:nvSpPr>
          <p:cNvPr id="80" name="Google Shape;80;p9"/>
          <p:cNvSpPr txBox="1">
            <a:spLocks noGrp="1"/>
          </p:cNvSpPr>
          <p:nvPr>
            <p:ph type="title"/>
          </p:nvPr>
        </p:nvSpPr>
        <p:spPr>
          <a:xfrm flipH="1">
            <a:off x="4938475" y="1534638"/>
            <a:ext cx="3492300" cy="1095600"/>
          </a:xfrm>
          <a:prstGeom prst="rect">
            <a:avLst/>
          </a:prstGeom>
        </p:spPr>
        <p:txBody>
          <a:bodyPr spcFirstLastPara="1" wrap="square" lIns="91425" tIns="91425" rIns="91425" bIns="91425" anchor="b" anchorCtr="0">
            <a:noAutofit/>
          </a:bodyPr>
          <a:lstStyle>
            <a:lvl1pPr lvl="0" algn="r" rtl="0">
              <a:spcBef>
                <a:spcPct val="0"/>
              </a:spcBef>
              <a:spcAft>
                <a:spcPct val="0"/>
              </a:spcAft>
              <a:buSzPts val="3400"/>
              <a:buNone/>
              <a:defRPr sz="6000"/>
            </a:lvl1pPr>
            <a:lvl2pPr lvl="1" algn="ctr" rtl="0">
              <a:spcBef>
                <a:spcPct val="0"/>
              </a:spcBef>
              <a:spcAft>
                <a:spcPct val="0"/>
              </a:spcAft>
              <a:buSzPts val="3900"/>
              <a:buNone/>
              <a:defRPr/>
            </a:lvl2pPr>
            <a:lvl3pPr lvl="2" algn="ctr" rtl="0">
              <a:spcBef>
                <a:spcPct val="0"/>
              </a:spcBef>
              <a:spcAft>
                <a:spcPct val="0"/>
              </a:spcAft>
              <a:buSzPts val="3900"/>
              <a:buNone/>
              <a:defRPr/>
            </a:lvl3pPr>
            <a:lvl4pPr lvl="3" algn="ctr" rtl="0">
              <a:spcBef>
                <a:spcPct val="0"/>
              </a:spcBef>
              <a:spcAft>
                <a:spcPct val="0"/>
              </a:spcAft>
              <a:buSzPts val="3900"/>
              <a:buNone/>
              <a:defRPr/>
            </a:lvl4pPr>
            <a:lvl5pPr lvl="4" algn="ctr" rtl="0">
              <a:spcBef>
                <a:spcPct val="0"/>
              </a:spcBef>
              <a:spcAft>
                <a:spcPct val="0"/>
              </a:spcAft>
              <a:buSzPts val="3900"/>
              <a:buNone/>
              <a:defRPr/>
            </a:lvl5pPr>
            <a:lvl6pPr lvl="5" algn="ctr" rtl="0">
              <a:spcBef>
                <a:spcPct val="0"/>
              </a:spcBef>
              <a:spcAft>
                <a:spcPct val="0"/>
              </a:spcAft>
              <a:buSzPts val="3900"/>
              <a:buNone/>
              <a:defRPr/>
            </a:lvl6pPr>
            <a:lvl7pPr lvl="6" algn="ctr" rtl="0">
              <a:spcBef>
                <a:spcPct val="0"/>
              </a:spcBef>
              <a:spcAft>
                <a:spcPct val="0"/>
              </a:spcAft>
              <a:buSzPts val="3900"/>
              <a:buNone/>
              <a:defRPr/>
            </a:lvl7pPr>
            <a:lvl8pPr lvl="7" algn="ctr" rtl="0">
              <a:spcBef>
                <a:spcPct val="0"/>
              </a:spcBef>
              <a:spcAft>
                <a:spcPct val="0"/>
              </a:spcAft>
              <a:buSzPts val="3900"/>
              <a:buNone/>
              <a:defRPr/>
            </a:lvl8pPr>
            <a:lvl9pPr lvl="8" algn="ctr" rtl="0">
              <a:spcBef>
                <a:spcPct val="0"/>
              </a:spcBef>
              <a:spcAft>
                <a:spcPct val="0"/>
              </a:spcAft>
              <a:buSzPts val="3900"/>
              <a:buNone/>
              <a:defRPr/>
            </a:lvl9pPr>
          </a:lstStyle>
          <a:p>
            <a:endParaRPr/>
          </a:p>
        </p:txBody>
      </p:sp>
      <p:sp>
        <p:nvSpPr>
          <p:cNvPr id="81" name="Google Shape;81;p9"/>
          <p:cNvSpPr txBox="1">
            <a:spLocks noGrp="1"/>
          </p:cNvSpPr>
          <p:nvPr>
            <p:ph type="subTitle" idx="1"/>
          </p:nvPr>
        </p:nvSpPr>
        <p:spPr>
          <a:xfrm flipH="1">
            <a:off x="4938475" y="2554063"/>
            <a:ext cx="3492300" cy="1054800"/>
          </a:xfrm>
          <a:prstGeom prst="rect">
            <a:avLst/>
          </a:prstGeom>
          <a:noFill/>
        </p:spPr>
        <p:txBody>
          <a:bodyPr spcFirstLastPara="1" wrap="square" lIns="91425" tIns="91425" rIns="91425" bIns="91425" anchor="t" anchorCtr="0">
            <a:noAutofit/>
          </a:bodyPr>
          <a:lstStyle>
            <a:lvl1pPr lvl="0" algn="r" rtl="0">
              <a:lnSpc>
                <a:spcPct val="100000"/>
              </a:lnSpc>
              <a:spcBef>
                <a:spcPct val="0"/>
              </a:spcBef>
              <a:spcAft>
                <a:spcPct val="0"/>
              </a:spcAft>
              <a:buSzPts val="1200"/>
              <a:buNone/>
              <a:defRPr sz="1600"/>
            </a:lvl1pPr>
            <a:lvl2pPr lvl="1" algn="ctr" rtl="0">
              <a:lnSpc>
                <a:spcPct val="100000"/>
              </a:lnSpc>
              <a:spcBef>
                <a:spcPct val="0"/>
              </a:spcBef>
              <a:spcAft>
                <a:spcPct val="0"/>
              </a:spcAft>
              <a:buSzPts val="1200"/>
              <a:buNone/>
              <a:defRPr/>
            </a:lvl2pPr>
            <a:lvl3pPr lvl="2" algn="ctr" rtl="0">
              <a:lnSpc>
                <a:spcPct val="100000"/>
              </a:lnSpc>
              <a:spcBef>
                <a:spcPct val="0"/>
              </a:spcBef>
              <a:spcAft>
                <a:spcPct val="0"/>
              </a:spcAft>
              <a:buSzPts val="1200"/>
              <a:buNone/>
              <a:defRPr/>
            </a:lvl3pPr>
            <a:lvl4pPr lvl="3" algn="ctr" rtl="0">
              <a:lnSpc>
                <a:spcPct val="100000"/>
              </a:lnSpc>
              <a:spcBef>
                <a:spcPct val="0"/>
              </a:spcBef>
              <a:spcAft>
                <a:spcPct val="0"/>
              </a:spcAft>
              <a:buSzPts val="1200"/>
              <a:buNone/>
              <a:defRPr/>
            </a:lvl4pPr>
            <a:lvl5pPr lvl="4" algn="ctr" rtl="0">
              <a:lnSpc>
                <a:spcPct val="100000"/>
              </a:lnSpc>
              <a:spcBef>
                <a:spcPct val="0"/>
              </a:spcBef>
              <a:spcAft>
                <a:spcPct val="0"/>
              </a:spcAft>
              <a:buSzPts val="1200"/>
              <a:buNone/>
              <a:defRPr/>
            </a:lvl5pPr>
            <a:lvl6pPr lvl="5" algn="ctr" rtl="0">
              <a:lnSpc>
                <a:spcPct val="100000"/>
              </a:lnSpc>
              <a:spcBef>
                <a:spcPct val="0"/>
              </a:spcBef>
              <a:spcAft>
                <a:spcPct val="0"/>
              </a:spcAft>
              <a:buSzPts val="1200"/>
              <a:buNone/>
              <a:defRPr/>
            </a:lvl6pPr>
            <a:lvl7pPr lvl="6" algn="ctr" rtl="0">
              <a:lnSpc>
                <a:spcPct val="100000"/>
              </a:lnSpc>
              <a:spcBef>
                <a:spcPct val="0"/>
              </a:spcBef>
              <a:spcAft>
                <a:spcPct val="0"/>
              </a:spcAft>
              <a:buSzPts val="1200"/>
              <a:buNone/>
              <a:defRPr/>
            </a:lvl7pPr>
            <a:lvl8pPr lvl="7" algn="ctr" rtl="0">
              <a:lnSpc>
                <a:spcPct val="100000"/>
              </a:lnSpc>
              <a:spcBef>
                <a:spcPct val="0"/>
              </a:spcBef>
              <a:spcAft>
                <a:spcPct val="0"/>
              </a:spcAft>
              <a:buSzPts val="1200"/>
              <a:buNone/>
              <a:defRPr/>
            </a:lvl8pPr>
            <a:lvl9pPr lvl="8" algn="ctr" rtl="0">
              <a:lnSpc>
                <a:spcPct val="100000"/>
              </a:lnSpc>
              <a:spcBef>
                <a:spcPct val="0"/>
              </a:spcBef>
              <a:spcAft>
                <a:spcPct val="0"/>
              </a:spcAft>
              <a:buSzPts val="1200"/>
              <a:buNone/>
              <a:defRPr/>
            </a:lvl9pPr>
          </a:lstStyle>
          <a:p>
            <a:endParaRPr/>
          </a:p>
        </p:txBody>
      </p:sp>
      <p:sp>
        <p:nvSpPr>
          <p:cNvPr id="82" name="Google Shape;82;p9"/>
          <p:cNvSpPr>
            <a:spLocks noGrp="1"/>
          </p:cNvSpPr>
          <p:nvPr>
            <p:ph type="pic" idx="2"/>
          </p:nvPr>
        </p:nvSpPr>
        <p:spPr>
          <a:xfrm>
            <a:off x="-1152787" y="539750"/>
            <a:ext cx="4685400" cy="4064100"/>
          </a:xfrm>
          <a:prstGeom prst="hexagon">
            <a:avLst>
              <a:gd name="adj" fmla="val 25000"/>
              <a:gd name="vf" fmla="val 115470"/>
            </a:avLst>
          </a:prstGeom>
          <a:noFill/>
          <a:ln w="76200" cap="flat" cmpd="sng">
            <a:solidFill>
              <a:schemeClr val="accent1"/>
            </a:solidFill>
            <a:prstDash val="solid"/>
            <a:miter lim="8000"/>
            <a:headEnd type="none" w="sm" len="sm"/>
            <a:tailEnd type="none" w="sm" len="sm"/>
          </a:ln>
        </p:spPr>
        <p:txBody>
          <a:bodyPr/>
          <a:lstStyle/>
          <a:p>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3"/>
        <p:cNvGrpSpPr/>
        <p:nvPr/>
      </p:nvGrpSpPr>
      <p:grpSpPr>
        <a:xfrm>
          <a:off x="0" y="0"/>
          <a:ext cx="0" cy="0"/>
          <a:chOff x="0" y="0"/>
          <a:chExt cx="0" cy="0"/>
        </a:xfrm>
      </p:grpSpPr>
      <p:sp>
        <p:nvSpPr>
          <p:cNvPr id="84" name="Google Shape;84;p10"/>
          <p:cNvSpPr>
            <a:spLocks noGrp="1"/>
          </p:cNvSpPr>
          <p:nvPr>
            <p:ph type="pic" idx="2"/>
          </p:nvPr>
        </p:nvSpPr>
        <p:spPr>
          <a:xfrm>
            <a:off x="0" y="0"/>
            <a:ext cx="9144000" cy="5143500"/>
          </a:xfrm>
          <a:prstGeom prst="rect">
            <a:avLst/>
          </a:prstGeom>
          <a:noFill/>
          <a:ln>
            <a:noFill/>
          </a:ln>
        </p:spPr>
        <p:txBody>
          <a:bodyPr/>
          <a:lstStyle/>
          <a:p>
            <a:endParaRPr/>
          </a:p>
        </p:txBody>
      </p:sp>
      <p:sp>
        <p:nvSpPr>
          <p:cNvPr id="85" name="Google Shape;85;p10"/>
          <p:cNvSpPr txBox="1">
            <a:spLocks noGrp="1"/>
          </p:cNvSpPr>
          <p:nvPr>
            <p:ph type="title"/>
          </p:nvPr>
        </p:nvSpPr>
        <p:spPr>
          <a:xfrm>
            <a:off x="713225" y="3939875"/>
            <a:ext cx="7717500" cy="664200"/>
          </a:xfrm>
          <a:prstGeom prst="rect">
            <a:avLst/>
          </a:prstGeom>
          <a:solidFill>
            <a:schemeClr val="dk1"/>
          </a:solidFill>
        </p:spPr>
        <p:txBody>
          <a:bodyPr spcFirstLastPara="1" wrap="square" lIns="91425" tIns="91425" rIns="91425" bIns="91425" anchor="t" anchorCtr="0">
            <a:noAutofit/>
          </a:bodyPr>
          <a:lstStyle>
            <a:lvl1pPr lvl="0" algn="ctr" rtl="0">
              <a:spcBef>
                <a:spcPct val="0"/>
              </a:spcBef>
              <a:spcAft>
                <a:spcPct val="0"/>
              </a:spcAft>
              <a:buSzPts val="3400"/>
              <a:buNone/>
              <a:defRPr sz="3000"/>
            </a:lvl1pPr>
            <a:lvl2pPr lvl="1" algn="ctr" rtl="0">
              <a:spcBef>
                <a:spcPct val="0"/>
              </a:spcBef>
              <a:spcAft>
                <a:spcPct val="0"/>
              </a:spcAft>
              <a:buSzPts val="3900"/>
              <a:buNone/>
              <a:defRPr/>
            </a:lvl2pPr>
            <a:lvl3pPr lvl="2" algn="ctr" rtl="0">
              <a:spcBef>
                <a:spcPct val="0"/>
              </a:spcBef>
              <a:spcAft>
                <a:spcPct val="0"/>
              </a:spcAft>
              <a:buSzPts val="3900"/>
              <a:buNone/>
              <a:defRPr/>
            </a:lvl3pPr>
            <a:lvl4pPr lvl="3" algn="ctr" rtl="0">
              <a:spcBef>
                <a:spcPct val="0"/>
              </a:spcBef>
              <a:spcAft>
                <a:spcPct val="0"/>
              </a:spcAft>
              <a:buSzPts val="3900"/>
              <a:buNone/>
              <a:defRPr/>
            </a:lvl4pPr>
            <a:lvl5pPr lvl="4" algn="ctr" rtl="0">
              <a:spcBef>
                <a:spcPct val="0"/>
              </a:spcBef>
              <a:spcAft>
                <a:spcPct val="0"/>
              </a:spcAft>
              <a:buSzPts val="3900"/>
              <a:buNone/>
              <a:defRPr/>
            </a:lvl5pPr>
            <a:lvl6pPr lvl="5" algn="ctr" rtl="0">
              <a:spcBef>
                <a:spcPct val="0"/>
              </a:spcBef>
              <a:spcAft>
                <a:spcPct val="0"/>
              </a:spcAft>
              <a:buSzPts val="3900"/>
              <a:buNone/>
              <a:defRPr/>
            </a:lvl6pPr>
            <a:lvl7pPr lvl="6" algn="ctr" rtl="0">
              <a:spcBef>
                <a:spcPct val="0"/>
              </a:spcBef>
              <a:spcAft>
                <a:spcPct val="0"/>
              </a:spcAft>
              <a:buSzPts val="3900"/>
              <a:buNone/>
              <a:defRPr/>
            </a:lvl7pPr>
            <a:lvl8pPr lvl="7" algn="ctr" rtl="0">
              <a:spcBef>
                <a:spcPct val="0"/>
              </a:spcBef>
              <a:spcAft>
                <a:spcPct val="0"/>
              </a:spcAft>
              <a:buSzPts val="3900"/>
              <a:buNone/>
              <a:defRPr/>
            </a:lvl8pPr>
            <a:lvl9pPr lvl="8" algn="ctr" rtl="0">
              <a:spcBef>
                <a:spcPct val="0"/>
              </a:spcBef>
              <a:spcAft>
                <a:spcPct val="0"/>
              </a:spcAft>
              <a:buSzPts val="3900"/>
              <a:buNone/>
              <a:defRPr/>
            </a:lvl9pPr>
          </a:lstStyle>
          <a:p>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9.xml"/><Relationship Id="rId1"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image" Target="../media/image1.png"/><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theme" Target="../theme/theme3.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59.xml"/><Relationship Id="rId7" Type="http://schemas.openxmlformats.org/officeDocument/2006/relationships/theme" Target="../theme/theme4.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5" Type="http://schemas.openxmlformats.org/officeDocument/2006/relationships/slideLayout" Target="../slideLayouts/slideLayout61.xml"/><Relationship Id="rId4"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29">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ct val="0"/>
              </a:spcBef>
              <a:spcAft>
                <a:spcPct val="0"/>
              </a:spcAft>
              <a:buClr>
                <a:schemeClr val="accent2"/>
              </a:buClr>
              <a:buSzPts val="3400"/>
              <a:buFont typeface="Teko Medium"/>
              <a:buNone/>
              <a:defRPr sz="3400">
                <a:solidFill>
                  <a:schemeClr val="accent2"/>
                </a:solidFill>
                <a:latin typeface="Teko Medium"/>
                <a:ea typeface="Teko Medium"/>
                <a:cs typeface="Teko Medium"/>
                <a:sym typeface="Teko Medium"/>
              </a:defRPr>
            </a:lvl1pPr>
            <a:lvl2pPr lvl="1" rtl="0">
              <a:spcBef>
                <a:spcPct val="0"/>
              </a:spcBef>
              <a:spcAft>
                <a:spcPct val="0"/>
              </a:spcAft>
              <a:buClr>
                <a:schemeClr val="accent2"/>
              </a:buClr>
              <a:buSzPts val="3900"/>
              <a:buFont typeface="Teko Medium"/>
              <a:buNone/>
              <a:defRPr sz="3900">
                <a:solidFill>
                  <a:schemeClr val="accent2"/>
                </a:solidFill>
                <a:latin typeface="Teko Medium"/>
                <a:ea typeface="Teko Medium"/>
                <a:cs typeface="Teko Medium"/>
                <a:sym typeface="Teko Medium"/>
              </a:defRPr>
            </a:lvl2pPr>
            <a:lvl3pPr lvl="2" rtl="0">
              <a:spcBef>
                <a:spcPct val="0"/>
              </a:spcBef>
              <a:spcAft>
                <a:spcPct val="0"/>
              </a:spcAft>
              <a:buClr>
                <a:schemeClr val="accent2"/>
              </a:buClr>
              <a:buSzPts val="3900"/>
              <a:buFont typeface="Teko Medium"/>
              <a:buNone/>
              <a:defRPr sz="3900">
                <a:solidFill>
                  <a:schemeClr val="accent2"/>
                </a:solidFill>
                <a:latin typeface="Teko Medium"/>
                <a:ea typeface="Teko Medium"/>
                <a:cs typeface="Teko Medium"/>
                <a:sym typeface="Teko Medium"/>
              </a:defRPr>
            </a:lvl3pPr>
            <a:lvl4pPr lvl="3" rtl="0">
              <a:spcBef>
                <a:spcPct val="0"/>
              </a:spcBef>
              <a:spcAft>
                <a:spcPct val="0"/>
              </a:spcAft>
              <a:buClr>
                <a:schemeClr val="accent2"/>
              </a:buClr>
              <a:buSzPts val="3900"/>
              <a:buFont typeface="Teko Medium"/>
              <a:buNone/>
              <a:defRPr sz="3900">
                <a:solidFill>
                  <a:schemeClr val="accent2"/>
                </a:solidFill>
                <a:latin typeface="Teko Medium"/>
                <a:ea typeface="Teko Medium"/>
                <a:cs typeface="Teko Medium"/>
                <a:sym typeface="Teko Medium"/>
              </a:defRPr>
            </a:lvl4pPr>
            <a:lvl5pPr lvl="4" rtl="0">
              <a:spcBef>
                <a:spcPct val="0"/>
              </a:spcBef>
              <a:spcAft>
                <a:spcPct val="0"/>
              </a:spcAft>
              <a:buClr>
                <a:schemeClr val="accent2"/>
              </a:buClr>
              <a:buSzPts val="3900"/>
              <a:buFont typeface="Teko Medium"/>
              <a:buNone/>
              <a:defRPr sz="3900">
                <a:solidFill>
                  <a:schemeClr val="accent2"/>
                </a:solidFill>
                <a:latin typeface="Teko Medium"/>
                <a:ea typeface="Teko Medium"/>
                <a:cs typeface="Teko Medium"/>
                <a:sym typeface="Teko Medium"/>
              </a:defRPr>
            </a:lvl5pPr>
            <a:lvl6pPr lvl="5" rtl="0">
              <a:spcBef>
                <a:spcPct val="0"/>
              </a:spcBef>
              <a:spcAft>
                <a:spcPct val="0"/>
              </a:spcAft>
              <a:buClr>
                <a:schemeClr val="accent2"/>
              </a:buClr>
              <a:buSzPts val="3900"/>
              <a:buFont typeface="Teko Medium"/>
              <a:buNone/>
              <a:defRPr sz="3900">
                <a:solidFill>
                  <a:schemeClr val="accent2"/>
                </a:solidFill>
                <a:latin typeface="Teko Medium"/>
                <a:ea typeface="Teko Medium"/>
                <a:cs typeface="Teko Medium"/>
                <a:sym typeface="Teko Medium"/>
              </a:defRPr>
            </a:lvl6pPr>
            <a:lvl7pPr lvl="6" rtl="0">
              <a:spcBef>
                <a:spcPct val="0"/>
              </a:spcBef>
              <a:spcAft>
                <a:spcPct val="0"/>
              </a:spcAft>
              <a:buClr>
                <a:schemeClr val="accent2"/>
              </a:buClr>
              <a:buSzPts val="3900"/>
              <a:buFont typeface="Teko Medium"/>
              <a:buNone/>
              <a:defRPr sz="3900">
                <a:solidFill>
                  <a:schemeClr val="accent2"/>
                </a:solidFill>
                <a:latin typeface="Teko Medium"/>
                <a:ea typeface="Teko Medium"/>
                <a:cs typeface="Teko Medium"/>
                <a:sym typeface="Teko Medium"/>
              </a:defRPr>
            </a:lvl7pPr>
            <a:lvl8pPr lvl="7" rtl="0">
              <a:spcBef>
                <a:spcPct val="0"/>
              </a:spcBef>
              <a:spcAft>
                <a:spcPct val="0"/>
              </a:spcAft>
              <a:buClr>
                <a:schemeClr val="accent2"/>
              </a:buClr>
              <a:buSzPts val="3900"/>
              <a:buFont typeface="Teko Medium"/>
              <a:buNone/>
              <a:defRPr sz="3900">
                <a:solidFill>
                  <a:schemeClr val="accent2"/>
                </a:solidFill>
                <a:latin typeface="Teko Medium"/>
                <a:ea typeface="Teko Medium"/>
                <a:cs typeface="Teko Medium"/>
                <a:sym typeface="Teko Medium"/>
              </a:defRPr>
            </a:lvl8pPr>
            <a:lvl9pPr lvl="8" rtl="0">
              <a:spcBef>
                <a:spcPct val="0"/>
              </a:spcBef>
              <a:spcAft>
                <a:spcPct val="0"/>
              </a:spcAft>
              <a:buClr>
                <a:schemeClr val="accent2"/>
              </a:buClr>
              <a:buSzPts val="3900"/>
              <a:buFont typeface="Teko Medium"/>
              <a:buNone/>
              <a:defRPr sz="3900">
                <a:solidFill>
                  <a:schemeClr val="accent2"/>
                </a:solidFill>
                <a:latin typeface="Teko Medium"/>
                <a:ea typeface="Teko Medium"/>
                <a:cs typeface="Teko Medium"/>
                <a:sym typeface="Teko Medium"/>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ct val="0"/>
              </a:spcBef>
              <a:spcAft>
                <a:spcPct val="0"/>
              </a:spcAft>
              <a:buClr>
                <a:schemeClr val="accent2"/>
              </a:buClr>
              <a:buSzPts val="1200"/>
              <a:buFont typeface="Golos Text"/>
              <a:buChar char="●"/>
              <a:defRPr sz="1200">
                <a:solidFill>
                  <a:schemeClr val="accent2"/>
                </a:solidFill>
                <a:latin typeface="Golos Text"/>
                <a:ea typeface="Golos Text"/>
                <a:cs typeface="Golos Text"/>
                <a:sym typeface="Golos Text"/>
              </a:defRPr>
            </a:lvl1pPr>
            <a:lvl2pPr marL="914400" lvl="1" indent="-304800">
              <a:lnSpc>
                <a:spcPct val="100000"/>
              </a:lnSpc>
              <a:spcBef>
                <a:spcPct val="0"/>
              </a:spcBef>
              <a:spcAft>
                <a:spcPct val="0"/>
              </a:spcAft>
              <a:buClr>
                <a:schemeClr val="accent2"/>
              </a:buClr>
              <a:buSzPts val="1200"/>
              <a:buFont typeface="Golos Text"/>
              <a:buChar char="○"/>
              <a:defRPr sz="1200">
                <a:solidFill>
                  <a:schemeClr val="accent2"/>
                </a:solidFill>
                <a:latin typeface="Golos Text"/>
                <a:ea typeface="Golos Text"/>
                <a:cs typeface="Golos Text"/>
                <a:sym typeface="Golos Text"/>
              </a:defRPr>
            </a:lvl2pPr>
            <a:lvl3pPr marL="1371600" lvl="2" indent="-304800">
              <a:lnSpc>
                <a:spcPct val="100000"/>
              </a:lnSpc>
              <a:spcBef>
                <a:spcPct val="0"/>
              </a:spcBef>
              <a:spcAft>
                <a:spcPct val="0"/>
              </a:spcAft>
              <a:buClr>
                <a:schemeClr val="accent2"/>
              </a:buClr>
              <a:buSzPts val="1200"/>
              <a:buFont typeface="Golos Text"/>
              <a:buChar char="■"/>
              <a:defRPr sz="1200">
                <a:solidFill>
                  <a:schemeClr val="accent2"/>
                </a:solidFill>
                <a:latin typeface="Golos Text"/>
                <a:ea typeface="Golos Text"/>
                <a:cs typeface="Golos Text"/>
                <a:sym typeface="Golos Text"/>
              </a:defRPr>
            </a:lvl3pPr>
            <a:lvl4pPr marL="1828800" lvl="3" indent="-304800">
              <a:lnSpc>
                <a:spcPct val="100000"/>
              </a:lnSpc>
              <a:spcBef>
                <a:spcPct val="0"/>
              </a:spcBef>
              <a:spcAft>
                <a:spcPct val="0"/>
              </a:spcAft>
              <a:buClr>
                <a:schemeClr val="accent2"/>
              </a:buClr>
              <a:buSzPts val="1200"/>
              <a:buFont typeface="Golos Text"/>
              <a:buChar char="●"/>
              <a:defRPr sz="1200">
                <a:solidFill>
                  <a:schemeClr val="accent2"/>
                </a:solidFill>
                <a:latin typeface="Golos Text"/>
                <a:ea typeface="Golos Text"/>
                <a:cs typeface="Golos Text"/>
                <a:sym typeface="Golos Text"/>
              </a:defRPr>
            </a:lvl4pPr>
            <a:lvl5pPr marL="2286000" lvl="4" indent="-304800">
              <a:lnSpc>
                <a:spcPct val="100000"/>
              </a:lnSpc>
              <a:spcBef>
                <a:spcPct val="0"/>
              </a:spcBef>
              <a:spcAft>
                <a:spcPct val="0"/>
              </a:spcAft>
              <a:buClr>
                <a:schemeClr val="accent2"/>
              </a:buClr>
              <a:buSzPts val="1200"/>
              <a:buFont typeface="Golos Text"/>
              <a:buChar char="○"/>
              <a:defRPr sz="1200">
                <a:solidFill>
                  <a:schemeClr val="accent2"/>
                </a:solidFill>
                <a:latin typeface="Golos Text"/>
                <a:ea typeface="Golos Text"/>
                <a:cs typeface="Golos Text"/>
                <a:sym typeface="Golos Text"/>
              </a:defRPr>
            </a:lvl5pPr>
            <a:lvl6pPr marL="2743200" lvl="5" indent="-304800">
              <a:lnSpc>
                <a:spcPct val="100000"/>
              </a:lnSpc>
              <a:spcBef>
                <a:spcPct val="0"/>
              </a:spcBef>
              <a:spcAft>
                <a:spcPct val="0"/>
              </a:spcAft>
              <a:buClr>
                <a:schemeClr val="accent2"/>
              </a:buClr>
              <a:buSzPts val="1200"/>
              <a:buFont typeface="Golos Text"/>
              <a:buChar char="■"/>
              <a:defRPr sz="1200">
                <a:solidFill>
                  <a:schemeClr val="accent2"/>
                </a:solidFill>
                <a:latin typeface="Golos Text"/>
                <a:ea typeface="Golos Text"/>
                <a:cs typeface="Golos Text"/>
                <a:sym typeface="Golos Text"/>
              </a:defRPr>
            </a:lvl6pPr>
            <a:lvl7pPr marL="3200400" lvl="6" indent="-304800">
              <a:lnSpc>
                <a:spcPct val="100000"/>
              </a:lnSpc>
              <a:spcBef>
                <a:spcPct val="0"/>
              </a:spcBef>
              <a:spcAft>
                <a:spcPct val="0"/>
              </a:spcAft>
              <a:buClr>
                <a:schemeClr val="accent2"/>
              </a:buClr>
              <a:buSzPts val="1200"/>
              <a:buFont typeface="Golos Text"/>
              <a:buChar char="●"/>
              <a:defRPr sz="1200">
                <a:solidFill>
                  <a:schemeClr val="accent2"/>
                </a:solidFill>
                <a:latin typeface="Golos Text"/>
                <a:ea typeface="Golos Text"/>
                <a:cs typeface="Golos Text"/>
                <a:sym typeface="Golos Text"/>
              </a:defRPr>
            </a:lvl7pPr>
            <a:lvl8pPr marL="3657600" lvl="7" indent="-304800">
              <a:lnSpc>
                <a:spcPct val="100000"/>
              </a:lnSpc>
              <a:spcBef>
                <a:spcPct val="0"/>
              </a:spcBef>
              <a:spcAft>
                <a:spcPct val="0"/>
              </a:spcAft>
              <a:buClr>
                <a:schemeClr val="accent2"/>
              </a:buClr>
              <a:buSzPts val="1200"/>
              <a:buFont typeface="Golos Text"/>
              <a:buChar char="○"/>
              <a:defRPr sz="1200">
                <a:solidFill>
                  <a:schemeClr val="accent2"/>
                </a:solidFill>
                <a:latin typeface="Golos Text"/>
                <a:ea typeface="Golos Text"/>
                <a:cs typeface="Golos Text"/>
                <a:sym typeface="Golos Text"/>
              </a:defRPr>
            </a:lvl8pPr>
            <a:lvl9pPr marL="4114800" lvl="8" indent="-304800">
              <a:lnSpc>
                <a:spcPct val="100000"/>
              </a:lnSpc>
              <a:spcBef>
                <a:spcPct val="0"/>
              </a:spcBef>
              <a:spcAft>
                <a:spcPct val="0"/>
              </a:spcAft>
              <a:buClr>
                <a:schemeClr val="accent2"/>
              </a:buClr>
              <a:buSzPts val="1200"/>
              <a:buFont typeface="Golos Text"/>
              <a:buChar char="■"/>
              <a:defRPr sz="1200">
                <a:solidFill>
                  <a:schemeClr val="accent2"/>
                </a:solidFill>
                <a:latin typeface="Golos Text"/>
                <a:ea typeface="Golos Text"/>
                <a:cs typeface="Golos Text"/>
                <a:sym typeface="Golos Tex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transition/>
  <p:hf hdr="0" ftr="0" dt="0"/>
  <p:txStyles>
    <p:title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266"/>
        <p:cNvGrpSpPr/>
        <p:nvPr/>
      </p:nvGrpSpPr>
      <p:grpSpPr>
        <a:xfrm>
          <a:off x="0" y="0"/>
          <a:ext cx="0" cy="0"/>
          <a:chOff x="0" y="0"/>
          <a:chExt cx="0" cy="0"/>
        </a:xfrm>
      </p:grpSpPr>
      <p:sp>
        <p:nvSpPr>
          <p:cNvPr id="267" name="Google Shape;267;p29"/>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ct val="0"/>
              </a:spcBef>
              <a:spcAft>
                <a:spcPct val="0"/>
              </a:spcAft>
              <a:buClr>
                <a:srgbClr val="FFFFFF"/>
              </a:buClr>
              <a:buSzPts val="2400"/>
              <a:buNone/>
              <a:defRPr sz="2400">
                <a:solidFill>
                  <a:srgbClr val="FFFFFF"/>
                </a:solidFill>
              </a:defRPr>
            </a:lvl1pPr>
            <a:lvl2pPr lvl="1" algn="ctr" rtl="0">
              <a:spcBef>
                <a:spcPct val="0"/>
              </a:spcBef>
              <a:spcAft>
                <a:spcPct val="0"/>
              </a:spcAft>
              <a:buClr>
                <a:srgbClr val="FFFFFF"/>
              </a:buClr>
              <a:buSzPts val="2400"/>
              <a:buNone/>
              <a:defRPr sz="2400">
                <a:solidFill>
                  <a:srgbClr val="FFFFFF"/>
                </a:solidFill>
              </a:defRPr>
            </a:lvl2pPr>
            <a:lvl3pPr lvl="2" algn="ctr" rtl="0">
              <a:spcBef>
                <a:spcPct val="0"/>
              </a:spcBef>
              <a:spcAft>
                <a:spcPct val="0"/>
              </a:spcAft>
              <a:buClr>
                <a:srgbClr val="FFFFFF"/>
              </a:buClr>
              <a:buSzPts val="2400"/>
              <a:buNone/>
              <a:defRPr sz="2400">
                <a:solidFill>
                  <a:srgbClr val="FFFFFF"/>
                </a:solidFill>
              </a:defRPr>
            </a:lvl3pPr>
            <a:lvl4pPr lvl="3" algn="ctr" rtl="0">
              <a:spcBef>
                <a:spcPct val="0"/>
              </a:spcBef>
              <a:spcAft>
                <a:spcPct val="0"/>
              </a:spcAft>
              <a:buClr>
                <a:srgbClr val="FFFFFF"/>
              </a:buClr>
              <a:buSzPts val="2400"/>
              <a:buNone/>
              <a:defRPr sz="2400">
                <a:solidFill>
                  <a:srgbClr val="FFFFFF"/>
                </a:solidFill>
              </a:defRPr>
            </a:lvl4pPr>
            <a:lvl5pPr lvl="4" algn="ctr" rtl="0">
              <a:spcBef>
                <a:spcPct val="0"/>
              </a:spcBef>
              <a:spcAft>
                <a:spcPct val="0"/>
              </a:spcAft>
              <a:buClr>
                <a:srgbClr val="FFFFFF"/>
              </a:buClr>
              <a:buSzPts val="2400"/>
              <a:buNone/>
              <a:defRPr sz="2400">
                <a:solidFill>
                  <a:srgbClr val="FFFFFF"/>
                </a:solidFill>
              </a:defRPr>
            </a:lvl5pPr>
            <a:lvl6pPr lvl="5" algn="ctr" rtl="0">
              <a:spcBef>
                <a:spcPct val="0"/>
              </a:spcBef>
              <a:spcAft>
                <a:spcPct val="0"/>
              </a:spcAft>
              <a:buClr>
                <a:srgbClr val="FFFFFF"/>
              </a:buClr>
              <a:buSzPts val="2400"/>
              <a:buNone/>
              <a:defRPr sz="2400">
                <a:solidFill>
                  <a:srgbClr val="FFFFFF"/>
                </a:solidFill>
              </a:defRPr>
            </a:lvl6pPr>
            <a:lvl7pPr lvl="6" algn="ctr" rtl="0">
              <a:spcBef>
                <a:spcPct val="0"/>
              </a:spcBef>
              <a:spcAft>
                <a:spcPct val="0"/>
              </a:spcAft>
              <a:buClr>
                <a:srgbClr val="FFFFFF"/>
              </a:buClr>
              <a:buSzPts val="2400"/>
              <a:buNone/>
              <a:defRPr sz="2400">
                <a:solidFill>
                  <a:srgbClr val="FFFFFF"/>
                </a:solidFill>
              </a:defRPr>
            </a:lvl7pPr>
            <a:lvl8pPr lvl="7" algn="ctr" rtl="0">
              <a:spcBef>
                <a:spcPct val="0"/>
              </a:spcBef>
              <a:spcAft>
                <a:spcPct val="0"/>
              </a:spcAft>
              <a:buClr>
                <a:srgbClr val="FFFFFF"/>
              </a:buClr>
              <a:buSzPts val="2400"/>
              <a:buNone/>
              <a:defRPr sz="2400">
                <a:solidFill>
                  <a:srgbClr val="FFFFFF"/>
                </a:solidFill>
              </a:defRPr>
            </a:lvl8pPr>
            <a:lvl9pPr lvl="8" algn="ctr" rtl="0">
              <a:spcBef>
                <a:spcPct val="0"/>
              </a:spcBef>
              <a:spcAft>
                <a:spcPct val="0"/>
              </a:spcAft>
              <a:buClr>
                <a:srgbClr val="FFFFFF"/>
              </a:buClr>
              <a:buSzPts val="2400"/>
              <a:buNone/>
              <a:defRPr sz="2400">
                <a:solidFill>
                  <a:srgbClr val="FFFFFF"/>
                </a:solidFill>
              </a:defRPr>
            </a:lvl9pPr>
          </a:lstStyle>
          <a:p>
            <a:endParaRPr/>
          </a:p>
        </p:txBody>
      </p:sp>
      <p:sp>
        <p:nvSpPr>
          <p:cNvPr id="268" name="Google Shape;268;p29"/>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ct val="0"/>
              </a:spcBef>
              <a:spcAft>
                <a:spcPct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ct val="0"/>
              </a:spcBef>
              <a:spcAft>
                <a:spcPct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ct val="0"/>
              </a:spcBef>
              <a:spcAft>
                <a:spcPct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ct val="0"/>
              </a:spcBef>
              <a:spcAft>
                <a:spcPct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ct val="0"/>
              </a:spcBef>
              <a:spcAft>
                <a:spcPct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ct val="0"/>
              </a:spcBef>
              <a:spcAft>
                <a:spcPct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ct val="0"/>
              </a:spcBef>
              <a:spcAft>
                <a:spcPct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ct val="0"/>
              </a:spcBef>
              <a:spcAft>
                <a:spcPct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ct val="0"/>
              </a:spcBef>
              <a:spcAft>
                <a:spcPct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Lst>
  <p:transition/>
  <p:hf hdr="0" ftr="0" dt="0"/>
  <p:txStyles>
    <p:title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a:blip r:embed="rId29">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ct val="0"/>
              </a:spcBef>
              <a:spcAft>
                <a:spcPct val="0"/>
              </a:spcAft>
              <a:buClr>
                <a:schemeClr val="accent2"/>
              </a:buClr>
              <a:buSzPts val="3400"/>
              <a:buFont typeface="Teko Medium"/>
              <a:buNone/>
              <a:defRPr sz="3400">
                <a:solidFill>
                  <a:schemeClr val="accent2"/>
                </a:solidFill>
                <a:latin typeface="Teko Medium"/>
                <a:ea typeface="Teko Medium"/>
                <a:cs typeface="Teko Medium"/>
                <a:sym typeface="Teko Medium"/>
              </a:defRPr>
            </a:lvl1pPr>
            <a:lvl2pPr lvl="1" rtl="0">
              <a:spcBef>
                <a:spcPct val="0"/>
              </a:spcBef>
              <a:spcAft>
                <a:spcPct val="0"/>
              </a:spcAft>
              <a:buClr>
                <a:schemeClr val="accent2"/>
              </a:buClr>
              <a:buSzPts val="3900"/>
              <a:buFont typeface="Teko Medium"/>
              <a:buNone/>
              <a:defRPr sz="3900">
                <a:solidFill>
                  <a:schemeClr val="accent2"/>
                </a:solidFill>
                <a:latin typeface="Teko Medium"/>
                <a:ea typeface="Teko Medium"/>
                <a:cs typeface="Teko Medium"/>
                <a:sym typeface="Teko Medium"/>
              </a:defRPr>
            </a:lvl2pPr>
            <a:lvl3pPr lvl="2" rtl="0">
              <a:spcBef>
                <a:spcPct val="0"/>
              </a:spcBef>
              <a:spcAft>
                <a:spcPct val="0"/>
              </a:spcAft>
              <a:buClr>
                <a:schemeClr val="accent2"/>
              </a:buClr>
              <a:buSzPts val="3900"/>
              <a:buFont typeface="Teko Medium"/>
              <a:buNone/>
              <a:defRPr sz="3900">
                <a:solidFill>
                  <a:schemeClr val="accent2"/>
                </a:solidFill>
                <a:latin typeface="Teko Medium"/>
                <a:ea typeface="Teko Medium"/>
                <a:cs typeface="Teko Medium"/>
                <a:sym typeface="Teko Medium"/>
              </a:defRPr>
            </a:lvl3pPr>
            <a:lvl4pPr lvl="3" rtl="0">
              <a:spcBef>
                <a:spcPct val="0"/>
              </a:spcBef>
              <a:spcAft>
                <a:spcPct val="0"/>
              </a:spcAft>
              <a:buClr>
                <a:schemeClr val="accent2"/>
              </a:buClr>
              <a:buSzPts val="3900"/>
              <a:buFont typeface="Teko Medium"/>
              <a:buNone/>
              <a:defRPr sz="3900">
                <a:solidFill>
                  <a:schemeClr val="accent2"/>
                </a:solidFill>
                <a:latin typeface="Teko Medium"/>
                <a:ea typeface="Teko Medium"/>
                <a:cs typeface="Teko Medium"/>
                <a:sym typeface="Teko Medium"/>
              </a:defRPr>
            </a:lvl4pPr>
            <a:lvl5pPr lvl="4" rtl="0">
              <a:spcBef>
                <a:spcPct val="0"/>
              </a:spcBef>
              <a:spcAft>
                <a:spcPct val="0"/>
              </a:spcAft>
              <a:buClr>
                <a:schemeClr val="accent2"/>
              </a:buClr>
              <a:buSzPts val="3900"/>
              <a:buFont typeface="Teko Medium"/>
              <a:buNone/>
              <a:defRPr sz="3900">
                <a:solidFill>
                  <a:schemeClr val="accent2"/>
                </a:solidFill>
                <a:latin typeface="Teko Medium"/>
                <a:ea typeface="Teko Medium"/>
                <a:cs typeface="Teko Medium"/>
                <a:sym typeface="Teko Medium"/>
              </a:defRPr>
            </a:lvl5pPr>
            <a:lvl6pPr lvl="5" rtl="0">
              <a:spcBef>
                <a:spcPct val="0"/>
              </a:spcBef>
              <a:spcAft>
                <a:spcPct val="0"/>
              </a:spcAft>
              <a:buClr>
                <a:schemeClr val="accent2"/>
              </a:buClr>
              <a:buSzPts val="3900"/>
              <a:buFont typeface="Teko Medium"/>
              <a:buNone/>
              <a:defRPr sz="3900">
                <a:solidFill>
                  <a:schemeClr val="accent2"/>
                </a:solidFill>
                <a:latin typeface="Teko Medium"/>
                <a:ea typeface="Teko Medium"/>
                <a:cs typeface="Teko Medium"/>
                <a:sym typeface="Teko Medium"/>
              </a:defRPr>
            </a:lvl6pPr>
            <a:lvl7pPr lvl="6" rtl="0">
              <a:spcBef>
                <a:spcPct val="0"/>
              </a:spcBef>
              <a:spcAft>
                <a:spcPct val="0"/>
              </a:spcAft>
              <a:buClr>
                <a:schemeClr val="accent2"/>
              </a:buClr>
              <a:buSzPts val="3900"/>
              <a:buFont typeface="Teko Medium"/>
              <a:buNone/>
              <a:defRPr sz="3900">
                <a:solidFill>
                  <a:schemeClr val="accent2"/>
                </a:solidFill>
                <a:latin typeface="Teko Medium"/>
                <a:ea typeface="Teko Medium"/>
                <a:cs typeface="Teko Medium"/>
                <a:sym typeface="Teko Medium"/>
              </a:defRPr>
            </a:lvl7pPr>
            <a:lvl8pPr lvl="7" rtl="0">
              <a:spcBef>
                <a:spcPct val="0"/>
              </a:spcBef>
              <a:spcAft>
                <a:spcPct val="0"/>
              </a:spcAft>
              <a:buClr>
                <a:schemeClr val="accent2"/>
              </a:buClr>
              <a:buSzPts val="3900"/>
              <a:buFont typeface="Teko Medium"/>
              <a:buNone/>
              <a:defRPr sz="3900">
                <a:solidFill>
                  <a:schemeClr val="accent2"/>
                </a:solidFill>
                <a:latin typeface="Teko Medium"/>
                <a:ea typeface="Teko Medium"/>
                <a:cs typeface="Teko Medium"/>
                <a:sym typeface="Teko Medium"/>
              </a:defRPr>
            </a:lvl8pPr>
            <a:lvl9pPr lvl="8" rtl="0">
              <a:spcBef>
                <a:spcPct val="0"/>
              </a:spcBef>
              <a:spcAft>
                <a:spcPct val="0"/>
              </a:spcAft>
              <a:buClr>
                <a:schemeClr val="accent2"/>
              </a:buClr>
              <a:buSzPts val="3900"/>
              <a:buFont typeface="Teko Medium"/>
              <a:buNone/>
              <a:defRPr sz="3900">
                <a:solidFill>
                  <a:schemeClr val="accent2"/>
                </a:solidFill>
                <a:latin typeface="Teko Medium"/>
                <a:ea typeface="Teko Medium"/>
                <a:cs typeface="Teko Medium"/>
                <a:sym typeface="Teko Medium"/>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ct val="0"/>
              </a:spcBef>
              <a:spcAft>
                <a:spcPct val="0"/>
              </a:spcAft>
              <a:buClr>
                <a:schemeClr val="accent2"/>
              </a:buClr>
              <a:buSzPts val="1200"/>
              <a:buFont typeface="Golos Text"/>
              <a:buChar char="●"/>
              <a:defRPr sz="1200">
                <a:solidFill>
                  <a:schemeClr val="accent2"/>
                </a:solidFill>
                <a:latin typeface="Golos Text"/>
                <a:ea typeface="Golos Text"/>
                <a:cs typeface="Golos Text"/>
                <a:sym typeface="Golos Text"/>
              </a:defRPr>
            </a:lvl1pPr>
            <a:lvl2pPr marL="914400" lvl="1" indent="-304800">
              <a:lnSpc>
                <a:spcPct val="100000"/>
              </a:lnSpc>
              <a:spcBef>
                <a:spcPct val="0"/>
              </a:spcBef>
              <a:spcAft>
                <a:spcPct val="0"/>
              </a:spcAft>
              <a:buClr>
                <a:schemeClr val="accent2"/>
              </a:buClr>
              <a:buSzPts val="1200"/>
              <a:buFont typeface="Golos Text"/>
              <a:buChar char="○"/>
              <a:defRPr sz="1200">
                <a:solidFill>
                  <a:schemeClr val="accent2"/>
                </a:solidFill>
                <a:latin typeface="Golos Text"/>
                <a:ea typeface="Golos Text"/>
                <a:cs typeface="Golos Text"/>
                <a:sym typeface="Golos Text"/>
              </a:defRPr>
            </a:lvl2pPr>
            <a:lvl3pPr marL="1371600" lvl="2" indent="-304800">
              <a:lnSpc>
                <a:spcPct val="100000"/>
              </a:lnSpc>
              <a:spcBef>
                <a:spcPct val="0"/>
              </a:spcBef>
              <a:spcAft>
                <a:spcPct val="0"/>
              </a:spcAft>
              <a:buClr>
                <a:schemeClr val="accent2"/>
              </a:buClr>
              <a:buSzPts val="1200"/>
              <a:buFont typeface="Golos Text"/>
              <a:buChar char="■"/>
              <a:defRPr sz="1200">
                <a:solidFill>
                  <a:schemeClr val="accent2"/>
                </a:solidFill>
                <a:latin typeface="Golos Text"/>
                <a:ea typeface="Golos Text"/>
                <a:cs typeface="Golos Text"/>
                <a:sym typeface="Golos Text"/>
              </a:defRPr>
            </a:lvl3pPr>
            <a:lvl4pPr marL="1828800" lvl="3" indent="-304800">
              <a:lnSpc>
                <a:spcPct val="100000"/>
              </a:lnSpc>
              <a:spcBef>
                <a:spcPct val="0"/>
              </a:spcBef>
              <a:spcAft>
                <a:spcPct val="0"/>
              </a:spcAft>
              <a:buClr>
                <a:schemeClr val="accent2"/>
              </a:buClr>
              <a:buSzPts val="1200"/>
              <a:buFont typeface="Golos Text"/>
              <a:buChar char="●"/>
              <a:defRPr sz="1200">
                <a:solidFill>
                  <a:schemeClr val="accent2"/>
                </a:solidFill>
                <a:latin typeface="Golos Text"/>
                <a:ea typeface="Golos Text"/>
                <a:cs typeface="Golos Text"/>
                <a:sym typeface="Golos Text"/>
              </a:defRPr>
            </a:lvl4pPr>
            <a:lvl5pPr marL="2286000" lvl="4" indent="-304800">
              <a:lnSpc>
                <a:spcPct val="100000"/>
              </a:lnSpc>
              <a:spcBef>
                <a:spcPct val="0"/>
              </a:spcBef>
              <a:spcAft>
                <a:spcPct val="0"/>
              </a:spcAft>
              <a:buClr>
                <a:schemeClr val="accent2"/>
              </a:buClr>
              <a:buSzPts val="1200"/>
              <a:buFont typeface="Golos Text"/>
              <a:buChar char="○"/>
              <a:defRPr sz="1200">
                <a:solidFill>
                  <a:schemeClr val="accent2"/>
                </a:solidFill>
                <a:latin typeface="Golos Text"/>
                <a:ea typeface="Golos Text"/>
                <a:cs typeface="Golos Text"/>
                <a:sym typeface="Golos Text"/>
              </a:defRPr>
            </a:lvl5pPr>
            <a:lvl6pPr marL="2743200" lvl="5" indent="-304800">
              <a:lnSpc>
                <a:spcPct val="100000"/>
              </a:lnSpc>
              <a:spcBef>
                <a:spcPct val="0"/>
              </a:spcBef>
              <a:spcAft>
                <a:spcPct val="0"/>
              </a:spcAft>
              <a:buClr>
                <a:schemeClr val="accent2"/>
              </a:buClr>
              <a:buSzPts val="1200"/>
              <a:buFont typeface="Golos Text"/>
              <a:buChar char="■"/>
              <a:defRPr sz="1200">
                <a:solidFill>
                  <a:schemeClr val="accent2"/>
                </a:solidFill>
                <a:latin typeface="Golos Text"/>
                <a:ea typeface="Golos Text"/>
                <a:cs typeface="Golos Text"/>
                <a:sym typeface="Golos Text"/>
              </a:defRPr>
            </a:lvl6pPr>
            <a:lvl7pPr marL="3200400" lvl="6" indent="-304800">
              <a:lnSpc>
                <a:spcPct val="100000"/>
              </a:lnSpc>
              <a:spcBef>
                <a:spcPct val="0"/>
              </a:spcBef>
              <a:spcAft>
                <a:spcPct val="0"/>
              </a:spcAft>
              <a:buClr>
                <a:schemeClr val="accent2"/>
              </a:buClr>
              <a:buSzPts val="1200"/>
              <a:buFont typeface="Golos Text"/>
              <a:buChar char="●"/>
              <a:defRPr sz="1200">
                <a:solidFill>
                  <a:schemeClr val="accent2"/>
                </a:solidFill>
                <a:latin typeface="Golos Text"/>
                <a:ea typeface="Golos Text"/>
                <a:cs typeface="Golos Text"/>
                <a:sym typeface="Golos Text"/>
              </a:defRPr>
            </a:lvl7pPr>
            <a:lvl8pPr marL="3657600" lvl="7" indent="-304800">
              <a:lnSpc>
                <a:spcPct val="100000"/>
              </a:lnSpc>
              <a:spcBef>
                <a:spcPct val="0"/>
              </a:spcBef>
              <a:spcAft>
                <a:spcPct val="0"/>
              </a:spcAft>
              <a:buClr>
                <a:schemeClr val="accent2"/>
              </a:buClr>
              <a:buSzPts val="1200"/>
              <a:buFont typeface="Golos Text"/>
              <a:buChar char="○"/>
              <a:defRPr sz="1200">
                <a:solidFill>
                  <a:schemeClr val="accent2"/>
                </a:solidFill>
                <a:latin typeface="Golos Text"/>
                <a:ea typeface="Golos Text"/>
                <a:cs typeface="Golos Text"/>
                <a:sym typeface="Golos Text"/>
              </a:defRPr>
            </a:lvl8pPr>
            <a:lvl9pPr marL="4114800" lvl="8" indent="-304800">
              <a:lnSpc>
                <a:spcPct val="100000"/>
              </a:lnSpc>
              <a:spcBef>
                <a:spcPct val="0"/>
              </a:spcBef>
              <a:spcAft>
                <a:spcPct val="0"/>
              </a:spcAft>
              <a:buClr>
                <a:schemeClr val="accent2"/>
              </a:buClr>
              <a:buSzPts val="1200"/>
              <a:buFont typeface="Golos Text"/>
              <a:buChar char="■"/>
              <a:defRPr sz="1200">
                <a:solidFill>
                  <a:schemeClr val="accent2"/>
                </a:solidFill>
                <a:latin typeface="Golos Text"/>
                <a:ea typeface="Golos Text"/>
                <a:cs typeface="Golos Text"/>
                <a:sym typeface="Golos Text"/>
              </a:defRPr>
            </a:lvl9pPr>
          </a:lstStyle>
          <a:p>
            <a:endParaRPr/>
          </a:p>
        </p:txBody>
      </p:sp>
    </p:spTree>
  </p:cSld>
  <p:clrMap bg1="lt1" tx1="dk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4" r:id="rId26"/>
    <p:sldLayoutId id="2147483705" r:id="rId27"/>
  </p:sldLayoutIdLst>
  <p:transition/>
  <p:hf hdr="0" ftr="0" dt="0"/>
  <p:txStyles>
    <p:title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ct val="0"/>
              </a:spcBef>
              <a:spcAft>
                <a:spcPct val="0"/>
              </a:spcAft>
              <a:buClr>
                <a:schemeClr val="accent2"/>
              </a:buClr>
              <a:buSzPts val="3400"/>
              <a:buFont typeface="Teko Medium"/>
              <a:buNone/>
              <a:defRPr sz="3400">
                <a:solidFill>
                  <a:schemeClr val="accent2"/>
                </a:solidFill>
                <a:latin typeface="Teko Medium"/>
                <a:ea typeface="Teko Medium"/>
                <a:cs typeface="Teko Medium"/>
                <a:sym typeface="Teko Medium"/>
              </a:defRPr>
            </a:lvl1pPr>
            <a:lvl2pPr lvl="1" rtl="0">
              <a:spcBef>
                <a:spcPct val="0"/>
              </a:spcBef>
              <a:spcAft>
                <a:spcPct val="0"/>
              </a:spcAft>
              <a:buClr>
                <a:schemeClr val="accent2"/>
              </a:buClr>
              <a:buSzPts val="3900"/>
              <a:buFont typeface="Teko Medium"/>
              <a:buNone/>
              <a:defRPr sz="3900">
                <a:solidFill>
                  <a:schemeClr val="accent2"/>
                </a:solidFill>
                <a:latin typeface="Teko Medium"/>
                <a:ea typeface="Teko Medium"/>
                <a:cs typeface="Teko Medium"/>
                <a:sym typeface="Teko Medium"/>
              </a:defRPr>
            </a:lvl2pPr>
            <a:lvl3pPr lvl="2" rtl="0">
              <a:spcBef>
                <a:spcPct val="0"/>
              </a:spcBef>
              <a:spcAft>
                <a:spcPct val="0"/>
              </a:spcAft>
              <a:buClr>
                <a:schemeClr val="accent2"/>
              </a:buClr>
              <a:buSzPts val="3900"/>
              <a:buFont typeface="Teko Medium"/>
              <a:buNone/>
              <a:defRPr sz="3900">
                <a:solidFill>
                  <a:schemeClr val="accent2"/>
                </a:solidFill>
                <a:latin typeface="Teko Medium"/>
                <a:ea typeface="Teko Medium"/>
                <a:cs typeface="Teko Medium"/>
                <a:sym typeface="Teko Medium"/>
              </a:defRPr>
            </a:lvl3pPr>
            <a:lvl4pPr lvl="3" rtl="0">
              <a:spcBef>
                <a:spcPct val="0"/>
              </a:spcBef>
              <a:spcAft>
                <a:spcPct val="0"/>
              </a:spcAft>
              <a:buClr>
                <a:schemeClr val="accent2"/>
              </a:buClr>
              <a:buSzPts val="3900"/>
              <a:buFont typeface="Teko Medium"/>
              <a:buNone/>
              <a:defRPr sz="3900">
                <a:solidFill>
                  <a:schemeClr val="accent2"/>
                </a:solidFill>
                <a:latin typeface="Teko Medium"/>
                <a:ea typeface="Teko Medium"/>
                <a:cs typeface="Teko Medium"/>
                <a:sym typeface="Teko Medium"/>
              </a:defRPr>
            </a:lvl4pPr>
            <a:lvl5pPr lvl="4" rtl="0">
              <a:spcBef>
                <a:spcPct val="0"/>
              </a:spcBef>
              <a:spcAft>
                <a:spcPct val="0"/>
              </a:spcAft>
              <a:buClr>
                <a:schemeClr val="accent2"/>
              </a:buClr>
              <a:buSzPts val="3900"/>
              <a:buFont typeface="Teko Medium"/>
              <a:buNone/>
              <a:defRPr sz="3900">
                <a:solidFill>
                  <a:schemeClr val="accent2"/>
                </a:solidFill>
                <a:latin typeface="Teko Medium"/>
                <a:ea typeface="Teko Medium"/>
                <a:cs typeface="Teko Medium"/>
                <a:sym typeface="Teko Medium"/>
              </a:defRPr>
            </a:lvl5pPr>
            <a:lvl6pPr lvl="5" rtl="0">
              <a:spcBef>
                <a:spcPct val="0"/>
              </a:spcBef>
              <a:spcAft>
                <a:spcPct val="0"/>
              </a:spcAft>
              <a:buClr>
                <a:schemeClr val="accent2"/>
              </a:buClr>
              <a:buSzPts val="3900"/>
              <a:buFont typeface="Teko Medium"/>
              <a:buNone/>
              <a:defRPr sz="3900">
                <a:solidFill>
                  <a:schemeClr val="accent2"/>
                </a:solidFill>
                <a:latin typeface="Teko Medium"/>
                <a:ea typeface="Teko Medium"/>
                <a:cs typeface="Teko Medium"/>
                <a:sym typeface="Teko Medium"/>
              </a:defRPr>
            </a:lvl6pPr>
            <a:lvl7pPr lvl="6" rtl="0">
              <a:spcBef>
                <a:spcPct val="0"/>
              </a:spcBef>
              <a:spcAft>
                <a:spcPct val="0"/>
              </a:spcAft>
              <a:buClr>
                <a:schemeClr val="accent2"/>
              </a:buClr>
              <a:buSzPts val="3900"/>
              <a:buFont typeface="Teko Medium"/>
              <a:buNone/>
              <a:defRPr sz="3900">
                <a:solidFill>
                  <a:schemeClr val="accent2"/>
                </a:solidFill>
                <a:latin typeface="Teko Medium"/>
                <a:ea typeface="Teko Medium"/>
                <a:cs typeface="Teko Medium"/>
                <a:sym typeface="Teko Medium"/>
              </a:defRPr>
            </a:lvl7pPr>
            <a:lvl8pPr lvl="7" rtl="0">
              <a:spcBef>
                <a:spcPct val="0"/>
              </a:spcBef>
              <a:spcAft>
                <a:spcPct val="0"/>
              </a:spcAft>
              <a:buClr>
                <a:schemeClr val="accent2"/>
              </a:buClr>
              <a:buSzPts val="3900"/>
              <a:buFont typeface="Teko Medium"/>
              <a:buNone/>
              <a:defRPr sz="3900">
                <a:solidFill>
                  <a:schemeClr val="accent2"/>
                </a:solidFill>
                <a:latin typeface="Teko Medium"/>
                <a:ea typeface="Teko Medium"/>
                <a:cs typeface="Teko Medium"/>
                <a:sym typeface="Teko Medium"/>
              </a:defRPr>
            </a:lvl8pPr>
            <a:lvl9pPr lvl="8" rtl="0">
              <a:spcBef>
                <a:spcPct val="0"/>
              </a:spcBef>
              <a:spcAft>
                <a:spcPct val="0"/>
              </a:spcAft>
              <a:buClr>
                <a:schemeClr val="accent2"/>
              </a:buClr>
              <a:buSzPts val="3900"/>
              <a:buFont typeface="Teko Medium"/>
              <a:buNone/>
              <a:defRPr sz="3900">
                <a:solidFill>
                  <a:schemeClr val="accent2"/>
                </a:solidFill>
                <a:latin typeface="Teko Medium"/>
                <a:ea typeface="Teko Medium"/>
                <a:cs typeface="Teko Medium"/>
                <a:sym typeface="Teko Medium"/>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ct val="0"/>
              </a:spcBef>
              <a:spcAft>
                <a:spcPct val="0"/>
              </a:spcAft>
              <a:buClr>
                <a:schemeClr val="accent2"/>
              </a:buClr>
              <a:buSzPts val="1200"/>
              <a:buFont typeface="Golos Text"/>
              <a:buChar char="●"/>
              <a:defRPr sz="1200">
                <a:solidFill>
                  <a:schemeClr val="accent2"/>
                </a:solidFill>
                <a:latin typeface="Golos Text"/>
                <a:ea typeface="Golos Text"/>
                <a:cs typeface="Golos Text"/>
                <a:sym typeface="Golos Text"/>
              </a:defRPr>
            </a:lvl1pPr>
            <a:lvl2pPr marL="914400" lvl="1" indent="-304800">
              <a:lnSpc>
                <a:spcPct val="100000"/>
              </a:lnSpc>
              <a:spcBef>
                <a:spcPct val="0"/>
              </a:spcBef>
              <a:spcAft>
                <a:spcPct val="0"/>
              </a:spcAft>
              <a:buClr>
                <a:schemeClr val="accent2"/>
              </a:buClr>
              <a:buSzPts val="1200"/>
              <a:buFont typeface="Golos Text"/>
              <a:buChar char="○"/>
              <a:defRPr sz="1200">
                <a:solidFill>
                  <a:schemeClr val="accent2"/>
                </a:solidFill>
                <a:latin typeface="Golos Text"/>
                <a:ea typeface="Golos Text"/>
                <a:cs typeface="Golos Text"/>
                <a:sym typeface="Golos Text"/>
              </a:defRPr>
            </a:lvl2pPr>
            <a:lvl3pPr marL="1371600" lvl="2" indent="-304800">
              <a:lnSpc>
                <a:spcPct val="100000"/>
              </a:lnSpc>
              <a:spcBef>
                <a:spcPct val="0"/>
              </a:spcBef>
              <a:spcAft>
                <a:spcPct val="0"/>
              </a:spcAft>
              <a:buClr>
                <a:schemeClr val="accent2"/>
              </a:buClr>
              <a:buSzPts val="1200"/>
              <a:buFont typeface="Golos Text"/>
              <a:buChar char="■"/>
              <a:defRPr sz="1200">
                <a:solidFill>
                  <a:schemeClr val="accent2"/>
                </a:solidFill>
                <a:latin typeface="Golos Text"/>
                <a:ea typeface="Golos Text"/>
                <a:cs typeface="Golos Text"/>
                <a:sym typeface="Golos Text"/>
              </a:defRPr>
            </a:lvl3pPr>
            <a:lvl4pPr marL="1828800" lvl="3" indent="-304800">
              <a:lnSpc>
                <a:spcPct val="100000"/>
              </a:lnSpc>
              <a:spcBef>
                <a:spcPct val="0"/>
              </a:spcBef>
              <a:spcAft>
                <a:spcPct val="0"/>
              </a:spcAft>
              <a:buClr>
                <a:schemeClr val="accent2"/>
              </a:buClr>
              <a:buSzPts val="1200"/>
              <a:buFont typeface="Golos Text"/>
              <a:buChar char="●"/>
              <a:defRPr sz="1200">
                <a:solidFill>
                  <a:schemeClr val="accent2"/>
                </a:solidFill>
                <a:latin typeface="Golos Text"/>
                <a:ea typeface="Golos Text"/>
                <a:cs typeface="Golos Text"/>
                <a:sym typeface="Golos Text"/>
              </a:defRPr>
            </a:lvl4pPr>
            <a:lvl5pPr marL="2286000" lvl="4" indent="-304800">
              <a:lnSpc>
                <a:spcPct val="100000"/>
              </a:lnSpc>
              <a:spcBef>
                <a:spcPct val="0"/>
              </a:spcBef>
              <a:spcAft>
                <a:spcPct val="0"/>
              </a:spcAft>
              <a:buClr>
                <a:schemeClr val="accent2"/>
              </a:buClr>
              <a:buSzPts val="1200"/>
              <a:buFont typeface="Golos Text"/>
              <a:buChar char="○"/>
              <a:defRPr sz="1200">
                <a:solidFill>
                  <a:schemeClr val="accent2"/>
                </a:solidFill>
                <a:latin typeface="Golos Text"/>
                <a:ea typeface="Golos Text"/>
                <a:cs typeface="Golos Text"/>
                <a:sym typeface="Golos Text"/>
              </a:defRPr>
            </a:lvl5pPr>
            <a:lvl6pPr marL="2743200" lvl="5" indent="-304800">
              <a:lnSpc>
                <a:spcPct val="100000"/>
              </a:lnSpc>
              <a:spcBef>
                <a:spcPct val="0"/>
              </a:spcBef>
              <a:spcAft>
                <a:spcPct val="0"/>
              </a:spcAft>
              <a:buClr>
                <a:schemeClr val="accent2"/>
              </a:buClr>
              <a:buSzPts val="1200"/>
              <a:buFont typeface="Golos Text"/>
              <a:buChar char="■"/>
              <a:defRPr sz="1200">
                <a:solidFill>
                  <a:schemeClr val="accent2"/>
                </a:solidFill>
                <a:latin typeface="Golos Text"/>
                <a:ea typeface="Golos Text"/>
                <a:cs typeface="Golos Text"/>
                <a:sym typeface="Golos Text"/>
              </a:defRPr>
            </a:lvl6pPr>
            <a:lvl7pPr marL="3200400" lvl="6" indent="-304800">
              <a:lnSpc>
                <a:spcPct val="100000"/>
              </a:lnSpc>
              <a:spcBef>
                <a:spcPct val="0"/>
              </a:spcBef>
              <a:spcAft>
                <a:spcPct val="0"/>
              </a:spcAft>
              <a:buClr>
                <a:schemeClr val="accent2"/>
              </a:buClr>
              <a:buSzPts val="1200"/>
              <a:buFont typeface="Golos Text"/>
              <a:buChar char="●"/>
              <a:defRPr sz="1200">
                <a:solidFill>
                  <a:schemeClr val="accent2"/>
                </a:solidFill>
                <a:latin typeface="Golos Text"/>
                <a:ea typeface="Golos Text"/>
                <a:cs typeface="Golos Text"/>
                <a:sym typeface="Golos Text"/>
              </a:defRPr>
            </a:lvl7pPr>
            <a:lvl8pPr marL="3657600" lvl="7" indent="-304800">
              <a:lnSpc>
                <a:spcPct val="100000"/>
              </a:lnSpc>
              <a:spcBef>
                <a:spcPct val="0"/>
              </a:spcBef>
              <a:spcAft>
                <a:spcPct val="0"/>
              </a:spcAft>
              <a:buClr>
                <a:schemeClr val="accent2"/>
              </a:buClr>
              <a:buSzPts val="1200"/>
              <a:buFont typeface="Golos Text"/>
              <a:buChar char="○"/>
              <a:defRPr sz="1200">
                <a:solidFill>
                  <a:schemeClr val="accent2"/>
                </a:solidFill>
                <a:latin typeface="Golos Text"/>
                <a:ea typeface="Golos Text"/>
                <a:cs typeface="Golos Text"/>
                <a:sym typeface="Golos Text"/>
              </a:defRPr>
            </a:lvl8pPr>
            <a:lvl9pPr marL="4114800" lvl="8" indent="-304800">
              <a:lnSpc>
                <a:spcPct val="100000"/>
              </a:lnSpc>
              <a:spcBef>
                <a:spcPct val="0"/>
              </a:spcBef>
              <a:spcAft>
                <a:spcPct val="0"/>
              </a:spcAft>
              <a:buClr>
                <a:schemeClr val="accent2"/>
              </a:buClr>
              <a:buSzPts val="1200"/>
              <a:buFont typeface="Golos Text"/>
              <a:buChar char="■"/>
              <a:defRPr sz="1200">
                <a:solidFill>
                  <a:schemeClr val="accent2"/>
                </a:solidFill>
                <a:latin typeface="Golos Text"/>
                <a:ea typeface="Golos Text"/>
                <a:cs typeface="Golos Text"/>
                <a:sym typeface="Golos Text"/>
              </a:defRPr>
            </a:lvl9pPr>
          </a:lstStyle>
          <a:p>
            <a:endParaRPr/>
          </a:p>
        </p:txBody>
      </p:sp>
    </p:spTree>
  </p:cSld>
  <p:clrMap bg1="lt1" tx1="dk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Lst>
  <p:transition/>
  <p:hf hdr="0" ftr="0" dt="0"/>
  <p:txStyles>
    <p:title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eg"/></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58.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3.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6.xml"/><Relationship Id="rId6" Type="http://schemas.openxmlformats.org/officeDocument/2006/relationships/image" Target="../media/image10.png"/><Relationship Id="rId5" Type="http://schemas.openxmlformats.org/officeDocument/2006/relationships/image" Target="../media/image2.png"/><Relationship Id="rId4" Type="http://schemas.openxmlformats.org/officeDocument/2006/relationships/image" Target="../media/image15.jpe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6.xml"/><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8.xml"/><Relationship Id="rId1" Type="http://schemas.openxmlformats.org/officeDocument/2006/relationships/slideLayout" Target="../slideLayouts/slideLayout5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5"/>
        <p:cNvGrpSpPr/>
        <p:nvPr/>
      </p:nvGrpSpPr>
      <p:grpSpPr>
        <a:xfrm>
          <a:off x="0" y="0"/>
          <a:ext cx="0" cy="0"/>
          <a:chOff x="0" y="0"/>
          <a:chExt cx="0" cy="0"/>
        </a:xfrm>
      </p:grpSpPr>
      <p:sp>
        <p:nvSpPr>
          <p:cNvPr id="276" name="Google Shape;276;p32"/>
          <p:cNvSpPr txBox="1">
            <a:spLocks noGrp="1"/>
          </p:cNvSpPr>
          <p:nvPr>
            <p:ph type="ctrTitle"/>
          </p:nvPr>
        </p:nvSpPr>
        <p:spPr>
          <a:xfrm>
            <a:off x="1072717" y="1233561"/>
            <a:ext cx="4831200" cy="1785779"/>
          </a:xfrm>
          <a:prstGeom prst="rect">
            <a:avLst/>
          </a:prstGeom>
        </p:spPr>
        <p:txBody>
          <a:bodyPr spcFirstLastPara="1" wrap="square" lIns="91425" tIns="91425" rIns="91425" bIns="91425" anchor="b" anchorCtr="0">
            <a:noAutofit/>
          </a:bodyPr>
          <a:lstStyle/>
          <a:p>
            <a:r>
              <a:rPr lang="en" sz="3600">
                <a:latin typeface="Tahoma"/>
              </a:rPr>
              <a:t>Basic User Authentication &amp; Management System</a:t>
            </a:r>
          </a:p>
        </p:txBody>
      </p:sp>
      <p:pic>
        <p:nvPicPr>
          <p:cNvPr id="278" name="Google Shape;278;p32" descr="A person typing on a keyboard&#10;&#10;Description automatically generated"/>
          <p:cNvPicPr preferRelativeResize="0">
            <a:picLocks noGrp="1"/>
          </p:cNvPicPr>
          <p:nvPr>
            <p:ph type="pic" idx="2"/>
          </p:nvPr>
        </p:nvPicPr>
        <p:blipFill>
          <a:blip r:embed="rId4"/>
          <a:srcRect l="11574" r="11574"/>
          <a:stretch>
            <a:fillRect/>
          </a:stretch>
        </p:blipFill>
        <p:spPr>
          <a:xfrm>
            <a:off x="5666896" y="539501"/>
            <a:ext cx="4685400" cy="4064400"/>
          </a:xfrm>
          <a:prstGeom prst="hexagon">
            <a:avLst>
              <a:gd name="adj" fmla="val 28763"/>
              <a:gd name="vf" fmla="val 115470"/>
            </a:avLst>
          </a:prstGeom>
        </p:spPr>
      </p:pic>
      <p:pic>
        <p:nvPicPr>
          <p:cNvPr id="279" name="Google Shape;279;p32"/>
          <p:cNvPicPr preferRelativeResize="0"/>
          <p:nvPr/>
        </p:nvPicPr>
        <p:blipFill>
          <a:blip r:embed="rId5">
            <a:alphaModFix/>
          </a:blip>
          <a:srcRect l="33059" t="14978" r="27584" b="27344"/>
          <a:stretch>
            <a:fillRect/>
          </a:stretch>
        </p:blipFill>
        <p:spPr>
          <a:xfrm>
            <a:off x="5978200" y="900925"/>
            <a:ext cx="518324" cy="765251"/>
          </a:xfrm>
          <a:prstGeom prst="rect">
            <a:avLst/>
          </a:prstGeom>
          <a:noFill/>
          <a:ln>
            <a:noFill/>
          </a:ln>
        </p:spPr>
      </p:pic>
      <p:pic>
        <p:nvPicPr>
          <p:cNvPr id="280" name="Google Shape;280;p32"/>
          <p:cNvPicPr preferRelativeResize="0"/>
          <p:nvPr/>
        </p:nvPicPr>
        <p:blipFill>
          <a:blip r:embed="rId6">
            <a:alphaModFix/>
          </a:blip>
          <a:srcRect l="8918" t="9128" r="59743" b="21029"/>
          <a:stretch>
            <a:fillRect/>
          </a:stretch>
        </p:blipFill>
        <p:spPr>
          <a:xfrm rot="-5400000" flipH="1">
            <a:off x="6202248" y="3567625"/>
            <a:ext cx="475798" cy="1068257"/>
          </a:xfrm>
          <a:prstGeom prst="rect">
            <a:avLst/>
          </a:prstGeom>
          <a:noFill/>
          <a:ln>
            <a:noFill/>
          </a:ln>
        </p:spPr>
      </p:pic>
      <p:pic>
        <p:nvPicPr>
          <p:cNvPr id="281" name="Google Shape;281;p32"/>
          <p:cNvPicPr preferRelativeResize="0"/>
          <p:nvPr/>
        </p:nvPicPr>
        <p:blipFill>
          <a:blip r:embed="rId7">
            <a:alphaModFix/>
          </a:blip>
          <a:stretch>
            <a:fillRect/>
          </a:stretch>
        </p:blipFill>
        <p:spPr>
          <a:xfrm>
            <a:off x="8341876" y="1067875"/>
            <a:ext cx="2145649" cy="324800"/>
          </a:xfrm>
          <a:prstGeom prst="rect">
            <a:avLst/>
          </a:prstGeom>
          <a:noFill/>
          <a:ln>
            <a:noFill/>
          </a:ln>
        </p:spPr>
      </p:pic>
      <p:sp>
        <p:nvSpPr>
          <p:cNvPr id="3" name="Google Shape;276;p32">
            <a:extLst>
              <a:ext uri="{FF2B5EF4-FFF2-40B4-BE49-F238E27FC236}">
                <a16:creationId xmlns:a16="http://schemas.microsoft.com/office/drawing/2014/main" id="{DF6D8BCB-F171-8520-73BE-2B01B939154E}"/>
              </a:ext>
            </a:extLst>
          </p:cNvPr>
          <p:cNvSpPr txBox="1"/>
          <p:nvPr/>
        </p:nvSpPr>
        <p:spPr>
          <a:xfrm>
            <a:off x="4211665" y="3201857"/>
            <a:ext cx="2913910" cy="132489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191919"/>
              </a:buClr>
              <a:buSzPts val="5200"/>
              <a:buFont typeface="Teko Medium"/>
              <a:buNone/>
              <a:defRPr sz="4500" b="0" i="0" u="none" strike="noStrike" cap="none">
                <a:solidFill>
                  <a:schemeClr val="accent2"/>
                </a:solidFill>
                <a:latin typeface="Teko Medium"/>
                <a:ea typeface="Teko Medium"/>
                <a:cs typeface="Teko Medium"/>
                <a:sym typeface="Teko Medium"/>
              </a:defRPr>
            </a:lvl1pPr>
            <a:lvl2pPr marR="0" lvl="1" algn="ctr" rtl="0">
              <a:lnSpc>
                <a:spcPct val="100000"/>
              </a:lnSpc>
              <a:spcBef>
                <a:spcPct val="0"/>
              </a:spcBef>
              <a:spcAft>
                <a:spcPct val="0"/>
              </a:spcAft>
              <a:buClr>
                <a:srgbClr val="191919"/>
              </a:buClr>
              <a:buSzPts val="5200"/>
              <a:buFont typeface="Teko Medium"/>
              <a:buNone/>
              <a:defRPr sz="5200" b="0" i="0" u="none" strike="noStrike" cap="none">
                <a:solidFill>
                  <a:srgbClr val="191919"/>
                </a:solidFill>
                <a:latin typeface="Teko Medium"/>
                <a:ea typeface="Teko Medium"/>
                <a:cs typeface="Teko Medium"/>
                <a:sym typeface="Teko Medium"/>
              </a:defRPr>
            </a:lvl2pPr>
            <a:lvl3pPr marR="0" lvl="2" algn="ctr" rtl="0">
              <a:lnSpc>
                <a:spcPct val="100000"/>
              </a:lnSpc>
              <a:spcBef>
                <a:spcPct val="0"/>
              </a:spcBef>
              <a:spcAft>
                <a:spcPct val="0"/>
              </a:spcAft>
              <a:buClr>
                <a:srgbClr val="191919"/>
              </a:buClr>
              <a:buSzPts val="5200"/>
              <a:buFont typeface="Teko Medium"/>
              <a:buNone/>
              <a:defRPr sz="5200" b="0" i="0" u="none" strike="noStrike" cap="none">
                <a:solidFill>
                  <a:srgbClr val="191919"/>
                </a:solidFill>
                <a:latin typeface="Teko Medium"/>
                <a:ea typeface="Teko Medium"/>
                <a:cs typeface="Teko Medium"/>
                <a:sym typeface="Teko Medium"/>
              </a:defRPr>
            </a:lvl3pPr>
            <a:lvl4pPr marR="0" lvl="3" algn="ctr" rtl="0">
              <a:lnSpc>
                <a:spcPct val="100000"/>
              </a:lnSpc>
              <a:spcBef>
                <a:spcPct val="0"/>
              </a:spcBef>
              <a:spcAft>
                <a:spcPct val="0"/>
              </a:spcAft>
              <a:buClr>
                <a:srgbClr val="191919"/>
              </a:buClr>
              <a:buSzPts val="5200"/>
              <a:buFont typeface="Teko Medium"/>
              <a:buNone/>
              <a:defRPr sz="5200" b="0" i="0" u="none" strike="noStrike" cap="none">
                <a:solidFill>
                  <a:srgbClr val="191919"/>
                </a:solidFill>
                <a:latin typeface="Teko Medium"/>
                <a:ea typeface="Teko Medium"/>
                <a:cs typeface="Teko Medium"/>
                <a:sym typeface="Teko Medium"/>
              </a:defRPr>
            </a:lvl4pPr>
            <a:lvl5pPr marR="0" lvl="4" algn="ctr" rtl="0">
              <a:lnSpc>
                <a:spcPct val="100000"/>
              </a:lnSpc>
              <a:spcBef>
                <a:spcPct val="0"/>
              </a:spcBef>
              <a:spcAft>
                <a:spcPct val="0"/>
              </a:spcAft>
              <a:buClr>
                <a:srgbClr val="191919"/>
              </a:buClr>
              <a:buSzPts val="5200"/>
              <a:buFont typeface="Teko Medium"/>
              <a:buNone/>
              <a:defRPr sz="5200" b="0" i="0" u="none" strike="noStrike" cap="none">
                <a:solidFill>
                  <a:srgbClr val="191919"/>
                </a:solidFill>
                <a:latin typeface="Teko Medium"/>
                <a:ea typeface="Teko Medium"/>
                <a:cs typeface="Teko Medium"/>
                <a:sym typeface="Teko Medium"/>
              </a:defRPr>
            </a:lvl5pPr>
            <a:lvl6pPr marR="0" lvl="5" algn="ctr" rtl="0">
              <a:lnSpc>
                <a:spcPct val="100000"/>
              </a:lnSpc>
              <a:spcBef>
                <a:spcPct val="0"/>
              </a:spcBef>
              <a:spcAft>
                <a:spcPct val="0"/>
              </a:spcAft>
              <a:buClr>
                <a:srgbClr val="191919"/>
              </a:buClr>
              <a:buSzPts val="5200"/>
              <a:buFont typeface="Teko Medium"/>
              <a:buNone/>
              <a:defRPr sz="5200" b="0" i="0" u="none" strike="noStrike" cap="none">
                <a:solidFill>
                  <a:srgbClr val="191919"/>
                </a:solidFill>
                <a:latin typeface="Teko Medium"/>
                <a:ea typeface="Teko Medium"/>
                <a:cs typeface="Teko Medium"/>
                <a:sym typeface="Teko Medium"/>
              </a:defRPr>
            </a:lvl6pPr>
            <a:lvl7pPr marR="0" lvl="6" algn="ctr" rtl="0">
              <a:lnSpc>
                <a:spcPct val="100000"/>
              </a:lnSpc>
              <a:spcBef>
                <a:spcPct val="0"/>
              </a:spcBef>
              <a:spcAft>
                <a:spcPct val="0"/>
              </a:spcAft>
              <a:buClr>
                <a:srgbClr val="191919"/>
              </a:buClr>
              <a:buSzPts val="5200"/>
              <a:buFont typeface="Teko Medium"/>
              <a:buNone/>
              <a:defRPr sz="5200" b="0" i="0" u="none" strike="noStrike" cap="none">
                <a:solidFill>
                  <a:srgbClr val="191919"/>
                </a:solidFill>
                <a:latin typeface="Teko Medium"/>
                <a:ea typeface="Teko Medium"/>
                <a:cs typeface="Teko Medium"/>
                <a:sym typeface="Teko Medium"/>
              </a:defRPr>
            </a:lvl7pPr>
            <a:lvl8pPr marR="0" lvl="7" algn="ctr" rtl="0">
              <a:lnSpc>
                <a:spcPct val="100000"/>
              </a:lnSpc>
              <a:spcBef>
                <a:spcPct val="0"/>
              </a:spcBef>
              <a:spcAft>
                <a:spcPct val="0"/>
              </a:spcAft>
              <a:buClr>
                <a:srgbClr val="191919"/>
              </a:buClr>
              <a:buSzPts val="5200"/>
              <a:buFont typeface="Teko Medium"/>
              <a:buNone/>
              <a:defRPr sz="5200" b="0" i="0" u="none" strike="noStrike" cap="none">
                <a:solidFill>
                  <a:srgbClr val="191919"/>
                </a:solidFill>
                <a:latin typeface="Teko Medium"/>
                <a:ea typeface="Teko Medium"/>
                <a:cs typeface="Teko Medium"/>
                <a:sym typeface="Teko Medium"/>
              </a:defRPr>
            </a:lvl8pPr>
            <a:lvl9pPr marR="0" lvl="8" algn="ctr" rtl="0">
              <a:lnSpc>
                <a:spcPct val="100000"/>
              </a:lnSpc>
              <a:spcBef>
                <a:spcPct val="0"/>
              </a:spcBef>
              <a:spcAft>
                <a:spcPct val="0"/>
              </a:spcAft>
              <a:buClr>
                <a:srgbClr val="191919"/>
              </a:buClr>
              <a:buSzPts val="5200"/>
              <a:buFont typeface="Teko Medium"/>
              <a:buNone/>
              <a:defRPr sz="5200" b="0" i="0" u="none" strike="noStrike" cap="none">
                <a:solidFill>
                  <a:srgbClr val="191919"/>
                </a:solidFill>
                <a:latin typeface="Teko Medium"/>
                <a:ea typeface="Teko Medium"/>
                <a:cs typeface="Teko Medium"/>
                <a:sym typeface="Teko Medium"/>
              </a:defRPr>
            </a:lvl9pPr>
          </a:lstStyle>
          <a:p>
            <a:r>
              <a:rPr lang="en" sz="1200">
                <a:latin typeface="Tahoma"/>
              </a:rPr>
              <a:t>Abdullah Al Noman</a:t>
            </a:r>
          </a:p>
          <a:p>
            <a:r>
              <a:rPr lang="en" sz="1200">
                <a:latin typeface="Tahoma"/>
              </a:rPr>
              <a:t>ID:232-15-797</a:t>
            </a:r>
          </a:p>
          <a:p>
            <a:r>
              <a:rPr lang="en" sz="1200" err="1">
                <a:latin typeface="Tahoma"/>
              </a:rPr>
              <a:t>Yeamul Ahmed</a:t>
            </a:r>
          </a:p>
          <a:p>
            <a:r>
              <a:rPr lang="en" sz="1200">
                <a:latin typeface="Tahoma"/>
              </a:rPr>
              <a:t>ID:232-15-666</a:t>
            </a:r>
          </a:p>
          <a:p>
            <a:r>
              <a:rPr lang="en" sz="1200" err="1">
                <a:latin typeface="Tahoma"/>
              </a:rPr>
              <a:t>Ibnay Saif</a:t>
            </a:r>
          </a:p>
          <a:p>
            <a:r>
              <a:rPr lang="en" sz="1200">
                <a:latin typeface="Tahoma"/>
              </a:rPr>
              <a:t>ID:232-15-537</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6" name="Google Shape;446;p47"/>
          <p:cNvSpPr txBox="1">
            <a:spLocks noGrp="1"/>
          </p:cNvSpPr>
          <p:nvPr>
            <p:ph type="subTitle" idx="1"/>
          </p:nvPr>
        </p:nvSpPr>
        <p:spPr>
          <a:xfrm>
            <a:off x="2289714" y="2157633"/>
            <a:ext cx="3954271" cy="820125"/>
          </a:xfrm>
          <a:prstGeom prst="rect">
            <a:avLst/>
          </a:prstGeom>
        </p:spPr>
        <p:txBody>
          <a:bodyPr spcFirstLastPara="1" wrap="square" lIns="91425" tIns="91425" rIns="91425" bIns="91425" anchor="t" anchorCtr="0">
            <a:noAutofit/>
          </a:bodyPr>
          <a:lstStyle/>
          <a:p>
            <a:pPr marL="0" lvl="0" indent="0" algn="ctr"/>
            <a:r>
              <a:rPr lang="en-US" sz="3600" b="1" dirty="0">
                <a:solidFill>
                  <a:schemeClr val="accent4">
                    <a:lumMod val="95000"/>
                  </a:schemeClr>
                </a:solidFill>
                <a:latin typeface="Tahoma"/>
                <a:ea typeface="Tahoma"/>
                <a:cs typeface="Tahoma"/>
              </a:rPr>
              <a:t>Thank You</a:t>
            </a:r>
          </a:p>
          <a:p>
            <a:pPr marL="0" lvl="0" indent="0"/>
            <a:endParaRPr lang="en-US"/>
          </a:p>
          <a:p>
            <a:pPr marL="0" lvl="0" indent="0"/>
            <a:endParaRPr lang="en-US">
              <a:ea typeface="Tahoma"/>
            </a:endParaRPr>
          </a:p>
        </p:txBody>
      </p:sp>
      <p:pic>
        <p:nvPicPr>
          <p:cNvPr id="447" name="Google Shape;447;p47" descr="A close-up of a keyboard&#10;&#10;Description automatically generated"/>
          <p:cNvPicPr preferRelativeResize="0">
            <a:picLocks noGrp="1"/>
          </p:cNvPicPr>
          <p:nvPr>
            <p:ph type="pic" idx="2"/>
          </p:nvPr>
        </p:nvPicPr>
        <p:blipFill>
          <a:blip r:embed="rId3"/>
          <a:srcRect t="12562" b="12562"/>
          <a:stretch>
            <a:fillRect/>
          </a:stretch>
        </p:blipFill>
        <p:spPr>
          <a:xfrm>
            <a:off x="5796674" y="1310762"/>
            <a:ext cx="3347835" cy="2772698"/>
          </a:xfrm>
          <a:prstGeom prst="hexagon">
            <a:avLst>
              <a:gd name="adj" fmla="val 25000"/>
              <a:gd name="vf" fmla="val 115470"/>
            </a:avLst>
          </a:prstGeom>
        </p:spPr>
      </p:pic>
      <p:pic>
        <p:nvPicPr>
          <p:cNvPr id="448" name="Google Shape;448;p47"/>
          <p:cNvPicPr preferRelativeResize="0"/>
          <p:nvPr/>
        </p:nvPicPr>
        <p:blipFill>
          <a:blip r:embed="rId4">
            <a:alphaModFix/>
          </a:blip>
          <a:stretch>
            <a:fillRect/>
          </a:stretch>
        </p:blipFill>
        <p:spPr>
          <a:xfrm flipH="1">
            <a:off x="3233225" y="-2195914"/>
            <a:ext cx="3423101" cy="3494678"/>
          </a:xfrm>
          <a:prstGeom prst="rect">
            <a:avLst/>
          </a:prstGeom>
          <a:noFill/>
          <a:ln>
            <a:noFill/>
          </a:ln>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4"/>
          <p:cNvSpPr txBox="1">
            <a:spLocks noGrp="1"/>
          </p:cNvSpPr>
          <p:nvPr>
            <p:ph type="title"/>
          </p:nvPr>
        </p:nvSpPr>
        <p:spPr>
          <a:xfrm>
            <a:off x="720024" y="445025"/>
            <a:ext cx="7704000" cy="5727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r>
              <a:rPr lang="en" sz="3200">
                <a:latin typeface="Tahoma"/>
              </a:rPr>
              <a:t>Table of contents</a:t>
            </a:r>
            <a:endParaRPr sz="3200">
              <a:latin typeface="Tahoma"/>
            </a:endParaRPr>
          </a:p>
        </p:txBody>
      </p:sp>
      <p:sp>
        <p:nvSpPr>
          <p:cNvPr id="296" name="Google Shape;296;p34"/>
          <p:cNvSpPr txBox="1">
            <a:spLocks noGrp="1"/>
          </p:cNvSpPr>
          <p:nvPr>
            <p:ph type="title" idx="2"/>
          </p:nvPr>
        </p:nvSpPr>
        <p:spPr>
          <a:xfrm>
            <a:off x="716342" y="1484960"/>
            <a:ext cx="734700" cy="484800"/>
          </a:xfrm>
          <a:prstGeom prst="rect">
            <a:avLst/>
          </a:prstGeom>
        </p:spPr>
        <p:txBody>
          <a:bodyPr spcFirstLastPara="1" wrap="square" lIns="91425" tIns="91425" rIns="91425" bIns="0" anchor="b" anchorCtr="0">
            <a:noAutofit/>
          </a:bodyPr>
          <a:lstStyle/>
          <a:p>
            <a:pPr marL="0" lvl="0" indent="0" algn="l" rtl="0">
              <a:spcBef>
                <a:spcPct val="0"/>
              </a:spcBef>
              <a:spcAft>
                <a:spcPct val="0"/>
              </a:spcAft>
              <a:buNone/>
            </a:pPr>
            <a:r>
              <a:rPr lang="en" sz="2400">
                <a:latin typeface="Tahoma"/>
              </a:rPr>
              <a:t>01.</a:t>
            </a:r>
            <a:endParaRPr sz="2400">
              <a:latin typeface="Tahoma"/>
            </a:endParaRPr>
          </a:p>
        </p:txBody>
      </p:sp>
      <p:sp>
        <p:nvSpPr>
          <p:cNvPr id="297" name="Google Shape;297;p34"/>
          <p:cNvSpPr txBox="1">
            <a:spLocks noGrp="1"/>
          </p:cNvSpPr>
          <p:nvPr>
            <p:ph type="subTitle" idx="1"/>
          </p:nvPr>
        </p:nvSpPr>
        <p:spPr>
          <a:xfrm>
            <a:off x="724655" y="1969772"/>
            <a:ext cx="2305500" cy="48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r>
              <a:rPr lang="en" sz="2000">
                <a:latin typeface="Tahoma"/>
              </a:rPr>
              <a:t>Introduction</a:t>
            </a:r>
            <a:endParaRPr sz="2000">
              <a:latin typeface="Tahoma"/>
            </a:endParaRPr>
          </a:p>
        </p:txBody>
      </p:sp>
      <p:sp>
        <p:nvSpPr>
          <p:cNvPr id="298" name="Google Shape;298;p34"/>
          <p:cNvSpPr txBox="1">
            <a:spLocks noGrp="1"/>
          </p:cNvSpPr>
          <p:nvPr>
            <p:ph type="title" idx="4"/>
          </p:nvPr>
        </p:nvSpPr>
        <p:spPr>
          <a:xfrm>
            <a:off x="3514164" y="1484960"/>
            <a:ext cx="734700" cy="484800"/>
          </a:xfrm>
          <a:prstGeom prst="rect">
            <a:avLst/>
          </a:prstGeom>
        </p:spPr>
        <p:txBody>
          <a:bodyPr spcFirstLastPara="1" wrap="square" lIns="91425" tIns="91425" rIns="91425" bIns="0" anchor="b" anchorCtr="0">
            <a:noAutofit/>
          </a:bodyPr>
          <a:lstStyle/>
          <a:p>
            <a:pPr marL="0" lvl="0" indent="0" algn="l" rtl="0">
              <a:spcBef>
                <a:spcPct val="0"/>
              </a:spcBef>
              <a:spcAft>
                <a:spcPct val="0"/>
              </a:spcAft>
              <a:buNone/>
            </a:pPr>
            <a:r>
              <a:rPr lang="en" sz="2400">
                <a:latin typeface="Tahoma"/>
              </a:rPr>
              <a:t>02.</a:t>
            </a:r>
            <a:endParaRPr sz="2400">
              <a:latin typeface="Tahoma"/>
            </a:endParaRPr>
          </a:p>
        </p:txBody>
      </p:sp>
      <p:sp>
        <p:nvSpPr>
          <p:cNvPr id="299" name="Google Shape;299;p34"/>
          <p:cNvSpPr txBox="1">
            <a:spLocks noGrp="1"/>
          </p:cNvSpPr>
          <p:nvPr>
            <p:ph type="subTitle" idx="8"/>
          </p:nvPr>
        </p:nvSpPr>
        <p:spPr>
          <a:xfrm>
            <a:off x="3511428" y="1952187"/>
            <a:ext cx="2305500" cy="48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r>
              <a:rPr lang="en" sz="2000">
                <a:latin typeface="Tahoma"/>
              </a:rPr>
              <a:t>Objective</a:t>
            </a:r>
          </a:p>
        </p:txBody>
      </p:sp>
      <p:sp>
        <p:nvSpPr>
          <p:cNvPr id="301" name="Google Shape;301;p34"/>
          <p:cNvSpPr txBox="1">
            <a:spLocks noGrp="1"/>
          </p:cNvSpPr>
          <p:nvPr>
            <p:ph type="title" idx="7"/>
          </p:nvPr>
        </p:nvSpPr>
        <p:spPr>
          <a:xfrm>
            <a:off x="3514917" y="3140250"/>
            <a:ext cx="734700" cy="484800"/>
          </a:xfrm>
          <a:prstGeom prst="rect">
            <a:avLst/>
          </a:prstGeom>
        </p:spPr>
        <p:txBody>
          <a:bodyPr spcFirstLastPara="1" wrap="square" lIns="91425" tIns="91425" rIns="91425" bIns="0" anchor="b" anchorCtr="0">
            <a:noAutofit/>
          </a:bodyPr>
          <a:lstStyle/>
          <a:p>
            <a:pPr marL="0" lvl="0" indent="0" algn="l" rtl="0">
              <a:spcBef>
                <a:spcPct val="0"/>
              </a:spcBef>
              <a:spcAft>
                <a:spcPct val="0"/>
              </a:spcAft>
              <a:buNone/>
            </a:pPr>
            <a:r>
              <a:rPr lang="en" sz="2400">
                <a:latin typeface="Tahoma"/>
              </a:rPr>
              <a:t>05.</a:t>
            </a:r>
            <a:endParaRPr sz="2400">
              <a:latin typeface="Tahoma"/>
            </a:endParaRPr>
          </a:p>
        </p:txBody>
      </p:sp>
      <p:sp>
        <p:nvSpPr>
          <p:cNvPr id="302" name="Google Shape;302;p34"/>
          <p:cNvSpPr txBox="1">
            <a:spLocks noGrp="1"/>
          </p:cNvSpPr>
          <p:nvPr>
            <p:ph type="title" idx="5"/>
          </p:nvPr>
        </p:nvSpPr>
        <p:spPr>
          <a:xfrm>
            <a:off x="721188" y="3140250"/>
            <a:ext cx="734700" cy="484800"/>
          </a:xfrm>
          <a:prstGeom prst="rect">
            <a:avLst/>
          </a:prstGeom>
        </p:spPr>
        <p:txBody>
          <a:bodyPr spcFirstLastPara="1" wrap="square" lIns="91425" tIns="91425" rIns="91425" bIns="0" anchor="b" anchorCtr="0">
            <a:noAutofit/>
          </a:bodyPr>
          <a:lstStyle/>
          <a:p>
            <a:pPr marL="0" lvl="0" indent="0" algn="l" rtl="0">
              <a:spcBef>
                <a:spcPct val="0"/>
              </a:spcBef>
              <a:spcAft>
                <a:spcPct val="0"/>
              </a:spcAft>
              <a:buNone/>
            </a:pPr>
            <a:r>
              <a:rPr lang="en" sz="2400">
                <a:latin typeface="Tahoma"/>
              </a:rPr>
              <a:t>04.</a:t>
            </a:r>
            <a:endParaRPr sz="2400">
              <a:latin typeface="Tahoma"/>
            </a:endParaRPr>
          </a:p>
        </p:txBody>
      </p:sp>
      <p:sp>
        <p:nvSpPr>
          <p:cNvPr id="303" name="Google Shape;303;p34"/>
          <p:cNvSpPr txBox="1">
            <a:spLocks noGrp="1"/>
          </p:cNvSpPr>
          <p:nvPr>
            <p:ph type="title" idx="3"/>
          </p:nvPr>
        </p:nvSpPr>
        <p:spPr>
          <a:xfrm>
            <a:off x="6205011" y="1471839"/>
            <a:ext cx="734700" cy="484800"/>
          </a:xfrm>
          <a:prstGeom prst="rect">
            <a:avLst/>
          </a:prstGeom>
        </p:spPr>
        <p:txBody>
          <a:bodyPr spcFirstLastPara="1" wrap="square" lIns="91425" tIns="91425" rIns="91425" bIns="0" anchor="b" anchorCtr="0">
            <a:noAutofit/>
          </a:bodyPr>
          <a:lstStyle/>
          <a:p>
            <a:pPr marL="0" lvl="0" indent="0" algn="l" rtl="0">
              <a:spcBef>
                <a:spcPct val="0"/>
              </a:spcBef>
              <a:spcAft>
                <a:spcPct val="0"/>
              </a:spcAft>
              <a:buNone/>
            </a:pPr>
            <a:r>
              <a:rPr lang="en" sz="2400">
                <a:latin typeface="Tahoma"/>
              </a:rPr>
              <a:t>03.</a:t>
            </a:r>
            <a:endParaRPr sz="2400">
              <a:latin typeface="Tahoma"/>
            </a:endParaRPr>
          </a:p>
        </p:txBody>
      </p:sp>
      <p:sp>
        <p:nvSpPr>
          <p:cNvPr id="305" name="Google Shape;305;p34"/>
          <p:cNvSpPr txBox="1">
            <a:spLocks noGrp="1"/>
          </p:cNvSpPr>
          <p:nvPr>
            <p:ph type="subTitle" idx="13"/>
          </p:nvPr>
        </p:nvSpPr>
        <p:spPr>
          <a:xfrm>
            <a:off x="6204532" y="1947421"/>
            <a:ext cx="2305500" cy="48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r>
              <a:rPr lang="en" sz="2000">
                <a:latin typeface="Tahoma"/>
              </a:rPr>
              <a:t>Tools</a:t>
            </a:r>
          </a:p>
        </p:txBody>
      </p:sp>
      <p:sp>
        <p:nvSpPr>
          <p:cNvPr id="306" name="Google Shape;306;p34"/>
          <p:cNvSpPr txBox="1">
            <a:spLocks noGrp="1"/>
          </p:cNvSpPr>
          <p:nvPr>
            <p:ph type="subTitle" idx="14"/>
          </p:nvPr>
        </p:nvSpPr>
        <p:spPr>
          <a:xfrm>
            <a:off x="718452" y="3615833"/>
            <a:ext cx="2305500" cy="484800"/>
          </a:xfrm>
          <a:prstGeom prst="rect">
            <a:avLst/>
          </a:prstGeom>
        </p:spPr>
        <p:txBody>
          <a:bodyPr spcFirstLastPara="1" wrap="square" lIns="91425" tIns="91425" rIns="91425" bIns="91425" anchor="t" anchorCtr="0">
            <a:noAutofit/>
          </a:bodyPr>
          <a:lstStyle/>
          <a:p>
            <a:pPr marL="0" indent="0"/>
            <a:r>
              <a:rPr lang="en" sz="2000">
                <a:latin typeface="Tahoma"/>
              </a:rPr>
              <a:t>Expected Outcome</a:t>
            </a:r>
          </a:p>
        </p:txBody>
      </p:sp>
      <p:sp>
        <p:nvSpPr>
          <p:cNvPr id="307" name="Google Shape;307;p34"/>
          <p:cNvSpPr txBox="1">
            <a:spLocks noGrp="1"/>
          </p:cNvSpPr>
          <p:nvPr>
            <p:ph type="subTitle" idx="15"/>
          </p:nvPr>
        </p:nvSpPr>
        <p:spPr>
          <a:xfrm>
            <a:off x="3519121" y="3615833"/>
            <a:ext cx="2305500" cy="48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r>
              <a:rPr lang="en" sz="2000">
                <a:latin typeface="Tahoma"/>
              </a:rPr>
              <a:t>Conclusions</a:t>
            </a:r>
            <a:endParaRPr sz="2000">
              <a:latin typeface="Tahoma"/>
            </a:endParaRPr>
          </a:p>
        </p:txBody>
      </p:sp>
      <p:pic>
        <p:nvPicPr>
          <p:cNvPr id="308" name="Google Shape;308;p34"/>
          <p:cNvPicPr preferRelativeResize="0"/>
          <p:nvPr/>
        </p:nvPicPr>
        <p:blipFill>
          <a:blip r:embed="rId3">
            <a:alphaModFix/>
          </a:blip>
          <a:srcRect l="22156" t="22665" r="45973" b="48662"/>
          <a:stretch>
            <a:fillRect/>
          </a:stretch>
        </p:blipFill>
        <p:spPr>
          <a:xfrm flipH="1">
            <a:off x="8127202" y="748986"/>
            <a:ext cx="464774" cy="421202"/>
          </a:xfrm>
          <a:prstGeom prst="rect">
            <a:avLst/>
          </a:prstGeom>
          <a:noFill/>
          <a:ln>
            <a:noFill/>
          </a:ln>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6"/>
          <p:cNvSpPr txBox="1">
            <a:spLocks noGrp="1"/>
          </p:cNvSpPr>
          <p:nvPr>
            <p:ph type="title"/>
          </p:nvPr>
        </p:nvSpPr>
        <p:spPr>
          <a:xfrm>
            <a:off x="925234" y="2508119"/>
            <a:ext cx="4685400" cy="971694"/>
          </a:xfrm>
          <a:prstGeom prst="rect">
            <a:avLst/>
          </a:prstGeom>
        </p:spPr>
        <p:txBody>
          <a:bodyPr spcFirstLastPara="1" wrap="square" lIns="91425" tIns="91425" rIns="91425" bIns="91425" anchor="t" anchorCtr="0">
            <a:noAutofit/>
          </a:bodyPr>
          <a:lstStyle/>
          <a:p>
            <a:r>
              <a:rPr lang="en" sz="1600">
                <a:latin typeface="Tahoma"/>
              </a:rPr>
              <a:t>Console-based project</a:t>
            </a:r>
            <a:br>
              <a:rPr lang="en" sz="1600">
                <a:latin typeface="Tahoma"/>
              </a:rPr>
            </a:br>
            <a:r>
              <a:rPr lang="en" sz="1600">
                <a:latin typeface="Tahoma"/>
              </a:rPr>
              <a:t>Utilizes Linked list</a:t>
            </a:r>
            <a:br>
              <a:rPr lang="en" sz="1600">
                <a:latin typeface="Tahoma"/>
              </a:rPr>
            </a:br>
            <a:endParaRPr lang="en" sz="1600">
              <a:latin typeface="Tahoma"/>
            </a:endParaRPr>
          </a:p>
        </p:txBody>
      </p:sp>
      <p:pic>
        <p:nvPicPr>
          <p:cNvPr id="326" name="Google Shape;326;p36" descr="A person holding a phone&#10;&#10;Description automatically generated"/>
          <p:cNvPicPr preferRelativeResize="0">
            <a:picLocks noGrp="1"/>
          </p:cNvPicPr>
          <p:nvPr>
            <p:ph type="pic" idx="2"/>
          </p:nvPr>
        </p:nvPicPr>
        <p:blipFill>
          <a:blip r:embed="rId3"/>
          <a:srcRect l="11571" r="11571"/>
          <a:stretch>
            <a:fillRect/>
          </a:stretch>
        </p:blipFill>
        <p:spPr>
          <a:xfrm>
            <a:off x="5615563" y="539750"/>
            <a:ext cx="4685400" cy="4064100"/>
          </a:xfrm>
          <a:prstGeom prst="hexagon">
            <a:avLst>
              <a:gd name="adj" fmla="val 25000"/>
              <a:gd name="vf" fmla="val 115470"/>
            </a:avLst>
          </a:prstGeom>
        </p:spPr>
      </p:pic>
      <p:pic>
        <p:nvPicPr>
          <p:cNvPr id="327" name="Google Shape;327;p36"/>
          <p:cNvPicPr preferRelativeResize="0"/>
          <p:nvPr/>
        </p:nvPicPr>
        <p:blipFill>
          <a:blip r:embed="rId4">
            <a:alphaModFix/>
          </a:blip>
          <a:srcRect l="25125" t="24206" r="20735" b="18269"/>
          <a:stretch>
            <a:fillRect/>
          </a:stretch>
        </p:blipFill>
        <p:spPr>
          <a:xfrm>
            <a:off x="5489539" y="2992813"/>
            <a:ext cx="998572" cy="1068252"/>
          </a:xfrm>
          <a:prstGeom prst="rect">
            <a:avLst/>
          </a:prstGeom>
          <a:noFill/>
          <a:ln>
            <a:noFill/>
          </a:ln>
        </p:spPr>
      </p:pic>
      <p:pic>
        <p:nvPicPr>
          <p:cNvPr id="328" name="Google Shape;328;p36"/>
          <p:cNvPicPr preferRelativeResize="0"/>
          <p:nvPr/>
        </p:nvPicPr>
        <p:blipFill>
          <a:blip r:embed="rId5">
            <a:alphaModFix/>
          </a:blip>
          <a:stretch>
            <a:fillRect/>
          </a:stretch>
        </p:blipFill>
        <p:spPr>
          <a:xfrm>
            <a:off x="2336150" y="-2195914"/>
            <a:ext cx="3423101" cy="3494678"/>
          </a:xfrm>
          <a:prstGeom prst="rect">
            <a:avLst/>
          </a:prstGeom>
          <a:noFill/>
          <a:ln>
            <a:noFill/>
          </a:ln>
        </p:spPr>
      </p:pic>
      <p:pic>
        <p:nvPicPr>
          <p:cNvPr id="329" name="Google Shape;329;p36"/>
          <p:cNvPicPr preferRelativeResize="0"/>
          <p:nvPr/>
        </p:nvPicPr>
        <p:blipFill>
          <a:blip r:embed="rId6">
            <a:alphaModFix/>
          </a:blip>
          <a:stretch>
            <a:fillRect/>
          </a:stretch>
        </p:blipFill>
        <p:spPr>
          <a:xfrm>
            <a:off x="8071176" y="1341325"/>
            <a:ext cx="2145649" cy="324800"/>
          </a:xfrm>
          <a:prstGeom prst="rect">
            <a:avLst/>
          </a:prstGeom>
          <a:noFill/>
          <a:ln>
            <a:noFill/>
          </a:ln>
        </p:spPr>
      </p:pic>
      <p:sp>
        <p:nvSpPr>
          <p:cNvPr id="3" name="Google Shape;324;p36">
            <a:extLst>
              <a:ext uri="{FF2B5EF4-FFF2-40B4-BE49-F238E27FC236}">
                <a16:creationId xmlns:a16="http://schemas.microsoft.com/office/drawing/2014/main" id="{765D8CC1-4E81-77AF-A817-D88B8DCF0DDE}"/>
              </a:ext>
            </a:extLst>
          </p:cNvPr>
          <p:cNvSpPr txBox="1"/>
          <p:nvPr/>
        </p:nvSpPr>
        <p:spPr>
          <a:xfrm>
            <a:off x="948585" y="1342382"/>
            <a:ext cx="4685400" cy="7596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chemeClr val="accent2"/>
              </a:buClr>
              <a:buSzPts val="3600"/>
              <a:buFont typeface="Teko Medium"/>
              <a:buNone/>
              <a:defRPr sz="4500" b="0" i="0" u="none" strike="noStrike" cap="none">
                <a:solidFill>
                  <a:schemeClr val="accent2"/>
                </a:solidFill>
                <a:latin typeface="Teko Medium"/>
                <a:ea typeface="Teko Medium"/>
                <a:cs typeface="Teko Medium"/>
                <a:sym typeface="Teko Medium"/>
              </a:defRPr>
            </a:lvl1pPr>
            <a:lvl2pPr marR="0" lvl="1" algn="ctr" rtl="0">
              <a:lnSpc>
                <a:spcPct val="100000"/>
              </a:lnSpc>
              <a:spcBef>
                <a:spcPct val="0"/>
              </a:spcBef>
              <a:spcAft>
                <a:spcPct val="0"/>
              </a:spcAft>
              <a:buClr>
                <a:schemeClr val="accent2"/>
              </a:buClr>
              <a:buSzPts val="3600"/>
              <a:buFont typeface="Teko Medium"/>
              <a:buNone/>
              <a:defRPr sz="3600" b="0" i="0" u="none" strike="noStrike" cap="none">
                <a:solidFill>
                  <a:schemeClr val="accent2"/>
                </a:solidFill>
                <a:latin typeface="Teko Medium"/>
                <a:ea typeface="Teko Medium"/>
                <a:cs typeface="Teko Medium"/>
                <a:sym typeface="Teko Medium"/>
              </a:defRPr>
            </a:lvl2pPr>
            <a:lvl3pPr marR="0" lvl="2" algn="ctr" rtl="0">
              <a:lnSpc>
                <a:spcPct val="100000"/>
              </a:lnSpc>
              <a:spcBef>
                <a:spcPct val="0"/>
              </a:spcBef>
              <a:spcAft>
                <a:spcPct val="0"/>
              </a:spcAft>
              <a:buClr>
                <a:schemeClr val="accent2"/>
              </a:buClr>
              <a:buSzPts val="3600"/>
              <a:buFont typeface="Teko Medium"/>
              <a:buNone/>
              <a:defRPr sz="3600" b="0" i="0" u="none" strike="noStrike" cap="none">
                <a:solidFill>
                  <a:schemeClr val="accent2"/>
                </a:solidFill>
                <a:latin typeface="Teko Medium"/>
                <a:ea typeface="Teko Medium"/>
                <a:cs typeface="Teko Medium"/>
                <a:sym typeface="Teko Medium"/>
              </a:defRPr>
            </a:lvl3pPr>
            <a:lvl4pPr marR="0" lvl="3" algn="ctr" rtl="0">
              <a:lnSpc>
                <a:spcPct val="100000"/>
              </a:lnSpc>
              <a:spcBef>
                <a:spcPct val="0"/>
              </a:spcBef>
              <a:spcAft>
                <a:spcPct val="0"/>
              </a:spcAft>
              <a:buClr>
                <a:schemeClr val="accent2"/>
              </a:buClr>
              <a:buSzPts val="3600"/>
              <a:buFont typeface="Teko Medium"/>
              <a:buNone/>
              <a:defRPr sz="3600" b="0" i="0" u="none" strike="noStrike" cap="none">
                <a:solidFill>
                  <a:schemeClr val="accent2"/>
                </a:solidFill>
                <a:latin typeface="Teko Medium"/>
                <a:ea typeface="Teko Medium"/>
                <a:cs typeface="Teko Medium"/>
                <a:sym typeface="Teko Medium"/>
              </a:defRPr>
            </a:lvl4pPr>
            <a:lvl5pPr marR="0" lvl="4" algn="ctr" rtl="0">
              <a:lnSpc>
                <a:spcPct val="100000"/>
              </a:lnSpc>
              <a:spcBef>
                <a:spcPct val="0"/>
              </a:spcBef>
              <a:spcAft>
                <a:spcPct val="0"/>
              </a:spcAft>
              <a:buClr>
                <a:schemeClr val="accent2"/>
              </a:buClr>
              <a:buSzPts val="3600"/>
              <a:buFont typeface="Teko Medium"/>
              <a:buNone/>
              <a:defRPr sz="3600" b="0" i="0" u="none" strike="noStrike" cap="none">
                <a:solidFill>
                  <a:schemeClr val="accent2"/>
                </a:solidFill>
                <a:latin typeface="Teko Medium"/>
                <a:ea typeface="Teko Medium"/>
                <a:cs typeface="Teko Medium"/>
                <a:sym typeface="Teko Medium"/>
              </a:defRPr>
            </a:lvl5pPr>
            <a:lvl6pPr marR="0" lvl="5" algn="ctr" rtl="0">
              <a:lnSpc>
                <a:spcPct val="100000"/>
              </a:lnSpc>
              <a:spcBef>
                <a:spcPct val="0"/>
              </a:spcBef>
              <a:spcAft>
                <a:spcPct val="0"/>
              </a:spcAft>
              <a:buClr>
                <a:schemeClr val="accent2"/>
              </a:buClr>
              <a:buSzPts val="3600"/>
              <a:buFont typeface="Teko Medium"/>
              <a:buNone/>
              <a:defRPr sz="3600" b="0" i="0" u="none" strike="noStrike" cap="none">
                <a:solidFill>
                  <a:schemeClr val="accent2"/>
                </a:solidFill>
                <a:latin typeface="Teko Medium"/>
                <a:ea typeface="Teko Medium"/>
                <a:cs typeface="Teko Medium"/>
                <a:sym typeface="Teko Medium"/>
              </a:defRPr>
            </a:lvl6pPr>
            <a:lvl7pPr marR="0" lvl="6" algn="ctr" rtl="0">
              <a:lnSpc>
                <a:spcPct val="100000"/>
              </a:lnSpc>
              <a:spcBef>
                <a:spcPct val="0"/>
              </a:spcBef>
              <a:spcAft>
                <a:spcPct val="0"/>
              </a:spcAft>
              <a:buClr>
                <a:schemeClr val="accent2"/>
              </a:buClr>
              <a:buSzPts val="3600"/>
              <a:buFont typeface="Teko Medium"/>
              <a:buNone/>
              <a:defRPr sz="3600" b="0" i="0" u="none" strike="noStrike" cap="none">
                <a:solidFill>
                  <a:schemeClr val="accent2"/>
                </a:solidFill>
                <a:latin typeface="Teko Medium"/>
                <a:ea typeface="Teko Medium"/>
                <a:cs typeface="Teko Medium"/>
                <a:sym typeface="Teko Medium"/>
              </a:defRPr>
            </a:lvl7pPr>
            <a:lvl8pPr marR="0" lvl="7" algn="ctr" rtl="0">
              <a:lnSpc>
                <a:spcPct val="100000"/>
              </a:lnSpc>
              <a:spcBef>
                <a:spcPct val="0"/>
              </a:spcBef>
              <a:spcAft>
                <a:spcPct val="0"/>
              </a:spcAft>
              <a:buClr>
                <a:schemeClr val="accent2"/>
              </a:buClr>
              <a:buSzPts val="3600"/>
              <a:buFont typeface="Teko Medium"/>
              <a:buNone/>
              <a:defRPr sz="3600" b="0" i="0" u="none" strike="noStrike" cap="none">
                <a:solidFill>
                  <a:schemeClr val="accent2"/>
                </a:solidFill>
                <a:latin typeface="Teko Medium"/>
                <a:ea typeface="Teko Medium"/>
                <a:cs typeface="Teko Medium"/>
                <a:sym typeface="Teko Medium"/>
              </a:defRPr>
            </a:lvl8pPr>
            <a:lvl9pPr marR="0" lvl="8" algn="ctr" rtl="0">
              <a:lnSpc>
                <a:spcPct val="100000"/>
              </a:lnSpc>
              <a:spcBef>
                <a:spcPct val="0"/>
              </a:spcBef>
              <a:spcAft>
                <a:spcPct val="0"/>
              </a:spcAft>
              <a:buClr>
                <a:schemeClr val="accent2"/>
              </a:buClr>
              <a:buSzPts val="3600"/>
              <a:buFont typeface="Teko Medium"/>
              <a:buNone/>
              <a:defRPr sz="3600" b="0" i="0" u="none" strike="noStrike" cap="none">
                <a:solidFill>
                  <a:schemeClr val="accent2"/>
                </a:solidFill>
                <a:latin typeface="Teko Medium"/>
                <a:ea typeface="Teko Medium"/>
                <a:cs typeface="Teko Medium"/>
                <a:sym typeface="Teko Medium"/>
              </a:defRPr>
            </a:lvl9pPr>
          </a:lstStyle>
          <a:p>
            <a:r>
              <a:rPr lang="en-US" sz="3600">
                <a:latin typeface="Tahoma"/>
              </a:rPr>
              <a:t>Introduction</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pic>
        <p:nvPicPr>
          <p:cNvPr id="434" name="Google Shape;434;p46"/>
          <p:cNvPicPr preferRelativeResize="0"/>
          <p:nvPr/>
        </p:nvPicPr>
        <p:blipFill>
          <a:blip r:embed="rId3">
            <a:alphaModFix/>
          </a:blip>
          <a:stretch>
            <a:fillRect/>
          </a:stretch>
        </p:blipFill>
        <p:spPr>
          <a:xfrm>
            <a:off x="3767850" y="-2324489"/>
            <a:ext cx="3423101" cy="3494678"/>
          </a:xfrm>
          <a:prstGeom prst="rect">
            <a:avLst/>
          </a:prstGeom>
          <a:noFill/>
          <a:ln>
            <a:noFill/>
          </a:ln>
        </p:spPr>
      </p:pic>
      <p:pic>
        <p:nvPicPr>
          <p:cNvPr id="435" name="Google Shape;435;p46"/>
          <p:cNvPicPr preferRelativeResize="0">
            <a:picLocks noGrp="1"/>
          </p:cNvPicPr>
          <p:nvPr>
            <p:ph type="pic" idx="2"/>
          </p:nvPr>
        </p:nvPicPr>
        <p:blipFill>
          <a:blip r:embed="rId4">
            <a:alphaModFix/>
          </a:blip>
          <a:srcRect l="5974" r="17131"/>
          <a:stretch>
            <a:fillRect/>
          </a:stretch>
        </p:blipFill>
        <p:spPr>
          <a:xfrm>
            <a:off x="5788173" y="631876"/>
            <a:ext cx="4685400" cy="4064100"/>
          </a:xfrm>
          <a:prstGeom prst="hexagon">
            <a:avLst>
              <a:gd name="adj" fmla="val 25000"/>
              <a:gd name="vf" fmla="val 115470"/>
            </a:avLst>
          </a:prstGeom>
        </p:spPr>
      </p:pic>
      <p:sp>
        <p:nvSpPr>
          <p:cNvPr id="436" name="Google Shape;436;p46"/>
          <p:cNvSpPr txBox="1">
            <a:spLocks noGrp="1"/>
          </p:cNvSpPr>
          <p:nvPr>
            <p:ph type="title"/>
          </p:nvPr>
        </p:nvSpPr>
        <p:spPr>
          <a:xfrm>
            <a:off x="827264" y="1045442"/>
            <a:ext cx="4220700" cy="796670"/>
          </a:xfrm>
          <a:prstGeom prst="rect">
            <a:avLst/>
          </a:prstGeom>
        </p:spPr>
        <p:txBody>
          <a:bodyPr spcFirstLastPara="1" wrap="square" lIns="91425" tIns="91425" rIns="91425" bIns="91425" anchor="b" anchorCtr="0">
            <a:noAutofit/>
          </a:bodyPr>
          <a:lstStyle/>
          <a:p>
            <a:pPr marL="0" lvl="0" indent="0" algn="l" rtl="0">
              <a:spcBef>
                <a:spcPct val="0"/>
              </a:spcBef>
              <a:spcAft>
                <a:spcPct val="0"/>
              </a:spcAft>
              <a:buNone/>
            </a:pPr>
            <a:r>
              <a:rPr lang="en" sz="3600">
                <a:latin typeface="Tahoma"/>
              </a:rPr>
              <a:t>Objective</a:t>
            </a:r>
          </a:p>
        </p:txBody>
      </p:sp>
      <p:sp>
        <p:nvSpPr>
          <p:cNvPr id="437" name="Google Shape;437;p46"/>
          <p:cNvSpPr txBox="1">
            <a:spLocks noGrp="1"/>
          </p:cNvSpPr>
          <p:nvPr>
            <p:ph type="subTitle" idx="1"/>
          </p:nvPr>
        </p:nvSpPr>
        <p:spPr>
          <a:xfrm>
            <a:off x="825137" y="2388829"/>
            <a:ext cx="4229917" cy="1048248"/>
          </a:xfrm>
          <a:prstGeom prst="rect">
            <a:avLst/>
          </a:prstGeom>
        </p:spPr>
        <p:txBody>
          <a:bodyPr spcFirstLastPara="1" wrap="square" lIns="91425" tIns="91425" rIns="91425" bIns="91425" anchor="t" anchorCtr="0">
            <a:noAutofit/>
          </a:bodyPr>
          <a:lstStyle/>
          <a:p>
            <a:pPr marL="0" indent="0"/>
            <a:r>
              <a:rPr lang="en" sz="1600" dirty="0">
                <a:latin typeface="Tahoma"/>
              </a:rPr>
              <a:t>Create a secure system</a:t>
            </a:r>
          </a:p>
          <a:p>
            <a:pPr marL="0" indent="0"/>
            <a:r>
              <a:rPr lang="en-US" sz="1600" dirty="0">
                <a:latin typeface="Tahoma"/>
                <a:cs typeface="Times New Roman"/>
              </a:rPr>
              <a:t>Encryption techniques for security</a:t>
            </a:r>
          </a:p>
          <a:p>
            <a:pPr marL="0" indent="0"/>
            <a:r>
              <a:rPr lang="en-US" sz="1600" dirty="0">
                <a:latin typeface="Tahoma"/>
                <a:cs typeface="Times New Roman"/>
              </a:rPr>
              <a:t>Provide a user-friendly and reliable solution</a:t>
            </a:r>
            <a:endParaRPr lang="en-US" sz="1600" dirty="0">
              <a:latin typeface="Tahoma"/>
            </a:endParaRPr>
          </a:p>
        </p:txBody>
      </p:sp>
      <p:pic>
        <p:nvPicPr>
          <p:cNvPr id="438" name="Google Shape;438;p46"/>
          <p:cNvPicPr preferRelativeResize="0"/>
          <p:nvPr/>
        </p:nvPicPr>
        <p:blipFill>
          <a:blip r:embed="rId5">
            <a:alphaModFix/>
          </a:blip>
          <a:srcRect l="22156" t="22665" r="45973" b="48662"/>
          <a:stretch>
            <a:fillRect/>
          </a:stretch>
        </p:blipFill>
        <p:spPr>
          <a:xfrm flipH="1">
            <a:off x="8127202" y="748986"/>
            <a:ext cx="464774" cy="421202"/>
          </a:xfrm>
          <a:prstGeom prst="rect">
            <a:avLst/>
          </a:prstGeom>
          <a:noFill/>
          <a:ln>
            <a:noFill/>
          </a:ln>
        </p:spPr>
      </p:pic>
      <p:pic>
        <p:nvPicPr>
          <p:cNvPr id="439" name="Google Shape;439;p46"/>
          <p:cNvPicPr preferRelativeResize="0"/>
          <p:nvPr/>
        </p:nvPicPr>
        <p:blipFill>
          <a:blip r:embed="rId6">
            <a:alphaModFix/>
          </a:blip>
          <a:srcRect l="33059" t="14978" r="27584" b="27344"/>
          <a:stretch>
            <a:fillRect/>
          </a:stretch>
        </p:blipFill>
        <p:spPr>
          <a:xfrm>
            <a:off x="6165670" y="682731"/>
            <a:ext cx="518324" cy="765251"/>
          </a:xfrm>
          <a:prstGeom prst="rect">
            <a:avLst/>
          </a:prstGeom>
          <a:noFill/>
          <a:ln>
            <a:noFill/>
          </a:ln>
        </p:spPr>
      </p:pic>
      <p:pic>
        <p:nvPicPr>
          <p:cNvPr id="440" name="Google Shape;440;p46"/>
          <p:cNvPicPr preferRelativeResize="0"/>
          <p:nvPr/>
        </p:nvPicPr>
        <p:blipFill>
          <a:blip r:embed="rId7">
            <a:alphaModFix/>
          </a:blip>
          <a:stretch>
            <a:fillRect/>
          </a:stretch>
        </p:blipFill>
        <p:spPr>
          <a:xfrm>
            <a:off x="8798690" y="1176047"/>
            <a:ext cx="2145649" cy="324800"/>
          </a:xfrm>
          <a:prstGeom prst="rect">
            <a:avLst/>
          </a:prstGeom>
          <a:noFill/>
          <a:ln>
            <a:noFill/>
          </a:ln>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5"/>
        <p:cNvGrpSpPr/>
        <p:nvPr/>
      </p:nvGrpSpPr>
      <p:grpSpPr>
        <a:xfrm>
          <a:off x="0" y="0"/>
          <a:ext cx="0" cy="0"/>
          <a:chOff x="0" y="0"/>
          <a:chExt cx="0" cy="0"/>
        </a:xfrm>
      </p:grpSpPr>
      <p:sp>
        <p:nvSpPr>
          <p:cNvPr id="3" name="Title 2"/>
          <p:cNvSpPr>
            <a:spLocks noGrp="1"/>
          </p:cNvSpPr>
          <p:nvPr>
            <p:ph type="ctrTitle"/>
          </p:nvPr>
        </p:nvSpPr>
        <p:spPr>
          <a:xfrm>
            <a:off x="1905000" y="15586"/>
            <a:ext cx="4831200" cy="955964"/>
          </a:xfrm>
        </p:spPr>
        <p:txBody>
          <a:bodyPr/>
          <a:lstStyle/>
          <a:p>
            <a:pPr algn="ctr"/>
            <a:r>
              <a:rPr lang="en-US" sz="3600">
                <a:latin typeface="Tahoma"/>
              </a:rPr>
              <a:t>Tools</a:t>
            </a:r>
          </a:p>
        </p:txBody>
      </p:sp>
      <p:sp>
        <p:nvSpPr>
          <p:cNvPr id="4" name="Subtitle 3"/>
          <p:cNvSpPr>
            <a:spLocks noGrp="1"/>
          </p:cNvSpPr>
          <p:nvPr>
            <p:ph type="subTitle" idx="1"/>
          </p:nvPr>
        </p:nvSpPr>
        <p:spPr>
          <a:xfrm>
            <a:off x="571500" y="1289255"/>
            <a:ext cx="4831200" cy="475800"/>
          </a:xfrm>
        </p:spPr>
        <p:txBody>
          <a:bodyPr/>
          <a:lstStyle/>
          <a:p>
            <a:r>
              <a:rPr lang="en-US" sz="2400" b="1">
                <a:latin typeface="Tahoma"/>
                <a:cs typeface="Teko Medium"/>
              </a:rPr>
              <a:t>Singly Linked List:</a:t>
            </a:r>
          </a:p>
        </p:txBody>
      </p:sp>
      <p:sp>
        <p:nvSpPr>
          <p:cNvPr id="5" name="TextBox 4"/>
          <p:cNvSpPr txBox="1"/>
          <p:nvPr/>
        </p:nvSpPr>
        <p:spPr>
          <a:xfrm>
            <a:off x="724682" y="1840413"/>
            <a:ext cx="4648200" cy="830997"/>
          </a:xfrm>
          <a:prstGeom prst="rect">
            <a:avLst/>
          </a:prstGeom>
          <a:noFill/>
        </p:spPr>
        <p:txBody>
          <a:bodyPr wrap="square" lIns="91440" tIns="45720" rIns="91440" bIns="45720" rtlCol="0" anchor="t">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a:solidFill>
                  <a:schemeClr val="accent2"/>
                </a:solidFill>
                <a:latin typeface="Tahoma"/>
                <a:ea typeface="Tahoma"/>
                <a:cs typeface="Tahoma"/>
              </a:rPr>
              <a:t>Linear structure of nodes, each with data and a link to the next node. Efficient for insertion/deletion, not for random access.</a:t>
            </a:r>
          </a:p>
        </p:txBody>
      </p:sp>
      <p:sp>
        <p:nvSpPr>
          <p:cNvPr id="6" name="TextBox 5"/>
          <p:cNvSpPr txBox="1"/>
          <p:nvPr/>
        </p:nvSpPr>
        <p:spPr>
          <a:xfrm>
            <a:off x="5399754" y="2112251"/>
            <a:ext cx="3478837" cy="461665"/>
          </a:xfrm>
          <a:prstGeom prst="rect">
            <a:avLst/>
          </a:prstGeom>
          <a:noFill/>
        </p:spPr>
        <p:txBody>
          <a:bodyPr wrap="none" lIns="91440" tIns="45720" rIns="91440" bIns="45720" rtlCol="0" anchor="t">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b="1">
                <a:solidFill>
                  <a:schemeClr val="accent6"/>
                </a:solidFill>
                <a:latin typeface="Tahoma"/>
                <a:cs typeface="Teko Medium"/>
              </a:rPr>
              <a:t>Implementation in C:</a:t>
            </a:r>
          </a:p>
        </p:txBody>
      </p:sp>
      <p:sp>
        <p:nvSpPr>
          <p:cNvPr id="7" name="TextBox 6"/>
          <p:cNvSpPr txBox="1"/>
          <p:nvPr/>
        </p:nvSpPr>
        <p:spPr>
          <a:xfrm>
            <a:off x="5401597" y="2670172"/>
            <a:ext cx="3581400" cy="2616101"/>
          </a:xfrm>
          <a:prstGeom prst="rect">
            <a:avLst/>
          </a:prstGeom>
          <a:noFill/>
        </p:spPr>
        <p:txBody>
          <a:bodyPr wrap="square" lIns="91440" tIns="45720" rIns="91440" bIns="45720" rtlCol="0" anchor="t">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a:solidFill>
                  <a:schemeClr val="accent6"/>
                </a:solidFill>
                <a:latin typeface="Tahoma"/>
                <a:cs typeface="Teko Medium"/>
              </a:rPr>
              <a:t>For implementation of a singly linked list in C, we define a structure to represent each node and use pointers to link up with the nodes in the linked list.</a:t>
            </a:r>
          </a:p>
          <a:p>
            <a:endParaRPr lang="en-US" sz="1600">
              <a:solidFill>
                <a:schemeClr val="accent6"/>
              </a:solidFill>
              <a:latin typeface="Tahoma"/>
              <a:cs typeface="Teko Medium"/>
            </a:endParaRPr>
          </a:p>
          <a:p>
            <a:r>
              <a:rPr lang="en-US" sz="1600">
                <a:solidFill>
                  <a:schemeClr val="accent6"/>
                </a:solidFill>
                <a:latin typeface="Tahoma"/>
                <a:cs typeface="Teko Medium"/>
              </a:rPr>
              <a:t>struct node{</a:t>
            </a:r>
          </a:p>
          <a:p>
            <a:r>
              <a:rPr lang="en-US" sz="1600">
                <a:solidFill>
                  <a:schemeClr val="accent6"/>
                </a:solidFill>
                <a:latin typeface="Tahoma"/>
                <a:cs typeface="Teko Medium"/>
              </a:rPr>
              <a:t>int data;</a:t>
            </a:r>
          </a:p>
          <a:p>
            <a:r>
              <a:rPr lang="en-US" sz="1600">
                <a:solidFill>
                  <a:schemeClr val="accent6"/>
                </a:solidFill>
                <a:latin typeface="Tahoma"/>
                <a:cs typeface="Teko Medium"/>
              </a:rPr>
              <a:t>struct node* next;     };</a:t>
            </a:r>
          </a:p>
          <a:p>
            <a:endParaRPr lang="en-US" sz="2000">
              <a:solidFill>
                <a:schemeClr val="accent6"/>
              </a:solidFill>
              <a:latin typeface="Teko Medium"/>
              <a:cs typeface="Teko Medium"/>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00" y="1200150"/>
            <a:ext cx="5334000" cy="1219200"/>
          </a:xfrm>
          <a:prstGeom prst="rect">
            <a:avLst/>
          </a:prstGeom>
        </p:spPr>
      </p:pic>
      <p:sp>
        <p:nvSpPr>
          <p:cNvPr id="4" name="TextBox 3"/>
          <p:cNvSpPr txBox="1"/>
          <p:nvPr/>
        </p:nvSpPr>
        <p:spPr>
          <a:xfrm>
            <a:off x="1676400" y="3095932"/>
            <a:ext cx="5486400" cy="830997"/>
          </a:xfrm>
          <a:prstGeom prst="rect">
            <a:avLst/>
          </a:prstGeom>
          <a:noFill/>
        </p:spPr>
        <p:txBody>
          <a:bodyPr wrap="square" lIns="91440" tIns="45720" rIns="91440" bIns="45720" rtlCol="0" anchor="t">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a:solidFill>
                  <a:schemeClr val="accent6"/>
                </a:solidFill>
                <a:latin typeface="Tahoma"/>
                <a:cs typeface="Teko Medium"/>
              </a:rPr>
              <a:t>C implementation of a linked list with dynamic memory allocation, head pointer updates during insertion, and traversal using next pointers until NULL.</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pic>
        <p:nvPicPr>
          <p:cNvPr id="308" name="Google Shape;308;p34"/>
          <p:cNvPicPr preferRelativeResize="0"/>
          <p:nvPr/>
        </p:nvPicPr>
        <p:blipFill>
          <a:blip r:embed="rId3">
            <a:alphaModFix/>
          </a:blip>
          <a:srcRect l="22156" t="22665" r="45973" b="48662"/>
          <a:stretch>
            <a:fillRect/>
          </a:stretch>
        </p:blipFill>
        <p:spPr>
          <a:xfrm flipH="1">
            <a:off x="8127202" y="748986"/>
            <a:ext cx="464774" cy="421202"/>
          </a:xfrm>
          <a:prstGeom prst="rect">
            <a:avLst/>
          </a:prstGeom>
          <a:noFill/>
          <a:ln>
            <a:noFill/>
          </a:ln>
        </p:spPr>
      </p:pic>
      <p:graphicFrame>
        <p:nvGraphicFramePr>
          <p:cNvPr id="15" name="Table 14"/>
          <p:cNvGraphicFramePr>
            <a:graphicFrameLocks noGrp="1"/>
          </p:cNvGraphicFramePr>
          <p:nvPr>
            <p:extLst>
              <p:ext uri="{D42A27DB-BD31-4B8C-83A1-F6EECF244321}">
                <p14:modId xmlns:p14="http://schemas.microsoft.com/office/powerpoint/2010/main" val="3879856047"/>
              </p:ext>
            </p:extLst>
          </p:nvPr>
        </p:nvGraphicFramePr>
        <p:xfrm>
          <a:off x="1392494" y="4302"/>
          <a:ext cx="6096000" cy="457200"/>
        </p:xfrm>
        <a:graphic>
          <a:graphicData uri="http://schemas.openxmlformats.org/drawingml/2006/table">
            <a:tbl>
              <a:tblPr firstRow="1" bandRow="1">
                <a:tableStyleId>{D63687F8-2729-4889-9F01-CA57C82BF2B5}</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pPr algn="ctr"/>
                      <a:r>
                        <a:rPr lang="en-US" sz="2400">
                          <a:solidFill>
                            <a:schemeClr val="accent6"/>
                          </a:solidFill>
                          <a:latin typeface="Tahoma"/>
                          <a:cs typeface="Teko Medium"/>
                        </a:rPr>
                        <a:t>Advantages </a:t>
                      </a:r>
                      <a:endParaRPr lang="en-US" sz="2400">
                        <a:solidFill>
                          <a:schemeClr val="accent6"/>
                        </a:solidFill>
                        <a:latin typeface="Teko Medium"/>
                        <a:cs typeface="Teko Medium"/>
                      </a:endParaRPr>
                    </a:p>
                  </a:txBody>
                  <a:tcPr/>
                </a:tc>
                <a:tc>
                  <a:txBody>
                    <a:bodyPr/>
                    <a:lstStyle/>
                    <a:p>
                      <a:pPr algn="ctr"/>
                      <a:r>
                        <a:rPr lang="en-US" sz="2400">
                          <a:solidFill>
                            <a:schemeClr val="accent6"/>
                          </a:solidFill>
                          <a:latin typeface="Tahoma"/>
                          <a:cs typeface="Teko Medium"/>
                        </a:rPr>
                        <a:t>Disadvantages</a:t>
                      </a:r>
                    </a:p>
                  </a:txBody>
                  <a:tcPr/>
                </a:tc>
                <a:extLst>
                  <a:ext uri="{0D108BD9-81ED-4DB2-BD59-A6C34878D82A}">
                    <a16:rowId xmlns:a16="http://schemas.microsoft.com/office/drawing/2014/main" val="10000"/>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4095980146"/>
              </p:ext>
            </p:extLst>
          </p:nvPr>
        </p:nvGraphicFramePr>
        <p:xfrm>
          <a:off x="1391879" y="460887"/>
          <a:ext cx="6096001" cy="4659679"/>
        </p:xfrm>
        <a:graphic>
          <a:graphicData uri="http://schemas.openxmlformats.org/drawingml/2006/table">
            <a:tbl>
              <a:tblPr firstRow="1" bandRow="1">
                <a:tableStyleId>{D63687F8-2729-4889-9F01-CA57C82BF2B5}</a:tableStyleId>
              </a:tblPr>
              <a:tblGrid>
                <a:gridCol w="3028029">
                  <a:extLst>
                    <a:ext uri="{9D8B030D-6E8A-4147-A177-3AD203B41FA5}">
                      <a16:colId xmlns:a16="http://schemas.microsoft.com/office/drawing/2014/main" val="20000"/>
                    </a:ext>
                  </a:extLst>
                </a:gridCol>
                <a:gridCol w="3067972">
                  <a:extLst>
                    <a:ext uri="{9D8B030D-6E8A-4147-A177-3AD203B41FA5}">
                      <a16:colId xmlns:a16="http://schemas.microsoft.com/office/drawing/2014/main" val="20001"/>
                    </a:ext>
                  </a:extLst>
                </a:gridCol>
              </a:tblGrid>
              <a:tr h="4659679">
                <a:tc>
                  <a:txBody>
                    <a:bodyPr/>
                    <a:lstStyle/>
                    <a:p>
                      <a:r>
                        <a:rPr lang="en-US" sz="1600" b="1">
                          <a:solidFill>
                            <a:schemeClr val="accent6"/>
                          </a:solidFill>
                          <a:latin typeface="Tahoma"/>
                          <a:cs typeface="Teko Medium"/>
                        </a:rPr>
                        <a:t>Dynamic Size:</a:t>
                      </a:r>
                      <a:r>
                        <a:rPr lang="en-US" sz="1400" b="0" baseline="0">
                          <a:solidFill>
                            <a:schemeClr val="accent6"/>
                          </a:solidFill>
                          <a:latin typeface="Tahoma"/>
                          <a:cs typeface="Teko Medium"/>
                        </a:rPr>
                        <a:t> </a:t>
                      </a:r>
                      <a:r>
                        <a:rPr lang="en-US" sz="1400">
                          <a:solidFill>
                            <a:schemeClr val="accent6"/>
                          </a:solidFill>
                          <a:latin typeface="Tahoma"/>
                          <a:cs typeface="Teko Medium"/>
                        </a:rPr>
                        <a:t>Linked lists can grow or shrink in size dynamically, allowing for efficient memory usage.</a:t>
                      </a:r>
                    </a:p>
                    <a:p>
                      <a:r>
                        <a:rPr lang="en-US" sz="1600">
                          <a:solidFill>
                            <a:schemeClr val="accent6"/>
                          </a:solidFill>
                          <a:latin typeface="Tahoma"/>
                          <a:cs typeface="Teko Medium"/>
                        </a:rPr>
                        <a:t>                                          </a:t>
                      </a:r>
                      <a:r>
                        <a:rPr lang="en-US" sz="1600">
                          <a:solidFill>
                            <a:schemeClr val="accent6"/>
                          </a:solidFill>
                          <a:latin typeface="Teko Medium"/>
                          <a:cs typeface="Teko Medium"/>
                        </a:rPr>
                        <a:t>      </a:t>
                      </a:r>
                    </a:p>
                    <a:p>
                      <a:r>
                        <a:rPr lang="en-US" sz="1600" b="1">
                          <a:solidFill>
                            <a:schemeClr val="accent6"/>
                          </a:solidFill>
                          <a:latin typeface="Tahoma"/>
                          <a:cs typeface="Teko Medium"/>
                        </a:rPr>
                        <a:t>Simple Insertions and Deletions:</a:t>
                      </a:r>
                      <a:r>
                        <a:rPr lang="en-US" sz="1400" b="1" baseline="0">
                          <a:solidFill>
                            <a:schemeClr val="accent6"/>
                          </a:solidFill>
                          <a:latin typeface="Tahoma"/>
                          <a:cs typeface="Teko Medium"/>
                        </a:rPr>
                        <a:t> </a:t>
                      </a:r>
                      <a:r>
                        <a:rPr lang="en-US" sz="1400">
                          <a:solidFill>
                            <a:schemeClr val="accent6"/>
                          </a:solidFill>
                          <a:latin typeface="Tahoma"/>
                          <a:cs typeface="Teko Medium"/>
                        </a:rPr>
                        <a:t>Insertions and deletions in a linked list have a constant time complexity, making them efficient regardless of the list size.</a:t>
                      </a:r>
                    </a:p>
                    <a:p>
                      <a:endParaRPr lang="en-US" sz="1600">
                        <a:solidFill>
                          <a:schemeClr val="accent6"/>
                        </a:solidFill>
                        <a:latin typeface="Teko Medium"/>
                        <a:cs typeface="Teko Medium"/>
                      </a:endParaRPr>
                    </a:p>
                    <a:p>
                      <a:r>
                        <a:rPr lang="en-US" sz="1600" b="1">
                          <a:solidFill>
                            <a:schemeClr val="accent6"/>
                          </a:solidFill>
                          <a:latin typeface="Tahoma"/>
                          <a:cs typeface="Teko Medium"/>
                        </a:rPr>
                        <a:t>Ease of Implementation:</a:t>
                      </a:r>
                      <a:r>
                        <a:rPr lang="en-US" sz="2400" b="1">
                          <a:solidFill>
                            <a:schemeClr val="accent6"/>
                          </a:solidFill>
                          <a:latin typeface="Tahoma"/>
                          <a:cs typeface="Teko Medium"/>
                        </a:rPr>
                        <a:t> </a:t>
                      </a:r>
                      <a:r>
                        <a:rPr lang="en-US" sz="1400" b="0">
                          <a:solidFill>
                            <a:schemeClr val="accent6"/>
                          </a:solidFill>
                          <a:latin typeface="Tahoma"/>
                          <a:cs typeface="Teko Medium"/>
                        </a:rPr>
                        <a:t>Linked lists are beginner-friendly and easy to implement compared to trees or graphs, making them ideal for quick prototyping.</a:t>
                      </a:r>
                      <a:r>
                        <a:rPr lang="en-US" sz="1400" b="0" baseline="0">
                          <a:solidFill>
                            <a:schemeClr val="accent6"/>
                          </a:solidFill>
                          <a:latin typeface="Tahoma"/>
                          <a:cs typeface="Teko Medium"/>
                        </a:rPr>
                        <a:t> </a:t>
                      </a:r>
                      <a:endParaRPr lang="en-US" sz="1400" b="0">
                        <a:solidFill>
                          <a:schemeClr val="accent6"/>
                        </a:solidFill>
                        <a:latin typeface="Tahoma"/>
                        <a:cs typeface="Teko Medium"/>
                      </a:endParaRPr>
                    </a:p>
                  </a:txBody>
                  <a:tcPr/>
                </a:tc>
                <a:tc>
                  <a:txBody>
                    <a:bodyPr/>
                    <a:lstStyle/>
                    <a:p>
                      <a:r>
                        <a:rPr lang="en-US" sz="1600" b="1">
                          <a:solidFill>
                            <a:schemeClr val="accent6"/>
                          </a:solidFill>
                          <a:latin typeface="Tahoma"/>
                          <a:cs typeface="Teko Medium"/>
                        </a:rPr>
                        <a:t>Lack of Random Access:</a:t>
                      </a:r>
                      <a:r>
                        <a:rPr lang="en-US" sz="1200" b="1">
                          <a:solidFill>
                            <a:schemeClr val="accent6"/>
                          </a:solidFill>
                          <a:latin typeface="Tahoma"/>
                          <a:cs typeface="Teko Medium"/>
                        </a:rPr>
                        <a:t> </a:t>
                      </a:r>
                      <a:r>
                        <a:rPr lang="en-US" sz="1400" b="0">
                          <a:solidFill>
                            <a:schemeClr val="accent6"/>
                          </a:solidFill>
                          <a:latin typeface="Tahoma"/>
                          <a:cs typeface="Teko Medium"/>
                        </a:rPr>
                        <a:t>Linked lists don't support direct access by index like arrays, requiring traversal from the beginning for element access, which can be slow for large lists.</a:t>
                      </a:r>
                    </a:p>
                    <a:p>
                      <a:endParaRPr lang="en-US" sz="1200" b="0">
                        <a:solidFill>
                          <a:schemeClr val="accent6"/>
                        </a:solidFill>
                        <a:latin typeface="Tahoma"/>
                        <a:cs typeface="Teko Medium"/>
                      </a:endParaRPr>
                    </a:p>
                    <a:p>
                      <a:r>
                        <a:rPr lang="en-US" sz="1600" b="1">
                          <a:solidFill>
                            <a:schemeClr val="accent6"/>
                          </a:solidFill>
                          <a:latin typeface="Tahoma"/>
                          <a:cs typeface="Teko Medium"/>
                        </a:rPr>
                        <a:t>Sequential Access:</a:t>
                      </a:r>
                      <a:r>
                        <a:rPr lang="en-US" sz="1600" b="1">
                          <a:solidFill>
                            <a:schemeClr val="accent6"/>
                          </a:solidFill>
                          <a:latin typeface="Teko Medium"/>
                          <a:cs typeface="Teko Medium"/>
                        </a:rPr>
                        <a:t> </a:t>
                      </a:r>
                      <a:r>
                        <a:rPr lang="en-US" sz="1400" b="0">
                          <a:solidFill>
                            <a:schemeClr val="accent6"/>
                          </a:solidFill>
                          <a:latin typeface="Tahoma"/>
                          <a:cs typeface="Teko Medium"/>
                        </a:rPr>
                        <a:t>Traversal in linked lists is sequential, starting from either the head or tail, which can be less efficient for certain operations compared to arrays due to the lack of random access.</a:t>
                      </a:r>
                    </a:p>
                    <a:p>
                      <a:endParaRPr lang="en-US" sz="1600" b="0">
                        <a:solidFill>
                          <a:schemeClr val="accent6"/>
                        </a:solidFill>
                        <a:latin typeface="Teko Medium"/>
                        <a:cs typeface="Teko Medium"/>
                      </a:endParaRPr>
                    </a:p>
                  </a:txBody>
                  <a:tcPr/>
                </a:tc>
                <a:extLst>
                  <a:ext uri="{0D108BD9-81ED-4DB2-BD59-A6C34878D82A}">
                    <a16:rowId xmlns:a16="http://schemas.microsoft.com/office/drawing/2014/main" val="10000"/>
                  </a:ext>
                </a:extLst>
              </a:tr>
            </a:tbl>
          </a:graphicData>
        </a:graphic>
      </p:graphicFrame>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4" name="Google Shape;314;p35"/>
          <p:cNvSpPr txBox="1">
            <a:spLocks noGrp="1"/>
          </p:cNvSpPr>
          <p:nvPr>
            <p:ph type="title"/>
          </p:nvPr>
        </p:nvSpPr>
        <p:spPr>
          <a:xfrm flipH="1">
            <a:off x="964175" y="477915"/>
            <a:ext cx="4346975" cy="895897"/>
          </a:xfrm>
          <a:prstGeom prst="rect">
            <a:avLst/>
          </a:prstGeom>
        </p:spPr>
        <p:txBody>
          <a:bodyPr spcFirstLastPara="1" wrap="square" lIns="91425" tIns="91425" rIns="91425" bIns="91425" anchor="b" anchorCtr="0">
            <a:noAutofit/>
          </a:bodyPr>
          <a:lstStyle/>
          <a:p>
            <a:pPr marL="0" lvl="0" indent="0" algn="l" rtl="0">
              <a:spcBef>
                <a:spcPct val="0"/>
              </a:spcBef>
              <a:spcAft>
                <a:spcPct val="0"/>
              </a:spcAft>
              <a:buNone/>
            </a:pPr>
            <a:r>
              <a:rPr lang="en-US" sz="3600">
                <a:latin typeface="Tahoma"/>
                <a:ea typeface="Tahoma"/>
                <a:cs typeface="Tahoma"/>
              </a:rPr>
              <a:t>Expected Outcome</a:t>
            </a:r>
            <a:endParaRPr lang="en-US" sz="2400">
              <a:latin typeface="Tahoma"/>
              <a:ea typeface="Tahoma"/>
              <a:cs typeface="Tahoma"/>
            </a:endParaRPr>
          </a:p>
        </p:txBody>
      </p:sp>
      <p:sp>
        <p:nvSpPr>
          <p:cNvPr id="315" name="Google Shape;315;p35"/>
          <p:cNvSpPr txBox="1">
            <a:spLocks noGrp="1"/>
          </p:cNvSpPr>
          <p:nvPr>
            <p:ph type="subTitle" idx="1"/>
          </p:nvPr>
        </p:nvSpPr>
        <p:spPr>
          <a:xfrm flipH="1">
            <a:off x="3136243" y="1697171"/>
            <a:ext cx="5333017" cy="2752338"/>
          </a:xfrm>
          <a:prstGeom prst="rect">
            <a:avLst/>
          </a:prstGeom>
        </p:spPr>
        <p:txBody>
          <a:bodyPr spcFirstLastPara="1" wrap="square" lIns="91425" tIns="91425" rIns="91425" bIns="91425" anchor="t" anchorCtr="0">
            <a:noAutofit/>
          </a:bodyPr>
          <a:lstStyle/>
          <a:p>
            <a:pPr marL="0" lvl="0" indent="0" algn="l"/>
            <a:r>
              <a:rPr lang="en-US">
                <a:latin typeface="Tahoma"/>
                <a:ea typeface="Tahoma"/>
                <a:cs typeface="Tahoma"/>
              </a:rPr>
              <a:t>The expected outcome of the entire program is to provide a simple user authentication system with basic operations. Users can –</a:t>
            </a:r>
          </a:p>
          <a:p>
            <a:pPr marL="0" lvl="0" indent="0" algn="l"/>
            <a:r>
              <a:rPr lang="en-US">
                <a:latin typeface="Tahoma"/>
                <a:ea typeface="Tahoma"/>
                <a:cs typeface="Tahoma"/>
              </a:rPr>
              <a:t>1.Sign up</a:t>
            </a:r>
          </a:p>
          <a:p>
            <a:pPr marL="0" lvl="0" indent="0" algn="l"/>
            <a:r>
              <a:rPr lang="en-US">
                <a:latin typeface="Tahoma"/>
                <a:ea typeface="Tahoma"/>
                <a:cs typeface="Tahoma"/>
              </a:rPr>
              <a:t>2.Log in</a:t>
            </a:r>
          </a:p>
          <a:p>
            <a:pPr marL="0" indent="0" algn="l"/>
            <a:r>
              <a:rPr lang="en-US">
                <a:latin typeface="Tahoma"/>
                <a:ea typeface="Tahoma"/>
                <a:cs typeface="Tahoma"/>
              </a:rPr>
              <a:t>3.Log out </a:t>
            </a:r>
            <a:endParaRPr lang="en-US">
              <a:latin typeface="Tahoma" panose="020B0604030504040204" pitchFamily="34" charset="0"/>
              <a:ea typeface="Tahoma" panose="020B0604030504040204" pitchFamily="34" charset="0"/>
              <a:cs typeface="Tahoma" panose="020B0604030504040204" pitchFamily="34" charset="0"/>
            </a:endParaRPr>
          </a:p>
          <a:p>
            <a:pPr marL="0" indent="0" algn="l"/>
            <a:r>
              <a:rPr lang="en-US">
                <a:latin typeface="Tahoma"/>
                <a:ea typeface="Tahoma"/>
                <a:cs typeface="Tahoma"/>
              </a:rPr>
              <a:t>4.Reset their password </a:t>
            </a:r>
            <a:endParaRPr lang="en-US">
              <a:latin typeface="Tahoma" panose="020B0604030504040204" pitchFamily="34" charset="0"/>
              <a:ea typeface="Tahoma" panose="020B0604030504040204" pitchFamily="34" charset="0"/>
              <a:cs typeface="Tahoma" panose="020B0604030504040204" pitchFamily="34" charset="0"/>
            </a:endParaRPr>
          </a:p>
          <a:p>
            <a:pPr marL="0" lvl="0" indent="0" algn="l"/>
            <a:endParaRPr lang="en-US">
              <a:latin typeface="Tahoma" panose="020B0604030504040204" pitchFamily="34" charset="0"/>
              <a:ea typeface="Tahoma" panose="020B0604030504040204" pitchFamily="34" charset="0"/>
              <a:cs typeface="Tahoma" panose="020B0604030504040204" pitchFamily="34" charset="0"/>
            </a:endParaRPr>
          </a:p>
          <a:p>
            <a:pPr marL="0" lvl="0" indent="0" algn="l"/>
            <a:r>
              <a:rPr lang="en-US">
                <a:latin typeface="Tahoma"/>
                <a:ea typeface="Tahoma"/>
                <a:cs typeface="Tahoma"/>
              </a:rPr>
              <a:t>In case they forget it.</a:t>
            </a:r>
            <a:endParaRPr>
              <a:latin typeface="Tahoma"/>
              <a:ea typeface="Tahoma"/>
              <a:cs typeface="Tahoma"/>
            </a:endParaRPr>
          </a:p>
        </p:txBody>
      </p:sp>
      <p:pic>
        <p:nvPicPr>
          <p:cNvPr id="316" name="Google Shape;316;p35"/>
          <p:cNvPicPr preferRelativeResize="0">
            <a:picLocks noGrp="1"/>
          </p:cNvPicPr>
          <p:nvPr>
            <p:ph type="pic" idx="2"/>
          </p:nvPr>
        </p:nvPicPr>
        <p:blipFill>
          <a:blip r:embed="rId3">
            <a:alphaModFix/>
          </a:blip>
          <a:srcRect l="-983" r="24143"/>
          <a:stretch>
            <a:fillRect/>
          </a:stretch>
        </p:blipFill>
        <p:spPr>
          <a:xfrm>
            <a:off x="208322" y="1859405"/>
            <a:ext cx="1604625" cy="1431548"/>
          </a:xfrm>
          <a:prstGeom prst="hexagon">
            <a:avLst>
              <a:gd name="adj" fmla="val 25000"/>
              <a:gd name="vf" fmla="val 115470"/>
            </a:avLst>
          </a:prstGeom>
          <a:ln w="76200" cap="flat" cmpd="sng">
            <a:solidFill>
              <a:schemeClr val="accent1"/>
            </a:solidFill>
            <a:prstDash val="solid"/>
            <a:miter lim="8000"/>
            <a:headEnd type="none" w="sm" len="sm"/>
            <a:tailEnd type="none" w="sm" len="sm"/>
          </a:ln>
        </p:spPr>
      </p:pic>
      <p:pic>
        <p:nvPicPr>
          <p:cNvPr id="319" name="Google Shape;319;p35"/>
          <p:cNvPicPr preferRelativeResize="0"/>
          <p:nvPr/>
        </p:nvPicPr>
        <p:blipFill>
          <a:blip r:embed="rId4">
            <a:alphaModFix/>
          </a:blip>
          <a:srcRect t="32854"/>
          <a:stretch>
            <a:fillRect/>
          </a:stretch>
        </p:blipFill>
        <p:spPr>
          <a:xfrm flipH="1">
            <a:off x="7920751" y="4381075"/>
            <a:ext cx="1223250" cy="421200"/>
          </a:xfrm>
          <a:prstGeom prst="rect">
            <a:avLst/>
          </a:prstGeom>
          <a:noFill/>
          <a:ln>
            <a:noFill/>
          </a:ln>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93" name="Google Shape;493;p50"/>
          <p:cNvSpPr txBox="1">
            <a:spLocks noGrp="1"/>
          </p:cNvSpPr>
          <p:nvPr>
            <p:ph type="title"/>
          </p:nvPr>
        </p:nvSpPr>
        <p:spPr>
          <a:xfrm>
            <a:off x="803049" y="1224116"/>
            <a:ext cx="2796294" cy="607633"/>
          </a:xfrm>
          <a:prstGeom prst="rect">
            <a:avLst/>
          </a:prstGeom>
        </p:spPr>
        <p:txBody>
          <a:bodyPr spcFirstLastPara="1" wrap="square" lIns="91425" tIns="91425" rIns="91425" bIns="91425" anchor="b" anchorCtr="0">
            <a:noAutofit/>
          </a:bodyPr>
          <a:lstStyle/>
          <a:p>
            <a:pPr marL="0" lvl="0" indent="0" algn="l" rtl="0">
              <a:spcBef>
                <a:spcPct val="0"/>
              </a:spcBef>
              <a:spcAft>
                <a:spcPct val="0"/>
              </a:spcAft>
              <a:buNone/>
            </a:pPr>
            <a:r>
              <a:rPr lang="en-US" sz="2400">
                <a:latin typeface="Tahoma" panose="020B0604030504040204" pitchFamily="34" charset="0"/>
                <a:ea typeface="Tahoma" panose="020B0604030504040204" pitchFamily="34" charset="0"/>
                <a:cs typeface="Tahoma" panose="020B0604030504040204" pitchFamily="34" charset="0"/>
              </a:rPr>
              <a:t>Conclusion</a:t>
            </a:r>
            <a:endParaRPr sz="2400">
              <a:latin typeface="Tahoma" panose="020B0604030504040204" pitchFamily="34" charset="0"/>
              <a:ea typeface="Tahoma" panose="020B0604030504040204" pitchFamily="34" charset="0"/>
              <a:cs typeface="Tahoma" panose="020B0604030504040204" pitchFamily="34" charset="0"/>
            </a:endParaRPr>
          </a:p>
        </p:txBody>
      </p:sp>
      <p:sp>
        <p:nvSpPr>
          <p:cNvPr id="494" name="Google Shape;494;p50"/>
          <p:cNvSpPr txBox="1">
            <a:spLocks noGrp="1"/>
          </p:cNvSpPr>
          <p:nvPr>
            <p:ph type="subTitle" idx="1"/>
          </p:nvPr>
        </p:nvSpPr>
        <p:spPr>
          <a:xfrm>
            <a:off x="802312" y="2001358"/>
            <a:ext cx="4979057" cy="2147364"/>
          </a:xfrm>
          <a:prstGeom prst="rect">
            <a:avLst/>
          </a:prstGeom>
        </p:spPr>
        <p:txBody>
          <a:bodyPr spcFirstLastPara="1" wrap="square" lIns="91425" tIns="91425" rIns="91425" bIns="91425" anchor="t" anchorCtr="0">
            <a:noAutofit/>
          </a:bodyPr>
          <a:lstStyle/>
          <a:p>
            <a:pPr marL="0" indent="0"/>
            <a:r>
              <a:rPr lang="en-US" sz="1600" dirty="0">
                <a:latin typeface="Tahoma"/>
                <a:ea typeface="Tahoma"/>
                <a:cs typeface="Tahoma"/>
              </a:rPr>
              <a:t>This  program represents a basic User Authentication and Management System using a linked list. This project provides a foundational structure for user authentication and management, it should be further enhanced and adapted for real-world applications with a focus on security.</a:t>
            </a:r>
            <a:endParaRPr lang="en-US"/>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25"/>
  <p:tag name="AS_OS" val="Microsoft Windows NT 10.0.20348.0"/>
  <p:tag name="AS_RELEASE_DATE" val="2023.12.14"/>
  <p:tag name="AS_TITLE" val="Aspose.Slides for .NET6"/>
  <p:tag name="AS_VERSION" val="23.12"/>
</p:tagLst>
</file>

<file path=ppt/theme/theme1.xml><?xml version="1.0" encoding="utf-8"?>
<a:theme xmlns:a="http://schemas.openxmlformats.org/drawingml/2006/main" name="simple-light-2">
  <a:themeElements>
    <a:clrScheme name="Simple Light">
      <a:dk1>
        <a:srgbClr val="16488D"/>
      </a:dk1>
      <a:lt1>
        <a:srgbClr val="A5C8FD"/>
      </a:lt1>
      <a:dk2>
        <a:srgbClr val="BECCDF"/>
      </a:dk2>
      <a:lt2>
        <a:srgbClr val="0D958B"/>
      </a:lt2>
      <a:accent1>
        <a:srgbClr val="00CCBC"/>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light-2">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light-2">
  <a:themeElements>
    <a:clrScheme name="Simple Light">
      <a:dk1>
        <a:srgbClr val="16488D"/>
      </a:dk1>
      <a:lt1>
        <a:srgbClr val="A5C8FD"/>
      </a:lt1>
      <a:dk2>
        <a:srgbClr val="BECCDF"/>
      </a:dk2>
      <a:lt2>
        <a:srgbClr val="0D958B"/>
      </a:lt2>
      <a:accent1>
        <a:srgbClr val="00CCBC"/>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imple-light-2">
  <a:themeElements>
    <a:clrScheme name="Simple Light">
      <a:dk1>
        <a:srgbClr val="16488D"/>
      </a:dk1>
      <a:lt1>
        <a:srgbClr val="A5C8FD"/>
      </a:lt1>
      <a:dk2>
        <a:srgbClr val="BECCDF"/>
      </a:dk2>
      <a:lt2>
        <a:srgbClr val="0D958B"/>
      </a:lt2>
      <a:accent1>
        <a:srgbClr val="00CCBC"/>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simple-light-2 override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Paragraphs>44</Paragraphs>
  <Slides>10</Slides>
  <Notes>10</Notes>
  <HiddenSlides>0</HiddenSlides>
  <MMClips>0</MMClips>
  <ScaleCrop>false</ScaleCrop>
  <HeadingPairs>
    <vt:vector size="4" baseType="variant">
      <vt:variant>
        <vt:lpstr>Theme</vt:lpstr>
      </vt:variant>
      <vt:variant>
        <vt:i4>4</vt:i4>
      </vt:variant>
      <vt:variant>
        <vt:lpstr>Slide Titles</vt:lpstr>
      </vt:variant>
      <vt:variant>
        <vt:i4>10</vt:i4>
      </vt:variant>
    </vt:vector>
  </HeadingPairs>
  <TitlesOfParts>
    <vt:vector size="14" baseType="lpstr">
      <vt:lpstr>simple-light-2</vt:lpstr>
      <vt:lpstr>simple-light-2</vt:lpstr>
      <vt:lpstr>simple-light-2</vt:lpstr>
      <vt:lpstr>simple-light-2</vt:lpstr>
      <vt:lpstr>Basic User Authentication &amp; Management System</vt:lpstr>
      <vt:lpstr>Table of contents</vt:lpstr>
      <vt:lpstr>Console-based project Utilizes Linked list </vt:lpstr>
      <vt:lpstr>Objective</vt:lpstr>
      <vt:lpstr>Tools</vt:lpstr>
      <vt:lpstr>PowerPoint Presentation</vt:lpstr>
      <vt:lpstr>PowerPoint Presentation</vt:lpstr>
      <vt:lpstr>Expected Outcome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In  Cyberspace: Prot</dc:title>
  <cp:revision>496</cp:revision>
  <dcterms:modified xsi:type="dcterms:W3CDTF">2024-03-10T18:33:16Z</dcterms:modified>
</cp:coreProperties>
</file>