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6" r:id="rId2"/>
    <p:sldId id="256" r:id="rId3"/>
    <p:sldId id="267" r:id="rId4"/>
    <p:sldId id="272" r:id="rId5"/>
    <p:sldId id="257" r:id="rId6"/>
    <p:sldId id="258" r:id="rId7"/>
    <p:sldId id="261" r:id="rId8"/>
    <p:sldId id="262" r:id="rId9"/>
    <p:sldId id="263" r:id="rId10"/>
    <p:sldId id="264" r:id="rId11"/>
    <p:sldId id="265"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94660"/>
  </p:normalViewPr>
  <p:slideViewPr>
    <p:cSldViewPr snapToGrid="0">
      <p:cViewPr varScale="1">
        <p:scale>
          <a:sx n="106" d="100"/>
          <a:sy n="106" d="100"/>
        </p:scale>
        <p:origin x="12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3EA317-ABE9-4358-A9D0-4747D892E6F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302165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EA317-ABE9-4358-A9D0-4747D892E6F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2641493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EA317-ABE9-4358-A9D0-4747D892E6F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95843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83EA317-ABE9-4358-A9D0-4747D892E6F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157102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3EA317-ABE9-4358-A9D0-4747D892E6F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3465067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83EA317-ABE9-4358-A9D0-4747D892E6F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106161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83EA317-ABE9-4358-A9D0-4747D892E6FB}"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278531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83EA317-ABE9-4358-A9D0-4747D892E6FB}"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215960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3EA317-ABE9-4358-A9D0-4747D892E6FB}"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1204323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3EA317-ABE9-4358-A9D0-4747D892E6F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3282729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3EA317-ABE9-4358-A9D0-4747D892E6FB}"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93996C-C36C-4013-B1A1-2C3F56B96B88}" type="slidenum">
              <a:rPr lang="en-US" smtClean="0"/>
              <a:t>‹#›</a:t>
            </a:fld>
            <a:endParaRPr lang="en-US"/>
          </a:p>
        </p:txBody>
      </p:sp>
    </p:spTree>
    <p:extLst>
      <p:ext uri="{BB962C8B-B14F-4D97-AF65-F5344CB8AC3E}">
        <p14:creationId xmlns:p14="http://schemas.microsoft.com/office/powerpoint/2010/main" val="1842835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EA317-ABE9-4358-A9D0-4747D892E6FB}" type="datetimeFigureOut">
              <a:rPr lang="en-US" smtClean="0"/>
              <a:t>3/10/2024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93996C-C36C-4013-B1A1-2C3F56B96B88}" type="slidenum">
              <a:rPr lang="en-US" smtClean="0"/>
              <a:t>‹#›</a:t>
            </a:fld>
            <a:endParaRPr lang="en-US"/>
          </a:p>
        </p:txBody>
      </p:sp>
    </p:spTree>
    <p:extLst>
      <p:ext uri="{BB962C8B-B14F-4D97-AF65-F5344CB8AC3E}">
        <p14:creationId xmlns:p14="http://schemas.microsoft.com/office/powerpoint/2010/main" val="172283597"/>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435" y="903890"/>
            <a:ext cx="8650014" cy="5108028"/>
          </a:xfrm>
          <a:prstGeom prst="rect">
            <a:avLst/>
          </a:prstGeom>
        </p:spPr>
      </p:pic>
    </p:spTree>
    <p:extLst>
      <p:ext uri="{BB962C8B-B14F-4D97-AF65-F5344CB8AC3E}">
        <p14:creationId xmlns:p14="http://schemas.microsoft.com/office/powerpoint/2010/main" val="2972787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example uses integers and pointers to create a linked list. Nodes are created with malloc, and to insert at the beginning, the head pointer is updated. Traversal starts from the head, following next pointers until NULL.</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2084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Advantage and Disadvantage of Linked List:</a:t>
            </a:r>
          </a:p>
        </p:txBody>
      </p:sp>
      <p:sp>
        <p:nvSpPr>
          <p:cNvPr id="3" name="Content Placeholder 2"/>
          <p:cNvSpPr>
            <a:spLocks noGrp="1"/>
          </p:cNvSpPr>
          <p:nvPr>
            <p:ph sz="half" idx="1"/>
          </p:nvPr>
        </p:nvSpPr>
        <p:spPr/>
        <p:txBody>
          <a:bodyPr>
            <a:normAutofit/>
          </a:bodyPr>
          <a:lstStyle/>
          <a:p>
            <a:r>
              <a:rPr lang="en-US" u="sng" dirty="0"/>
              <a:t>Advantages:</a:t>
            </a:r>
          </a:p>
          <a:p>
            <a:pPr algn="just"/>
            <a:r>
              <a:rPr lang="en-US" sz="2000" b="1" u="sng" dirty="0"/>
              <a:t>Dynamic Size: </a:t>
            </a:r>
            <a:r>
              <a:rPr lang="en-US" sz="2000" dirty="0"/>
              <a:t>Singly linked lists can grow or shrink dynamically as elements are added or removed.</a:t>
            </a:r>
          </a:p>
          <a:p>
            <a:pPr algn="just"/>
            <a:r>
              <a:rPr lang="en-US" sz="2000" b="1" u="sng" dirty="0"/>
              <a:t>Efficient Insertion and Deletion: </a:t>
            </a:r>
            <a:r>
              <a:rPr lang="en-US" sz="2000" dirty="0"/>
              <a:t>Insertion and deletion operations can be performed in constant time by updating the pointers.</a:t>
            </a:r>
          </a:p>
          <a:p>
            <a:pPr algn="just"/>
            <a:r>
              <a:rPr lang="en-US" sz="2000" b="1" u="sng" dirty="0"/>
              <a:t>Memory Efficiency: </a:t>
            </a:r>
            <a:r>
              <a:rPr lang="en-US" sz="2000" dirty="0"/>
              <a:t>Singly linked lists only require memory for the data and the pointers, making them memory-efficient.</a:t>
            </a:r>
          </a:p>
        </p:txBody>
      </p:sp>
      <p:sp>
        <p:nvSpPr>
          <p:cNvPr id="4" name="Content Placeholder 3"/>
          <p:cNvSpPr>
            <a:spLocks noGrp="1"/>
          </p:cNvSpPr>
          <p:nvPr>
            <p:ph sz="half" idx="2"/>
          </p:nvPr>
        </p:nvSpPr>
        <p:spPr/>
        <p:txBody>
          <a:bodyPr>
            <a:normAutofit/>
          </a:bodyPr>
          <a:lstStyle/>
          <a:p>
            <a:r>
              <a:rPr lang="en-US" b="1" u="sng" dirty="0">
                <a:latin typeface="Times New Roman" panose="02020603050405020304" pitchFamily="18" charset="0"/>
                <a:cs typeface="Times New Roman" panose="02020603050405020304" pitchFamily="18" charset="0"/>
              </a:rPr>
              <a:t>Disadvantages:</a:t>
            </a:r>
          </a:p>
          <a:p>
            <a:r>
              <a:rPr lang="en-US" sz="2000" b="1" u="sng" dirty="0">
                <a:latin typeface="Times New Roman" panose="02020603050405020304" pitchFamily="18" charset="0"/>
                <a:cs typeface="Times New Roman" panose="02020603050405020304" pitchFamily="18" charset="0"/>
              </a:rPr>
              <a:t>Sequential Access: </a:t>
            </a:r>
            <a:r>
              <a:rPr lang="en-US" sz="2000" dirty="0">
                <a:latin typeface="Times New Roman" panose="02020603050405020304" pitchFamily="18" charset="0"/>
                <a:cs typeface="Times New Roman" panose="02020603050405020304" pitchFamily="18" charset="0"/>
              </a:rPr>
              <a:t>Singly linked lists do not support random access to elements and require sequential traversal.</a:t>
            </a:r>
          </a:p>
          <a:p>
            <a:r>
              <a:rPr lang="en-US" sz="2000" b="1" u="sng" dirty="0">
                <a:latin typeface="Times New Roman" panose="02020603050405020304" pitchFamily="18" charset="0"/>
                <a:cs typeface="Times New Roman" panose="02020603050405020304" pitchFamily="18" charset="0"/>
              </a:rPr>
              <a:t>Extra Memory Usage: </a:t>
            </a:r>
            <a:r>
              <a:rPr lang="en-US" sz="2000" dirty="0">
                <a:latin typeface="Times New Roman" panose="02020603050405020304" pitchFamily="18" charset="0"/>
                <a:cs typeface="Times New Roman" panose="02020603050405020304" pitchFamily="18" charset="0"/>
              </a:rPr>
              <a:t>Singly linked lists require additional memory for the pointers, which can increase memory usage compared to arrays.</a:t>
            </a:r>
          </a:p>
          <a:p>
            <a:r>
              <a:rPr lang="en-US" sz="2000" b="1" u="sng" dirty="0">
                <a:latin typeface="Times New Roman" panose="02020603050405020304" pitchFamily="18" charset="0"/>
                <a:cs typeface="Times New Roman" panose="02020603050405020304" pitchFamily="18" charset="0"/>
              </a:rPr>
              <a:t>Lack of Backward Traversal: </a:t>
            </a:r>
            <a:r>
              <a:rPr lang="en-US" sz="2000" dirty="0">
                <a:latin typeface="Times New Roman" panose="02020603050405020304" pitchFamily="18" charset="0"/>
                <a:cs typeface="Times New Roman" panose="02020603050405020304" pitchFamily="18" charset="0"/>
              </a:rPr>
              <a:t>Singly linked lists only support forward traversal from the head to the tail.</a:t>
            </a:r>
          </a:p>
        </p:txBody>
      </p:sp>
    </p:spTree>
    <p:extLst>
      <p:ext uri="{BB962C8B-B14F-4D97-AF65-F5344CB8AC3E}">
        <p14:creationId xmlns:p14="http://schemas.microsoft.com/office/powerpoint/2010/main" val="580613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t>How Singly Linked List Will be Used in This Project:</a:t>
            </a:r>
          </a:p>
        </p:txBody>
      </p:sp>
      <p:sp>
        <p:nvSpPr>
          <p:cNvPr id="3" name="Content Placeholder 2"/>
          <p:cNvSpPr>
            <a:spLocks noGrp="1"/>
          </p:cNvSpPr>
          <p:nvPr>
            <p:ph sz="half" idx="1"/>
          </p:nvPr>
        </p:nvSpPr>
        <p:spPr/>
        <p:txBody>
          <a:bodyPr/>
          <a:lstStyle/>
          <a:p>
            <a:r>
              <a:rPr lang="en-US" b="1" u="sng" dirty="0">
                <a:latin typeface="Times New Roman" panose="02020603050405020304" pitchFamily="18" charset="0"/>
                <a:cs typeface="Times New Roman" panose="02020603050405020304" pitchFamily="18" charset="0"/>
              </a:rPr>
              <a:t>Storing Student Data:</a:t>
            </a:r>
          </a:p>
          <a:p>
            <a:pPr algn="just"/>
            <a:r>
              <a:rPr lang="en-US" sz="2400" dirty="0">
                <a:latin typeface="Times New Roman" panose="02020603050405020304" pitchFamily="18" charset="0"/>
                <a:cs typeface="Times New Roman" panose="02020603050405020304" pitchFamily="18" charset="0"/>
              </a:rPr>
              <a:t>A singly linked list will be used to store the student data in the project. Each node in the linked list will represent a student and will contain information such as the student's name, ID, and grades.</a:t>
            </a:r>
          </a:p>
        </p:txBody>
      </p:sp>
      <p:sp>
        <p:nvSpPr>
          <p:cNvPr id="4" name="Content Placeholder 3"/>
          <p:cNvSpPr>
            <a:spLocks noGrp="1"/>
          </p:cNvSpPr>
          <p:nvPr>
            <p:ph sz="half" idx="2"/>
          </p:nvPr>
        </p:nvSpPr>
        <p:spPr/>
        <p:txBody>
          <a:bodyPr/>
          <a:lstStyle/>
          <a:p>
            <a:pPr algn="just"/>
            <a:r>
              <a:rPr lang="en-US" b="1" u="sng" dirty="0"/>
              <a:t>Dynamic Memory Allocation:</a:t>
            </a:r>
          </a:p>
          <a:p>
            <a:pPr algn="just"/>
            <a:r>
              <a:rPr lang="en-US" sz="2400" dirty="0">
                <a:latin typeface="Times New Roman" panose="02020603050405020304" pitchFamily="18" charset="0"/>
                <a:cs typeface="Times New Roman" panose="02020603050405020304" pitchFamily="18" charset="0"/>
              </a:rPr>
              <a:t>Singly linked lists allow for dynamic memory allocation, which means that memory can be allocated and deallocated as needed. This will be useful in the project for adding and removing students from the linked list.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18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Expected Outcome:</a:t>
            </a:r>
          </a:p>
        </p:txBody>
      </p:sp>
      <p:sp>
        <p:nvSpPr>
          <p:cNvPr id="3" name="Content Placeholder 2"/>
          <p:cNvSpPr>
            <a:spLocks noGrp="1"/>
          </p:cNvSpPr>
          <p:nvPr>
            <p:ph idx="1"/>
          </p:nvPr>
        </p:nvSpPr>
        <p:spPr/>
        <p:txBody>
          <a:bodyPr/>
          <a:lstStyle/>
          <a:p>
            <a:pPr marL="0" indent="0">
              <a:buNone/>
            </a:pPr>
            <a:r>
              <a:rPr lang="en-US" b="1" u="sng" dirty="0">
                <a:latin typeface="Times New Roman" panose="02020603050405020304" pitchFamily="18" charset="0"/>
                <a:cs typeface="Times New Roman" panose="02020603050405020304" pitchFamily="18" charset="0"/>
              </a:rPr>
              <a:t>1. Student Report Card Template:</a:t>
            </a:r>
          </a:p>
          <a:p>
            <a:pPr marL="0" indent="0" algn="just">
              <a:buNone/>
            </a:pPr>
            <a:r>
              <a:rPr lang="en-US" sz="2400" dirty="0">
                <a:latin typeface="Times New Roman" panose="02020603050405020304" pitchFamily="18" charset="0"/>
                <a:cs typeface="Times New Roman" panose="02020603050405020304" pitchFamily="18" charset="0"/>
              </a:rPr>
              <a:t>The project aims to create a student report card template that can store and display information about students' grades, attendance, and other relevant details.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b="1" u="sng" dirty="0">
                <a:latin typeface="Times New Roman" panose="02020603050405020304" pitchFamily="18" charset="0"/>
                <a:cs typeface="Times New Roman" panose="02020603050405020304" pitchFamily="18" charset="0"/>
              </a:rPr>
              <a:t>2. Implementation of Linked List:</a:t>
            </a:r>
          </a:p>
          <a:p>
            <a:pPr marL="0" indent="0" algn="just">
              <a:buNone/>
            </a:pPr>
            <a:r>
              <a:rPr lang="en-US" sz="2400" dirty="0">
                <a:latin typeface="Times New Roman" panose="02020603050405020304" pitchFamily="18" charset="0"/>
                <a:cs typeface="Times New Roman" panose="02020603050405020304" pitchFamily="18" charset="0"/>
              </a:rPr>
              <a:t>The project will utilize the linked list data structure in C to efficiently store and manage the student report card data. This will allow for easy insertion, deletion, and retrieval of student records.</a:t>
            </a:r>
          </a:p>
        </p:txBody>
      </p:sp>
    </p:spTree>
    <p:extLst>
      <p:ext uri="{BB962C8B-B14F-4D97-AF65-F5344CB8AC3E}">
        <p14:creationId xmlns:p14="http://schemas.microsoft.com/office/powerpoint/2010/main" val="336579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To sum up, using linked lists for the student report card system is a smart choice. It helps manage student info well and makes report card creation automatic, which saves time for teachers. Linked lists are great because they let us easily change student records and add new features later on. This project will show how using smart data structures can make school tasks easier and create a better learning environment for students.</a:t>
            </a:r>
          </a:p>
        </p:txBody>
      </p:sp>
    </p:spTree>
    <p:extLst>
      <p:ext uri="{BB962C8B-B14F-4D97-AF65-F5344CB8AC3E}">
        <p14:creationId xmlns:p14="http://schemas.microsoft.com/office/powerpoint/2010/main" val="36346723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0536"/>
            <a:ext cx="12192000" cy="6767464"/>
          </a:xfrm>
          <a:prstGeom prst="rect">
            <a:avLst/>
          </a:prstGeom>
        </p:spPr>
      </p:pic>
    </p:spTree>
    <p:extLst>
      <p:ext uri="{BB962C8B-B14F-4D97-AF65-F5344CB8AC3E}">
        <p14:creationId xmlns:p14="http://schemas.microsoft.com/office/powerpoint/2010/main" val="78449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69888"/>
            <a:ext cx="9144000" cy="2387600"/>
          </a:xfrm>
        </p:spPr>
        <p:txBody>
          <a:bodyPr/>
          <a:lstStyle/>
          <a:p>
            <a:r>
              <a:rPr lang="en-US" dirty="0">
                <a:latin typeface="Times New Roman" panose="02020603050405020304" pitchFamily="18" charset="0"/>
                <a:cs typeface="Times New Roman" panose="02020603050405020304" pitchFamily="18" charset="0"/>
              </a:rPr>
              <a:t>Student Report Card</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373312"/>
            <a:ext cx="9144000" cy="3484563"/>
          </a:xfrm>
        </p:spPr>
        <p:txBody>
          <a:bodyPr/>
          <a:lstStyle/>
          <a:p>
            <a:endParaRPr lang="en-US" dirty="0"/>
          </a:p>
          <a:p>
            <a:endParaRPr lang="en-US" dirty="0"/>
          </a:p>
        </p:txBody>
      </p:sp>
      <p:pic>
        <p:nvPicPr>
          <p:cNvPr id="5" name="Picture 4" descr="Nurse Keith's Digital Doorway"/>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713037"/>
            <a:ext cx="6350000" cy="2805112"/>
          </a:xfrm>
          <a:prstGeom prst="rect">
            <a:avLst/>
          </a:prstGeom>
        </p:spPr>
      </p:pic>
    </p:spTree>
    <p:extLst>
      <p:ext uri="{BB962C8B-B14F-4D97-AF65-F5344CB8AC3E}">
        <p14:creationId xmlns:p14="http://schemas.microsoft.com/office/powerpoint/2010/main" val="889481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1144" y="1040524"/>
            <a:ext cx="9606456" cy="5078313"/>
          </a:xfrm>
          <a:prstGeom prst="rect">
            <a:avLst/>
          </a:prstGeom>
          <a:noFill/>
        </p:spPr>
        <p:txBody>
          <a:bodyPr wrap="square" rtlCol="0">
            <a:spAutoFit/>
          </a:bodyPr>
          <a:lstStyle/>
          <a:p>
            <a:pPr algn="just"/>
            <a:r>
              <a:rPr lang="en-US" sz="5400" b="1" dirty="0">
                <a:latin typeface="Times New Roman" panose="02020603050405020304" pitchFamily="18" charset="0"/>
                <a:cs typeface="Times New Roman" panose="02020603050405020304" pitchFamily="18" charset="0"/>
              </a:rPr>
              <a:t>Presented By:</a:t>
            </a:r>
          </a:p>
          <a:p>
            <a:pPr marL="342900" indent="-342900" algn="just">
              <a:buAutoNum type="arabicPeriod"/>
            </a:pPr>
            <a:r>
              <a:rPr lang="en-US" sz="5400" b="1" dirty="0">
                <a:latin typeface="Times New Roman" panose="02020603050405020304" pitchFamily="18" charset="0"/>
                <a:cs typeface="Times New Roman" panose="02020603050405020304" pitchFamily="18" charset="0"/>
              </a:rPr>
              <a:t> Mahfuz Hasan Mon (232-15-796)</a:t>
            </a:r>
          </a:p>
          <a:p>
            <a:pPr marL="342900" indent="-342900" algn="just">
              <a:buAutoNum type="arabicPeriod"/>
            </a:pPr>
            <a:r>
              <a:rPr lang="en-US" sz="5400" b="1" dirty="0">
                <a:latin typeface="Times New Roman" panose="02020603050405020304" pitchFamily="18" charset="0"/>
                <a:cs typeface="Times New Roman" panose="02020603050405020304" pitchFamily="18" charset="0"/>
              </a:rPr>
              <a:t> Huzaifa Ahmed Shafin (232-15-454)</a:t>
            </a:r>
          </a:p>
          <a:p>
            <a:pPr marL="342900" indent="-342900" algn="just">
              <a:buAutoNum type="arabicPeriod"/>
            </a:pPr>
            <a:r>
              <a:rPr lang="en-US" sz="5400" b="1" dirty="0">
                <a:latin typeface="Times New Roman" panose="02020603050405020304" pitchFamily="18" charset="0"/>
                <a:cs typeface="Times New Roman" panose="02020603050405020304" pitchFamily="18" charset="0"/>
              </a:rPr>
              <a:t> Md. Saiful Islam (232-15-240)</a:t>
            </a:r>
          </a:p>
        </p:txBody>
      </p:sp>
    </p:spTree>
    <p:extLst>
      <p:ext uri="{BB962C8B-B14F-4D97-AF65-F5344CB8AC3E}">
        <p14:creationId xmlns:p14="http://schemas.microsoft.com/office/powerpoint/2010/main" val="1981137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14811" y="407406"/>
            <a:ext cx="4409039" cy="769441"/>
          </a:xfrm>
          <a:prstGeom prst="rect">
            <a:avLst/>
          </a:prstGeom>
          <a:noFill/>
        </p:spPr>
        <p:txBody>
          <a:bodyPr wrap="square" rtlCol="0">
            <a:spAutoFit/>
          </a:bodyPr>
          <a:lstStyle/>
          <a:p>
            <a:r>
              <a:rPr lang="en-US" sz="4400" b="1" u="sng" dirty="0" smtClean="0">
                <a:latin typeface="Times New Roman" panose="02020603050405020304" pitchFamily="18" charset="0"/>
                <a:cs typeface="Times New Roman" panose="02020603050405020304" pitchFamily="18" charset="0"/>
              </a:rPr>
              <a:t>Table of Content:</a:t>
            </a:r>
            <a:endParaRPr lang="en-US" sz="4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24276" y="1267484"/>
            <a:ext cx="865511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1. Introduction</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24276" y="1819295"/>
            <a:ext cx="4255131"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2. Objective</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24276" y="2371107"/>
            <a:ext cx="320492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3. Motivation</a:t>
            </a:r>
            <a:endParaRPr lang="en-US" sz="2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24276" y="2978590"/>
            <a:ext cx="6074876"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4. Singly linked list</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724276" y="3530401"/>
            <a:ext cx="10547288"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5. Advantage and disadvantage of linked list</a:t>
            </a:r>
            <a:endParaRPr lang="en-US" sz="24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24277" y="4255129"/>
            <a:ext cx="8546472"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6. How linked list will be used in this project</a:t>
            </a:r>
            <a:endParaRPr lang="en-US"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24277" y="5006566"/>
            <a:ext cx="4255130"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7. Expected outcome</a:t>
            </a:r>
            <a:endParaRPr lang="en-US" sz="24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724276" y="5758003"/>
            <a:ext cx="4499574" cy="46166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8. Conclusion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024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project focuses on implementing a student report card system using linked lists in the C programming language. Linked lists are a data structure that allows for efficient storage and retrieval of data. They provide flexibility in terms of adding, deleting, and modifying records in the report card system.</a:t>
            </a:r>
          </a:p>
          <a:p>
            <a:pPr algn="just"/>
            <a:r>
              <a:rPr lang="en-US" dirty="0">
                <a:latin typeface="Times New Roman" panose="02020603050405020304" pitchFamily="18" charset="0"/>
                <a:cs typeface="Times New Roman" panose="02020603050405020304" pitchFamily="18" charset="0"/>
              </a:rPr>
              <a:t>The project aims to demonstrate the practical application of linked lists in managing student information. It will showcase how linked lists can be used to store and organize data such as student names, IDs, and grades. The system will also include functionalities for adding new students, updating existing records, and generating reports.</a:t>
            </a:r>
          </a:p>
        </p:txBody>
      </p:sp>
    </p:spTree>
    <p:extLst>
      <p:ext uri="{BB962C8B-B14F-4D97-AF65-F5344CB8AC3E}">
        <p14:creationId xmlns:p14="http://schemas.microsoft.com/office/powerpoint/2010/main" val="174249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objective of the project on student report card in linked list in C is to create a program that can store and manage student information using linked lists. The program should allow users to add new students, delete existing students, update student information, and display the report card for each student. By using linked lists, the program can efficiently handle a large number of students and provide fast access to student records. The project aims to demonstrate the use of linked lists in data structures and enhance the understanding of C programming concepts.</a:t>
            </a:r>
          </a:p>
        </p:txBody>
      </p:sp>
      <p:pic>
        <p:nvPicPr>
          <p:cNvPr id="4" name="Picture 3" descr="Yo lo puedo hacer ...: La importancia del Autoestudio en la vida de u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8752" y="3655301"/>
            <a:ext cx="3810000" cy="2861113"/>
          </a:xfrm>
          <a:prstGeom prst="rect">
            <a:avLst/>
          </a:prstGeom>
        </p:spPr>
      </p:pic>
    </p:spTree>
    <p:extLst>
      <p:ext uri="{BB962C8B-B14F-4D97-AF65-F5344CB8AC3E}">
        <p14:creationId xmlns:p14="http://schemas.microsoft.com/office/powerpoint/2010/main" val="2790803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a:latin typeface="Times New Roman" panose="02020603050405020304" pitchFamily="18" charset="0"/>
                <a:cs typeface="Times New Roman" panose="02020603050405020304" pitchFamily="18" charset="0"/>
              </a:rPr>
              <a:t>Motivation:</a:t>
            </a:r>
          </a:p>
        </p:txBody>
      </p:sp>
      <p:sp>
        <p:nvSpPr>
          <p:cNvPr id="10" name="Content Placeholder 9"/>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The project on student report card in C aims to create an efficient and organized system for managing student information using linked lists. It provides a dynamic data structure allowing easy addition, deletion, and modification of student records.</a:t>
            </a:r>
          </a:p>
          <a:p>
            <a:pPr algn="just"/>
            <a:r>
              <a:rPr lang="en-US" dirty="0">
                <a:latin typeface="Times New Roman" panose="02020603050405020304" pitchFamily="18" charset="0"/>
                <a:cs typeface="Times New Roman" panose="02020603050405020304" pitchFamily="18" charset="0"/>
              </a:rPr>
              <a:t>The project aims to make student report cards better by including grades, attendance, and more. It also makes it easier for schools by automating the report card process, so teachers can spend more time teaching and helping students.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43934"/>
            <a:ext cx="184731" cy="369332"/>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0"/>
            <a:ext cx="433705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Söhne"/>
              </a:rPr>
              <a:t/>
            </a:r>
            <a:br>
              <a:rPr kumimoji="0" lang="en-US" altLang="en-US" sz="10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704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Singly Linked List:</a:t>
            </a: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 singly linked list is a data structure that consists of a sequence of nodes, where each node contains a value and a pointer to the next node in the sequence. The first node is called the head of the linked list.</a:t>
            </a:r>
          </a:p>
          <a:p>
            <a:pPr algn="just"/>
            <a:r>
              <a:rPr lang="en-US" sz="3200" b="1" u="sng" dirty="0">
                <a:latin typeface="Times New Roman" panose="02020603050405020304" pitchFamily="18" charset="0"/>
                <a:cs typeface="Times New Roman" panose="02020603050405020304" pitchFamily="18" charset="0"/>
              </a:rPr>
              <a:t>Implementation in C</a:t>
            </a:r>
          </a:p>
          <a:p>
            <a:pPr algn="just"/>
            <a:r>
              <a:rPr lang="en-US" sz="2000" dirty="0">
                <a:latin typeface="Times New Roman" panose="02020603050405020304" pitchFamily="18" charset="0"/>
                <a:cs typeface="Times New Roman" panose="02020603050405020304" pitchFamily="18" charset="0"/>
              </a:rPr>
              <a:t>To implement a singly linked list in C, we define a structure to represent each node and use pointers to maintain the connections between nodes. Here is an example of the structure definition:</a:t>
            </a:r>
          </a:p>
          <a:p>
            <a:pPr algn="just"/>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Node </a:t>
            </a:r>
          </a:p>
          <a:p>
            <a:pPr algn="just"/>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data;</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struct</a:t>
            </a:r>
            <a:r>
              <a:rPr lang="en-US" sz="2000" dirty="0">
                <a:latin typeface="Times New Roman" panose="02020603050405020304" pitchFamily="18" charset="0"/>
                <a:cs typeface="Times New Roman" panose="02020603050405020304" pitchFamily="18" charset="0"/>
              </a:rPr>
              <a:t> Node* next; </a:t>
            </a:r>
          </a:p>
          <a:p>
            <a:pPr algn="just"/>
            <a:r>
              <a:rPr lang="en-US" sz="2000" dirty="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7612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MSI\AppData\Local\Packages\Microsoft.Windows.Photos_8wekyb3d8bbwe\TempState\ShareServiceTempFolder\Singlelinkedlist.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324" y="672660"/>
            <a:ext cx="9669517" cy="5528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5590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913</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Söhne</vt:lpstr>
      <vt:lpstr>Times New Roman</vt:lpstr>
      <vt:lpstr>Office Theme</vt:lpstr>
      <vt:lpstr>PowerPoint Presentation</vt:lpstr>
      <vt:lpstr>Student Report Card </vt:lpstr>
      <vt:lpstr>PowerPoint Presentation</vt:lpstr>
      <vt:lpstr>PowerPoint Presentation</vt:lpstr>
      <vt:lpstr>Introduction:</vt:lpstr>
      <vt:lpstr>Objective:</vt:lpstr>
      <vt:lpstr>Motivation:</vt:lpstr>
      <vt:lpstr>Singly Linked List:</vt:lpstr>
      <vt:lpstr>PowerPoint Presentation</vt:lpstr>
      <vt:lpstr>PowerPoint Presentation</vt:lpstr>
      <vt:lpstr>Advantage and Disadvantage of Linked List:</vt:lpstr>
      <vt:lpstr>How Singly Linked List Will be Used in This Project:</vt:lpstr>
      <vt:lpstr>Expected Outcome: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Report Card</dc:title>
  <dc:creator>MSI</dc:creator>
  <cp:lastModifiedBy>MSI</cp:lastModifiedBy>
  <cp:revision>9</cp:revision>
  <dcterms:created xsi:type="dcterms:W3CDTF">2024-03-09T04:37:42Z</dcterms:created>
  <dcterms:modified xsi:type="dcterms:W3CDTF">2024-03-10T13:52:25Z</dcterms:modified>
</cp:coreProperties>
</file>