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774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3/11/2024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3/11/2024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3/11/2024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3/11/2024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3/11/2024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3/11/2024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3/11/2024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3/11/2024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3/11/2024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3/11/2024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3/11/2024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3/11/2024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3/11/2024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3/11/2024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Music Player with Playlist Management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1577154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en-US" dirty="0" smtClean="0"/>
              <a:t>BY</a:t>
            </a:r>
            <a:endParaRPr lang="en-US" dirty="0"/>
          </a:p>
          <a:p>
            <a:pPr algn="r"/>
            <a:r>
              <a:rPr lang="en-US" dirty="0" err="1"/>
              <a:t>Ashfiquer</a:t>
            </a:r>
            <a:r>
              <a:rPr lang="en-US" dirty="0"/>
              <a:t> Rahman </a:t>
            </a:r>
            <a:r>
              <a:rPr lang="en-US" dirty="0" smtClean="0"/>
              <a:t>Pranto(232-15-483</a:t>
            </a:r>
            <a:r>
              <a:rPr lang="en-US" dirty="0"/>
              <a:t>)</a:t>
            </a:r>
          </a:p>
          <a:p>
            <a:pPr algn="r"/>
            <a:r>
              <a:rPr lang="en-US" dirty="0" err="1"/>
              <a:t>Jahidul</a:t>
            </a:r>
            <a:r>
              <a:rPr lang="en-US" dirty="0"/>
              <a:t> Islam(232-15-258)</a:t>
            </a:r>
          </a:p>
          <a:p>
            <a:pPr algn="r"/>
            <a:r>
              <a:rPr lang="en-US" dirty="0" err="1" smtClean="0"/>
              <a:t>Masruo</a:t>
            </a:r>
            <a:r>
              <a:rPr lang="en-US" dirty="0" smtClean="0"/>
              <a:t> Hossain </a:t>
            </a:r>
            <a:r>
              <a:rPr lang="en-US" dirty="0" err="1" smtClean="0"/>
              <a:t>Siyam</a:t>
            </a:r>
            <a:r>
              <a:rPr lang="en-US" dirty="0" smtClean="0"/>
              <a:t>(232-15-069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10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920242" y="2677887"/>
            <a:ext cx="8621484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</a:t>
            </a:r>
            <a:endParaRPr lang="en-US" sz="9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91324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Objective</a:t>
            </a:r>
          </a:p>
          <a:p>
            <a:r>
              <a:rPr lang="en-US" dirty="0"/>
              <a:t>Motivation</a:t>
            </a:r>
          </a:p>
          <a:p>
            <a:r>
              <a:rPr lang="en-US" dirty="0" smtClean="0"/>
              <a:t>Data Structure</a:t>
            </a:r>
            <a:endParaRPr lang="en-US" dirty="0"/>
          </a:p>
          <a:p>
            <a:r>
              <a:rPr lang="en-US" dirty="0"/>
              <a:t>Expected </a:t>
            </a:r>
            <a:r>
              <a:rPr lang="en-US" dirty="0" smtClean="0"/>
              <a:t>Outcome</a:t>
            </a:r>
            <a:endParaRPr lang="en-US" dirty="0"/>
          </a:p>
          <a:p>
            <a:r>
              <a:rPr lang="en-US" dirty="0"/>
              <a:t>Future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754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This project aims to develop a user-friendly music player application with robust playlist management functionalities. The player will allow users to create and manage playlists, adding and removing songs from their local music library.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174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a music player capable of playing audio files (e.g., MP3).</a:t>
            </a:r>
          </a:p>
          <a:p>
            <a:r>
              <a:rPr lang="en-US" dirty="0"/>
              <a:t>Implement playlist creation with customizable names.</a:t>
            </a:r>
          </a:p>
          <a:p>
            <a:r>
              <a:rPr lang="en-US" dirty="0"/>
              <a:t>Enable adding, removing, and reordering songs within playlists.</a:t>
            </a:r>
          </a:p>
          <a:p>
            <a:r>
              <a:rPr lang="en-US" dirty="0"/>
              <a:t>Provide playback controls including play, pause, stop, seek, shuffle, and repeat.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948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Music plays a significant role in many people's lives. This project offers a practical and customizable music listening experience that caters to individual preferences for organizing and playing music collections.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676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Music Library:</a:t>
            </a:r>
            <a:r>
              <a:rPr lang="en-US" dirty="0"/>
              <a:t> A hash table will efficiently store and retrieve music files based on filename or song metadata (artist, album) for quick searches.</a:t>
            </a:r>
          </a:p>
          <a:p>
            <a:r>
              <a:rPr lang="en-US" b="1" dirty="0"/>
              <a:t>Playlists:</a:t>
            </a:r>
            <a:r>
              <a:rPr lang="en-US" dirty="0"/>
              <a:t> Doubly linked lists will manage playlists, enabling efficient song insertion, deletion, and navigation within a playlist.</a:t>
            </a:r>
          </a:p>
          <a:p>
            <a:r>
              <a:rPr lang="en-US" b="1" dirty="0"/>
              <a:t>Current Playlist:</a:t>
            </a:r>
            <a:r>
              <a:rPr lang="en-US" dirty="0"/>
              <a:t> A simple array or linked list will represent the currently playing playlist, maintaining the song order for playback control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We will also use </a:t>
            </a:r>
            <a:r>
              <a:rPr lang="en-US" dirty="0"/>
              <a:t>s</a:t>
            </a:r>
            <a:r>
              <a:rPr lang="en-US" dirty="0" smtClean="0"/>
              <a:t>tack &amp; queue for LIFO &amp; FIFO.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06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Pictorial Representation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0" y="2002971"/>
            <a:ext cx="12192000" cy="4682384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436913" y="3228592"/>
            <a:ext cx="2547257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Music1</a:t>
            </a:r>
            <a:endParaRPr lang="en-US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771503" y="2144368"/>
            <a:ext cx="2565126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Music2</a:t>
            </a:r>
            <a:endParaRPr lang="en-US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40748" y="5762025"/>
            <a:ext cx="2565126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Music3</a:t>
            </a:r>
            <a:endParaRPr lang="en-US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679269" y="-91440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52006" y="3228592"/>
            <a:ext cx="1800565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Next</a:t>
            </a:r>
            <a:endParaRPr lang="en-US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336629" y="2126293"/>
            <a:ext cx="1800565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Next</a:t>
            </a:r>
            <a:endParaRPr lang="en-US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205874" y="5762025"/>
            <a:ext cx="1800565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Next</a:t>
            </a:r>
            <a:endParaRPr lang="en-US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72743" y="3228592"/>
            <a:ext cx="1257075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Pre</a:t>
            </a:r>
            <a:endParaRPr lang="en-US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383673" y="5762025"/>
            <a:ext cx="1257075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Pre</a:t>
            </a:r>
            <a:endParaRPr lang="en-US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514428" y="2144368"/>
            <a:ext cx="1257075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Pre</a:t>
            </a:r>
            <a:endParaRPr lang="en-US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5752571" y="3618686"/>
            <a:ext cx="283006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8543221" y="3085773"/>
            <a:ext cx="13176" cy="532913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684364" y="2580915"/>
            <a:ext cx="283006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668320" y="2569417"/>
            <a:ext cx="16044" cy="659175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9448800" y="3067698"/>
            <a:ext cx="1788111" cy="2694327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6658727" y="3085773"/>
            <a:ext cx="3031083" cy="2676253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4311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Outcome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functional music player application with the following features:</a:t>
            </a:r>
          </a:p>
          <a:p>
            <a:r>
              <a:rPr lang="en-US" dirty="0"/>
              <a:t>Load and play music files from a local directory.</a:t>
            </a:r>
          </a:p>
          <a:p>
            <a:r>
              <a:rPr lang="en-US" dirty="0"/>
              <a:t>Create, manage, and navigate playlists.</a:t>
            </a:r>
          </a:p>
          <a:p>
            <a:r>
              <a:rPr lang="en-US" dirty="0"/>
              <a:t>Control playback (play, pause, stop, seek, shuffle, repeat).</a:t>
            </a:r>
          </a:p>
        </p:txBody>
      </p:sp>
    </p:spTree>
    <p:extLst>
      <p:ext uri="{BB962C8B-B14F-4D97-AF65-F5344CB8AC3E}">
        <p14:creationId xmlns:p14="http://schemas.microsoft.com/office/powerpoint/2010/main" val="920537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playlist saving and loading to persist data across sessions.</a:t>
            </a:r>
          </a:p>
          <a:p>
            <a:r>
              <a:rPr lang="en-US" dirty="0"/>
              <a:t>Integrate with an external music library provider (if available in your chosen language) for a wider song selection.</a:t>
            </a:r>
          </a:p>
          <a:p>
            <a:r>
              <a:rPr lang="en-US" dirty="0"/>
              <a:t>Develop features like smart playlists based on genre, artist, or other criteria.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129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</TotalTime>
  <Words>260</Words>
  <Application>Microsoft Office PowerPoint</Application>
  <PresentationFormat>Widescreen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Century Gothic</vt:lpstr>
      <vt:lpstr>Wingdings 2</vt:lpstr>
      <vt:lpstr>Quotable</vt:lpstr>
      <vt:lpstr>Music Player with Playlist Management </vt:lpstr>
      <vt:lpstr>Outline</vt:lpstr>
      <vt:lpstr>Introduction</vt:lpstr>
      <vt:lpstr>Objective</vt:lpstr>
      <vt:lpstr>Motivation</vt:lpstr>
      <vt:lpstr>Data Structure</vt:lpstr>
      <vt:lpstr>Pictorial Representation</vt:lpstr>
      <vt:lpstr>Expected Outcome</vt:lpstr>
      <vt:lpstr>Future work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 Player with Playlist Management</dc:title>
  <dc:creator>Pranto</dc:creator>
  <cp:lastModifiedBy>Pranto</cp:lastModifiedBy>
  <cp:revision>8</cp:revision>
  <dcterms:created xsi:type="dcterms:W3CDTF">2024-03-10T21:42:18Z</dcterms:created>
  <dcterms:modified xsi:type="dcterms:W3CDTF">2024-03-10T22:59:43Z</dcterms:modified>
</cp:coreProperties>
</file>