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U/aoVu5yaI+1MbULw89WTa7y6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4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5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5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/>
          <p:nvPr/>
        </p:nvSpPr>
        <p:spPr>
          <a:xfrm flipH="1">
            <a:off x="123536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6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6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20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haron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1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1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haroni"/>
              <a:buNone/>
              <a:defRPr b="0" i="0" sz="4000" u="none" cap="none" strike="noStrik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  <a:defRPr b="0" i="0" sz="4000" u="none" cap="none" strike="noStrik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รูปภาพ : มือ, เบา, นิ้ว, โทรศัพท์, แสง, ใกล้ชิด, อวัยวะ, รูปร่าง ..." id="123" name="Google Shape;123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5273" l="0" r="0" t="152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20000"/>
                </a:srgbClr>
              </a:gs>
              <a:gs pos="58000">
                <a:srgbClr val="000000">
                  <a:alpha val="29803"/>
                </a:srgbClr>
              </a:gs>
              <a:gs pos="100000">
                <a:srgbClr val="000000">
                  <a:alpha val="29803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5" name="Google Shape;125;p1"/>
          <p:cNvSpPr txBox="1"/>
          <p:nvPr>
            <p:ph type="title"/>
          </p:nvPr>
        </p:nvSpPr>
        <p:spPr>
          <a:xfrm rot="-1440000">
            <a:off x="3652379" y="-153831"/>
            <a:ext cx="4033800" cy="24368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haroni"/>
              <a:buNone/>
            </a:pPr>
            <a:r>
              <a:rPr lang="en-US" sz="440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WELCOME</a:t>
            </a:r>
            <a:endParaRPr sz="440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 flipH="1" rot="3967198">
            <a:off x="8631348" y="490493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7344825" y="885475"/>
            <a:ext cx="6201300" cy="19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lang="en-US"/>
              <a:t>Thank You !</a:t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flipH="1">
            <a:off x="0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lipart - Contact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82" y="1367487"/>
            <a:ext cx="4777381" cy="3953282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p10"/>
          <p:cNvSpPr txBox="1"/>
          <p:nvPr>
            <p:ph idx="1" type="body"/>
          </p:nvPr>
        </p:nvSpPr>
        <p:spPr>
          <a:xfrm>
            <a:off x="5894950" y="4340974"/>
            <a:ext cx="5458800" cy="18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"/>
          <p:cNvSpPr/>
          <p:nvPr/>
        </p:nvSpPr>
        <p:spPr>
          <a:xfrm rot="-3007986">
            <a:off x="3109564" y="704848"/>
            <a:ext cx="2987899" cy="2987899"/>
          </a:xfrm>
          <a:prstGeom prst="arc">
            <a:avLst>
              <a:gd fmla="val 16200000" name="adj1"/>
              <a:gd fmla="val 2287352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erson holding a computer&#10;&#10;Description automatically generated" id="132" name="Google Shape;132;p2"/>
          <p:cNvPicPr preferRelativeResize="0"/>
          <p:nvPr/>
        </p:nvPicPr>
        <p:blipFill rotWithShape="1">
          <a:blip r:embed="rId3">
            <a:alphaModFix/>
          </a:blip>
          <a:srcRect b="3557" l="0" r="-1" t="3558"/>
          <a:stretch/>
        </p:blipFill>
        <p:spPr>
          <a:xfrm>
            <a:off x="4252394" y="2577601"/>
            <a:ext cx="7462838" cy="4280399"/>
          </a:xfrm>
          <a:custGeom>
            <a:rect b="b" l="l" r="r" t="t"/>
            <a:pathLst>
              <a:path extrusionOk="0" h="4280399" w="7462838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"/>
          <p:cNvSpPr txBox="1"/>
          <p:nvPr>
            <p:ph type="ctrTitle"/>
          </p:nvPr>
        </p:nvSpPr>
        <p:spPr>
          <a:xfrm>
            <a:off x="860742" y="754840"/>
            <a:ext cx="4001034" cy="27577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haroni"/>
              <a:buNone/>
            </a:pPr>
            <a:r>
              <a:rPr b="1" i="1" lang="en-US">
                <a:latin typeface="Aharoni"/>
                <a:ea typeface="Aharoni"/>
                <a:cs typeface="Aharoni"/>
                <a:sym typeface="Aharoni"/>
              </a:rPr>
              <a:t>Contact </a:t>
            </a:r>
            <a:br>
              <a:rPr b="1" i="1" lang="en-US">
                <a:latin typeface="Aharoni"/>
                <a:ea typeface="Aharoni"/>
                <a:cs typeface="Aharoni"/>
                <a:sym typeface="Aharoni"/>
              </a:rPr>
            </a:br>
            <a:r>
              <a:rPr b="1" i="1" lang="en-US">
                <a:latin typeface="Aharoni"/>
                <a:ea typeface="Aharoni"/>
                <a:cs typeface="Aharoni"/>
                <a:sym typeface="Aharoni"/>
              </a:rPr>
              <a:t>manager</a:t>
            </a:r>
            <a:endParaRPr b="1" i="1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>
            <a:off x="916771" y="4720661"/>
            <a:ext cx="4001034" cy="209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Md. Shahriar Hossain Nibir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         (232-15-706)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Sakib Al Arafat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/>
              <a:t>          (232-15-132)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Md. Ashraful Zahim Fahim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400">
                <a:latin typeface="Quattrocento Sans"/>
                <a:ea typeface="Quattrocento Sans"/>
                <a:cs typeface="Quattrocento Sans"/>
                <a:sym typeface="Quattrocento Sans"/>
              </a:rPr>
              <a:t>         (232-15-555)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br>
              <a:rPr lang="en-US" sz="1100"/>
            </a:b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/>
          </a:p>
        </p:txBody>
      </p:sp>
      <p:pic>
        <p:nvPicPr>
          <p:cNvPr descr="Hands touching a tablet with social media icons&#10;&#10;Description automatically generated" id="135" name="Google Shape;135;p2"/>
          <p:cNvPicPr preferRelativeResize="0"/>
          <p:nvPr/>
        </p:nvPicPr>
        <p:blipFill rotWithShape="1">
          <a:blip r:embed="rId4">
            <a:alphaModFix/>
          </a:blip>
          <a:srcRect b="0" l="30077" r="16475" t="0"/>
          <a:stretch/>
        </p:blipFill>
        <p:spPr>
          <a:xfrm>
            <a:off x="8610600" y="10"/>
            <a:ext cx="3581400" cy="3769196"/>
          </a:xfrm>
          <a:custGeom>
            <a:rect b="b" l="l" r="r" t="t"/>
            <a:pathLst>
              <a:path extrusionOk="0" h="3769206" w="3581400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 txBox="1"/>
          <p:nvPr>
            <p:ph type="title"/>
          </p:nvPr>
        </p:nvSpPr>
        <p:spPr>
          <a:xfrm>
            <a:off x="838200" y="365125"/>
            <a:ext cx="538750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42" name="Google Shape;142;p3"/>
          <p:cNvSpPr txBox="1"/>
          <p:nvPr>
            <p:ph idx="1" type="body"/>
          </p:nvPr>
        </p:nvSpPr>
        <p:spPr>
          <a:xfrm>
            <a:off x="838200" y="1825625"/>
            <a:ext cx="53875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overview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Details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 Interface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Conclusion</a:t>
            </a:r>
            <a:endParaRPr/>
          </a:p>
        </p:txBody>
      </p:sp>
      <p:pic>
        <p:nvPicPr>
          <p:cNvPr descr="A cartoon of a person pointing at a whiteboard&#10;&#10;Description automatically generated" id="143" name="Google Shape;143;p3"/>
          <p:cNvPicPr preferRelativeResize="0"/>
          <p:nvPr/>
        </p:nvPicPr>
        <p:blipFill rotWithShape="1">
          <a:blip r:embed="rId3">
            <a:alphaModFix/>
          </a:blip>
          <a:srcRect b="1" l="0" r="2" t="146"/>
          <a:stretch/>
        </p:blipFill>
        <p:spPr>
          <a:xfrm>
            <a:off x="6621294" y="1295416"/>
            <a:ext cx="5570706" cy="5562584"/>
          </a:xfrm>
          <a:custGeom>
            <a:rect b="b" l="l" r="r" t="t"/>
            <a:pathLst>
              <a:path extrusionOk="0" h="5562584" w="5570706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3"/>
          <p:cNvSpPr/>
          <p:nvPr/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8134739" y="587516"/>
            <a:ext cx="2987899" cy="2987899"/>
          </a:xfrm>
          <a:prstGeom prst="arc">
            <a:avLst>
              <a:gd fmla="val 15817365" name="adj1"/>
              <a:gd fmla="val 178138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9519137" y="5486400"/>
            <a:ext cx="2672863" cy="1371600"/>
          </a:xfrm>
          <a:custGeom>
            <a:rect b="b" l="l" r="r" t="t"/>
            <a:pathLst>
              <a:path extrusionOk="0" h="1371600" w="2672863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we're hiring text, job, job offer, workplace, job search, colleagues ..." id="152" name="Google Shape;1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1053" y="2121001"/>
            <a:ext cx="4777381" cy="2443289"/>
          </a:xfrm>
          <a:custGeom>
            <a:rect b="b" l="l" r="r" t="t"/>
            <a:pathLst>
              <a:path extrusionOk="0" h="5643794" w="4777381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3" name="Google Shape;153;p4"/>
          <p:cNvSpPr/>
          <p:nvPr/>
        </p:nvSpPr>
        <p:spPr>
          <a:xfrm>
            <a:off x="4602050" y="650160"/>
            <a:ext cx="2987899" cy="2987899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 txBox="1"/>
          <p:nvPr>
            <p:ph type="title"/>
          </p:nvPr>
        </p:nvSpPr>
        <p:spPr>
          <a:xfrm>
            <a:off x="838201" y="479493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haroni"/>
              <a:buNone/>
            </a:pPr>
            <a:r>
              <a:rPr b="1" lang="en-US" sz="4800">
                <a:latin typeface="Aharoni"/>
                <a:ea typeface="Aharoni"/>
                <a:cs typeface="Aharoni"/>
                <a:sym typeface="Aharoni"/>
              </a:rPr>
              <a:t>Introduction</a:t>
            </a:r>
            <a:endParaRPr b="1" sz="4800"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55" name="Google Shape;155;p4"/>
          <p:cNvSpPr txBox="1"/>
          <p:nvPr>
            <p:ph idx="1" type="body"/>
          </p:nvPr>
        </p:nvSpPr>
        <p:spPr>
          <a:xfrm>
            <a:off x="782172" y="2466296"/>
            <a:ext cx="5257800" cy="419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Hello everyone, today I'm excited to present a project I've been working on—a Linked List-based Contact Manager.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 txBox="1"/>
          <p:nvPr>
            <p:ph type="title"/>
          </p:nvPr>
        </p:nvSpPr>
        <p:spPr>
          <a:xfrm>
            <a:off x="2698376" y="-46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venir"/>
              <a:buNone/>
            </a:pPr>
            <a:r>
              <a:rPr b="1" lang="en-US" sz="5400">
                <a:latin typeface="Avenir"/>
                <a:ea typeface="Avenir"/>
                <a:cs typeface="Avenir"/>
                <a:sym typeface="Avenir"/>
              </a:rPr>
              <a:t>Project Overview</a:t>
            </a:r>
            <a:endParaRPr b="1" sz="54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Our contact manager is a command-line program designed to help users organize their contacts efficiently.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 allows users to add, delete, search for, update, and display contacts stored in a linked list data structure.</a:t>
            </a:r>
            <a:endParaRPr sz="3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"/>
          <p:cNvSpPr txBox="1"/>
          <p:nvPr>
            <p:ph type="title"/>
          </p:nvPr>
        </p:nvSpPr>
        <p:spPr>
          <a:xfrm>
            <a:off x="3629" y="-164746"/>
            <a:ext cx="10515600" cy="1106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haroni"/>
              <a:buNone/>
            </a:pPr>
            <a:r>
              <a:rPr b="1" lang="en-US" sz="4400"/>
              <a:t>Features :</a:t>
            </a:r>
            <a:endParaRPr sz="4400"/>
          </a:p>
        </p:txBody>
      </p:sp>
      <p:sp>
        <p:nvSpPr>
          <p:cNvPr id="167" name="Google Shape;167;p6"/>
          <p:cNvSpPr txBox="1"/>
          <p:nvPr>
            <p:ph idx="1" type="body"/>
          </p:nvPr>
        </p:nvSpPr>
        <p:spPr>
          <a:xfrm>
            <a:off x="1159036" y="851990"/>
            <a:ext cx="11169070" cy="6017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Add Contact: Users can add new contacts by providing details such as name, phone number, and email.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Delete Contact: Contacts can be removed from the list based on their name or other unique identifiers.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Search Contact: Users can search for contacts by name or other attributes and view their details.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Update Contact: Existing contact details can be modified, such as updating phone numbers or email addresses.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Display All Contacts: The program can display the entire list of contacts stored in the linked list.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Save/Load Contacts: Contacts can be saved to a file for future use and loaded back into the program.</a:t>
            </a:r>
            <a:endParaRPr sz="3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type="title"/>
          </p:nvPr>
        </p:nvSpPr>
        <p:spPr>
          <a:xfrm>
            <a:off x="3169024" y="-46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haroni"/>
              <a:buNone/>
            </a:pPr>
            <a:r>
              <a:rPr b="1" lang="en-US" sz="3600"/>
              <a:t>Implementation Details</a:t>
            </a:r>
            <a:endParaRPr sz="3600"/>
          </a:p>
        </p:txBody>
      </p:sp>
      <p:sp>
        <p:nvSpPr>
          <p:cNvPr id="173" name="Google Shape;173;p7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We've implemented the project using the C programming language.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main data structure used is a linked list, where each node represents a contact.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Operations like adding, deleting, searching, and updating contacts are performed by traversing the linked list.</a:t>
            </a:r>
            <a:endParaRPr sz="3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>
            <p:ph type="title"/>
          </p:nvPr>
        </p:nvSpPr>
        <p:spPr>
          <a:xfrm>
            <a:off x="-2419" y="-50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haroni"/>
              <a:buNone/>
            </a:pPr>
            <a:r>
              <a:rPr b="1" lang="en-US"/>
              <a:t>User Interface :</a:t>
            </a:r>
            <a:endParaRPr/>
          </a:p>
        </p:txBody>
      </p:sp>
      <p:sp>
        <p:nvSpPr>
          <p:cNvPr id="179" name="Google Shape;179;p8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The contact manager features a simple command-line interface (CLI) with text-based menus and prompts.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Clear instructions and error messages guide users through the various operations.</a:t>
            </a:r>
            <a:endParaRPr sz="3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3444724" y="-504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haroni"/>
              <a:buNone/>
            </a:pPr>
            <a:r>
              <a:rPr b="1" lang="en-US" sz="4800"/>
              <a:t>Conclusion</a:t>
            </a:r>
            <a:endParaRPr sz="4800"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838200" y="1825625"/>
            <a:ext cx="10515600" cy="385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In conclusion, our Linked List-based Contact Manager provides a convenient and efficient way to manage contacts.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It's a versatile tool with essential features for organizing and maintaining contact information.</a:t>
            </a:r>
            <a:endParaRPr sz="32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/>
              <a:t>Thank you for your attention. I'm happy to answer any questions you may have.</a:t>
            </a:r>
            <a:endParaRPr sz="32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</a:pPr>
            <a:r>
              <a:t/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apesVTI">
  <a:themeElements>
    <a:clrScheme name="Office Them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2024-03-10T10:56:39Z</dcterms:created>
</cp:coreProperties>
</file>