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84" r:id="rId21"/>
    <p:sldId id="285" r:id="rId22"/>
    <p:sldId id="286" r:id="rId23"/>
    <p:sldId id="290" r:id="rId24"/>
    <p:sldId id="294" r:id="rId25"/>
    <p:sldId id="295" r:id="rId26"/>
    <p:sldId id="296" r:id="rId27"/>
    <p:sldId id="297" r:id="rId28"/>
    <p:sldId id="306" r:id="rId29"/>
    <p:sldId id="310" r:id="rId30"/>
    <p:sldId id="311" r:id="rId31"/>
    <p:sldId id="312" r:id="rId32"/>
    <p:sldId id="313" r:id="rId33"/>
    <p:sldId id="314" r:id="rId34"/>
    <p:sldId id="315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8918" autoAdjust="0"/>
  </p:normalViewPr>
  <p:slideViewPr>
    <p:cSldViewPr snapToGrid="0">
      <p:cViewPr varScale="1">
        <p:scale>
          <a:sx n="110" d="100"/>
          <a:sy n="110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DE4C-3D60-4963-92F3-BB8E1309C0AC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CDA39-0070-48DC-8656-22970BA9A463}" type="slidenum">
              <a:rPr lang="hu-HU" smtClean="0"/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AZ-900 </a:t>
            </a:r>
            <a:r>
              <a:rPr lang="hu-HU" dirty="0" err="1"/>
              <a:t>Practice</a:t>
            </a:r>
            <a:r>
              <a:rPr lang="hu-HU" dirty="0"/>
              <a:t> </a:t>
            </a:r>
            <a:r>
              <a:rPr lang="hu-HU" dirty="0" err="1"/>
              <a:t>questions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 fontScale="90000"/>
          </a:bodyPr>
          <a:lstStyle/>
          <a:p>
            <a:r>
              <a:rPr lang="hu-HU" sz="3200" b="1" dirty="0">
                <a:latin typeface="+mn-lt"/>
              </a:rPr>
              <a:t>9)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 have a team of Linux administrators that need to manage the resources in Azure. The team wants to use the Bash shell to perform the administration.</a:t>
            </a: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should you recommend?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Blueprint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CLI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</a:t>
            </a:r>
            <a:r>
              <a:rPr lang="en-US" sz="3600" dirty="0" err="1"/>
              <a:t>Powershell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Resource Manager (ARM) template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10)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 need to review the root cause analysis (RCA) report for a service outage that occurred last week.</a:t>
            </a: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Where should you look for the report?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Advisor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Monitor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 err="1"/>
              <a:t>Azu</a:t>
            </a:r>
            <a:r>
              <a:rPr lang="hu-HU" sz="3600" dirty="0"/>
              <a:t>r</a:t>
            </a:r>
            <a:r>
              <a:rPr lang="en-US" sz="3600" dirty="0"/>
              <a:t>e Service Health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Log Analytics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333631" y="365125"/>
            <a:ext cx="11646245" cy="2223616"/>
          </a:xfrm>
        </p:spPr>
        <p:txBody>
          <a:bodyPr>
            <a:normAutofit fontScale="90000"/>
          </a:bodyPr>
          <a:lstStyle/>
          <a:p>
            <a:r>
              <a:rPr lang="hu-HU" sz="3200" b="1" dirty="0">
                <a:latin typeface="+mn-lt"/>
              </a:rPr>
              <a:t>11</a:t>
            </a:r>
            <a:r>
              <a:rPr lang="en-US" sz="3200" b="1" dirty="0">
                <a:latin typeface="+mn-lt"/>
              </a:rPr>
              <a:t>)	You need to create a custom solution that uses thresholds to trigger autoscaling functionality to scale an app up or down to meet user demand.</a:t>
            </a:r>
            <a:br>
              <a:rPr lang="en-US" sz="32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What should you include in the solution?</a:t>
            </a:r>
            <a:br>
              <a:rPr lang="en-US" sz="3200" b="1" dirty="0">
                <a:latin typeface="+mn-lt"/>
              </a:rPr>
            </a:br>
            <a:endParaRPr lang="en-US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Application insights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Advisor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Monitor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Service Health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333632" y="365125"/>
            <a:ext cx="1162153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12</a:t>
            </a:r>
            <a:r>
              <a:rPr lang="en-US" sz="3200" b="1" dirty="0">
                <a:latin typeface="+mn-lt"/>
              </a:rPr>
              <a:t>)	What should you proactively review and act on to avoid service interruptions, such as service retirements and breaking changes?</a:t>
            </a:r>
            <a:br>
              <a:rPr lang="en-US" sz="3200" b="1" dirty="0">
                <a:latin typeface="+mn-lt"/>
              </a:rPr>
            </a:br>
            <a:endParaRPr lang="en-US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191530" y="2687595"/>
            <a:ext cx="11763632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application insights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Monitor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he</a:t>
            </a:r>
            <a:r>
              <a:rPr lang="hu-HU" dirty="0"/>
              <a:t>a</a:t>
            </a:r>
            <a:r>
              <a:rPr lang="en-US" dirty="0"/>
              <a:t>lth advisories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service issues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333632" y="365125"/>
            <a:ext cx="1162153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13</a:t>
            </a:r>
            <a:r>
              <a:rPr lang="en-US" sz="3200" b="1" dirty="0">
                <a:latin typeface="+mn-lt"/>
              </a:rPr>
              <a:t>)	What can you use to automatically detect performance anomalies for web apps?</a:t>
            </a:r>
            <a:endParaRPr lang="en-US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142103" y="2687595"/>
            <a:ext cx="11813059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Advisor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Application Insights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Cognitive Services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DevOps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14)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Azure service can generate an alert if virtual machine utilization is over 80% for five minutes?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</a:t>
            </a:r>
            <a:r>
              <a:rPr lang="hu-HU" sz="3600" dirty="0"/>
              <a:t>z</a:t>
            </a:r>
            <a:r>
              <a:rPr lang="en-US" sz="3600" dirty="0" err="1"/>
              <a:t>ure</a:t>
            </a:r>
            <a:r>
              <a:rPr lang="en-US" sz="3600" dirty="0"/>
              <a:t> Advisor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Monitor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Policy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Service Health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15)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can you use to find information about planned maintenance for Azure services that are critical to your organization?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Advisor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Monitor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Azure Service Health</a:t>
            </a:r>
            <a:endParaRPr lang="en-US" sz="3600" dirty="0">
              <a:highlight>
                <a:srgbClr val="FFFF00"/>
              </a:highlight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Log Analytics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16)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can you apply to an Azure virtual machine to ensure that users cannot change or delete the resource?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a lock</a:t>
            </a:r>
            <a:endParaRPr lang="en-US" sz="3600" dirty="0">
              <a:highlight>
                <a:srgbClr val="FFFF00"/>
              </a:highlight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tag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user-assigned managed identity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Conditional Access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17)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feature in the Microsoft Purview governance portal should you use to manage access to data sources and datasets?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Data Catalog</a:t>
            </a:r>
            <a:endParaRPr lang="it-IT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Data Estate Insights</a:t>
            </a:r>
            <a:endParaRPr lang="it-IT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>
                <a:highlight>
                  <a:srgbClr val="FFFF00"/>
                </a:highlight>
              </a:rPr>
              <a:t>Data Policy</a:t>
            </a:r>
            <a:endParaRPr lang="it-IT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Data Sharing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18)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Select the answer that correctly completes the sentence.</a:t>
            </a: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 a region pair, a region is paired with another region in the same [answer choice]</a:t>
            </a:r>
            <a: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availability zone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datacenter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geography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resource group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two factors affect Azure costs? Each correct answer presents a complete solution</a:t>
            </a:r>
            <a:r>
              <a:rPr lang="hu-HU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sz="3200" b="1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93243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 zone selection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use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location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usage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19)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which resource does Azure generate separate billing reports and invoices by default?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accounts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management groups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resource groups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subscriptions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20)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resource can you use to manage access, policies, and compliance across multiple subscriptions?</a:t>
            </a:r>
            <a:br>
              <a:rPr lang="hu-HU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3200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administrative units</a:t>
            </a:r>
            <a:endParaRPr lang="it-IT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>
                <a:highlight>
                  <a:srgbClr val="FFFF00"/>
                </a:highlight>
              </a:rPr>
              <a:t>management groups</a:t>
            </a:r>
            <a:endParaRPr lang="it-IT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resource groups</a:t>
            </a:r>
            <a:endParaRPr lang="it-IT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21)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Select the answer that correctly completes the sentence.</a:t>
            </a: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[Answer choice] is the deployment and management service for Azure.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Microsoft Entra</a:t>
            </a:r>
            <a:endParaRPr lang="it-IT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Azure API Management</a:t>
            </a:r>
            <a:endParaRPr lang="it-IT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Azure Monitor</a:t>
            </a:r>
            <a:endParaRPr lang="it-IT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>
                <a:highlight>
                  <a:srgbClr val="FFFF00"/>
                </a:highlight>
              </a:rPr>
              <a:t>Azure Resource Manager (ARM)</a:t>
            </a:r>
            <a:endParaRPr lang="it-IT"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22)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two Azure resources can make use of availability zones? Each correct answer presents a complete solution.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>
                <a:highlight>
                  <a:srgbClr val="FFFF00"/>
                </a:highlight>
              </a:rPr>
              <a:t>Azure SQL databases</a:t>
            </a:r>
            <a:endParaRPr lang="it-IT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Azure subscriptions</a:t>
            </a:r>
            <a:endParaRPr lang="it-IT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resource groups</a:t>
            </a:r>
            <a:endParaRPr lang="it-IT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>
                <a:highlight>
                  <a:srgbClr val="FFFF00"/>
                </a:highlight>
              </a:rPr>
              <a:t>virtual machines</a:t>
            </a:r>
            <a:endParaRPr lang="it-IT"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23)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Azure compute service can you use to deploy and manage a set of identical virtual machines?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availability sets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availability zones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Container Instances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Azure Virtual Machine Scale Sets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24)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can you use to execute code in a serverless environment?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Container Instances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Azure Functions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Logic Apps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Virtual Desktop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25)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scenario is a use case for a VPN gateway?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communicating between Azure resources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connecting an on-premises datacenter to an Azure virtual network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filtering outbound network traffic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partitioning a virtual network's address space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26)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can you use to provide Mac and Android users with access to a Windows environment that will run Windows-based applications?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Container Instances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Functions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Logic Apps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Azure Virtual Desktop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27)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are two services that allow you to run applications in containers? Each correct answer presents a complete solution.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nn-NO" sz="3600" dirty="0">
                <a:highlight>
                  <a:srgbClr val="FFFF00"/>
                </a:highlight>
              </a:rPr>
              <a:t>Azure Container Instances</a:t>
            </a:r>
            <a:endParaRPr lang="nn-NO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nn-NO" sz="3600" dirty="0"/>
              <a:t>Azure Functions</a:t>
            </a:r>
            <a:endParaRPr lang="nn-NO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nn-NO" sz="3600" dirty="0"/>
              <a:t>Azure Logic Apps</a:t>
            </a:r>
            <a:endParaRPr lang="nn-NO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nn-NO" sz="3600" dirty="0">
                <a:highlight>
                  <a:srgbClr val="FFFF00"/>
                </a:highlight>
              </a:rPr>
              <a:t>Azure Kubernetes Service (AKS)</a:t>
            </a:r>
            <a:endParaRPr lang="nn-NO"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28)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Azure Blob storage service tier has the highest storage costs and the fastest access times for reading and writing data?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hu-HU" sz="3600" dirty="0"/>
              <a:t>A</a:t>
            </a:r>
            <a:r>
              <a:rPr lang="en-US" sz="3600" dirty="0" err="1"/>
              <a:t>rchive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Cool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Hot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200" b="1" dirty="0">
                <a:latin typeface="+mn-lt"/>
              </a:rPr>
              <a:t>2)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two features are available by using Azure Cost Management + Billing? Each correct answer presents a complete solution</a:t>
            </a:r>
            <a:r>
              <a:rPr lang="hu-HU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1825625"/>
            <a:ext cx="1144853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manage budgets.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the total cost of ownership before resources are deployed.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historical reports and forecast future usage.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discounted prices when you pay in advance.</a:t>
            </a:r>
            <a:endParaRPr lang="hu-H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29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Azure Storage service should you use to store unstructured files, such as images, that will be served on webpages</a:t>
            </a:r>
            <a:r>
              <a:rPr lang="hu-HU" sz="3200" b="1" dirty="0">
                <a:latin typeface="+mn-lt"/>
              </a:rPr>
              <a:t>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Azure Blob storage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Disk Storage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Queue Storage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Table storage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3</a:t>
            </a:r>
            <a:r>
              <a:rPr lang="hu-HU" sz="3200" b="1" dirty="0">
                <a:latin typeface="+mn-lt"/>
              </a:rPr>
              <a:t>0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two protocols can be used to access Azure file shares? Each correct answer presents a complete solution.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HTTP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FTP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Network File System (NFS)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Server Message Block (SMB)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3</a:t>
            </a:r>
            <a:r>
              <a:rPr lang="hu-HU" sz="3200" b="1" dirty="0">
                <a:latin typeface="+mn-lt"/>
              </a:rPr>
              <a:t>1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is the purpose of defense in depth</a:t>
            </a:r>
            <a:r>
              <a:rPr lang="hu-HU" sz="3200" b="1" dirty="0">
                <a:latin typeface="+mn-lt"/>
              </a:rPr>
              <a:t>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to enable you to locate and act on resources that are associated with specific workloads, environments, business units, and owners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to evaluate resources and make recommendations to help improve reliability and performance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to manage policies that control or audit resources so that the configurations stay compliant with corporate standards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to use several layers of protection to prevent information from being accessed by unauthorized users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32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enables a user to sign in one time and use that credential to access multiple resources and applications from different providers</a:t>
            </a:r>
            <a:r>
              <a:rPr lang="hu-HU" sz="3200" b="1" dirty="0">
                <a:latin typeface="+mn-lt"/>
              </a:rPr>
              <a:t>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Conditional Access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device management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multi-factor authentication (MFA)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single sign-on (SSO)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33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can you use to ensure that a user can only access applications from compliant devices</a:t>
            </a:r>
            <a:r>
              <a:rPr lang="hu-HU" sz="3200" b="1" dirty="0">
                <a:latin typeface="+mn-lt"/>
              </a:rPr>
              <a:t>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Conditional Access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hybrid identity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multi-factor authentication (MFA)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single sign-on (SSO)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34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type of strategy uses a series of mechanisms to slow the advancement of an attack that aims to gain unauthorized access to data</a:t>
            </a:r>
            <a:r>
              <a:rPr lang="hu-HU" sz="3200" b="1" dirty="0">
                <a:latin typeface="+mn-lt"/>
              </a:rPr>
              <a:t>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defense in depth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distributed denial-of-service (DDoS)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least privileged access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perimeter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35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Microsoft </a:t>
            </a:r>
            <a:r>
              <a:rPr lang="en-US" sz="3200" b="1" dirty="0" err="1">
                <a:latin typeface="+mn-lt"/>
              </a:rPr>
              <a:t>Entra</a:t>
            </a:r>
            <a:r>
              <a:rPr lang="en-US" sz="3200" b="1" dirty="0">
                <a:latin typeface="+mn-lt"/>
              </a:rPr>
              <a:t> feature can you use to configure security authentication that requires users to use their mobile phone to sign in</a:t>
            </a:r>
            <a:r>
              <a:rPr lang="hu-HU" sz="3200" b="1" dirty="0">
                <a:latin typeface="+mn-lt"/>
              </a:rPr>
              <a:t>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Information Protection (AIP)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Microsoft Defender for Cloud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Microsoft </a:t>
            </a:r>
            <a:r>
              <a:rPr lang="en-US" sz="3600" dirty="0" err="1"/>
              <a:t>Entra</a:t>
            </a:r>
            <a:r>
              <a:rPr lang="en-US" sz="3600" dirty="0"/>
              <a:t> Verified ID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multi-factor authentication (MFA)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36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Microsoft </a:t>
            </a:r>
            <a:r>
              <a:rPr lang="en-US" sz="3200" b="1" dirty="0" err="1">
                <a:latin typeface="+mn-lt"/>
              </a:rPr>
              <a:t>Entra</a:t>
            </a:r>
            <a:r>
              <a:rPr lang="en-US" sz="3200" b="1" dirty="0">
                <a:latin typeface="+mn-lt"/>
              </a:rPr>
              <a:t> feature can you use to configure security authentication that requires users to use their mobile phone to sign in</a:t>
            </a:r>
            <a:r>
              <a:rPr lang="hu-HU" sz="3200" b="1" dirty="0">
                <a:latin typeface="+mn-lt"/>
              </a:rPr>
              <a:t>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role-based access control (RBAC)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Conditional Access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multi-factor authentication (MFA)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single sign-on (SSO)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37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are two characteristics of the public cloud deployment model? Each correct answer presents a complete solution.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Computing resources are used exclusively by users from one organization.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Hardware is physically located in an organization's on-site datacenter.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Ser</a:t>
            </a:r>
            <a:r>
              <a:rPr lang="hu-HU" sz="3600" dirty="0">
                <a:highlight>
                  <a:srgbClr val="FFFF00"/>
                </a:highlight>
              </a:rPr>
              <a:t>v</a:t>
            </a:r>
            <a:r>
              <a:rPr lang="en-US" sz="3600" dirty="0" err="1">
                <a:highlight>
                  <a:srgbClr val="FFFF00"/>
                </a:highlight>
              </a:rPr>
              <a:t>ers</a:t>
            </a:r>
            <a:r>
              <a:rPr lang="en-US" sz="3600" dirty="0">
                <a:highlight>
                  <a:srgbClr val="FFFF00"/>
                </a:highlight>
              </a:rPr>
              <a:t> and storage are owned and operated by a third-party cloud service provider.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Services are offered over the internet and are available to anyone who wants to purchase them.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38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two characteristics are common advantages of cloud computing? Each correct answer presents a complete solution.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elimination of horizontal scaling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geo-distribution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high availability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physical access to servers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can be applied to a resource to prevent accidental deletion?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1825625"/>
            <a:ext cx="114485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resource lock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resource tag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policy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Azure Reservation</a:t>
            </a:r>
            <a:endParaRPr lang="hu-H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39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Select the answer that correctly completes the sentence.</a:t>
            </a:r>
            <a:br>
              <a:rPr lang="en-US" sz="32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[Answer choice] refers to upfront costs incurred one time, such as hardware purchases.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consumption-based model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Capital expenditures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Elasticity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Operational expenditures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40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cloud deployment model are you using if you have servers physically located at your organization’s on-site datacenter, and you migrate a few of the servers to the cloud?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hybrid cloud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private cloud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public cloud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41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are cloud-based backup services, data replication, and geo-distribution features of?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cost reduction plan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a disaster recovery plan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hybrid cloud deployment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an elastic application configuration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42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Select the answer that correctly completes the sentence.</a:t>
            </a:r>
            <a:br>
              <a:rPr lang="en-US" sz="32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In cloud computing, [answer choice] allows you to deploy applications to regional datacenters around the world.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disaster recovery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elasticity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geo-location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high availability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43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Select the answer that correctly completes the sentence.</a:t>
            </a:r>
            <a:br>
              <a:rPr lang="en-US" sz="32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Increasing the capacity of an application by adding additional virtual machine is called [answer choice].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agility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high availability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horizontal scaling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vertical scaling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44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In which two deployment models are customers responsible for managing operating systems that host applications? Each correct answer presents a complete solution.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infrastructure as a service (IaaS)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on-premises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platform as a service (PaaS)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software as a service (SaaS)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45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cloud service model provides you with the most control over the hardware that runs applications?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infrastructure as a service (IaaS)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platform as a service (PaaS)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software as a service (SaaS)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46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In a platform as a service (PaaS) model, which two components are the responsibility of the cloud service provider? Each correct answer presents a complete solution.</a:t>
            </a:r>
            <a:br>
              <a:rPr lang="en-US" sz="3200" b="1" dirty="0">
                <a:latin typeface="+mn-lt"/>
              </a:rPr>
            </a:b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information and data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operating system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physical network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user access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47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type of cloud service model is typically licensed through a monthly or annual subscription?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Infrastructure as a service (IaaS)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platform as a service (PaaS)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software as a service (SaaS)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48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is the customer responsible for in a software as a service (SaaS) model?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data and access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storage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runtime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virtual machines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can you use to ensure that new and existing Azure resources stay in compliance with corporate standards?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hu-HU" dirty="0"/>
              <a:t> </a:t>
            </a:r>
            <a:r>
              <a:rPr lang="en-US" dirty="0"/>
              <a:t>Azure Advisor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Policy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resource locks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resource tags</a:t>
            </a:r>
            <a:endParaRPr lang="hu-HU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49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uses the infrastructure as a service (IaaS) cloud service model?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App Services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Cosmos DB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Azure virtual machines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Microsoft Office 365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50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type of cloud service are virtual networks?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>
                <a:highlight>
                  <a:srgbClr val="FFFF00"/>
                </a:highlight>
              </a:rPr>
              <a:t>Infrastructure as a service (IaaS)</a:t>
            </a:r>
            <a:endParaRPr lang="en-US" sz="36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platform as a service (PaaS)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software as a service (SaaS)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 fontScale="90000"/>
          </a:bodyPr>
          <a:lstStyle/>
          <a:p>
            <a:r>
              <a:rPr lang="hu-HU" sz="3200" b="1" dirty="0">
                <a:latin typeface="+mn-lt"/>
              </a:rPr>
              <a:t>5)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 need to recommend a solution for Azure virtual machine deployments. The solution must enforce company standards on the virtual machines.</a:t>
            </a: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should you include in the recommendation?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Microsoft Intune compliance policy</a:t>
            </a:r>
            <a:endParaRPr lang="en-US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Cost Management</a:t>
            </a:r>
            <a:endParaRPr lang="en-US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Lock</a:t>
            </a:r>
            <a:endParaRPr lang="en-US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Policy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6)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two actions can be performed by using Azure portal? Each correct answer presents a complete solution</a:t>
            </a:r>
            <a: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527596" y="265988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/>
              <a:t>Change the availability zone of a virtual machine.</a:t>
            </a:r>
            <a:endParaRPr 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/>
              <a:t>Create new resources.</a:t>
            </a:r>
            <a:endParaRPr 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/>
              <a:t>Assign deny permission on a resource group</a:t>
            </a:r>
            <a:endParaRPr 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/>
              <a:t>Create Microsoft </a:t>
            </a:r>
            <a:r>
              <a:rPr lang="en-US" sz="3200" dirty="0" err="1"/>
              <a:t>Entra</a:t>
            </a:r>
            <a:r>
              <a:rPr lang="en-US" sz="3200" dirty="0"/>
              <a:t> user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7)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management layer accepts requests from any Azure tool or API and enables you to create, update, and delete resources in an Azure account?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fontScale="77500" lnSpcReduction="20000"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lphaUcPeriod"/>
            </a:pPr>
            <a:r>
              <a:rPr lang="en-US" sz="4800" dirty="0"/>
              <a:t>Azure CLI</a:t>
            </a:r>
            <a:endParaRPr lang="en-US" sz="4800" dirty="0"/>
          </a:p>
          <a:p>
            <a:pPr marL="914400" indent="-914400">
              <a:lnSpc>
                <a:spcPct val="150000"/>
              </a:lnSpc>
              <a:buFont typeface="+mj-lt"/>
              <a:buAutoNum type="alphaUcPeriod"/>
            </a:pPr>
            <a:r>
              <a:rPr lang="en-US" sz="4800" dirty="0"/>
              <a:t>Azure management groups</a:t>
            </a:r>
            <a:endParaRPr lang="en-US" sz="4800" dirty="0"/>
          </a:p>
          <a:p>
            <a:pPr marL="914400" indent="-914400">
              <a:lnSpc>
                <a:spcPct val="150000"/>
              </a:lnSpc>
              <a:buFont typeface="+mj-lt"/>
              <a:buAutoNum type="alphaUcPeriod"/>
            </a:pPr>
            <a:r>
              <a:rPr lang="en-US" sz="4800" dirty="0"/>
              <a:t>Azure Resource Manager (ARM)</a:t>
            </a:r>
            <a:endParaRPr lang="en-US" sz="4800" dirty="0"/>
          </a:p>
          <a:p>
            <a:pPr marL="914400" indent="-914400">
              <a:lnSpc>
                <a:spcPct val="150000"/>
              </a:lnSpc>
              <a:buFont typeface="+mj-lt"/>
              <a:buAutoNum type="alphaUcPeriod"/>
            </a:pPr>
            <a:r>
              <a:rPr lang="en-US" sz="4800" dirty="0"/>
              <a:t>Azure Sphere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8)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should you use to access Azure Cloud Shell?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web browser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Resource Manager (ARM)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Microsoft Visual Studio Code</a:t>
            </a:r>
            <a:endParaRPr lang="en-US" sz="3600" dirty="0"/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the command-line on a local computer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10548</Words>
  <Application>WPS Presentation</Application>
  <PresentationFormat>Szélesvásznú</PresentationFormat>
  <Paragraphs>355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</vt:lpstr>
      <vt:lpstr>SimSun</vt:lpstr>
      <vt:lpstr>Wingdings</vt:lpstr>
      <vt:lpstr>Calibri</vt:lpstr>
      <vt:lpstr>Times New Roman</vt:lpstr>
      <vt:lpstr>Calibri Light</vt:lpstr>
      <vt:lpstr>Microsoft YaHei</vt:lpstr>
      <vt:lpstr>Arial Unicode MS</vt:lpstr>
      <vt:lpstr>Office-téma</vt:lpstr>
      <vt:lpstr>AZ-900 Practice questions</vt:lpstr>
      <vt:lpstr>1) Which two factors affect Azure costs? Each correct answer presents a complete solution.</vt:lpstr>
      <vt:lpstr>2) Which two features are available by using Azure Cost Management + Billing? Each correct answer presents a complete solution.</vt:lpstr>
      <vt:lpstr>3) What can be applied to a resource to prevent accidental deletion?</vt:lpstr>
      <vt:lpstr>4) What can you use to ensure that new and existing Azure resources stay in compliance with corporate standards?</vt:lpstr>
      <vt:lpstr>5) You need to recommend a solution for Azure virtual machine deployments. The solution must enforce company standards on the virtual machines.  What should you include in the recommendation?</vt:lpstr>
      <vt:lpstr>6) Which two actions can be performed by using Azure portal? Each correct answer presents a complete solution.</vt:lpstr>
      <vt:lpstr>7) Which management layer accepts requests from any Azure tool or API and enables you to create, update, and delete resources in an Azure account?</vt:lpstr>
      <vt:lpstr>8) What should you use to access Azure Cloud Shell?</vt:lpstr>
      <vt:lpstr>9) You have a team of Linux administrators that need to manage the resources in Azure. The team wants to use the Bash shell to perform the administration.  What should you recommend?</vt:lpstr>
      <vt:lpstr>10) You need to review the root cause analysis (RCA) report for a service outage that occurred last week.  Where should you look for the report?</vt:lpstr>
      <vt:lpstr>11)	You need to create a custom solution that uses thresholds to trigger autoscaling functionality to scale an app up or down to meet user demand.  What should you include in the solution? </vt:lpstr>
      <vt:lpstr>12)	What should you proactively review and act on to avoid service interruptions, such as service retirements and breaking changes? </vt:lpstr>
      <vt:lpstr>13)	What can you use to automatically detect performance anomalies for web apps?</vt:lpstr>
      <vt:lpstr>14) Which Azure service can generate an alert if virtual machine utilization is over 80% for five minutes?</vt:lpstr>
      <vt:lpstr>15) What can you use to find information about planned maintenance for Azure services that are critical to your organization?</vt:lpstr>
      <vt:lpstr>16) What can you apply to an Azure virtual machine to ensure that users cannot change or delete the resource?</vt:lpstr>
      <vt:lpstr>17) Which feature in the Microsoft Purview governance portal should you use to manage access to data sources and datasets?</vt:lpstr>
      <vt:lpstr>18) Select the answer that correctly completes the sentence.  In a region pair, a region is paired with another region in the same [answer choice].</vt:lpstr>
      <vt:lpstr>19) For which resource does Azure generate separate billing reports and invoices by default?</vt:lpstr>
      <vt:lpstr>20) Which resource can you use to manage access, policies, and compliance across multiple subscriptions?  Select only one answer.</vt:lpstr>
      <vt:lpstr>21) Select the answer that correctly completes the sentence.  [Answer choice] is the deployment and management service for Azure.</vt:lpstr>
      <vt:lpstr>22) Which two Azure resources can make use of availability zones? Each correct answer presents a complete solution.</vt:lpstr>
      <vt:lpstr>23) Which Azure compute service can you use to deploy and manage a set of identical virtual machines?</vt:lpstr>
      <vt:lpstr>24) What can you use to execute code in a serverless environment?</vt:lpstr>
      <vt:lpstr>25) Which scenario is a use case for a VPN gateway?</vt:lpstr>
      <vt:lpstr>26) What can you use to provide Mac and Android users with access to a Windows environment that will run Windows-based applications?</vt:lpstr>
      <vt:lpstr>27) What are two services that allow you to run applications in containers? Each correct answer presents a complete solution.</vt:lpstr>
      <vt:lpstr>28) Which Azure Blob storage service tier has the highest storage costs and the fastest access times for reading and writing data?</vt:lpstr>
      <vt:lpstr>29) Which Azure Storage service should you use to store unstructured files, such as images, that will be served on webpages?</vt:lpstr>
      <vt:lpstr>30) Which two protocols can be used to access Azure file shares? Each correct answer presents a complete solution.</vt:lpstr>
      <vt:lpstr>31) What is the purpose of defense in depth?</vt:lpstr>
      <vt:lpstr>32) What enables a user to sign in one time and use that credential to access multiple resources and applications from different providers?</vt:lpstr>
      <vt:lpstr>33) What can you use to ensure that a user can only access applications from compliant devices?</vt:lpstr>
      <vt:lpstr>34) Which type of strategy uses a series of mechanisms to slow the advancement of an attack that aims to gain unauthorized access to data?</vt:lpstr>
      <vt:lpstr>35) What Microsoft Entra feature can you use to configure security authentication that requires users to use their mobile phone to sign in?</vt:lpstr>
      <vt:lpstr>36) What Microsoft Entra feature can you use to configure security authentication that requires users to use their mobile phone to sign in?</vt:lpstr>
      <vt:lpstr>37) What are two characteristics of the public cloud deployment model? Each correct answer presents a complete solution.</vt:lpstr>
      <vt:lpstr>38) Which two characteristics are common advantages of cloud computing? Each correct answer presents a complete solution.</vt:lpstr>
      <vt:lpstr>39) Select the answer that correctly completes the sentence.  [Answer choice] refers to upfront costs incurred one time, such as hardware purchases.</vt:lpstr>
      <vt:lpstr>40) Which cloud deployment model are you using if you have servers physically located at your organization’s on-site datacenter, and you migrate a few of the servers to the cloud?</vt:lpstr>
      <vt:lpstr>41) What are cloud-based backup services, data replication, and geo-distribution features of?</vt:lpstr>
      <vt:lpstr>42) Select the answer that correctly completes the sentence.  In cloud computing, [answer choice] allows you to deploy applications to regional datacenters around the world.</vt:lpstr>
      <vt:lpstr>43) Select the answer that correctly completes the sentence.  Increasing the capacity of an application by adding additional virtual machine is called [answer choice].</vt:lpstr>
      <vt:lpstr>44) In which two deployment models are customers responsible for managing operating systems that host applications? Each correct answer presents a complete solution.</vt:lpstr>
      <vt:lpstr>45) Which cloud service model provides you with the most control over the hardware that runs applications?</vt:lpstr>
      <vt:lpstr>46) In a platform as a service (PaaS) model, which two components are the responsibility of the cloud service provider? Each correct answer presents a complete solution. </vt:lpstr>
      <vt:lpstr>47) Which type of cloud service model is typically licensed through a monthly or annual subscription?</vt:lpstr>
      <vt:lpstr>48) What is the customer responsible for in a software as a service (SaaS) model?</vt:lpstr>
      <vt:lpstr>49) What uses the infrastructure as a service (IaaS) cloud service model?</vt:lpstr>
      <vt:lpstr>50) Which type of cloud service are virtual networks?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AZ-900 Practice questions</dc:title>
  <dc:creator>ADAM</dc:creator>
  <cp:lastModifiedBy>User</cp:lastModifiedBy>
  <cp:revision>98</cp:revision>
  <dcterms:created xsi:type="dcterms:W3CDTF">2022-04-14T21:18:00Z</dcterms:created>
  <dcterms:modified xsi:type="dcterms:W3CDTF">2024-08-24T17:22:52Z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DE339D9921BB49DBBA5D45C12D7652AB_12</vt:lpwstr>
  </property>
  <property fmtid="{D5CDD505-2E9C-101B-9397-08002B2CF9AE}" pid="3" name="KSOProductBuildVer">
    <vt:lpwstr>1033-12.2.0.17562</vt:lpwstr>
  </property>
</Properties>
</file>