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18-Jun-23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2424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18-Jun-23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2424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18-Jun-23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2424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18-Jun-23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18-Jun-23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FFF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366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6296" y="547185"/>
            <a:ext cx="23114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2424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2277" y="1873443"/>
            <a:ext cx="5882005" cy="174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18-Jun-23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32554" cy="4768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20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1810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270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69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24242"/>
                      </a:solidFill>
                      <a:prstDash val="solid"/>
                    </a:lnR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42424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24242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38100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24242"/>
                      </a:solidFill>
                      <a:prstDash val="solid"/>
                    </a:lnL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3810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3810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9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3810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28575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0" y="4414672"/>
            <a:ext cx="3028315" cy="728980"/>
            <a:chOff x="0" y="4414672"/>
            <a:chExt cx="3028315" cy="728980"/>
          </a:xfrm>
        </p:grpSpPr>
        <p:sp>
          <p:nvSpPr>
            <p:cNvPr id="44" name="object 44"/>
            <p:cNvSpPr/>
            <p:nvPr/>
          </p:nvSpPr>
          <p:spPr>
            <a:xfrm>
              <a:off x="0" y="4414672"/>
              <a:ext cx="3028315" cy="728980"/>
            </a:xfrm>
            <a:custGeom>
              <a:avLst/>
              <a:gdLst/>
              <a:ahLst/>
              <a:cxnLst/>
              <a:rect l="l" t="t" r="r" b="b"/>
              <a:pathLst>
                <a:path w="3028315" h="728979">
                  <a:moveTo>
                    <a:pt x="3027921" y="710171"/>
                  </a:moveTo>
                  <a:lnTo>
                    <a:pt x="3025178" y="665226"/>
                  </a:lnTo>
                  <a:lnTo>
                    <a:pt x="3019704" y="620483"/>
                  </a:lnTo>
                  <a:lnTo>
                    <a:pt x="3011487" y="576097"/>
                  </a:lnTo>
                  <a:lnTo>
                    <a:pt x="3000540" y="532206"/>
                  </a:lnTo>
                  <a:lnTo>
                    <a:pt x="2986849" y="488924"/>
                  </a:lnTo>
                  <a:lnTo>
                    <a:pt x="2970428" y="446405"/>
                  </a:lnTo>
                  <a:lnTo>
                    <a:pt x="2951251" y="404799"/>
                  </a:lnTo>
                  <a:lnTo>
                    <a:pt x="2929356" y="364210"/>
                  </a:lnTo>
                  <a:lnTo>
                    <a:pt x="2904706" y="324802"/>
                  </a:lnTo>
                  <a:lnTo>
                    <a:pt x="2877324" y="286702"/>
                  </a:lnTo>
                  <a:lnTo>
                    <a:pt x="2847213" y="250063"/>
                  </a:lnTo>
                  <a:lnTo>
                    <a:pt x="2814358" y="214985"/>
                  </a:lnTo>
                  <a:lnTo>
                    <a:pt x="2777629" y="180657"/>
                  </a:lnTo>
                  <a:lnTo>
                    <a:pt x="2739212" y="149313"/>
                  </a:lnTo>
                  <a:lnTo>
                    <a:pt x="2699245" y="120954"/>
                  </a:lnTo>
                  <a:lnTo>
                    <a:pt x="2657894" y="95580"/>
                  </a:lnTo>
                  <a:lnTo>
                    <a:pt x="2615311" y="73177"/>
                  </a:lnTo>
                  <a:lnTo>
                    <a:pt x="2571635" y="53771"/>
                  </a:lnTo>
                  <a:lnTo>
                    <a:pt x="2527033" y="37338"/>
                  </a:lnTo>
                  <a:lnTo>
                    <a:pt x="2481656" y="23901"/>
                  </a:lnTo>
                  <a:lnTo>
                    <a:pt x="2435669" y="13449"/>
                  </a:lnTo>
                  <a:lnTo>
                    <a:pt x="2389213" y="5981"/>
                  </a:lnTo>
                  <a:lnTo>
                    <a:pt x="2342451" y="1498"/>
                  </a:lnTo>
                  <a:lnTo>
                    <a:pt x="2295537" y="0"/>
                  </a:lnTo>
                  <a:lnTo>
                    <a:pt x="2248611" y="1498"/>
                  </a:lnTo>
                  <a:lnTo>
                    <a:pt x="2201849" y="5981"/>
                  </a:lnTo>
                  <a:lnTo>
                    <a:pt x="2155393" y="13449"/>
                  </a:lnTo>
                  <a:lnTo>
                    <a:pt x="2109406" y="23901"/>
                  </a:lnTo>
                  <a:lnTo>
                    <a:pt x="2064029" y="37338"/>
                  </a:lnTo>
                  <a:lnTo>
                    <a:pt x="2019427" y="53771"/>
                  </a:lnTo>
                  <a:lnTo>
                    <a:pt x="1975739" y="73177"/>
                  </a:lnTo>
                  <a:lnTo>
                    <a:pt x="1933143" y="95580"/>
                  </a:lnTo>
                  <a:lnTo>
                    <a:pt x="1891779" y="120954"/>
                  </a:lnTo>
                  <a:lnTo>
                    <a:pt x="1851799" y="149313"/>
                  </a:lnTo>
                  <a:lnTo>
                    <a:pt x="1813356" y="180657"/>
                  </a:lnTo>
                  <a:lnTo>
                    <a:pt x="1776615" y="214985"/>
                  </a:lnTo>
                  <a:lnTo>
                    <a:pt x="1739633" y="250190"/>
                  </a:lnTo>
                  <a:lnTo>
                    <a:pt x="1701520" y="283387"/>
                  </a:lnTo>
                  <a:lnTo>
                    <a:pt x="1662303" y="314579"/>
                  </a:lnTo>
                  <a:lnTo>
                    <a:pt x="1622044" y="343763"/>
                  </a:lnTo>
                  <a:lnTo>
                    <a:pt x="1580807" y="370928"/>
                  </a:lnTo>
                  <a:lnTo>
                    <a:pt x="1538681" y="396087"/>
                  </a:lnTo>
                  <a:lnTo>
                    <a:pt x="1495717" y="419227"/>
                  </a:lnTo>
                  <a:lnTo>
                    <a:pt x="1452003" y="440372"/>
                  </a:lnTo>
                  <a:lnTo>
                    <a:pt x="1407579" y="459486"/>
                  </a:lnTo>
                  <a:lnTo>
                    <a:pt x="1362544" y="476605"/>
                  </a:lnTo>
                  <a:lnTo>
                    <a:pt x="1316951" y="491693"/>
                  </a:lnTo>
                  <a:lnTo>
                    <a:pt x="1270876" y="504786"/>
                  </a:lnTo>
                  <a:lnTo>
                    <a:pt x="1224381" y="515861"/>
                  </a:lnTo>
                  <a:lnTo>
                    <a:pt x="1177531" y="524916"/>
                  </a:lnTo>
                  <a:lnTo>
                    <a:pt x="1130414" y="531964"/>
                  </a:lnTo>
                  <a:lnTo>
                    <a:pt x="1083081" y="536994"/>
                  </a:lnTo>
                  <a:lnTo>
                    <a:pt x="1071168" y="537756"/>
                  </a:lnTo>
                  <a:lnTo>
                    <a:pt x="1059268" y="536994"/>
                  </a:lnTo>
                  <a:lnTo>
                    <a:pt x="1011910" y="531964"/>
                  </a:lnTo>
                  <a:lnTo>
                    <a:pt x="964768" y="524916"/>
                  </a:lnTo>
                  <a:lnTo>
                    <a:pt x="917892" y="515861"/>
                  </a:lnTo>
                  <a:lnTo>
                    <a:pt x="871359" y="504786"/>
                  </a:lnTo>
                  <a:lnTo>
                    <a:pt x="825258" y="491693"/>
                  </a:lnTo>
                  <a:lnTo>
                    <a:pt x="779627" y="476605"/>
                  </a:lnTo>
                  <a:lnTo>
                    <a:pt x="734555" y="459486"/>
                  </a:lnTo>
                  <a:lnTo>
                    <a:pt x="690105" y="440372"/>
                  </a:lnTo>
                  <a:lnTo>
                    <a:pt x="646353" y="419227"/>
                  </a:lnTo>
                  <a:lnTo>
                    <a:pt x="603377" y="396087"/>
                  </a:lnTo>
                  <a:lnTo>
                    <a:pt x="561213" y="370928"/>
                  </a:lnTo>
                  <a:lnTo>
                    <a:pt x="519963" y="343763"/>
                  </a:lnTo>
                  <a:lnTo>
                    <a:pt x="479691" y="314579"/>
                  </a:lnTo>
                  <a:lnTo>
                    <a:pt x="440448" y="283387"/>
                  </a:lnTo>
                  <a:lnTo>
                    <a:pt x="402336" y="250190"/>
                  </a:lnTo>
                  <a:lnTo>
                    <a:pt x="365391" y="214972"/>
                  </a:lnTo>
                  <a:lnTo>
                    <a:pt x="328803" y="180657"/>
                  </a:lnTo>
                  <a:lnTo>
                    <a:pt x="290525" y="149313"/>
                  </a:lnTo>
                  <a:lnTo>
                    <a:pt x="250698" y="120954"/>
                  </a:lnTo>
                  <a:lnTo>
                    <a:pt x="209461" y="95580"/>
                  </a:lnTo>
                  <a:lnTo>
                    <a:pt x="166979" y="73177"/>
                  </a:lnTo>
                  <a:lnTo>
                    <a:pt x="123405" y="53771"/>
                  </a:lnTo>
                  <a:lnTo>
                    <a:pt x="78892" y="37338"/>
                  </a:lnTo>
                  <a:lnTo>
                    <a:pt x="33591" y="23901"/>
                  </a:lnTo>
                  <a:lnTo>
                    <a:pt x="0" y="16256"/>
                  </a:lnTo>
                  <a:lnTo>
                    <a:pt x="0" y="412216"/>
                  </a:lnTo>
                  <a:lnTo>
                    <a:pt x="0" y="728827"/>
                  </a:lnTo>
                  <a:lnTo>
                    <a:pt x="3027921" y="728827"/>
                  </a:lnTo>
                  <a:lnTo>
                    <a:pt x="3027921" y="710171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4678146"/>
              <a:ext cx="2977515" cy="465455"/>
            </a:xfrm>
            <a:custGeom>
              <a:avLst/>
              <a:gdLst/>
              <a:ahLst/>
              <a:cxnLst/>
              <a:rect l="l" t="t" r="r" b="b"/>
              <a:pathLst>
                <a:path w="2977515" h="465454">
                  <a:moveTo>
                    <a:pt x="747890" y="465353"/>
                  </a:moveTo>
                  <a:lnTo>
                    <a:pt x="690105" y="441109"/>
                  </a:lnTo>
                  <a:lnTo>
                    <a:pt x="646353" y="419925"/>
                  </a:lnTo>
                  <a:lnTo>
                    <a:pt x="603377" y="396709"/>
                  </a:lnTo>
                  <a:lnTo>
                    <a:pt x="561213" y="371487"/>
                  </a:lnTo>
                  <a:lnTo>
                    <a:pt x="519963" y="344246"/>
                  </a:lnTo>
                  <a:lnTo>
                    <a:pt x="479691" y="314972"/>
                  </a:lnTo>
                  <a:lnTo>
                    <a:pt x="440448" y="283692"/>
                  </a:lnTo>
                  <a:lnTo>
                    <a:pt x="402336" y="250393"/>
                  </a:lnTo>
                  <a:lnTo>
                    <a:pt x="365391" y="215074"/>
                  </a:lnTo>
                  <a:lnTo>
                    <a:pt x="328803" y="180733"/>
                  </a:lnTo>
                  <a:lnTo>
                    <a:pt x="290525" y="149364"/>
                  </a:lnTo>
                  <a:lnTo>
                    <a:pt x="250698" y="120992"/>
                  </a:lnTo>
                  <a:lnTo>
                    <a:pt x="209461" y="95592"/>
                  </a:lnTo>
                  <a:lnTo>
                    <a:pt x="166979" y="73190"/>
                  </a:lnTo>
                  <a:lnTo>
                    <a:pt x="123405" y="53771"/>
                  </a:lnTo>
                  <a:lnTo>
                    <a:pt x="78892" y="37350"/>
                  </a:lnTo>
                  <a:lnTo>
                    <a:pt x="33591" y="23901"/>
                  </a:lnTo>
                  <a:lnTo>
                    <a:pt x="0" y="16256"/>
                  </a:lnTo>
                  <a:lnTo>
                    <a:pt x="0" y="412203"/>
                  </a:lnTo>
                  <a:lnTo>
                    <a:pt x="0" y="465353"/>
                  </a:lnTo>
                  <a:lnTo>
                    <a:pt x="365391" y="465353"/>
                  </a:lnTo>
                  <a:lnTo>
                    <a:pt x="529183" y="465353"/>
                  </a:lnTo>
                  <a:lnTo>
                    <a:pt x="581990" y="465353"/>
                  </a:lnTo>
                  <a:lnTo>
                    <a:pt x="747890" y="465353"/>
                  </a:lnTo>
                  <a:close/>
                </a:path>
                <a:path w="2977515" h="465454">
                  <a:moveTo>
                    <a:pt x="2977413" y="465353"/>
                  </a:moveTo>
                  <a:lnTo>
                    <a:pt x="2951251" y="405536"/>
                  </a:lnTo>
                  <a:lnTo>
                    <a:pt x="2929356" y="364845"/>
                  </a:lnTo>
                  <a:lnTo>
                    <a:pt x="2904706" y="325323"/>
                  </a:lnTo>
                  <a:lnTo>
                    <a:pt x="2877324" y="287096"/>
                  </a:lnTo>
                  <a:lnTo>
                    <a:pt x="2847213" y="250317"/>
                  </a:lnTo>
                  <a:lnTo>
                    <a:pt x="2814358" y="215087"/>
                  </a:lnTo>
                  <a:lnTo>
                    <a:pt x="2777629" y="180733"/>
                  </a:lnTo>
                  <a:lnTo>
                    <a:pt x="2739212" y="149364"/>
                  </a:lnTo>
                  <a:lnTo>
                    <a:pt x="2699245" y="120992"/>
                  </a:lnTo>
                  <a:lnTo>
                    <a:pt x="2657894" y="95592"/>
                  </a:lnTo>
                  <a:lnTo>
                    <a:pt x="2615311" y="73190"/>
                  </a:lnTo>
                  <a:lnTo>
                    <a:pt x="2571635" y="53771"/>
                  </a:lnTo>
                  <a:lnTo>
                    <a:pt x="2527033" y="37350"/>
                  </a:lnTo>
                  <a:lnTo>
                    <a:pt x="2481656" y="23901"/>
                  </a:lnTo>
                  <a:lnTo>
                    <a:pt x="2435669" y="13449"/>
                  </a:lnTo>
                  <a:lnTo>
                    <a:pt x="2389213" y="5981"/>
                  </a:lnTo>
                  <a:lnTo>
                    <a:pt x="2342451" y="1498"/>
                  </a:lnTo>
                  <a:lnTo>
                    <a:pt x="2295537" y="0"/>
                  </a:lnTo>
                  <a:lnTo>
                    <a:pt x="2248611" y="1498"/>
                  </a:lnTo>
                  <a:lnTo>
                    <a:pt x="2201849" y="5981"/>
                  </a:lnTo>
                  <a:lnTo>
                    <a:pt x="2155393" y="13449"/>
                  </a:lnTo>
                  <a:lnTo>
                    <a:pt x="2109406" y="23901"/>
                  </a:lnTo>
                  <a:lnTo>
                    <a:pt x="2064029" y="37350"/>
                  </a:lnTo>
                  <a:lnTo>
                    <a:pt x="2019427" y="53771"/>
                  </a:lnTo>
                  <a:lnTo>
                    <a:pt x="1975739" y="73190"/>
                  </a:lnTo>
                  <a:lnTo>
                    <a:pt x="1933143" y="95592"/>
                  </a:lnTo>
                  <a:lnTo>
                    <a:pt x="1891779" y="120992"/>
                  </a:lnTo>
                  <a:lnTo>
                    <a:pt x="1851799" y="149364"/>
                  </a:lnTo>
                  <a:lnTo>
                    <a:pt x="1813356" y="180733"/>
                  </a:lnTo>
                  <a:lnTo>
                    <a:pt x="1776615" y="215087"/>
                  </a:lnTo>
                  <a:lnTo>
                    <a:pt x="1739633" y="250393"/>
                  </a:lnTo>
                  <a:lnTo>
                    <a:pt x="1701520" y="283692"/>
                  </a:lnTo>
                  <a:lnTo>
                    <a:pt x="1662303" y="314972"/>
                  </a:lnTo>
                  <a:lnTo>
                    <a:pt x="1622044" y="344246"/>
                  </a:lnTo>
                  <a:lnTo>
                    <a:pt x="1580807" y="371487"/>
                  </a:lnTo>
                  <a:lnTo>
                    <a:pt x="1538681" y="396709"/>
                  </a:lnTo>
                  <a:lnTo>
                    <a:pt x="1495717" y="419925"/>
                  </a:lnTo>
                  <a:lnTo>
                    <a:pt x="1452003" y="441109"/>
                  </a:lnTo>
                  <a:lnTo>
                    <a:pt x="1407579" y="460286"/>
                  </a:lnTo>
                  <a:lnTo>
                    <a:pt x="1394256" y="465353"/>
                  </a:lnTo>
                  <a:lnTo>
                    <a:pt x="1560525" y="465353"/>
                  </a:lnTo>
                  <a:lnTo>
                    <a:pt x="1612785" y="465353"/>
                  </a:lnTo>
                  <a:lnTo>
                    <a:pt x="1776577" y="465353"/>
                  </a:lnTo>
                  <a:lnTo>
                    <a:pt x="2171522" y="465353"/>
                  </a:lnTo>
                  <a:lnTo>
                    <a:pt x="2977413" y="465353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171484" y="369125"/>
            <a:ext cx="972819" cy="1452880"/>
            <a:chOff x="8171484" y="369125"/>
            <a:chExt cx="972819" cy="1452880"/>
          </a:xfrm>
        </p:grpSpPr>
        <p:sp>
          <p:nvSpPr>
            <p:cNvPr id="47" name="object 47"/>
            <p:cNvSpPr/>
            <p:nvPr/>
          </p:nvSpPr>
          <p:spPr>
            <a:xfrm>
              <a:off x="8171485" y="469480"/>
              <a:ext cx="972819" cy="1352550"/>
            </a:xfrm>
            <a:custGeom>
              <a:avLst/>
              <a:gdLst/>
              <a:ahLst/>
              <a:cxnLst/>
              <a:rect l="l" t="t" r="r" b="b"/>
              <a:pathLst>
                <a:path w="972820" h="1352550">
                  <a:moveTo>
                    <a:pt x="972515" y="36068"/>
                  </a:moveTo>
                  <a:lnTo>
                    <a:pt x="935863" y="21704"/>
                  </a:lnTo>
                  <a:lnTo>
                    <a:pt x="892568" y="9817"/>
                  </a:lnTo>
                  <a:lnTo>
                    <a:pt x="847572" y="2501"/>
                  </a:lnTo>
                  <a:lnTo>
                    <a:pt x="801141" y="0"/>
                  </a:lnTo>
                  <a:lnTo>
                    <a:pt x="0" y="0"/>
                  </a:lnTo>
                  <a:lnTo>
                    <a:pt x="0" y="426402"/>
                  </a:lnTo>
                  <a:lnTo>
                    <a:pt x="47002" y="429323"/>
                  </a:lnTo>
                  <a:lnTo>
                    <a:pt x="92290" y="437857"/>
                  </a:lnTo>
                  <a:lnTo>
                    <a:pt x="135509" y="451637"/>
                  </a:lnTo>
                  <a:lnTo>
                    <a:pt x="176288" y="470331"/>
                  </a:lnTo>
                  <a:lnTo>
                    <a:pt x="214287" y="493572"/>
                  </a:lnTo>
                  <a:lnTo>
                    <a:pt x="249135" y="521017"/>
                  </a:lnTo>
                  <a:lnTo>
                    <a:pt x="280492" y="552297"/>
                  </a:lnTo>
                  <a:lnTo>
                    <a:pt x="307987" y="587095"/>
                  </a:lnTo>
                  <a:lnTo>
                    <a:pt x="331292" y="625030"/>
                  </a:lnTo>
                  <a:lnTo>
                    <a:pt x="350024" y="665759"/>
                  </a:lnTo>
                  <a:lnTo>
                    <a:pt x="363855" y="708926"/>
                  </a:lnTo>
                  <a:lnTo>
                    <a:pt x="372402" y="754189"/>
                  </a:lnTo>
                  <a:lnTo>
                    <a:pt x="375335" y="801192"/>
                  </a:lnTo>
                  <a:lnTo>
                    <a:pt x="375335" y="852246"/>
                  </a:lnTo>
                  <a:lnTo>
                    <a:pt x="422351" y="855192"/>
                  </a:lnTo>
                  <a:lnTo>
                    <a:pt x="467614" y="863714"/>
                  </a:lnTo>
                  <a:lnTo>
                    <a:pt x="510794" y="877506"/>
                  </a:lnTo>
                  <a:lnTo>
                    <a:pt x="551522" y="896200"/>
                  </a:lnTo>
                  <a:lnTo>
                    <a:pt x="589457" y="919454"/>
                  </a:lnTo>
                  <a:lnTo>
                    <a:pt x="624243" y="946924"/>
                  </a:lnTo>
                  <a:lnTo>
                    <a:pt x="655535" y="978242"/>
                  </a:lnTo>
                  <a:lnTo>
                    <a:pt x="682967" y="1013079"/>
                  </a:lnTo>
                  <a:lnTo>
                    <a:pt x="706208" y="1051064"/>
                  </a:lnTo>
                  <a:lnTo>
                    <a:pt x="724903" y="1091857"/>
                  </a:lnTo>
                  <a:lnTo>
                    <a:pt x="738682" y="1135113"/>
                  </a:lnTo>
                  <a:lnTo>
                    <a:pt x="747217" y="1180477"/>
                  </a:lnTo>
                  <a:lnTo>
                    <a:pt x="750138" y="1227594"/>
                  </a:lnTo>
                  <a:lnTo>
                    <a:pt x="750138" y="1278648"/>
                  </a:lnTo>
                  <a:lnTo>
                    <a:pt x="761187" y="1278775"/>
                  </a:lnTo>
                  <a:lnTo>
                    <a:pt x="772185" y="1279156"/>
                  </a:lnTo>
                  <a:lnTo>
                    <a:pt x="839533" y="1289126"/>
                  </a:lnTo>
                  <a:lnTo>
                    <a:pt x="883119" y="1302664"/>
                  </a:lnTo>
                  <a:lnTo>
                    <a:pt x="924255" y="1321206"/>
                  </a:lnTo>
                  <a:lnTo>
                    <a:pt x="962571" y="1344383"/>
                  </a:lnTo>
                  <a:lnTo>
                    <a:pt x="972502" y="1352143"/>
                  </a:lnTo>
                  <a:lnTo>
                    <a:pt x="972502" y="1278648"/>
                  </a:lnTo>
                  <a:lnTo>
                    <a:pt x="972502" y="1226146"/>
                  </a:lnTo>
                  <a:lnTo>
                    <a:pt x="972515" y="816190"/>
                  </a:lnTo>
                  <a:lnTo>
                    <a:pt x="972515" y="478777"/>
                  </a:lnTo>
                  <a:lnTo>
                    <a:pt x="972515" y="36068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71828" y="369125"/>
              <a:ext cx="872490" cy="1299210"/>
            </a:xfrm>
            <a:custGeom>
              <a:avLst/>
              <a:gdLst/>
              <a:ahLst/>
              <a:cxnLst/>
              <a:rect l="l" t="t" r="r" b="b"/>
              <a:pathLst>
                <a:path w="872490" h="1299210">
                  <a:moveTo>
                    <a:pt x="872172" y="425831"/>
                  </a:moveTo>
                  <a:lnTo>
                    <a:pt x="872159" y="6477"/>
                  </a:lnTo>
                  <a:lnTo>
                    <a:pt x="847725" y="2501"/>
                  </a:lnTo>
                  <a:lnTo>
                    <a:pt x="801192" y="12"/>
                  </a:lnTo>
                  <a:lnTo>
                    <a:pt x="800950" y="12"/>
                  </a:lnTo>
                  <a:lnTo>
                    <a:pt x="0" y="12"/>
                  </a:lnTo>
                  <a:lnTo>
                    <a:pt x="0" y="425805"/>
                  </a:lnTo>
                  <a:lnTo>
                    <a:pt x="47129" y="428739"/>
                  </a:lnTo>
                  <a:lnTo>
                    <a:pt x="92494" y="437299"/>
                  </a:lnTo>
                  <a:lnTo>
                    <a:pt x="135750" y="451129"/>
                  </a:lnTo>
                  <a:lnTo>
                    <a:pt x="176542" y="469874"/>
                  </a:lnTo>
                  <a:lnTo>
                    <a:pt x="214528" y="493179"/>
                  </a:lnTo>
                  <a:lnTo>
                    <a:pt x="249364" y="520687"/>
                  </a:lnTo>
                  <a:lnTo>
                    <a:pt x="280695" y="552043"/>
                  </a:lnTo>
                  <a:lnTo>
                    <a:pt x="308152" y="586905"/>
                  </a:lnTo>
                  <a:lnTo>
                    <a:pt x="331406" y="624903"/>
                  </a:lnTo>
                  <a:lnTo>
                    <a:pt x="350113" y="665683"/>
                  </a:lnTo>
                  <a:lnTo>
                    <a:pt x="363893" y="708901"/>
                  </a:lnTo>
                  <a:lnTo>
                    <a:pt x="372427" y="754202"/>
                  </a:lnTo>
                  <a:lnTo>
                    <a:pt x="375348" y="801204"/>
                  </a:lnTo>
                  <a:lnTo>
                    <a:pt x="375348" y="852208"/>
                  </a:lnTo>
                  <a:lnTo>
                    <a:pt x="422363" y="855154"/>
                  </a:lnTo>
                  <a:lnTo>
                    <a:pt x="467626" y="863676"/>
                  </a:lnTo>
                  <a:lnTo>
                    <a:pt x="510806" y="877468"/>
                  </a:lnTo>
                  <a:lnTo>
                    <a:pt x="551548" y="896162"/>
                  </a:lnTo>
                  <a:lnTo>
                    <a:pt x="589483" y="919416"/>
                  </a:lnTo>
                  <a:lnTo>
                    <a:pt x="624281" y="946886"/>
                  </a:lnTo>
                  <a:lnTo>
                    <a:pt x="655574" y="978204"/>
                  </a:lnTo>
                  <a:lnTo>
                    <a:pt x="683018" y="1013040"/>
                  </a:lnTo>
                  <a:lnTo>
                    <a:pt x="706259" y="1051026"/>
                  </a:lnTo>
                  <a:lnTo>
                    <a:pt x="724941" y="1091819"/>
                  </a:lnTo>
                  <a:lnTo>
                    <a:pt x="738733" y="1135075"/>
                  </a:lnTo>
                  <a:lnTo>
                    <a:pt x="747255" y="1180439"/>
                  </a:lnTo>
                  <a:lnTo>
                    <a:pt x="750176" y="1227569"/>
                  </a:lnTo>
                  <a:lnTo>
                    <a:pt x="750176" y="1278623"/>
                  </a:lnTo>
                  <a:lnTo>
                    <a:pt x="761238" y="1278750"/>
                  </a:lnTo>
                  <a:lnTo>
                    <a:pt x="772223" y="1279144"/>
                  </a:lnTo>
                  <a:lnTo>
                    <a:pt x="783107" y="1279842"/>
                  </a:lnTo>
                  <a:lnTo>
                    <a:pt x="793838" y="1280909"/>
                  </a:lnTo>
                  <a:lnTo>
                    <a:pt x="839546" y="1289088"/>
                  </a:lnTo>
                  <a:lnTo>
                    <a:pt x="872172" y="1299210"/>
                  </a:lnTo>
                  <a:lnTo>
                    <a:pt x="872172" y="1278623"/>
                  </a:lnTo>
                  <a:lnTo>
                    <a:pt x="872172" y="1149908"/>
                  </a:lnTo>
                  <a:lnTo>
                    <a:pt x="872172" y="852233"/>
                  </a:lnTo>
                  <a:lnTo>
                    <a:pt x="872172" y="554837"/>
                  </a:lnTo>
                  <a:lnTo>
                    <a:pt x="872172" y="425831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1543583" y="3180460"/>
            <a:ext cx="6057265" cy="1096010"/>
            <a:chOff x="1543583" y="3180460"/>
            <a:chExt cx="6057265" cy="1096010"/>
          </a:xfrm>
        </p:grpSpPr>
        <p:sp>
          <p:nvSpPr>
            <p:cNvPr id="50" name="object 50"/>
            <p:cNvSpPr/>
            <p:nvPr/>
          </p:nvSpPr>
          <p:spPr>
            <a:xfrm>
              <a:off x="1553108" y="3297351"/>
              <a:ext cx="5919470" cy="969010"/>
            </a:xfrm>
            <a:custGeom>
              <a:avLst/>
              <a:gdLst/>
              <a:ahLst/>
              <a:cxnLst/>
              <a:rect l="l" t="t" r="r" b="b"/>
              <a:pathLst>
                <a:path w="5919470" h="969010">
                  <a:moveTo>
                    <a:pt x="5878360" y="968997"/>
                  </a:moveTo>
                  <a:lnTo>
                    <a:pt x="40944" y="968997"/>
                  </a:lnTo>
                  <a:lnTo>
                    <a:pt x="25010" y="965780"/>
                  </a:lnTo>
                  <a:lnTo>
                    <a:pt x="11995" y="957006"/>
                  </a:lnTo>
                  <a:lnTo>
                    <a:pt x="3218" y="943992"/>
                  </a:lnTo>
                  <a:lnTo>
                    <a:pt x="0" y="928052"/>
                  </a:lnTo>
                  <a:lnTo>
                    <a:pt x="2" y="40932"/>
                  </a:lnTo>
                  <a:lnTo>
                    <a:pt x="3222" y="24999"/>
                  </a:lnTo>
                  <a:lnTo>
                    <a:pt x="11997" y="11988"/>
                  </a:lnTo>
                  <a:lnTo>
                    <a:pt x="25011" y="3216"/>
                  </a:lnTo>
                  <a:lnTo>
                    <a:pt x="40944" y="0"/>
                  </a:lnTo>
                  <a:lnTo>
                    <a:pt x="5878360" y="0"/>
                  </a:lnTo>
                  <a:lnTo>
                    <a:pt x="5894300" y="3216"/>
                  </a:lnTo>
                  <a:lnTo>
                    <a:pt x="5907315" y="11990"/>
                  </a:lnTo>
                  <a:lnTo>
                    <a:pt x="5916089" y="25004"/>
                  </a:lnTo>
                  <a:lnTo>
                    <a:pt x="5919304" y="40932"/>
                  </a:lnTo>
                  <a:lnTo>
                    <a:pt x="5919304" y="928052"/>
                  </a:lnTo>
                  <a:lnTo>
                    <a:pt x="5916088" y="943992"/>
                  </a:lnTo>
                  <a:lnTo>
                    <a:pt x="5907314" y="957006"/>
                  </a:lnTo>
                  <a:lnTo>
                    <a:pt x="5894299" y="965780"/>
                  </a:lnTo>
                  <a:lnTo>
                    <a:pt x="5878360" y="968997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53108" y="3297351"/>
              <a:ext cx="5919470" cy="969010"/>
            </a:xfrm>
            <a:custGeom>
              <a:avLst/>
              <a:gdLst/>
              <a:ahLst/>
              <a:cxnLst/>
              <a:rect l="l" t="t" r="r" b="b"/>
              <a:pathLst>
                <a:path w="5919470" h="969010">
                  <a:moveTo>
                    <a:pt x="0" y="40944"/>
                  </a:moveTo>
                  <a:lnTo>
                    <a:pt x="3225" y="25006"/>
                  </a:lnTo>
                  <a:lnTo>
                    <a:pt x="11988" y="11988"/>
                  </a:lnTo>
                  <a:lnTo>
                    <a:pt x="25006" y="3213"/>
                  </a:lnTo>
                  <a:lnTo>
                    <a:pt x="40944" y="0"/>
                  </a:lnTo>
                  <a:lnTo>
                    <a:pt x="5878360" y="0"/>
                  </a:lnTo>
                  <a:lnTo>
                    <a:pt x="5894298" y="3213"/>
                  </a:lnTo>
                  <a:lnTo>
                    <a:pt x="5907316" y="11988"/>
                  </a:lnTo>
                  <a:lnTo>
                    <a:pt x="5916091" y="25006"/>
                  </a:lnTo>
                  <a:lnTo>
                    <a:pt x="5919304" y="40932"/>
                  </a:lnTo>
                  <a:lnTo>
                    <a:pt x="5919304" y="928052"/>
                  </a:lnTo>
                  <a:lnTo>
                    <a:pt x="5916091" y="943990"/>
                  </a:lnTo>
                  <a:lnTo>
                    <a:pt x="5907316" y="957008"/>
                  </a:lnTo>
                  <a:lnTo>
                    <a:pt x="5894298" y="965784"/>
                  </a:lnTo>
                  <a:lnTo>
                    <a:pt x="5878360" y="968997"/>
                  </a:lnTo>
                  <a:lnTo>
                    <a:pt x="40944" y="968997"/>
                  </a:lnTo>
                  <a:lnTo>
                    <a:pt x="25006" y="965784"/>
                  </a:lnTo>
                  <a:lnTo>
                    <a:pt x="11988" y="957008"/>
                  </a:lnTo>
                  <a:lnTo>
                    <a:pt x="3225" y="943990"/>
                  </a:lnTo>
                  <a:lnTo>
                    <a:pt x="0" y="928052"/>
                  </a:lnTo>
                  <a:lnTo>
                    <a:pt x="0" y="40944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71599" y="3189985"/>
              <a:ext cx="5919470" cy="969010"/>
            </a:xfrm>
            <a:custGeom>
              <a:avLst/>
              <a:gdLst/>
              <a:ahLst/>
              <a:cxnLst/>
              <a:rect l="l" t="t" r="r" b="b"/>
              <a:pathLst>
                <a:path w="5919470" h="969010">
                  <a:moveTo>
                    <a:pt x="5919304" y="968997"/>
                  </a:moveTo>
                  <a:lnTo>
                    <a:pt x="0" y="968997"/>
                  </a:lnTo>
                  <a:lnTo>
                    <a:pt x="0" y="0"/>
                  </a:lnTo>
                  <a:lnTo>
                    <a:pt x="5919304" y="0"/>
                  </a:lnTo>
                  <a:lnTo>
                    <a:pt x="5919304" y="968997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71599" y="3189985"/>
              <a:ext cx="5919470" cy="969010"/>
            </a:xfrm>
            <a:custGeom>
              <a:avLst/>
              <a:gdLst/>
              <a:ahLst/>
              <a:cxnLst/>
              <a:rect l="l" t="t" r="r" b="b"/>
              <a:pathLst>
                <a:path w="5919470" h="969010">
                  <a:moveTo>
                    <a:pt x="0" y="0"/>
                  </a:moveTo>
                  <a:lnTo>
                    <a:pt x="5919304" y="0"/>
                  </a:lnTo>
                  <a:lnTo>
                    <a:pt x="5919304" y="968997"/>
                  </a:lnTo>
                  <a:lnTo>
                    <a:pt x="0" y="96899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673275" y="1683476"/>
            <a:ext cx="3797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0"/>
              </a:spcBef>
            </a:pPr>
            <a:r>
              <a:rPr sz="4500" b="1" spc="-5" dirty="0">
                <a:solidFill>
                  <a:srgbClr val="424242"/>
                </a:solidFill>
                <a:latin typeface="Courier New"/>
                <a:cs typeface="Courier New"/>
              </a:rPr>
              <a:t>Sentimental  Analysis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61862" y="3431934"/>
            <a:ext cx="2515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BF9"/>
                </a:solidFill>
                <a:latin typeface="Trebuchet MS"/>
                <a:cs typeface="Trebuchet MS"/>
              </a:rPr>
              <a:t>On </a:t>
            </a:r>
            <a:r>
              <a:rPr sz="1600" spc="-10" dirty="0">
                <a:solidFill>
                  <a:srgbClr val="FFFBF9"/>
                </a:solidFill>
                <a:latin typeface="Trebuchet MS"/>
                <a:cs typeface="Trebuchet MS"/>
              </a:rPr>
              <a:t>Product</a:t>
            </a:r>
            <a:r>
              <a:rPr sz="1600" spc="-275" dirty="0">
                <a:solidFill>
                  <a:srgbClr val="FFFBF9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BF9"/>
                </a:solidFill>
                <a:latin typeface="Trebuchet MS"/>
                <a:cs typeface="Trebuchet MS"/>
              </a:rPr>
              <a:t>Reviews</a:t>
            </a:r>
            <a:r>
              <a:rPr lang="en-US" sz="1600" spc="25" dirty="0">
                <a:solidFill>
                  <a:srgbClr val="FFFBF9"/>
                </a:solidFill>
                <a:latin typeface="Trebuchet MS"/>
                <a:cs typeface="Trebuchet MS"/>
              </a:rPr>
              <a:t> and Customer interactions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8724" y="59913"/>
            <a:ext cx="829008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59999E"/>
                </a:solidFill>
                <a:latin typeface="Courier New"/>
                <a:cs typeface="Courier New"/>
              </a:rPr>
              <a:t>Sentimental Analysis on Product</a:t>
            </a:r>
            <a:r>
              <a:rPr sz="1600" b="1" spc="60" dirty="0">
                <a:solidFill>
                  <a:srgbClr val="59999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9999E"/>
                </a:solidFill>
                <a:latin typeface="Courier New"/>
                <a:cs typeface="Courier New"/>
              </a:rPr>
              <a:t>Reviews</a:t>
            </a:r>
            <a:r>
              <a:rPr lang="en-US" sz="1600" b="1" spc="-5" dirty="0">
                <a:solidFill>
                  <a:srgbClr val="59999E"/>
                </a:solidFill>
                <a:latin typeface="Courier New"/>
                <a:cs typeface="Courier New"/>
              </a:rPr>
              <a:t> and Customer interactions 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18033" y="3381324"/>
            <a:ext cx="2326005" cy="1762760"/>
            <a:chOff x="6818033" y="3381324"/>
            <a:chExt cx="2326005" cy="1762760"/>
          </a:xfrm>
        </p:grpSpPr>
        <p:sp>
          <p:nvSpPr>
            <p:cNvPr id="58" name="object 58"/>
            <p:cNvSpPr/>
            <p:nvPr/>
          </p:nvSpPr>
          <p:spPr>
            <a:xfrm>
              <a:off x="6880492" y="3389388"/>
              <a:ext cx="2180590" cy="948055"/>
            </a:xfrm>
            <a:custGeom>
              <a:avLst/>
              <a:gdLst/>
              <a:ahLst/>
              <a:cxnLst/>
              <a:rect l="l" t="t" r="r" b="b"/>
              <a:pathLst>
                <a:path w="2180590" h="948054">
                  <a:moveTo>
                    <a:pt x="2079421" y="947940"/>
                  </a:moveTo>
                  <a:lnTo>
                    <a:pt x="98869" y="947940"/>
                  </a:lnTo>
                  <a:lnTo>
                    <a:pt x="60409" y="940165"/>
                  </a:lnTo>
                  <a:lnTo>
                    <a:pt x="28979" y="918983"/>
                  </a:lnTo>
                  <a:lnTo>
                    <a:pt x="7777" y="887606"/>
                  </a:lnTo>
                  <a:lnTo>
                    <a:pt x="0" y="849249"/>
                  </a:lnTo>
                  <a:lnTo>
                    <a:pt x="0" y="100850"/>
                  </a:lnTo>
                  <a:lnTo>
                    <a:pt x="7777" y="61314"/>
                  </a:lnTo>
                  <a:lnTo>
                    <a:pt x="28979" y="29289"/>
                  </a:lnTo>
                  <a:lnTo>
                    <a:pt x="60409" y="7831"/>
                  </a:lnTo>
                  <a:lnTo>
                    <a:pt x="98869" y="0"/>
                  </a:lnTo>
                  <a:lnTo>
                    <a:pt x="2079421" y="0"/>
                  </a:lnTo>
                  <a:lnTo>
                    <a:pt x="2118121" y="7831"/>
                  </a:lnTo>
                  <a:lnTo>
                    <a:pt x="2150240" y="29289"/>
                  </a:lnTo>
                  <a:lnTo>
                    <a:pt x="2172161" y="61314"/>
                  </a:lnTo>
                  <a:lnTo>
                    <a:pt x="2180272" y="100850"/>
                  </a:lnTo>
                  <a:lnTo>
                    <a:pt x="2180272" y="849249"/>
                  </a:lnTo>
                  <a:lnTo>
                    <a:pt x="2172161" y="887606"/>
                  </a:lnTo>
                  <a:lnTo>
                    <a:pt x="2150240" y="918983"/>
                  </a:lnTo>
                  <a:lnTo>
                    <a:pt x="2118121" y="940165"/>
                  </a:lnTo>
                  <a:lnTo>
                    <a:pt x="2079421" y="94794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72414" y="3381324"/>
              <a:ext cx="2194560" cy="964565"/>
            </a:xfrm>
            <a:custGeom>
              <a:avLst/>
              <a:gdLst/>
              <a:ahLst/>
              <a:cxnLst/>
              <a:rect l="l" t="t" r="r" b="b"/>
              <a:pathLst>
                <a:path w="2194559" h="964564">
                  <a:moveTo>
                    <a:pt x="2087333" y="964082"/>
                  </a:moveTo>
                  <a:lnTo>
                    <a:pt x="106933" y="964082"/>
                  </a:lnTo>
                  <a:lnTo>
                    <a:pt x="65547" y="955602"/>
                  </a:lnTo>
                  <a:lnTo>
                    <a:pt x="31530" y="932572"/>
                  </a:lnTo>
                  <a:lnTo>
                    <a:pt x="8482" y="898604"/>
                  </a:lnTo>
                  <a:lnTo>
                    <a:pt x="0" y="857313"/>
                  </a:lnTo>
                  <a:lnTo>
                    <a:pt x="0" y="108915"/>
                  </a:lnTo>
                  <a:lnTo>
                    <a:pt x="8482" y="66383"/>
                  </a:lnTo>
                  <a:lnTo>
                    <a:pt x="31530" y="31778"/>
                  </a:lnTo>
                  <a:lnTo>
                    <a:pt x="65547" y="8513"/>
                  </a:lnTo>
                  <a:lnTo>
                    <a:pt x="106933" y="0"/>
                  </a:lnTo>
                  <a:lnTo>
                    <a:pt x="2087333" y="0"/>
                  </a:lnTo>
                  <a:lnTo>
                    <a:pt x="2129532" y="8513"/>
                  </a:lnTo>
                  <a:lnTo>
                    <a:pt x="2140638" y="16141"/>
                  </a:lnTo>
                  <a:lnTo>
                    <a:pt x="106933" y="16141"/>
                  </a:lnTo>
                  <a:lnTo>
                    <a:pt x="71167" y="23268"/>
                  </a:lnTo>
                  <a:lnTo>
                    <a:pt x="41640" y="42878"/>
                  </a:lnTo>
                  <a:lnTo>
                    <a:pt x="21566" y="72313"/>
                  </a:lnTo>
                  <a:lnTo>
                    <a:pt x="14160" y="108915"/>
                  </a:lnTo>
                  <a:lnTo>
                    <a:pt x="14160" y="857313"/>
                  </a:lnTo>
                  <a:lnTo>
                    <a:pt x="21566" y="893008"/>
                  </a:lnTo>
                  <a:lnTo>
                    <a:pt x="41640" y="922539"/>
                  </a:lnTo>
                  <a:lnTo>
                    <a:pt x="71167" y="942647"/>
                  </a:lnTo>
                  <a:lnTo>
                    <a:pt x="106933" y="950074"/>
                  </a:lnTo>
                  <a:lnTo>
                    <a:pt x="2137662" y="950074"/>
                  </a:lnTo>
                  <a:lnTo>
                    <a:pt x="2129532" y="955602"/>
                  </a:lnTo>
                  <a:lnTo>
                    <a:pt x="2087333" y="964082"/>
                  </a:lnTo>
                  <a:close/>
                </a:path>
                <a:path w="2194559" h="964564">
                  <a:moveTo>
                    <a:pt x="2137662" y="950074"/>
                  </a:moveTo>
                  <a:lnTo>
                    <a:pt x="2087333" y="950074"/>
                  </a:lnTo>
                  <a:lnTo>
                    <a:pt x="2123035" y="942647"/>
                  </a:lnTo>
                  <a:lnTo>
                    <a:pt x="2152570" y="922539"/>
                  </a:lnTo>
                  <a:lnTo>
                    <a:pt x="2172680" y="893008"/>
                  </a:lnTo>
                  <a:lnTo>
                    <a:pt x="2180107" y="857313"/>
                  </a:lnTo>
                  <a:lnTo>
                    <a:pt x="2180107" y="108915"/>
                  </a:lnTo>
                  <a:lnTo>
                    <a:pt x="2172680" y="72313"/>
                  </a:lnTo>
                  <a:lnTo>
                    <a:pt x="2152570" y="42878"/>
                  </a:lnTo>
                  <a:lnTo>
                    <a:pt x="2123035" y="23268"/>
                  </a:lnTo>
                  <a:lnTo>
                    <a:pt x="2087333" y="16141"/>
                  </a:lnTo>
                  <a:lnTo>
                    <a:pt x="2140638" y="16141"/>
                  </a:lnTo>
                  <a:lnTo>
                    <a:pt x="2163403" y="31778"/>
                  </a:lnTo>
                  <a:lnTo>
                    <a:pt x="2185935" y="66383"/>
                  </a:lnTo>
                  <a:lnTo>
                    <a:pt x="2194115" y="108915"/>
                  </a:lnTo>
                  <a:lnTo>
                    <a:pt x="2194115" y="857313"/>
                  </a:lnTo>
                  <a:lnTo>
                    <a:pt x="2185935" y="898604"/>
                  </a:lnTo>
                  <a:lnTo>
                    <a:pt x="2163403" y="932572"/>
                  </a:lnTo>
                  <a:lnTo>
                    <a:pt x="2137662" y="95007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80492" y="3389388"/>
              <a:ext cx="2180590" cy="200025"/>
            </a:xfrm>
            <a:custGeom>
              <a:avLst/>
              <a:gdLst/>
              <a:ahLst/>
              <a:cxnLst/>
              <a:rect l="l" t="t" r="r" b="b"/>
              <a:pathLst>
                <a:path w="2180590" h="200025">
                  <a:moveTo>
                    <a:pt x="2180272" y="199872"/>
                  </a:moveTo>
                  <a:lnTo>
                    <a:pt x="0" y="199872"/>
                  </a:lnTo>
                  <a:lnTo>
                    <a:pt x="0" y="100850"/>
                  </a:lnTo>
                  <a:lnTo>
                    <a:pt x="7777" y="61314"/>
                  </a:lnTo>
                  <a:lnTo>
                    <a:pt x="28979" y="29289"/>
                  </a:lnTo>
                  <a:lnTo>
                    <a:pt x="60409" y="7831"/>
                  </a:lnTo>
                  <a:lnTo>
                    <a:pt x="98869" y="0"/>
                  </a:lnTo>
                  <a:lnTo>
                    <a:pt x="2079421" y="0"/>
                  </a:lnTo>
                  <a:lnTo>
                    <a:pt x="2118121" y="7831"/>
                  </a:lnTo>
                  <a:lnTo>
                    <a:pt x="2150240" y="29289"/>
                  </a:lnTo>
                  <a:lnTo>
                    <a:pt x="2172161" y="61314"/>
                  </a:lnTo>
                  <a:lnTo>
                    <a:pt x="2180272" y="100850"/>
                  </a:lnTo>
                  <a:lnTo>
                    <a:pt x="2180272" y="199872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72414" y="3381324"/>
              <a:ext cx="2194560" cy="213995"/>
            </a:xfrm>
            <a:custGeom>
              <a:avLst/>
              <a:gdLst/>
              <a:ahLst/>
              <a:cxnLst/>
              <a:rect l="l" t="t" r="r" b="b"/>
              <a:pathLst>
                <a:path w="2194559" h="213995">
                  <a:moveTo>
                    <a:pt x="2194115" y="213868"/>
                  </a:moveTo>
                  <a:lnTo>
                    <a:pt x="0" y="213868"/>
                  </a:lnTo>
                  <a:lnTo>
                    <a:pt x="0" y="108915"/>
                  </a:lnTo>
                  <a:lnTo>
                    <a:pt x="8482" y="66383"/>
                  </a:lnTo>
                  <a:lnTo>
                    <a:pt x="31530" y="31778"/>
                  </a:lnTo>
                  <a:lnTo>
                    <a:pt x="65547" y="8513"/>
                  </a:lnTo>
                  <a:lnTo>
                    <a:pt x="106933" y="0"/>
                  </a:lnTo>
                  <a:lnTo>
                    <a:pt x="2087333" y="0"/>
                  </a:lnTo>
                  <a:lnTo>
                    <a:pt x="2129532" y="8513"/>
                  </a:lnTo>
                  <a:lnTo>
                    <a:pt x="2140638" y="16141"/>
                  </a:lnTo>
                  <a:lnTo>
                    <a:pt x="106933" y="16141"/>
                  </a:lnTo>
                  <a:lnTo>
                    <a:pt x="71167" y="23268"/>
                  </a:lnTo>
                  <a:lnTo>
                    <a:pt x="41640" y="42878"/>
                  </a:lnTo>
                  <a:lnTo>
                    <a:pt x="21566" y="72313"/>
                  </a:lnTo>
                  <a:lnTo>
                    <a:pt x="14160" y="108915"/>
                  </a:lnTo>
                  <a:lnTo>
                    <a:pt x="14160" y="199859"/>
                  </a:lnTo>
                  <a:lnTo>
                    <a:pt x="2194115" y="199859"/>
                  </a:lnTo>
                  <a:lnTo>
                    <a:pt x="2194115" y="213868"/>
                  </a:lnTo>
                  <a:close/>
                </a:path>
                <a:path w="2194559" h="213995">
                  <a:moveTo>
                    <a:pt x="2194115" y="199859"/>
                  </a:moveTo>
                  <a:lnTo>
                    <a:pt x="2180107" y="199859"/>
                  </a:lnTo>
                  <a:lnTo>
                    <a:pt x="2180107" y="108915"/>
                  </a:lnTo>
                  <a:lnTo>
                    <a:pt x="2172680" y="72313"/>
                  </a:lnTo>
                  <a:lnTo>
                    <a:pt x="2152570" y="42878"/>
                  </a:lnTo>
                  <a:lnTo>
                    <a:pt x="2123035" y="23268"/>
                  </a:lnTo>
                  <a:lnTo>
                    <a:pt x="2087333" y="16141"/>
                  </a:lnTo>
                  <a:lnTo>
                    <a:pt x="2140638" y="16141"/>
                  </a:lnTo>
                  <a:lnTo>
                    <a:pt x="2163403" y="31778"/>
                  </a:lnTo>
                  <a:lnTo>
                    <a:pt x="2185935" y="66383"/>
                  </a:lnTo>
                  <a:lnTo>
                    <a:pt x="2194115" y="108915"/>
                  </a:lnTo>
                  <a:lnTo>
                    <a:pt x="2194115" y="19985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35863" y="3514458"/>
              <a:ext cx="2108200" cy="948055"/>
            </a:xfrm>
            <a:custGeom>
              <a:avLst/>
              <a:gdLst/>
              <a:ahLst/>
              <a:cxnLst/>
              <a:rect l="l" t="t" r="r" b="b"/>
              <a:pathLst>
                <a:path w="2108200" h="948054">
                  <a:moveTo>
                    <a:pt x="2081250" y="947940"/>
                  </a:moveTo>
                  <a:lnTo>
                    <a:pt x="100850" y="947940"/>
                  </a:lnTo>
                  <a:lnTo>
                    <a:pt x="62080" y="940142"/>
                  </a:lnTo>
                  <a:lnTo>
                    <a:pt x="29970" y="918919"/>
                  </a:lnTo>
                  <a:lnTo>
                    <a:pt x="8087" y="887531"/>
                  </a:lnTo>
                  <a:lnTo>
                    <a:pt x="0" y="849236"/>
                  </a:lnTo>
                  <a:lnTo>
                    <a:pt x="0" y="98869"/>
                  </a:lnTo>
                  <a:lnTo>
                    <a:pt x="8087" y="60478"/>
                  </a:lnTo>
                  <a:lnTo>
                    <a:pt x="29970" y="29041"/>
                  </a:lnTo>
                  <a:lnTo>
                    <a:pt x="62080" y="7800"/>
                  </a:lnTo>
                  <a:lnTo>
                    <a:pt x="100850" y="0"/>
                  </a:lnTo>
                  <a:lnTo>
                    <a:pt x="2081250" y="0"/>
                  </a:lnTo>
                  <a:lnTo>
                    <a:pt x="2108136" y="5466"/>
                  </a:lnTo>
                  <a:lnTo>
                    <a:pt x="2108136" y="942475"/>
                  </a:lnTo>
                  <a:lnTo>
                    <a:pt x="2081250" y="94794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29602" y="3506381"/>
              <a:ext cx="2114550" cy="964565"/>
            </a:xfrm>
            <a:custGeom>
              <a:avLst/>
              <a:gdLst/>
              <a:ahLst/>
              <a:cxnLst/>
              <a:rect l="l" t="t" r="r" b="b"/>
              <a:pathLst>
                <a:path w="2114550" h="964564">
                  <a:moveTo>
                    <a:pt x="2087511" y="964095"/>
                  </a:moveTo>
                  <a:lnTo>
                    <a:pt x="107111" y="964095"/>
                  </a:lnTo>
                  <a:lnTo>
                    <a:pt x="65627" y="955613"/>
                  </a:lnTo>
                  <a:lnTo>
                    <a:pt x="31557" y="932578"/>
                  </a:lnTo>
                  <a:lnTo>
                    <a:pt x="8486" y="898606"/>
                  </a:lnTo>
                  <a:lnTo>
                    <a:pt x="0" y="857313"/>
                  </a:lnTo>
                  <a:lnTo>
                    <a:pt x="0" y="106946"/>
                  </a:lnTo>
                  <a:lnTo>
                    <a:pt x="8486" y="65558"/>
                  </a:lnTo>
                  <a:lnTo>
                    <a:pt x="31557" y="31537"/>
                  </a:lnTo>
                  <a:lnTo>
                    <a:pt x="65627" y="8484"/>
                  </a:lnTo>
                  <a:lnTo>
                    <a:pt x="107111" y="0"/>
                  </a:lnTo>
                  <a:lnTo>
                    <a:pt x="2087511" y="0"/>
                  </a:lnTo>
                  <a:lnTo>
                    <a:pt x="2114397" y="5524"/>
                  </a:lnTo>
                  <a:lnTo>
                    <a:pt x="2114397" y="14173"/>
                  </a:lnTo>
                  <a:lnTo>
                    <a:pt x="107111" y="14173"/>
                  </a:lnTo>
                  <a:lnTo>
                    <a:pt x="71275" y="21577"/>
                  </a:lnTo>
                  <a:lnTo>
                    <a:pt x="41756" y="41648"/>
                  </a:lnTo>
                  <a:lnTo>
                    <a:pt x="21720" y="71174"/>
                  </a:lnTo>
                  <a:lnTo>
                    <a:pt x="14338" y="106946"/>
                  </a:lnTo>
                  <a:lnTo>
                    <a:pt x="14338" y="857313"/>
                  </a:lnTo>
                  <a:lnTo>
                    <a:pt x="21720" y="892674"/>
                  </a:lnTo>
                  <a:lnTo>
                    <a:pt x="41756" y="921472"/>
                  </a:lnTo>
                  <a:lnTo>
                    <a:pt x="71275" y="940847"/>
                  </a:lnTo>
                  <a:lnTo>
                    <a:pt x="107111" y="947940"/>
                  </a:lnTo>
                  <a:lnTo>
                    <a:pt x="2114397" y="947940"/>
                  </a:lnTo>
                  <a:lnTo>
                    <a:pt x="2114397" y="958572"/>
                  </a:lnTo>
                  <a:lnTo>
                    <a:pt x="2087511" y="964095"/>
                  </a:lnTo>
                  <a:close/>
                </a:path>
                <a:path w="2114550" h="964564">
                  <a:moveTo>
                    <a:pt x="2114397" y="19749"/>
                  </a:moveTo>
                  <a:lnTo>
                    <a:pt x="2087511" y="14173"/>
                  </a:lnTo>
                  <a:lnTo>
                    <a:pt x="2114397" y="14173"/>
                  </a:lnTo>
                  <a:lnTo>
                    <a:pt x="2114397" y="19749"/>
                  </a:lnTo>
                  <a:close/>
                </a:path>
                <a:path w="2114550" h="964564">
                  <a:moveTo>
                    <a:pt x="2114397" y="947940"/>
                  </a:moveTo>
                  <a:lnTo>
                    <a:pt x="2087511" y="947940"/>
                  </a:lnTo>
                  <a:lnTo>
                    <a:pt x="2114397" y="942598"/>
                  </a:lnTo>
                  <a:lnTo>
                    <a:pt x="2114397" y="94794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35863" y="3514458"/>
              <a:ext cx="2108200" cy="198120"/>
            </a:xfrm>
            <a:custGeom>
              <a:avLst/>
              <a:gdLst/>
              <a:ahLst/>
              <a:cxnLst/>
              <a:rect l="l" t="t" r="r" b="b"/>
              <a:pathLst>
                <a:path w="2108200" h="198120">
                  <a:moveTo>
                    <a:pt x="2108136" y="197726"/>
                  </a:moveTo>
                  <a:lnTo>
                    <a:pt x="0" y="197726"/>
                  </a:lnTo>
                  <a:lnTo>
                    <a:pt x="0" y="98869"/>
                  </a:lnTo>
                  <a:lnTo>
                    <a:pt x="8087" y="60478"/>
                  </a:lnTo>
                  <a:lnTo>
                    <a:pt x="29970" y="29041"/>
                  </a:lnTo>
                  <a:lnTo>
                    <a:pt x="62080" y="7800"/>
                  </a:lnTo>
                  <a:lnTo>
                    <a:pt x="100850" y="0"/>
                  </a:lnTo>
                  <a:lnTo>
                    <a:pt x="2081250" y="0"/>
                  </a:lnTo>
                  <a:lnTo>
                    <a:pt x="2108136" y="5466"/>
                  </a:lnTo>
                  <a:lnTo>
                    <a:pt x="2108136" y="197726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29602" y="3506381"/>
              <a:ext cx="2114550" cy="213995"/>
            </a:xfrm>
            <a:custGeom>
              <a:avLst/>
              <a:gdLst/>
              <a:ahLst/>
              <a:cxnLst/>
              <a:rect l="l" t="t" r="r" b="b"/>
              <a:pathLst>
                <a:path w="2114550" h="213995">
                  <a:moveTo>
                    <a:pt x="2114397" y="213880"/>
                  </a:moveTo>
                  <a:lnTo>
                    <a:pt x="0" y="213880"/>
                  </a:lnTo>
                  <a:lnTo>
                    <a:pt x="0" y="106933"/>
                  </a:lnTo>
                  <a:lnTo>
                    <a:pt x="8486" y="65552"/>
                  </a:lnTo>
                  <a:lnTo>
                    <a:pt x="31557" y="31535"/>
                  </a:lnTo>
                  <a:lnTo>
                    <a:pt x="65627" y="8484"/>
                  </a:lnTo>
                  <a:lnTo>
                    <a:pt x="107111" y="0"/>
                  </a:lnTo>
                  <a:lnTo>
                    <a:pt x="2087511" y="0"/>
                  </a:lnTo>
                  <a:lnTo>
                    <a:pt x="2114397" y="5524"/>
                  </a:lnTo>
                  <a:lnTo>
                    <a:pt x="2114397" y="14173"/>
                  </a:lnTo>
                  <a:lnTo>
                    <a:pt x="107111" y="14173"/>
                  </a:lnTo>
                  <a:lnTo>
                    <a:pt x="71275" y="21576"/>
                  </a:lnTo>
                  <a:lnTo>
                    <a:pt x="41756" y="41646"/>
                  </a:lnTo>
                  <a:lnTo>
                    <a:pt x="21720" y="71169"/>
                  </a:lnTo>
                  <a:lnTo>
                    <a:pt x="14338" y="106933"/>
                  </a:lnTo>
                  <a:lnTo>
                    <a:pt x="14338" y="199707"/>
                  </a:lnTo>
                  <a:lnTo>
                    <a:pt x="2114397" y="199707"/>
                  </a:lnTo>
                  <a:lnTo>
                    <a:pt x="2114397" y="213880"/>
                  </a:lnTo>
                  <a:close/>
                </a:path>
                <a:path w="2114550" h="213995">
                  <a:moveTo>
                    <a:pt x="2114397" y="19749"/>
                  </a:moveTo>
                  <a:lnTo>
                    <a:pt x="2087511" y="14173"/>
                  </a:lnTo>
                  <a:lnTo>
                    <a:pt x="2114397" y="14173"/>
                  </a:lnTo>
                  <a:lnTo>
                    <a:pt x="2114397" y="1974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15149" y="3673957"/>
              <a:ext cx="1929130" cy="948055"/>
            </a:xfrm>
            <a:custGeom>
              <a:avLst/>
              <a:gdLst/>
              <a:ahLst/>
              <a:cxnLst/>
              <a:rect l="l" t="t" r="r" b="b"/>
              <a:pathLst>
                <a:path w="1929129" h="948054">
                  <a:moveTo>
                    <a:pt x="1928850" y="947775"/>
                  </a:moveTo>
                  <a:lnTo>
                    <a:pt x="100850" y="947775"/>
                  </a:lnTo>
                  <a:lnTo>
                    <a:pt x="61314" y="939967"/>
                  </a:lnTo>
                  <a:lnTo>
                    <a:pt x="29289" y="918549"/>
                  </a:lnTo>
                  <a:lnTo>
                    <a:pt x="7831" y="886535"/>
                  </a:lnTo>
                  <a:lnTo>
                    <a:pt x="0" y="846937"/>
                  </a:lnTo>
                  <a:lnTo>
                    <a:pt x="0" y="98704"/>
                  </a:lnTo>
                  <a:lnTo>
                    <a:pt x="7831" y="60339"/>
                  </a:lnTo>
                  <a:lnTo>
                    <a:pt x="29289" y="28959"/>
                  </a:lnTo>
                  <a:lnTo>
                    <a:pt x="61314" y="7775"/>
                  </a:lnTo>
                  <a:lnTo>
                    <a:pt x="100850" y="0"/>
                  </a:lnTo>
                  <a:lnTo>
                    <a:pt x="1928850" y="0"/>
                  </a:lnTo>
                  <a:lnTo>
                    <a:pt x="1928850" y="947775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07237" y="3665893"/>
              <a:ext cx="1937385" cy="963930"/>
            </a:xfrm>
            <a:custGeom>
              <a:avLst/>
              <a:gdLst/>
              <a:ahLst/>
              <a:cxnLst/>
              <a:rect l="l" t="t" r="r" b="b"/>
              <a:pathLst>
                <a:path w="1937384" h="963929">
                  <a:moveTo>
                    <a:pt x="1936762" y="963917"/>
                  </a:moveTo>
                  <a:lnTo>
                    <a:pt x="108750" y="963917"/>
                  </a:lnTo>
                  <a:lnTo>
                    <a:pt x="66249" y="955403"/>
                  </a:lnTo>
                  <a:lnTo>
                    <a:pt x="31700" y="932138"/>
                  </a:lnTo>
                  <a:lnTo>
                    <a:pt x="8489" y="897534"/>
                  </a:lnTo>
                  <a:lnTo>
                    <a:pt x="0" y="855002"/>
                  </a:lnTo>
                  <a:lnTo>
                    <a:pt x="0" y="106768"/>
                  </a:lnTo>
                  <a:lnTo>
                    <a:pt x="8489" y="65408"/>
                  </a:lnTo>
                  <a:lnTo>
                    <a:pt x="31700" y="31448"/>
                  </a:lnTo>
                  <a:lnTo>
                    <a:pt x="66249" y="8456"/>
                  </a:lnTo>
                  <a:lnTo>
                    <a:pt x="108750" y="0"/>
                  </a:lnTo>
                  <a:lnTo>
                    <a:pt x="1936762" y="0"/>
                  </a:lnTo>
                  <a:lnTo>
                    <a:pt x="1936762" y="13995"/>
                  </a:lnTo>
                  <a:lnTo>
                    <a:pt x="108750" y="13995"/>
                  </a:lnTo>
                  <a:lnTo>
                    <a:pt x="72149" y="21401"/>
                  </a:lnTo>
                  <a:lnTo>
                    <a:pt x="42719" y="41475"/>
                  </a:lnTo>
                  <a:lnTo>
                    <a:pt x="23114" y="71002"/>
                  </a:lnTo>
                  <a:lnTo>
                    <a:pt x="15989" y="106768"/>
                  </a:lnTo>
                  <a:lnTo>
                    <a:pt x="15989" y="855002"/>
                  </a:lnTo>
                  <a:lnTo>
                    <a:pt x="23114" y="891604"/>
                  </a:lnTo>
                  <a:lnTo>
                    <a:pt x="42719" y="921038"/>
                  </a:lnTo>
                  <a:lnTo>
                    <a:pt x="72149" y="940648"/>
                  </a:lnTo>
                  <a:lnTo>
                    <a:pt x="108750" y="947775"/>
                  </a:lnTo>
                  <a:lnTo>
                    <a:pt x="1936762" y="947775"/>
                  </a:lnTo>
                  <a:lnTo>
                    <a:pt x="1936762" y="96391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15149" y="3673957"/>
              <a:ext cx="1929130" cy="198120"/>
            </a:xfrm>
            <a:custGeom>
              <a:avLst/>
              <a:gdLst/>
              <a:ahLst/>
              <a:cxnLst/>
              <a:rect l="l" t="t" r="r" b="b"/>
              <a:pathLst>
                <a:path w="1929129" h="198120">
                  <a:moveTo>
                    <a:pt x="1928850" y="197561"/>
                  </a:moveTo>
                  <a:lnTo>
                    <a:pt x="0" y="197561"/>
                  </a:lnTo>
                  <a:lnTo>
                    <a:pt x="0" y="98704"/>
                  </a:lnTo>
                  <a:lnTo>
                    <a:pt x="7831" y="60339"/>
                  </a:lnTo>
                  <a:lnTo>
                    <a:pt x="29289" y="28959"/>
                  </a:lnTo>
                  <a:lnTo>
                    <a:pt x="61314" y="7775"/>
                  </a:lnTo>
                  <a:lnTo>
                    <a:pt x="100850" y="0"/>
                  </a:lnTo>
                  <a:lnTo>
                    <a:pt x="1928850" y="0"/>
                  </a:lnTo>
                  <a:lnTo>
                    <a:pt x="1928850" y="197561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07237" y="3665893"/>
              <a:ext cx="1937385" cy="213995"/>
            </a:xfrm>
            <a:custGeom>
              <a:avLst/>
              <a:gdLst/>
              <a:ahLst/>
              <a:cxnLst/>
              <a:rect l="l" t="t" r="r" b="b"/>
              <a:pathLst>
                <a:path w="1937384" h="213995">
                  <a:moveTo>
                    <a:pt x="1936762" y="213702"/>
                  </a:moveTo>
                  <a:lnTo>
                    <a:pt x="0" y="213702"/>
                  </a:lnTo>
                  <a:lnTo>
                    <a:pt x="0" y="106768"/>
                  </a:lnTo>
                  <a:lnTo>
                    <a:pt x="8489" y="65408"/>
                  </a:lnTo>
                  <a:lnTo>
                    <a:pt x="31700" y="31448"/>
                  </a:lnTo>
                  <a:lnTo>
                    <a:pt x="66249" y="8456"/>
                  </a:lnTo>
                  <a:lnTo>
                    <a:pt x="108750" y="0"/>
                  </a:lnTo>
                  <a:lnTo>
                    <a:pt x="1936762" y="0"/>
                  </a:lnTo>
                  <a:lnTo>
                    <a:pt x="1936762" y="13995"/>
                  </a:lnTo>
                  <a:lnTo>
                    <a:pt x="108750" y="13995"/>
                  </a:lnTo>
                  <a:lnTo>
                    <a:pt x="72149" y="21401"/>
                  </a:lnTo>
                  <a:lnTo>
                    <a:pt x="42719" y="41475"/>
                  </a:lnTo>
                  <a:lnTo>
                    <a:pt x="23114" y="71002"/>
                  </a:lnTo>
                  <a:lnTo>
                    <a:pt x="15989" y="106768"/>
                  </a:lnTo>
                  <a:lnTo>
                    <a:pt x="15989" y="199529"/>
                  </a:lnTo>
                  <a:lnTo>
                    <a:pt x="1936762" y="199529"/>
                  </a:lnTo>
                  <a:lnTo>
                    <a:pt x="1936762" y="21370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12876" y="3841203"/>
              <a:ext cx="1731645" cy="949960"/>
            </a:xfrm>
            <a:custGeom>
              <a:avLst/>
              <a:gdLst/>
              <a:ahLst/>
              <a:cxnLst/>
              <a:rect l="l" t="t" r="r" b="b"/>
              <a:pathLst>
                <a:path w="1731645" h="949960">
                  <a:moveTo>
                    <a:pt x="1731124" y="949921"/>
                  </a:moveTo>
                  <a:lnTo>
                    <a:pt x="98869" y="949921"/>
                  </a:lnTo>
                  <a:lnTo>
                    <a:pt x="60409" y="942113"/>
                  </a:lnTo>
                  <a:lnTo>
                    <a:pt x="28979" y="920696"/>
                  </a:lnTo>
                  <a:lnTo>
                    <a:pt x="7777" y="888682"/>
                  </a:lnTo>
                  <a:lnTo>
                    <a:pt x="0" y="849083"/>
                  </a:lnTo>
                  <a:lnTo>
                    <a:pt x="0" y="100850"/>
                  </a:lnTo>
                  <a:lnTo>
                    <a:pt x="7777" y="61245"/>
                  </a:lnTo>
                  <a:lnTo>
                    <a:pt x="28979" y="29227"/>
                  </a:lnTo>
                  <a:lnTo>
                    <a:pt x="60409" y="7808"/>
                  </a:lnTo>
                  <a:lnTo>
                    <a:pt x="98869" y="0"/>
                  </a:lnTo>
                  <a:lnTo>
                    <a:pt x="1731124" y="0"/>
                  </a:lnTo>
                  <a:lnTo>
                    <a:pt x="1731124" y="949921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04811" y="3835273"/>
              <a:ext cx="1739264" cy="962025"/>
            </a:xfrm>
            <a:custGeom>
              <a:avLst/>
              <a:gdLst/>
              <a:ahLst/>
              <a:cxnLst/>
              <a:rect l="l" t="t" r="r" b="b"/>
              <a:pathLst>
                <a:path w="1739265" h="962025">
                  <a:moveTo>
                    <a:pt x="1739188" y="961783"/>
                  </a:moveTo>
                  <a:lnTo>
                    <a:pt x="106933" y="961783"/>
                  </a:lnTo>
                  <a:lnTo>
                    <a:pt x="65547" y="953603"/>
                  </a:lnTo>
                  <a:lnTo>
                    <a:pt x="31530" y="931073"/>
                  </a:lnTo>
                  <a:lnTo>
                    <a:pt x="8482" y="897205"/>
                  </a:lnTo>
                  <a:lnTo>
                    <a:pt x="0" y="855014"/>
                  </a:lnTo>
                  <a:lnTo>
                    <a:pt x="0" y="106781"/>
                  </a:lnTo>
                  <a:lnTo>
                    <a:pt x="8482" y="64583"/>
                  </a:lnTo>
                  <a:lnTo>
                    <a:pt x="31530" y="30711"/>
                  </a:lnTo>
                  <a:lnTo>
                    <a:pt x="65547" y="8179"/>
                  </a:lnTo>
                  <a:lnTo>
                    <a:pt x="106933" y="0"/>
                  </a:lnTo>
                  <a:lnTo>
                    <a:pt x="1739188" y="0"/>
                  </a:lnTo>
                  <a:lnTo>
                    <a:pt x="1739188" y="14008"/>
                  </a:lnTo>
                  <a:lnTo>
                    <a:pt x="106933" y="14008"/>
                  </a:lnTo>
                  <a:lnTo>
                    <a:pt x="71477" y="21435"/>
                  </a:lnTo>
                  <a:lnTo>
                    <a:pt x="42630" y="41544"/>
                  </a:lnTo>
                  <a:lnTo>
                    <a:pt x="23237" y="71079"/>
                  </a:lnTo>
                  <a:lnTo>
                    <a:pt x="16141" y="106781"/>
                  </a:lnTo>
                  <a:lnTo>
                    <a:pt x="16141" y="855014"/>
                  </a:lnTo>
                  <a:lnTo>
                    <a:pt x="23237" y="890779"/>
                  </a:lnTo>
                  <a:lnTo>
                    <a:pt x="42630" y="920302"/>
                  </a:lnTo>
                  <a:lnTo>
                    <a:pt x="71477" y="940371"/>
                  </a:lnTo>
                  <a:lnTo>
                    <a:pt x="106933" y="947775"/>
                  </a:lnTo>
                  <a:lnTo>
                    <a:pt x="1739188" y="947775"/>
                  </a:lnTo>
                  <a:lnTo>
                    <a:pt x="1739188" y="96178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12876" y="3841203"/>
              <a:ext cx="1731645" cy="200025"/>
            </a:xfrm>
            <a:custGeom>
              <a:avLst/>
              <a:gdLst/>
              <a:ahLst/>
              <a:cxnLst/>
              <a:rect l="l" t="t" r="r" b="b"/>
              <a:pathLst>
                <a:path w="1731645" h="200025">
                  <a:moveTo>
                    <a:pt x="1731124" y="199707"/>
                  </a:moveTo>
                  <a:lnTo>
                    <a:pt x="0" y="199707"/>
                  </a:lnTo>
                  <a:lnTo>
                    <a:pt x="0" y="100850"/>
                  </a:lnTo>
                  <a:lnTo>
                    <a:pt x="7777" y="61245"/>
                  </a:lnTo>
                  <a:lnTo>
                    <a:pt x="28979" y="29227"/>
                  </a:lnTo>
                  <a:lnTo>
                    <a:pt x="60409" y="7808"/>
                  </a:lnTo>
                  <a:lnTo>
                    <a:pt x="98869" y="0"/>
                  </a:lnTo>
                  <a:lnTo>
                    <a:pt x="1731124" y="0"/>
                  </a:lnTo>
                  <a:lnTo>
                    <a:pt x="1731124" y="199707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4811" y="3835273"/>
              <a:ext cx="1739264" cy="213995"/>
            </a:xfrm>
            <a:custGeom>
              <a:avLst/>
              <a:gdLst/>
              <a:ahLst/>
              <a:cxnLst/>
              <a:rect l="l" t="t" r="r" b="b"/>
              <a:pathLst>
                <a:path w="1739265" h="213995">
                  <a:moveTo>
                    <a:pt x="1739188" y="213715"/>
                  </a:moveTo>
                  <a:lnTo>
                    <a:pt x="0" y="213715"/>
                  </a:lnTo>
                  <a:lnTo>
                    <a:pt x="0" y="106781"/>
                  </a:lnTo>
                  <a:lnTo>
                    <a:pt x="8482" y="64583"/>
                  </a:lnTo>
                  <a:lnTo>
                    <a:pt x="31530" y="30711"/>
                  </a:lnTo>
                  <a:lnTo>
                    <a:pt x="65547" y="8179"/>
                  </a:lnTo>
                  <a:lnTo>
                    <a:pt x="106933" y="0"/>
                  </a:lnTo>
                  <a:lnTo>
                    <a:pt x="1739188" y="0"/>
                  </a:lnTo>
                  <a:lnTo>
                    <a:pt x="1739188" y="14008"/>
                  </a:lnTo>
                  <a:lnTo>
                    <a:pt x="106933" y="14008"/>
                  </a:lnTo>
                  <a:lnTo>
                    <a:pt x="71477" y="21435"/>
                  </a:lnTo>
                  <a:lnTo>
                    <a:pt x="42630" y="41544"/>
                  </a:lnTo>
                  <a:lnTo>
                    <a:pt x="23237" y="71079"/>
                  </a:lnTo>
                  <a:lnTo>
                    <a:pt x="16141" y="106781"/>
                  </a:lnTo>
                  <a:lnTo>
                    <a:pt x="16141" y="197561"/>
                  </a:lnTo>
                  <a:lnTo>
                    <a:pt x="1739188" y="197561"/>
                  </a:lnTo>
                  <a:lnTo>
                    <a:pt x="1739188" y="21371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72960" y="3978300"/>
              <a:ext cx="1971039" cy="950594"/>
            </a:xfrm>
            <a:custGeom>
              <a:avLst/>
              <a:gdLst/>
              <a:ahLst/>
              <a:cxnLst/>
              <a:rect l="l" t="t" r="r" b="b"/>
              <a:pathLst>
                <a:path w="1971040" h="950595">
                  <a:moveTo>
                    <a:pt x="1971040" y="950087"/>
                  </a:moveTo>
                  <a:lnTo>
                    <a:pt x="100850" y="950087"/>
                  </a:lnTo>
                  <a:lnTo>
                    <a:pt x="61250" y="941976"/>
                  </a:lnTo>
                  <a:lnTo>
                    <a:pt x="29232" y="920054"/>
                  </a:lnTo>
                  <a:lnTo>
                    <a:pt x="7810" y="887936"/>
                  </a:lnTo>
                  <a:lnTo>
                    <a:pt x="0" y="849236"/>
                  </a:lnTo>
                  <a:lnTo>
                    <a:pt x="0" y="100850"/>
                  </a:lnTo>
                  <a:lnTo>
                    <a:pt x="7810" y="61314"/>
                  </a:lnTo>
                  <a:lnTo>
                    <a:pt x="29232" y="29289"/>
                  </a:lnTo>
                  <a:lnTo>
                    <a:pt x="61250" y="7831"/>
                  </a:lnTo>
                  <a:lnTo>
                    <a:pt x="100850" y="0"/>
                  </a:lnTo>
                  <a:lnTo>
                    <a:pt x="1971040" y="0"/>
                  </a:lnTo>
                  <a:lnTo>
                    <a:pt x="1971040" y="950087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64895" y="3970235"/>
              <a:ext cx="1979295" cy="964565"/>
            </a:xfrm>
            <a:custGeom>
              <a:avLst/>
              <a:gdLst/>
              <a:ahLst/>
              <a:cxnLst/>
              <a:rect l="l" t="t" r="r" b="b"/>
              <a:pathLst>
                <a:path w="1979295" h="964564">
                  <a:moveTo>
                    <a:pt x="1979104" y="964082"/>
                  </a:moveTo>
                  <a:lnTo>
                    <a:pt x="108915" y="964082"/>
                  </a:lnTo>
                  <a:lnTo>
                    <a:pt x="66383" y="955600"/>
                  </a:lnTo>
                  <a:lnTo>
                    <a:pt x="31778" y="932567"/>
                  </a:lnTo>
                  <a:lnTo>
                    <a:pt x="8513" y="898599"/>
                  </a:lnTo>
                  <a:lnTo>
                    <a:pt x="0" y="857313"/>
                  </a:lnTo>
                  <a:lnTo>
                    <a:pt x="0" y="108915"/>
                  </a:lnTo>
                  <a:lnTo>
                    <a:pt x="8513" y="66383"/>
                  </a:lnTo>
                  <a:lnTo>
                    <a:pt x="31778" y="31778"/>
                  </a:lnTo>
                  <a:lnTo>
                    <a:pt x="66383" y="8513"/>
                  </a:lnTo>
                  <a:lnTo>
                    <a:pt x="108915" y="0"/>
                  </a:lnTo>
                  <a:lnTo>
                    <a:pt x="1979104" y="0"/>
                  </a:lnTo>
                  <a:lnTo>
                    <a:pt x="1979104" y="16141"/>
                  </a:lnTo>
                  <a:lnTo>
                    <a:pt x="108915" y="16141"/>
                  </a:lnTo>
                  <a:lnTo>
                    <a:pt x="72313" y="23268"/>
                  </a:lnTo>
                  <a:lnTo>
                    <a:pt x="42878" y="42878"/>
                  </a:lnTo>
                  <a:lnTo>
                    <a:pt x="23268" y="72313"/>
                  </a:lnTo>
                  <a:lnTo>
                    <a:pt x="16141" y="108915"/>
                  </a:lnTo>
                  <a:lnTo>
                    <a:pt x="16141" y="857313"/>
                  </a:lnTo>
                  <a:lnTo>
                    <a:pt x="23268" y="893008"/>
                  </a:lnTo>
                  <a:lnTo>
                    <a:pt x="42878" y="922539"/>
                  </a:lnTo>
                  <a:lnTo>
                    <a:pt x="72313" y="942647"/>
                  </a:lnTo>
                  <a:lnTo>
                    <a:pt x="108915" y="950074"/>
                  </a:lnTo>
                  <a:lnTo>
                    <a:pt x="1979104" y="950074"/>
                  </a:lnTo>
                  <a:lnTo>
                    <a:pt x="1979104" y="96408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2960" y="3978300"/>
              <a:ext cx="1971039" cy="200025"/>
            </a:xfrm>
            <a:custGeom>
              <a:avLst/>
              <a:gdLst/>
              <a:ahLst/>
              <a:cxnLst/>
              <a:rect l="l" t="t" r="r" b="b"/>
              <a:pathLst>
                <a:path w="1971040" h="200025">
                  <a:moveTo>
                    <a:pt x="1971040" y="199707"/>
                  </a:moveTo>
                  <a:lnTo>
                    <a:pt x="0" y="199707"/>
                  </a:lnTo>
                  <a:lnTo>
                    <a:pt x="0" y="100850"/>
                  </a:lnTo>
                  <a:lnTo>
                    <a:pt x="7810" y="61314"/>
                  </a:lnTo>
                  <a:lnTo>
                    <a:pt x="29232" y="29289"/>
                  </a:lnTo>
                  <a:lnTo>
                    <a:pt x="61250" y="7831"/>
                  </a:lnTo>
                  <a:lnTo>
                    <a:pt x="100850" y="0"/>
                  </a:lnTo>
                  <a:lnTo>
                    <a:pt x="1971040" y="0"/>
                  </a:lnTo>
                  <a:lnTo>
                    <a:pt x="1971040" y="199707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64895" y="3970235"/>
              <a:ext cx="1979295" cy="215900"/>
            </a:xfrm>
            <a:custGeom>
              <a:avLst/>
              <a:gdLst/>
              <a:ahLst/>
              <a:cxnLst/>
              <a:rect l="l" t="t" r="r" b="b"/>
              <a:pathLst>
                <a:path w="1979295" h="215900">
                  <a:moveTo>
                    <a:pt x="1979104" y="215849"/>
                  </a:moveTo>
                  <a:lnTo>
                    <a:pt x="0" y="215849"/>
                  </a:lnTo>
                  <a:lnTo>
                    <a:pt x="0" y="108915"/>
                  </a:lnTo>
                  <a:lnTo>
                    <a:pt x="8513" y="66383"/>
                  </a:lnTo>
                  <a:lnTo>
                    <a:pt x="31778" y="31778"/>
                  </a:lnTo>
                  <a:lnTo>
                    <a:pt x="66383" y="8513"/>
                  </a:lnTo>
                  <a:lnTo>
                    <a:pt x="108915" y="0"/>
                  </a:lnTo>
                  <a:lnTo>
                    <a:pt x="1979104" y="0"/>
                  </a:lnTo>
                  <a:lnTo>
                    <a:pt x="1979104" y="16141"/>
                  </a:lnTo>
                  <a:lnTo>
                    <a:pt x="108915" y="16141"/>
                  </a:lnTo>
                  <a:lnTo>
                    <a:pt x="72313" y="23268"/>
                  </a:lnTo>
                  <a:lnTo>
                    <a:pt x="42878" y="42878"/>
                  </a:lnTo>
                  <a:lnTo>
                    <a:pt x="23268" y="72313"/>
                  </a:lnTo>
                  <a:lnTo>
                    <a:pt x="16141" y="108915"/>
                  </a:lnTo>
                  <a:lnTo>
                    <a:pt x="16141" y="199859"/>
                  </a:lnTo>
                  <a:lnTo>
                    <a:pt x="1979104" y="199859"/>
                  </a:lnTo>
                  <a:lnTo>
                    <a:pt x="1979104" y="21584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03580" y="4109466"/>
              <a:ext cx="2140585" cy="949960"/>
            </a:xfrm>
            <a:custGeom>
              <a:avLst/>
              <a:gdLst/>
              <a:ahLst/>
              <a:cxnLst/>
              <a:rect l="l" t="t" r="r" b="b"/>
              <a:pathLst>
                <a:path w="2140584" h="949960">
                  <a:moveTo>
                    <a:pt x="2079256" y="949909"/>
                  </a:moveTo>
                  <a:lnTo>
                    <a:pt x="98704" y="949909"/>
                  </a:lnTo>
                  <a:lnTo>
                    <a:pt x="60339" y="941823"/>
                  </a:lnTo>
                  <a:lnTo>
                    <a:pt x="28959" y="919945"/>
                  </a:lnTo>
                  <a:lnTo>
                    <a:pt x="7775" y="887838"/>
                  </a:lnTo>
                  <a:lnTo>
                    <a:pt x="0" y="849071"/>
                  </a:lnTo>
                  <a:lnTo>
                    <a:pt x="0" y="100837"/>
                  </a:lnTo>
                  <a:lnTo>
                    <a:pt x="7775" y="61309"/>
                  </a:lnTo>
                  <a:lnTo>
                    <a:pt x="28959" y="29287"/>
                  </a:lnTo>
                  <a:lnTo>
                    <a:pt x="60339" y="7831"/>
                  </a:lnTo>
                  <a:lnTo>
                    <a:pt x="98704" y="0"/>
                  </a:lnTo>
                  <a:lnTo>
                    <a:pt x="2079256" y="0"/>
                  </a:lnTo>
                  <a:lnTo>
                    <a:pt x="2118026" y="7831"/>
                  </a:lnTo>
                  <a:lnTo>
                    <a:pt x="2140419" y="22794"/>
                  </a:lnTo>
                  <a:lnTo>
                    <a:pt x="2140419" y="926565"/>
                  </a:lnTo>
                  <a:lnTo>
                    <a:pt x="2118026" y="941823"/>
                  </a:lnTo>
                  <a:lnTo>
                    <a:pt x="2079256" y="949909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995503" y="4101388"/>
              <a:ext cx="2148840" cy="964565"/>
            </a:xfrm>
            <a:custGeom>
              <a:avLst/>
              <a:gdLst/>
              <a:ahLst/>
              <a:cxnLst/>
              <a:rect l="l" t="t" r="r" b="b"/>
              <a:pathLst>
                <a:path w="2148840" h="964564">
                  <a:moveTo>
                    <a:pt x="2087181" y="964082"/>
                  </a:moveTo>
                  <a:lnTo>
                    <a:pt x="106768" y="964082"/>
                  </a:lnTo>
                  <a:lnTo>
                    <a:pt x="65477" y="955599"/>
                  </a:lnTo>
                  <a:lnTo>
                    <a:pt x="31510" y="932551"/>
                  </a:lnTo>
                  <a:lnTo>
                    <a:pt x="8479" y="898534"/>
                  </a:lnTo>
                  <a:lnTo>
                    <a:pt x="0" y="857148"/>
                  </a:lnTo>
                  <a:lnTo>
                    <a:pt x="0" y="108915"/>
                  </a:lnTo>
                  <a:lnTo>
                    <a:pt x="8479" y="66388"/>
                  </a:lnTo>
                  <a:lnTo>
                    <a:pt x="31510" y="31783"/>
                  </a:lnTo>
                  <a:lnTo>
                    <a:pt x="65477" y="8515"/>
                  </a:lnTo>
                  <a:lnTo>
                    <a:pt x="106768" y="0"/>
                  </a:lnTo>
                  <a:lnTo>
                    <a:pt x="2087181" y="0"/>
                  </a:lnTo>
                  <a:lnTo>
                    <a:pt x="2128637" y="8515"/>
                  </a:lnTo>
                  <a:lnTo>
                    <a:pt x="2139803" y="16154"/>
                  </a:lnTo>
                  <a:lnTo>
                    <a:pt x="106768" y="16154"/>
                  </a:lnTo>
                  <a:lnTo>
                    <a:pt x="71074" y="23279"/>
                  </a:lnTo>
                  <a:lnTo>
                    <a:pt x="41543" y="42884"/>
                  </a:lnTo>
                  <a:lnTo>
                    <a:pt x="21435" y="72314"/>
                  </a:lnTo>
                  <a:lnTo>
                    <a:pt x="14008" y="108915"/>
                  </a:lnTo>
                  <a:lnTo>
                    <a:pt x="14008" y="857148"/>
                  </a:lnTo>
                  <a:lnTo>
                    <a:pt x="21435" y="892914"/>
                  </a:lnTo>
                  <a:lnTo>
                    <a:pt x="41543" y="922442"/>
                  </a:lnTo>
                  <a:lnTo>
                    <a:pt x="71074" y="942516"/>
                  </a:lnTo>
                  <a:lnTo>
                    <a:pt x="106768" y="949921"/>
                  </a:lnTo>
                  <a:lnTo>
                    <a:pt x="2137015" y="949921"/>
                  </a:lnTo>
                  <a:lnTo>
                    <a:pt x="2128637" y="955599"/>
                  </a:lnTo>
                  <a:lnTo>
                    <a:pt x="2087181" y="964082"/>
                  </a:lnTo>
                  <a:close/>
                </a:path>
                <a:path w="2148840" h="964564">
                  <a:moveTo>
                    <a:pt x="2148497" y="40205"/>
                  </a:moveTo>
                  <a:lnTo>
                    <a:pt x="2123015" y="23279"/>
                  </a:lnTo>
                  <a:lnTo>
                    <a:pt x="2087181" y="16154"/>
                  </a:lnTo>
                  <a:lnTo>
                    <a:pt x="2139803" y="16154"/>
                  </a:lnTo>
                  <a:lnTo>
                    <a:pt x="2148497" y="22102"/>
                  </a:lnTo>
                  <a:lnTo>
                    <a:pt x="2148497" y="40205"/>
                  </a:lnTo>
                  <a:close/>
                </a:path>
                <a:path w="2148840" h="964564">
                  <a:moveTo>
                    <a:pt x="2137015" y="949921"/>
                  </a:moveTo>
                  <a:lnTo>
                    <a:pt x="2087181" y="949921"/>
                  </a:lnTo>
                  <a:lnTo>
                    <a:pt x="2123015" y="942516"/>
                  </a:lnTo>
                  <a:lnTo>
                    <a:pt x="2148497" y="925185"/>
                  </a:lnTo>
                  <a:lnTo>
                    <a:pt x="2148497" y="942140"/>
                  </a:lnTo>
                  <a:lnTo>
                    <a:pt x="2137015" y="94992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03580" y="4109466"/>
              <a:ext cx="2140585" cy="200025"/>
            </a:xfrm>
            <a:custGeom>
              <a:avLst/>
              <a:gdLst/>
              <a:ahLst/>
              <a:cxnLst/>
              <a:rect l="l" t="t" r="r" b="b"/>
              <a:pathLst>
                <a:path w="2140584" h="200025">
                  <a:moveTo>
                    <a:pt x="2140419" y="199707"/>
                  </a:moveTo>
                  <a:lnTo>
                    <a:pt x="0" y="199707"/>
                  </a:lnTo>
                  <a:lnTo>
                    <a:pt x="0" y="100837"/>
                  </a:lnTo>
                  <a:lnTo>
                    <a:pt x="7775" y="61309"/>
                  </a:lnTo>
                  <a:lnTo>
                    <a:pt x="28959" y="29287"/>
                  </a:lnTo>
                  <a:lnTo>
                    <a:pt x="60339" y="7831"/>
                  </a:lnTo>
                  <a:lnTo>
                    <a:pt x="98704" y="0"/>
                  </a:lnTo>
                  <a:lnTo>
                    <a:pt x="2079256" y="0"/>
                  </a:lnTo>
                  <a:lnTo>
                    <a:pt x="2118026" y="7831"/>
                  </a:lnTo>
                  <a:lnTo>
                    <a:pt x="2140419" y="22794"/>
                  </a:lnTo>
                  <a:lnTo>
                    <a:pt x="2140419" y="199707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95503" y="4101388"/>
              <a:ext cx="2148840" cy="213995"/>
            </a:xfrm>
            <a:custGeom>
              <a:avLst/>
              <a:gdLst/>
              <a:ahLst/>
              <a:cxnLst/>
              <a:rect l="l" t="t" r="r" b="b"/>
              <a:pathLst>
                <a:path w="2148840" h="213995">
                  <a:moveTo>
                    <a:pt x="2148497" y="213880"/>
                  </a:moveTo>
                  <a:lnTo>
                    <a:pt x="0" y="213880"/>
                  </a:lnTo>
                  <a:lnTo>
                    <a:pt x="0" y="108915"/>
                  </a:lnTo>
                  <a:lnTo>
                    <a:pt x="8479" y="66388"/>
                  </a:lnTo>
                  <a:lnTo>
                    <a:pt x="31510" y="31783"/>
                  </a:lnTo>
                  <a:lnTo>
                    <a:pt x="65477" y="8515"/>
                  </a:lnTo>
                  <a:lnTo>
                    <a:pt x="106768" y="0"/>
                  </a:lnTo>
                  <a:lnTo>
                    <a:pt x="2087181" y="0"/>
                  </a:lnTo>
                  <a:lnTo>
                    <a:pt x="2128637" y="8515"/>
                  </a:lnTo>
                  <a:lnTo>
                    <a:pt x="2139803" y="16154"/>
                  </a:lnTo>
                  <a:lnTo>
                    <a:pt x="106768" y="16154"/>
                  </a:lnTo>
                  <a:lnTo>
                    <a:pt x="71074" y="23279"/>
                  </a:lnTo>
                  <a:lnTo>
                    <a:pt x="41543" y="42884"/>
                  </a:lnTo>
                  <a:lnTo>
                    <a:pt x="21435" y="72314"/>
                  </a:lnTo>
                  <a:lnTo>
                    <a:pt x="14008" y="108915"/>
                  </a:lnTo>
                  <a:lnTo>
                    <a:pt x="14008" y="199707"/>
                  </a:lnTo>
                  <a:lnTo>
                    <a:pt x="2148497" y="199707"/>
                  </a:lnTo>
                  <a:lnTo>
                    <a:pt x="2148497" y="213880"/>
                  </a:lnTo>
                  <a:close/>
                </a:path>
                <a:path w="2148840" h="213995">
                  <a:moveTo>
                    <a:pt x="2148497" y="40205"/>
                  </a:moveTo>
                  <a:lnTo>
                    <a:pt x="2123015" y="23279"/>
                  </a:lnTo>
                  <a:lnTo>
                    <a:pt x="2087181" y="16154"/>
                  </a:lnTo>
                  <a:lnTo>
                    <a:pt x="2139803" y="16154"/>
                  </a:lnTo>
                  <a:lnTo>
                    <a:pt x="2148497" y="22102"/>
                  </a:lnTo>
                  <a:lnTo>
                    <a:pt x="2148497" y="4020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26110" y="4276877"/>
              <a:ext cx="2179955" cy="866775"/>
            </a:xfrm>
            <a:custGeom>
              <a:avLst/>
              <a:gdLst/>
              <a:ahLst/>
              <a:cxnLst/>
              <a:rect l="l" t="t" r="r" b="b"/>
              <a:pathLst>
                <a:path w="2179954" h="866775">
                  <a:moveTo>
                    <a:pt x="2176481" y="866622"/>
                  </a:moveTo>
                  <a:lnTo>
                    <a:pt x="3460" y="866622"/>
                  </a:lnTo>
                  <a:lnTo>
                    <a:pt x="0" y="849071"/>
                  </a:lnTo>
                  <a:lnTo>
                    <a:pt x="0" y="100837"/>
                  </a:lnTo>
                  <a:lnTo>
                    <a:pt x="7808" y="62145"/>
                  </a:lnTo>
                  <a:lnTo>
                    <a:pt x="29225" y="30030"/>
                  </a:lnTo>
                  <a:lnTo>
                    <a:pt x="61239" y="8110"/>
                  </a:lnTo>
                  <a:lnTo>
                    <a:pt x="100837" y="0"/>
                  </a:lnTo>
                  <a:lnTo>
                    <a:pt x="2079104" y="0"/>
                  </a:lnTo>
                  <a:lnTo>
                    <a:pt x="2118702" y="8110"/>
                  </a:lnTo>
                  <a:lnTo>
                    <a:pt x="2150716" y="30030"/>
                  </a:lnTo>
                  <a:lnTo>
                    <a:pt x="2172133" y="62145"/>
                  </a:lnTo>
                  <a:lnTo>
                    <a:pt x="2179942" y="100837"/>
                  </a:lnTo>
                  <a:lnTo>
                    <a:pt x="2179942" y="849071"/>
                  </a:lnTo>
                  <a:lnTo>
                    <a:pt x="2176481" y="866622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18033" y="4270781"/>
              <a:ext cx="2196465" cy="873125"/>
            </a:xfrm>
            <a:custGeom>
              <a:avLst/>
              <a:gdLst/>
              <a:ahLst/>
              <a:cxnLst/>
              <a:rect l="l" t="t" r="r" b="b"/>
              <a:pathLst>
                <a:path w="2196465" h="873125">
                  <a:moveTo>
                    <a:pt x="19571" y="872718"/>
                  </a:moveTo>
                  <a:lnTo>
                    <a:pt x="3513" y="872718"/>
                  </a:lnTo>
                  <a:lnTo>
                    <a:pt x="0" y="855167"/>
                  </a:lnTo>
                  <a:lnTo>
                    <a:pt x="0" y="106934"/>
                  </a:lnTo>
                  <a:lnTo>
                    <a:pt x="8515" y="64717"/>
                  </a:lnTo>
                  <a:lnTo>
                    <a:pt x="31783" y="30792"/>
                  </a:lnTo>
                  <a:lnTo>
                    <a:pt x="66388" y="8205"/>
                  </a:lnTo>
                  <a:lnTo>
                    <a:pt x="108915" y="0"/>
                  </a:lnTo>
                  <a:lnTo>
                    <a:pt x="2087181" y="0"/>
                  </a:lnTo>
                  <a:lnTo>
                    <a:pt x="2129708" y="8205"/>
                  </a:lnTo>
                  <a:lnTo>
                    <a:pt x="2138850" y="14173"/>
                  </a:lnTo>
                  <a:lnTo>
                    <a:pt x="108915" y="14173"/>
                  </a:lnTo>
                  <a:lnTo>
                    <a:pt x="72314" y="21576"/>
                  </a:lnTo>
                  <a:lnTo>
                    <a:pt x="42884" y="41646"/>
                  </a:lnTo>
                  <a:lnTo>
                    <a:pt x="23279" y="71169"/>
                  </a:lnTo>
                  <a:lnTo>
                    <a:pt x="16154" y="106934"/>
                  </a:lnTo>
                  <a:lnTo>
                    <a:pt x="16154" y="855167"/>
                  </a:lnTo>
                  <a:lnTo>
                    <a:pt x="19571" y="872718"/>
                  </a:lnTo>
                  <a:close/>
                </a:path>
                <a:path w="2196465" h="873125">
                  <a:moveTo>
                    <a:pt x="2192582" y="872718"/>
                  </a:moveTo>
                  <a:lnTo>
                    <a:pt x="2176525" y="872718"/>
                  </a:lnTo>
                  <a:lnTo>
                    <a:pt x="2179942" y="855167"/>
                  </a:lnTo>
                  <a:lnTo>
                    <a:pt x="2179942" y="106934"/>
                  </a:lnTo>
                  <a:lnTo>
                    <a:pt x="2172817" y="71169"/>
                  </a:lnTo>
                  <a:lnTo>
                    <a:pt x="2153211" y="41646"/>
                  </a:lnTo>
                  <a:lnTo>
                    <a:pt x="2123781" y="21576"/>
                  </a:lnTo>
                  <a:lnTo>
                    <a:pt x="2087181" y="14173"/>
                  </a:lnTo>
                  <a:lnTo>
                    <a:pt x="2138850" y="14173"/>
                  </a:lnTo>
                  <a:lnTo>
                    <a:pt x="2164313" y="30792"/>
                  </a:lnTo>
                  <a:lnTo>
                    <a:pt x="2187581" y="64717"/>
                  </a:lnTo>
                  <a:lnTo>
                    <a:pt x="2196096" y="106934"/>
                  </a:lnTo>
                  <a:lnTo>
                    <a:pt x="2196096" y="855167"/>
                  </a:lnTo>
                  <a:lnTo>
                    <a:pt x="2192582" y="87271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26110" y="4276877"/>
              <a:ext cx="2179955" cy="200025"/>
            </a:xfrm>
            <a:custGeom>
              <a:avLst/>
              <a:gdLst/>
              <a:ahLst/>
              <a:cxnLst/>
              <a:rect l="l" t="t" r="r" b="b"/>
              <a:pathLst>
                <a:path w="2179954" h="200025">
                  <a:moveTo>
                    <a:pt x="2179942" y="199707"/>
                  </a:moveTo>
                  <a:lnTo>
                    <a:pt x="0" y="199707"/>
                  </a:lnTo>
                  <a:lnTo>
                    <a:pt x="0" y="100837"/>
                  </a:lnTo>
                  <a:lnTo>
                    <a:pt x="7808" y="62145"/>
                  </a:lnTo>
                  <a:lnTo>
                    <a:pt x="29225" y="30030"/>
                  </a:lnTo>
                  <a:lnTo>
                    <a:pt x="61239" y="8110"/>
                  </a:lnTo>
                  <a:lnTo>
                    <a:pt x="100837" y="0"/>
                  </a:lnTo>
                  <a:lnTo>
                    <a:pt x="2079104" y="0"/>
                  </a:lnTo>
                  <a:lnTo>
                    <a:pt x="2118702" y="8110"/>
                  </a:lnTo>
                  <a:lnTo>
                    <a:pt x="2150716" y="30030"/>
                  </a:lnTo>
                  <a:lnTo>
                    <a:pt x="2172133" y="62145"/>
                  </a:lnTo>
                  <a:lnTo>
                    <a:pt x="2179942" y="100837"/>
                  </a:lnTo>
                  <a:lnTo>
                    <a:pt x="2179942" y="199707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18033" y="4270781"/>
              <a:ext cx="2196465" cy="213995"/>
            </a:xfrm>
            <a:custGeom>
              <a:avLst/>
              <a:gdLst/>
              <a:ahLst/>
              <a:cxnLst/>
              <a:rect l="l" t="t" r="r" b="b"/>
              <a:pathLst>
                <a:path w="2196465" h="213995">
                  <a:moveTo>
                    <a:pt x="2196096" y="213880"/>
                  </a:moveTo>
                  <a:lnTo>
                    <a:pt x="0" y="213880"/>
                  </a:lnTo>
                  <a:lnTo>
                    <a:pt x="0" y="106934"/>
                  </a:lnTo>
                  <a:lnTo>
                    <a:pt x="8515" y="64717"/>
                  </a:lnTo>
                  <a:lnTo>
                    <a:pt x="31783" y="30792"/>
                  </a:lnTo>
                  <a:lnTo>
                    <a:pt x="66388" y="8205"/>
                  </a:lnTo>
                  <a:lnTo>
                    <a:pt x="108915" y="0"/>
                  </a:lnTo>
                  <a:lnTo>
                    <a:pt x="2087181" y="0"/>
                  </a:lnTo>
                  <a:lnTo>
                    <a:pt x="2129708" y="8205"/>
                  </a:lnTo>
                  <a:lnTo>
                    <a:pt x="2138850" y="14173"/>
                  </a:lnTo>
                  <a:lnTo>
                    <a:pt x="108915" y="14173"/>
                  </a:lnTo>
                  <a:lnTo>
                    <a:pt x="72314" y="21576"/>
                  </a:lnTo>
                  <a:lnTo>
                    <a:pt x="42884" y="41646"/>
                  </a:lnTo>
                  <a:lnTo>
                    <a:pt x="23279" y="71169"/>
                  </a:lnTo>
                  <a:lnTo>
                    <a:pt x="16154" y="106934"/>
                  </a:lnTo>
                  <a:lnTo>
                    <a:pt x="16154" y="197726"/>
                  </a:lnTo>
                  <a:lnTo>
                    <a:pt x="2196096" y="197726"/>
                  </a:lnTo>
                  <a:lnTo>
                    <a:pt x="2196096" y="213880"/>
                  </a:lnTo>
                  <a:close/>
                </a:path>
                <a:path w="2196465" h="213995">
                  <a:moveTo>
                    <a:pt x="2196096" y="197726"/>
                  </a:moveTo>
                  <a:lnTo>
                    <a:pt x="2179942" y="197726"/>
                  </a:lnTo>
                  <a:lnTo>
                    <a:pt x="2179942" y="106934"/>
                  </a:lnTo>
                  <a:lnTo>
                    <a:pt x="2172817" y="71169"/>
                  </a:lnTo>
                  <a:lnTo>
                    <a:pt x="2153211" y="41646"/>
                  </a:lnTo>
                  <a:lnTo>
                    <a:pt x="2123781" y="21576"/>
                  </a:lnTo>
                  <a:lnTo>
                    <a:pt x="2087181" y="14173"/>
                  </a:lnTo>
                  <a:lnTo>
                    <a:pt x="2138850" y="14173"/>
                  </a:lnTo>
                  <a:lnTo>
                    <a:pt x="2164313" y="30792"/>
                  </a:lnTo>
                  <a:lnTo>
                    <a:pt x="2187581" y="64717"/>
                  </a:lnTo>
                  <a:lnTo>
                    <a:pt x="2196096" y="106934"/>
                  </a:lnTo>
                  <a:lnTo>
                    <a:pt x="2196096" y="19772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7726" y="427600"/>
            <a:ext cx="2431415" cy="1234440"/>
            <a:chOff x="47726" y="427600"/>
            <a:chExt cx="2431415" cy="1234440"/>
          </a:xfrm>
        </p:grpSpPr>
        <p:sp>
          <p:nvSpPr>
            <p:cNvPr id="87" name="object 87"/>
            <p:cNvSpPr/>
            <p:nvPr/>
          </p:nvSpPr>
          <p:spPr>
            <a:xfrm>
              <a:off x="55194" y="435065"/>
              <a:ext cx="2016125" cy="876935"/>
            </a:xfrm>
            <a:custGeom>
              <a:avLst/>
              <a:gdLst/>
              <a:ahLst/>
              <a:cxnLst/>
              <a:rect l="l" t="t" r="r" b="b"/>
              <a:pathLst>
                <a:path w="2016125" h="876935">
                  <a:moveTo>
                    <a:pt x="91401" y="876400"/>
                  </a:moveTo>
                  <a:lnTo>
                    <a:pt x="1922363" y="876400"/>
                  </a:lnTo>
                  <a:lnTo>
                    <a:pt x="1958139" y="869213"/>
                  </a:lnTo>
                  <a:lnTo>
                    <a:pt x="1987831" y="849630"/>
                  </a:lnTo>
                  <a:lnTo>
                    <a:pt x="2008096" y="820621"/>
                  </a:lnTo>
                  <a:lnTo>
                    <a:pt x="2015594" y="785153"/>
                  </a:lnTo>
                  <a:lnTo>
                    <a:pt x="2015594" y="93230"/>
                  </a:lnTo>
                  <a:lnTo>
                    <a:pt x="2008096" y="56684"/>
                  </a:lnTo>
                  <a:lnTo>
                    <a:pt x="1987831" y="27078"/>
                  </a:lnTo>
                  <a:lnTo>
                    <a:pt x="1958139" y="7240"/>
                  </a:lnTo>
                  <a:lnTo>
                    <a:pt x="1922363" y="0"/>
                  </a:lnTo>
                  <a:lnTo>
                    <a:pt x="91401" y="0"/>
                  </a:lnTo>
                  <a:lnTo>
                    <a:pt x="55849" y="7240"/>
                  </a:lnTo>
                  <a:lnTo>
                    <a:pt x="26793" y="27078"/>
                  </a:lnTo>
                  <a:lnTo>
                    <a:pt x="7191" y="56684"/>
                  </a:lnTo>
                  <a:lnTo>
                    <a:pt x="0" y="93230"/>
                  </a:lnTo>
                  <a:lnTo>
                    <a:pt x="0" y="785153"/>
                  </a:lnTo>
                  <a:lnTo>
                    <a:pt x="7191" y="820621"/>
                  </a:lnTo>
                  <a:lnTo>
                    <a:pt x="26793" y="849630"/>
                  </a:lnTo>
                  <a:lnTo>
                    <a:pt x="55849" y="869213"/>
                  </a:lnTo>
                  <a:lnTo>
                    <a:pt x="91401" y="87640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726" y="427600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40">
                  <a:moveTo>
                    <a:pt x="98869" y="891332"/>
                  </a:moveTo>
                  <a:lnTo>
                    <a:pt x="1929832" y="891332"/>
                  </a:lnTo>
                  <a:lnTo>
                    <a:pt x="1968842" y="883491"/>
                  </a:lnTo>
                  <a:lnTo>
                    <a:pt x="2000155" y="862196"/>
                  </a:lnTo>
                  <a:lnTo>
                    <a:pt x="2020985" y="830790"/>
                  </a:lnTo>
                  <a:lnTo>
                    <a:pt x="2028547" y="792617"/>
                  </a:lnTo>
                  <a:lnTo>
                    <a:pt x="2028547" y="100695"/>
                  </a:lnTo>
                  <a:lnTo>
                    <a:pt x="2020985" y="61375"/>
                  </a:lnTo>
                  <a:lnTo>
                    <a:pt x="2000155" y="29382"/>
                  </a:lnTo>
                  <a:lnTo>
                    <a:pt x="1968842" y="7871"/>
                  </a:lnTo>
                  <a:lnTo>
                    <a:pt x="1929832" y="0"/>
                  </a:lnTo>
                  <a:lnTo>
                    <a:pt x="98869" y="0"/>
                  </a:lnTo>
                  <a:lnTo>
                    <a:pt x="60607" y="7871"/>
                  </a:lnTo>
                  <a:lnTo>
                    <a:pt x="50289" y="14928"/>
                  </a:lnTo>
                  <a:lnTo>
                    <a:pt x="1929832" y="14928"/>
                  </a:lnTo>
                  <a:lnTo>
                    <a:pt x="1962899" y="21517"/>
                  </a:lnTo>
                  <a:lnTo>
                    <a:pt x="1990196" y="39645"/>
                  </a:lnTo>
                  <a:lnTo>
                    <a:pt x="2008752" y="66857"/>
                  </a:lnTo>
                  <a:lnTo>
                    <a:pt x="2015598" y="100695"/>
                  </a:lnTo>
                  <a:lnTo>
                    <a:pt x="2015598" y="792617"/>
                  </a:lnTo>
                  <a:lnTo>
                    <a:pt x="2008752" y="825619"/>
                  </a:lnTo>
                  <a:lnTo>
                    <a:pt x="1990196" y="852922"/>
                  </a:lnTo>
                  <a:lnTo>
                    <a:pt x="1962899" y="871512"/>
                  </a:lnTo>
                  <a:lnTo>
                    <a:pt x="1929832" y="878378"/>
                  </a:lnTo>
                  <a:lnTo>
                    <a:pt x="53056" y="878378"/>
                  </a:lnTo>
                  <a:lnTo>
                    <a:pt x="60607" y="883491"/>
                  </a:lnTo>
                  <a:lnTo>
                    <a:pt x="98869" y="891332"/>
                  </a:lnTo>
                  <a:close/>
                </a:path>
                <a:path w="2028825" h="891540">
                  <a:moveTo>
                    <a:pt x="53056" y="878378"/>
                  </a:moveTo>
                  <a:lnTo>
                    <a:pt x="98869" y="878378"/>
                  </a:lnTo>
                  <a:lnTo>
                    <a:pt x="65805" y="871512"/>
                  </a:lnTo>
                  <a:lnTo>
                    <a:pt x="38509" y="852922"/>
                  </a:lnTo>
                  <a:lnTo>
                    <a:pt x="19952" y="825619"/>
                  </a:lnTo>
                  <a:lnTo>
                    <a:pt x="13106" y="792617"/>
                  </a:lnTo>
                  <a:lnTo>
                    <a:pt x="13106" y="100695"/>
                  </a:lnTo>
                  <a:lnTo>
                    <a:pt x="19952" y="66857"/>
                  </a:lnTo>
                  <a:lnTo>
                    <a:pt x="38509" y="39645"/>
                  </a:lnTo>
                  <a:lnTo>
                    <a:pt x="65805" y="21517"/>
                  </a:lnTo>
                  <a:lnTo>
                    <a:pt x="98869" y="14928"/>
                  </a:lnTo>
                  <a:lnTo>
                    <a:pt x="50289" y="14928"/>
                  </a:lnTo>
                  <a:lnTo>
                    <a:pt x="29156" y="29382"/>
                  </a:lnTo>
                  <a:lnTo>
                    <a:pt x="7843" y="61375"/>
                  </a:lnTo>
                  <a:lnTo>
                    <a:pt x="0" y="100695"/>
                  </a:lnTo>
                  <a:lnTo>
                    <a:pt x="0" y="792617"/>
                  </a:lnTo>
                  <a:lnTo>
                    <a:pt x="7843" y="830790"/>
                  </a:lnTo>
                  <a:lnTo>
                    <a:pt x="29156" y="862196"/>
                  </a:lnTo>
                  <a:lnTo>
                    <a:pt x="53056" y="87837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194" y="435063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4">
                  <a:moveTo>
                    <a:pt x="0" y="184786"/>
                  </a:moveTo>
                  <a:lnTo>
                    <a:pt x="2015594" y="184786"/>
                  </a:lnTo>
                  <a:lnTo>
                    <a:pt x="2015594" y="93231"/>
                  </a:lnTo>
                  <a:lnTo>
                    <a:pt x="2008096" y="56684"/>
                  </a:lnTo>
                  <a:lnTo>
                    <a:pt x="1987831" y="27078"/>
                  </a:lnTo>
                  <a:lnTo>
                    <a:pt x="1958139" y="7240"/>
                  </a:lnTo>
                  <a:lnTo>
                    <a:pt x="1922363" y="0"/>
                  </a:lnTo>
                  <a:lnTo>
                    <a:pt x="91401" y="0"/>
                  </a:lnTo>
                  <a:lnTo>
                    <a:pt x="55849" y="7240"/>
                  </a:lnTo>
                  <a:lnTo>
                    <a:pt x="26793" y="27078"/>
                  </a:lnTo>
                  <a:lnTo>
                    <a:pt x="7191" y="56684"/>
                  </a:lnTo>
                  <a:lnTo>
                    <a:pt x="0" y="93231"/>
                  </a:lnTo>
                  <a:lnTo>
                    <a:pt x="0" y="184786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726" y="427600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20">
                  <a:moveTo>
                    <a:pt x="0" y="197735"/>
                  </a:moveTo>
                  <a:lnTo>
                    <a:pt x="2028547" y="197735"/>
                  </a:lnTo>
                  <a:lnTo>
                    <a:pt x="2028547" y="100695"/>
                  </a:lnTo>
                  <a:lnTo>
                    <a:pt x="2020985" y="61375"/>
                  </a:lnTo>
                  <a:lnTo>
                    <a:pt x="2000155" y="29382"/>
                  </a:lnTo>
                  <a:lnTo>
                    <a:pt x="1968842" y="7871"/>
                  </a:lnTo>
                  <a:lnTo>
                    <a:pt x="1929832" y="0"/>
                  </a:lnTo>
                  <a:lnTo>
                    <a:pt x="98869" y="0"/>
                  </a:lnTo>
                  <a:lnTo>
                    <a:pt x="60607" y="7871"/>
                  </a:lnTo>
                  <a:lnTo>
                    <a:pt x="50289" y="14928"/>
                  </a:lnTo>
                  <a:lnTo>
                    <a:pt x="1929832" y="14928"/>
                  </a:lnTo>
                  <a:lnTo>
                    <a:pt x="1962899" y="21517"/>
                  </a:lnTo>
                  <a:lnTo>
                    <a:pt x="1990196" y="39645"/>
                  </a:lnTo>
                  <a:lnTo>
                    <a:pt x="2008752" y="66857"/>
                  </a:lnTo>
                  <a:lnTo>
                    <a:pt x="2015598" y="100695"/>
                  </a:lnTo>
                  <a:lnTo>
                    <a:pt x="2015598" y="184786"/>
                  </a:lnTo>
                  <a:lnTo>
                    <a:pt x="0" y="184786"/>
                  </a:lnTo>
                  <a:lnTo>
                    <a:pt x="0" y="197735"/>
                  </a:lnTo>
                  <a:close/>
                </a:path>
                <a:path w="2028825" h="198120">
                  <a:moveTo>
                    <a:pt x="0" y="184786"/>
                  </a:moveTo>
                  <a:lnTo>
                    <a:pt x="13106" y="184786"/>
                  </a:lnTo>
                  <a:lnTo>
                    <a:pt x="13106" y="100695"/>
                  </a:lnTo>
                  <a:lnTo>
                    <a:pt x="19952" y="66857"/>
                  </a:lnTo>
                  <a:lnTo>
                    <a:pt x="38509" y="39645"/>
                  </a:lnTo>
                  <a:lnTo>
                    <a:pt x="65805" y="21517"/>
                  </a:lnTo>
                  <a:lnTo>
                    <a:pt x="98869" y="14928"/>
                  </a:lnTo>
                  <a:lnTo>
                    <a:pt x="50289" y="14928"/>
                  </a:lnTo>
                  <a:lnTo>
                    <a:pt x="29156" y="29382"/>
                  </a:lnTo>
                  <a:lnTo>
                    <a:pt x="7843" y="61375"/>
                  </a:lnTo>
                  <a:lnTo>
                    <a:pt x="0" y="100695"/>
                  </a:lnTo>
                  <a:lnTo>
                    <a:pt x="0" y="18478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0675" y="537744"/>
              <a:ext cx="2016125" cy="876935"/>
            </a:xfrm>
            <a:custGeom>
              <a:avLst/>
              <a:gdLst/>
              <a:ahLst/>
              <a:cxnLst/>
              <a:rect l="l" t="t" r="r" b="b"/>
              <a:pathLst>
                <a:path w="2016125" h="876935">
                  <a:moveTo>
                    <a:pt x="91401" y="876400"/>
                  </a:moveTo>
                  <a:lnTo>
                    <a:pt x="1922500" y="876400"/>
                  </a:lnTo>
                  <a:lnTo>
                    <a:pt x="1958279" y="869186"/>
                  </a:lnTo>
                  <a:lnTo>
                    <a:pt x="1987973" y="849535"/>
                  </a:lnTo>
                  <a:lnTo>
                    <a:pt x="2008240" y="820427"/>
                  </a:lnTo>
                  <a:lnTo>
                    <a:pt x="2015738" y="784846"/>
                  </a:lnTo>
                  <a:lnTo>
                    <a:pt x="2015738" y="93231"/>
                  </a:lnTo>
                  <a:lnTo>
                    <a:pt x="2008240" y="56620"/>
                  </a:lnTo>
                  <a:lnTo>
                    <a:pt x="1987973" y="27021"/>
                  </a:lnTo>
                  <a:lnTo>
                    <a:pt x="1958279" y="7219"/>
                  </a:lnTo>
                  <a:lnTo>
                    <a:pt x="1922500" y="0"/>
                  </a:lnTo>
                  <a:lnTo>
                    <a:pt x="91401" y="0"/>
                  </a:lnTo>
                  <a:lnTo>
                    <a:pt x="55849" y="7219"/>
                  </a:lnTo>
                  <a:lnTo>
                    <a:pt x="26793" y="27021"/>
                  </a:lnTo>
                  <a:lnTo>
                    <a:pt x="7191" y="56620"/>
                  </a:lnTo>
                  <a:lnTo>
                    <a:pt x="0" y="93231"/>
                  </a:lnTo>
                  <a:lnTo>
                    <a:pt x="0" y="784846"/>
                  </a:lnTo>
                  <a:lnTo>
                    <a:pt x="7191" y="820427"/>
                  </a:lnTo>
                  <a:lnTo>
                    <a:pt x="26793" y="849535"/>
                  </a:lnTo>
                  <a:lnTo>
                    <a:pt x="55849" y="869186"/>
                  </a:lnTo>
                  <a:lnTo>
                    <a:pt x="91401" y="87640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3347" y="530277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40">
                  <a:moveTo>
                    <a:pt x="98869" y="891335"/>
                  </a:moveTo>
                  <a:lnTo>
                    <a:pt x="1929825" y="891335"/>
                  </a:lnTo>
                  <a:lnTo>
                    <a:pt x="1968001" y="883489"/>
                  </a:lnTo>
                  <a:lnTo>
                    <a:pt x="1999406" y="862160"/>
                  </a:lnTo>
                  <a:lnTo>
                    <a:pt x="2020701" y="830663"/>
                  </a:lnTo>
                  <a:lnTo>
                    <a:pt x="2028541" y="792313"/>
                  </a:lnTo>
                  <a:lnTo>
                    <a:pt x="2028541" y="100695"/>
                  </a:lnTo>
                  <a:lnTo>
                    <a:pt x="2020701" y="61375"/>
                  </a:lnTo>
                  <a:lnTo>
                    <a:pt x="1999406" y="29382"/>
                  </a:lnTo>
                  <a:lnTo>
                    <a:pt x="1968001" y="7871"/>
                  </a:lnTo>
                  <a:lnTo>
                    <a:pt x="1929825" y="0"/>
                  </a:lnTo>
                  <a:lnTo>
                    <a:pt x="98869" y="0"/>
                  </a:lnTo>
                  <a:lnTo>
                    <a:pt x="60537" y="7871"/>
                  </a:lnTo>
                  <a:lnTo>
                    <a:pt x="50220" y="14930"/>
                  </a:lnTo>
                  <a:lnTo>
                    <a:pt x="1929825" y="14930"/>
                  </a:lnTo>
                  <a:lnTo>
                    <a:pt x="1962828" y="21518"/>
                  </a:lnTo>
                  <a:lnTo>
                    <a:pt x="1990133" y="39646"/>
                  </a:lnTo>
                  <a:lnTo>
                    <a:pt x="2008725" y="66858"/>
                  </a:lnTo>
                  <a:lnTo>
                    <a:pt x="2015592" y="100695"/>
                  </a:lnTo>
                  <a:lnTo>
                    <a:pt x="2015592" y="792313"/>
                  </a:lnTo>
                  <a:lnTo>
                    <a:pt x="2008725" y="825441"/>
                  </a:lnTo>
                  <a:lnTo>
                    <a:pt x="1990133" y="852730"/>
                  </a:lnTo>
                  <a:lnTo>
                    <a:pt x="1962828" y="871252"/>
                  </a:lnTo>
                  <a:lnTo>
                    <a:pt x="1929825" y="878076"/>
                  </a:lnTo>
                  <a:lnTo>
                    <a:pt x="52558" y="878076"/>
                  </a:lnTo>
                  <a:lnTo>
                    <a:pt x="60537" y="883489"/>
                  </a:lnTo>
                  <a:lnTo>
                    <a:pt x="98869" y="891335"/>
                  </a:lnTo>
                  <a:close/>
                </a:path>
                <a:path w="2028825" h="891540">
                  <a:moveTo>
                    <a:pt x="52558" y="878076"/>
                  </a:moveTo>
                  <a:lnTo>
                    <a:pt x="98869" y="878076"/>
                  </a:lnTo>
                  <a:lnTo>
                    <a:pt x="65734" y="871252"/>
                  </a:lnTo>
                  <a:lnTo>
                    <a:pt x="38441" y="852730"/>
                  </a:lnTo>
                  <a:lnTo>
                    <a:pt x="19918" y="825441"/>
                  </a:lnTo>
                  <a:lnTo>
                    <a:pt x="13093" y="792313"/>
                  </a:lnTo>
                  <a:lnTo>
                    <a:pt x="13093" y="100695"/>
                  </a:lnTo>
                  <a:lnTo>
                    <a:pt x="19918" y="66858"/>
                  </a:lnTo>
                  <a:lnTo>
                    <a:pt x="38441" y="39646"/>
                  </a:lnTo>
                  <a:lnTo>
                    <a:pt x="65734" y="21518"/>
                  </a:lnTo>
                  <a:lnTo>
                    <a:pt x="98869" y="14930"/>
                  </a:lnTo>
                  <a:lnTo>
                    <a:pt x="50220" y="14930"/>
                  </a:lnTo>
                  <a:lnTo>
                    <a:pt x="29094" y="29382"/>
                  </a:lnTo>
                  <a:lnTo>
                    <a:pt x="7820" y="61375"/>
                  </a:lnTo>
                  <a:lnTo>
                    <a:pt x="0" y="100695"/>
                  </a:lnTo>
                  <a:lnTo>
                    <a:pt x="0" y="792313"/>
                  </a:lnTo>
                  <a:lnTo>
                    <a:pt x="7820" y="830663"/>
                  </a:lnTo>
                  <a:lnTo>
                    <a:pt x="29094" y="862160"/>
                  </a:lnTo>
                  <a:lnTo>
                    <a:pt x="52558" y="87807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0675" y="537744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4">
                  <a:moveTo>
                    <a:pt x="0" y="184482"/>
                  </a:moveTo>
                  <a:lnTo>
                    <a:pt x="2015738" y="184482"/>
                  </a:lnTo>
                  <a:lnTo>
                    <a:pt x="2015738" y="93231"/>
                  </a:lnTo>
                  <a:lnTo>
                    <a:pt x="2008240" y="56620"/>
                  </a:lnTo>
                  <a:lnTo>
                    <a:pt x="1987973" y="27021"/>
                  </a:lnTo>
                  <a:lnTo>
                    <a:pt x="1958279" y="7219"/>
                  </a:lnTo>
                  <a:lnTo>
                    <a:pt x="1922500" y="0"/>
                  </a:lnTo>
                  <a:lnTo>
                    <a:pt x="91401" y="0"/>
                  </a:lnTo>
                  <a:lnTo>
                    <a:pt x="55849" y="7219"/>
                  </a:lnTo>
                  <a:lnTo>
                    <a:pt x="26793" y="27021"/>
                  </a:lnTo>
                  <a:lnTo>
                    <a:pt x="7191" y="56620"/>
                  </a:lnTo>
                  <a:lnTo>
                    <a:pt x="0" y="93231"/>
                  </a:lnTo>
                  <a:lnTo>
                    <a:pt x="0" y="184482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3347" y="530277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20">
                  <a:moveTo>
                    <a:pt x="0" y="197584"/>
                  </a:moveTo>
                  <a:lnTo>
                    <a:pt x="2028541" y="197584"/>
                  </a:lnTo>
                  <a:lnTo>
                    <a:pt x="2028541" y="100695"/>
                  </a:lnTo>
                  <a:lnTo>
                    <a:pt x="2020701" y="61375"/>
                  </a:lnTo>
                  <a:lnTo>
                    <a:pt x="1999406" y="29382"/>
                  </a:lnTo>
                  <a:lnTo>
                    <a:pt x="1968001" y="7871"/>
                  </a:lnTo>
                  <a:lnTo>
                    <a:pt x="1929825" y="0"/>
                  </a:lnTo>
                  <a:lnTo>
                    <a:pt x="98869" y="0"/>
                  </a:lnTo>
                  <a:lnTo>
                    <a:pt x="60537" y="7871"/>
                  </a:lnTo>
                  <a:lnTo>
                    <a:pt x="50220" y="14930"/>
                  </a:lnTo>
                  <a:lnTo>
                    <a:pt x="1929825" y="14930"/>
                  </a:lnTo>
                  <a:lnTo>
                    <a:pt x="1962828" y="21518"/>
                  </a:lnTo>
                  <a:lnTo>
                    <a:pt x="1990133" y="39646"/>
                  </a:lnTo>
                  <a:lnTo>
                    <a:pt x="2008725" y="66858"/>
                  </a:lnTo>
                  <a:lnTo>
                    <a:pt x="2015592" y="100695"/>
                  </a:lnTo>
                  <a:lnTo>
                    <a:pt x="2015592" y="184482"/>
                  </a:lnTo>
                  <a:lnTo>
                    <a:pt x="0" y="184482"/>
                  </a:lnTo>
                  <a:lnTo>
                    <a:pt x="0" y="197584"/>
                  </a:lnTo>
                  <a:close/>
                </a:path>
                <a:path w="2028825" h="198120">
                  <a:moveTo>
                    <a:pt x="0" y="184482"/>
                  </a:moveTo>
                  <a:lnTo>
                    <a:pt x="13093" y="184482"/>
                  </a:lnTo>
                  <a:lnTo>
                    <a:pt x="13093" y="100695"/>
                  </a:lnTo>
                  <a:lnTo>
                    <a:pt x="19918" y="66858"/>
                  </a:lnTo>
                  <a:lnTo>
                    <a:pt x="38441" y="39646"/>
                  </a:lnTo>
                  <a:lnTo>
                    <a:pt x="65734" y="21518"/>
                  </a:lnTo>
                  <a:lnTo>
                    <a:pt x="98869" y="14930"/>
                  </a:lnTo>
                  <a:lnTo>
                    <a:pt x="50220" y="14930"/>
                  </a:lnTo>
                  <a:lnTo>
                    <a:pt x="29094" y="29382"/>
                  </a:lnTo>
                  <a:lnTo>
                    <a:pt x="7820" y="61375"/>
                  </a:lnTo>
                  <a:lnTo>
                    <a:pt x="0" y="100695"/>
                  </a:lnTo>
                  <a:lnTo>
                    <a:pt x="0" y="18448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4477" y="651391"/>
              <a:ext cx="2015489" cy="878840"/>
            </a:xfrm>
            <a:custGeom>
              <a:avLst/>
              <a:gdLst/>
              <a:ahLst/>
              <a:cxnLst/>
              <a:rect l="l" t="t" r="r" b="b"/>
              <a:pathLst>
                <a:path w="2015489" h="878840">
                  <a:moveTo>
                    <a:pt x="93230" y="878234"/>
                  </a:moveTo>
                  <a:lnTo>
                    <a:pt x="1924185" y="878234"/>
                  </a:lnTo>
                  <a:lnTo>
                    <a:pt x="1959652" y="870735"/>
                  </a:lnTo>
                  <a:lnTo>
                    <a:pt x="1988663" y="850468"/>
                  </a:lnTo>
                  <a:lnTo>
                    <a:pt x="2008248" y="820777"/>
                  </a:lnTo>
                  <a:lnTo>
                    <a:pt x="2015436" y="785003"/>
                  </a:lnTo>
                  <a:lnTo>
                    <a:pt x="2015436" y="93231"/>
                  </a:lnTo>
                  <a:lnTo>
                    <a:pt x="2008248" y="56620"/>
                  </a:lnTo>
                  <a:lnTo>
                    <a:pt x="1988663" y="27021"/>
                  </a:lnTo>
                  <a:lnTo>
                    <a:pt x="1959652" y="7219"/>
                  </a:lnTo>
                  <a:lnTo>
                    <a:pt x="1924185" y="0"/>
                  </a:lnTo>
                  <a:lnTo>
                    <a:pt x="93230" y="0"/>
                  </a:lnTo>
                  <a:lnTo>
                    <a:pt x="57387" y="7219"/>
                  </a:lnTo>
                  <a:lnTo>
                    <a:pt x="27703" y="27021"/>
                  </a:lnTo>
                  <a:lnTo>
                    <a:pt x="7475" y="56620"/>
                  </a:lnTo>
                  <a:lnTo>
                    <a:pt x="0" y="93231"/>
                  </a:lnTo>
                  <a:lnTo>
                    <a:pt x="0" y="785003"/>
                  </a:lnTo>
                  <a:lnTo>
                    <a:pt x="7475" y="820777"/>
                  </a:lnTo>
                  <a:lnTo>
                    <a:pt x="27703" y="850468"/>
                  </a:lnTo>
                  <a:lnTo>
                    <a:pt x="57387" y="870735"/>
                  </a:lnTo>
                  <a:lnTo>
                    <a:pt x="93230" y="8782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8686" y="643928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40">
                  <a:moveTo>
                    <a:pt x="99021" y="891336"/>
                  </a:moveTo>
                  <a:lnTo>
                    <a:pt x="1929978" y="891336"/>
                  </a:lnTo>
                  <a:lnTo>
                    <a:pt x="1968153" y="883771"/>
                  </a:lnTo>
                  <a:lnTo>
                    <a:pt x="1999559" y="862923"/>
                  </a:lnTo>
                  <a:lnTo>
                    <a:pt x="2020853" y="831565"/>
                  </a:lnTo>
                  <a:lnTo>
                    <a:pt x="2028694" y="792467"/>
                  </a:lnTo>
                  <a:lnTo>
                    <a:pt x="2028694" y="100695"/>
                  </a:lnTo>
                  <a:lnTo>
                    <a:pt x="2020853" y="61375"/>
                  </a:lnTo>
                  <a:lnTo>
                    <a:pt x="1999559" y="29382"/>
                  </a:lnTo>
                  <a:lnTo>
                    <a:pt x="1968153" y="7871"/>
                  </a:lnTo>
                  <a:lnTo>
                    <a:pt x="1929978" y="0"/>
                  </a:lnTo>
                  <a:lnTo>
                    <a:pt x="99021" y="0"/>
                  </a:lnTo>
                  <a:lnTo>
                    <a:pt x="60671" y="7871"/>
                  </a:lnTo>
                  <a:lnTo>
                    <a:pt x="50338" y="14928"/>
                  </a:lnTo>
                  <a:lnTo>
                    <a:pt x="1929978" y="14928"/>
                  </a:lnTo>
                  <a:lnTo>
                    <a:pt x="1962980" y="21517"/>
                  </a:lnTo>
                  <a:lnTo>
                    <a:pt x="1990285" y="39645"/>
                  </a:lnTo>
                  <a:lnTo>
                    <a:pt x="2008878" y="66857"/>
                  </a:lnTo>
                  <a:lnTo>
                    <a:pt x="2015745" y="100695"/>
                  </a:lnTo>
                  <a:lnTo>
                    <a:pt x="2015745" y="792467"/>
                  </a:lnTo>
                  <a:lnTo>
                    <a:pt x="2008878" y="825530"/>
                  </a:lnTo>
                  <a:lnTo>
                    <a:pt x="1990285" y="852827"/>
                  </a:lnTo>
                  <a:lnTo>
                    <a:pt x="1962980" y="871384"/>
                  </a:lnTo>
                  <a:lnTo>
                    <a:pt x="1929978" y="878230"/>
                  </a:lnTo>
                  <a:lnTo>
                    <a:pt x="52300" y="878230"/>
                  </a:lnTo>
                  <a:lnTo>
                    <a:pt x="60671" y="883771"/>
                  </a:lnTo>
                  <a:lnTo>
                    <a:pt x="99021" y="891336"/>
                  </a:lnTo>
                  <a:close/>
                </a:path>
                <a:path w="2028825" h="891540">
                  <a:moveTo>
                    <a:pt x="52300" y="878230"/>
                  </a:moveTo>
                  <a:lnTo>
                    <a:pt x="99021" y="878230"/>
                  </a:lnTo>
                  <a:lnTo>
                    <a:pt x="65888" y="871384"/>
                  </a:lnTo>
                  <a:lnTo>
                    <a:pt x="38600" y="852827"/>
                  </a:lnTo>
                  <a:lnTo>
                    <a:pt x="20081" y="825530"/>
                  </a:lnTo>
                  <a:lnTo>
                    <a:pt x="13258" y="792467"/>
                  </a:lnTo>
                  <a:lnTo>
                    <a:pt x="13258" y="100695"/>
                  </a:lnTo>
                  <a:lnTo>
                    <a:pt x="20081" y="66857"/>
                  </a:lnTo>
                  <a:lnTo>
                    <a:pt x="38600" y="39645"/>
                  </a:lnTo>
                  <a:lnTo>
                    <a:pt x="65888" y="21517"/>
                  </a:lnTo>
                  <a:lnTo>
                    <a:pt x="99021" y="14928"/>
                  </a:lnTo>
                  <a:lnTo>
                    <a:pt x="50338" y="14928"/>
                  </a:lnTo>
                  <a:lnTo>
                    <a:pt x="29175" y="29382"/>
                  </a:lnTo>
                  <a:lnTo>
                    <a:pt x="7846" y="61375"/>
                  </a:lnTo>
                  <a:lnTo>
                    <a:pt x="0" y="100695"/>
                  </a:lnTo>
                  <a:lnTo>
                    <a:pt x="0" y="792467"/>
                  </a:lnTo>
                  <a:lnTo>
                    <a:pt x="7846" y="831565"/>
                  </a:lnTo>
                  <a:lnTo>
                    <a:pt x="29175" y="862923"/>
                  </a:lnTo>
                  <a:lnTo>
                    <a:pt x="52300" y="87823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14477" y="651391"/>
              <a:ext cx="2015489" cy="184785"/>
            </a:xfrm>
            <a:custGeom>
              <a:avLst/>
              <a:gdLst/>
              <a:ahLst/>
              <a:cxnLst/>
              <a:rect l="l" t="t" r="r" b="b"/>
              <a:pathLst>
                <a:path w="2015489" h="184784">
                  <a:moveTo>
                    <a:pt x="0" y="184633"/>
                  </a:moveTo>
                  <a:lnTo>
                    <a:pt x="2015436" y="184633"/>
                  </a:lnTo>
                  <a:lnTo>
                    <a:pt x="2015436" y="93230"/>
                  </a:lnTo>
                  <a:lnTo>
                    <a:pt x="2008248" y="56619"/>
                  </a:lnTo>
                  <a:lnTo>
                    <a:pt x="1988663" y="27020"/>
                  </a:lnTo>
                  <a:lnTo>
                    <a:pt x="1959652" y="7219"/>
                  </a:lnTo>
                  <a:lnTo>
                    <a:pt x="1924185" y="0"/>
                  </a:lnTo>
                  <a:lnTo>
                    <a:pt x="93230" y="0"/>
                  </a:lnTo>
                  <a:lnTo>
                    <a:pt x="57387" y="7219"/>
                  </a:lnTo>
                  <a:lnTo>
                    <a:pt x="27703" y="27020"/>
                  </a:lnTo>
                  <a:lnTo>
                    <a:pt x="7475" y="56619"/>
                  </a:lnTo>
                  <a:lnTo>
                    <a:pt x="0" y="93230"/>
                  </a:lnTo>
                  <a:lnTo>
                    <a:pt x="0" y="184633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8686" y="643928"/>
              <a:ext cx="2028825" cy="200025"/>
            </a:xfrm>
            <a:custGeom>
              <a:avLst/>
              <a:gdLst/>
              <a:ahLst/>
              <a:cxnLst/>
              <a:rect l="l" t="t" r="r" b="b"/>
              <a:pathLst>
                <a:path w="2028825" h="200025">
                  <a:moveTo>
                    <a:pt x="0" y="199561"/>
                  </a:moveTo>
                  <a:lnTo>
                    <a:pt x="2028694" y="199561"/>
                  </a:lnTo>
                  <a:lnTo>
                    <a:pt x="2028694" y="100694"/>
                  </a:lnTo>
                  <a:lnTo>
                    <a:pt x="2020853" y="61374"/>
                  </a:lnTo>
                  <a:lnTo>
                    <a:pt x="1999559" y="29381"/>
                  </a:lnTo>
                  <a:lnTo>
                    <a:pt x="1968153" y="7871"/>
                  </a:lnTo>
                  <a:lnTo>
                    <a:pt x="1929978" y="0"/>
                  </a:lnTo>
                  <a:lnTo>
                    <a:pt x="99021" y="0"/>
                  </a:lnTo>
                  <a:lnTo>
                    <a:pt x="60671" y="7871"/>
                  </a:lnTo>
                  <a:lnTo>
                    <a:pt x="50337" y="14928"/>
                  </a:lnTo>
                  <a:lnTo>
                    <a:pt x="1929978" y="14928"/>
                  </a:lnTo>
                  <a:lnTo>
                    <a:pt x="1962980" y="21517"/>
                  </a:lnTo>
                  <a:lnTo>
                    <a:pt x="1990285" y="39645"/>
                  </a:lnTo>
                  <a:lnTo>
                    <a:pt x="2008878" y="66856"/>
                  </a:lnTo>
                  <a:lnTo>
                    <a:pt x="2015745" y="100694"/>
                  </a:lnTo>
                  <a:lnTo>
                    <a:pt x="2015745" y="184632"/>
                  </a:lnTo>
                  <a:lnTo>
                    <a:pt x="0" y="184632"/>
                  </a:lnTo>
                  <a:lnTo>
                    <a:pt x="0" y="199561"/>
                  </a:lnTo>
                  <a:close/>
                </a:path>
                <a:path w="2028825" h="200025">
                  <a:moveTo>
                    <a:pt x="0" y="184632"/>
                  </a:moveTo>
                  <a:lnTo>
                    <a:pt x="13258" y="184632"/>
                  </a:lnTo>
                  <a:lnTo>
                    <a:pt x="13258" y="100694"/>
                  </a:lnTo>
                  <a:lnTo>
                    <a:pt x="20081" y="66856"/>
                  </a:lnTo>
                  <a:lnTo>
                    <a:pt x="38600" y="39645"/>
                  </a:lnTo>
                  <a:lnTo>
                    <a:pt x="65888" y="21517"/>
                  </a:lnTo>
                  <a:lnTo>
                    <a:pt x="99021" y="14928"/>
                  </a:lnTo>
                  <a:lnTo>
                    <a:pt x="50337" y="14928"/>
                  </a:lnTo>
                  <a:lnTo>
                    <a:pt x="29175" y="29381"/>
                  </a:lnTo>
                  <a:lnTo>
                    <a:pt x="7846" y="61374"/>
                  </a:lnTo>
                  <a:lnTo>
                    <a:pt x="0" y="100694"/>
                  </a:lnTo>
                  <a:lnTo>
                    <a:pt x="0" y="18463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7822" y="776462"/>
              <a:ext cx="2016125" cy="878205"/>
            </a:xfrm>
            <a:custGeom>
              <a:avLst/>
              <a:gdLst/>
              <a:ahLst/>
              <a:cxnLst/>
              <a:rect l="l" t="t" r="r" b="b"/>
              <a:pathLst>
                <a:path w="2016125" h="878205">
                  <a:moveTo>
                    <a:pt x="91414" y="878080"/>
                  </a:moveTo>
                  <a:lnTo>
                    <a:pt x="1922509" y="878080"/>
                  </a:lnTo>
                  <a:lnTo>
                    <a:pt x="1958287" y="870860"/>
                  </a:lnTo>
                  <a:lnTo>
                    <a:pt x="1987981" y="851058"/>
                  </a:lnTo>
                  <a:lnTo>
                    <a:pt x="2008249" y="821459"/>
                  </a:lnTo>
                  <a:lnTo>
                    <a:pt x="2015747" y="784849"/>
                  </a:lnTo>
                  <a:lnTo>
                    <a:pt x="2015747" y="93231"/>
                  </a:lnTo>
                  <a:lnTo>
                    <a:pt x="2008249" y="57391"/>
                  </a:lnTo>
                  <a:lnTo>
                    <a:pt x="1987981" y="27706"/>
                  </a:lnTo>
                  <a:lnTo>
                    <a:pt x="1958287" y="7476"/>
                  </a:lnTo>
                  <a:lnTo>
                    <a:pt x="1922509" y="0"/>
                  </a:lnTo>
                  <a:lnTo>
                    <a:pt x="91414" y="0"/>
                  </a:lnTo>
                  <a:lnTo>
                    <a:pt x="55855" y="7476"/>
                  </a:lnTo>
                  <a:lnTo>
                    <a:pt x="26795" y="27706"/>
                  </a:lnTo>
                  <a:lnTo>
                    <a:pt x="7191" y="57391"/>
                  </a:lnTo>
                  <a:lnTo>
                    <a:pt x="0" y="93231"/>
                  </a:lnTo>
                  <a:lnTo>
                    <a:pt x="0" y="784849"/>
                  </a:lnTo>
                  <a:lnTo>
                    <a:pt x="7191" y="821459"/>
                  </a:lnTo>
                  <a:lnTo>
                    <a:pt x="26795" y="851058"/>
                  </a:lnTo>
                  <a:lnTo>
                    <a:pt x="55855" y="870860"/>
                  </a:lnTo>
                  <a:lnTo>
                    <a:pt x="91414" y="87808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0519" y="770675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98869" y="891335"/>
                  </a:moveTo>
                  <a:lnTo>
                    <a:pt x="1929831" y="891335"/>
                  </a:lnTo>
                  <a:lnTo>
                    <a:pt x="1968841" y="883463"/>
                  </a:lnTo>
                  <a:lnTo>
                    <a:pt x="2000154" y="861950"/>
                  </a:lnTo>
                  <a:lnTo>
                    <a:pt x="2020984" y="829956"/>
                  </a:lnTo>
                  <a:lnTo>
                    <a:pt x="2028546" y="790637"/>
                  </a:lnTo>
                  <a:lnTo>
                    <a:pt x="2028546" y="99019"/>
                  </a:lnTo>
                  <a:lnTo>
                    <a:pt x="2020984" y="60668"/>
                  </a:lnTo>
                  <a:lnTo>
                    <a:pt x="2000154" y="29172"/>
                  </a:lnTo>
                  <a:lnTo>
                    <a:pt x="1968841" y="7845"/>
                  </a:lnTo>
                  <a:lnTo>
                    <a:pt x="1929831" y="0"/>
                  </a:lnTo>
                  <a:lnTo>
                    <a:pt x="98869" y="0"/>
                  </a:lnTo>
                  <a:lnTo>
                    <a:pt x="60543" y="7845"/>
                  </a:lnTo>
                  <a:lnTo>
                    <a:pt x="52569" y="13253"/>
                  </a:lnTo>
                  <a:lnTo>
                    <a:pt x="1929831" y="13253"/>
                  </a:lnTo>
                  <a:lnTo>
                    <a:pt x="1962833" y="20077"/>
                  </a:lnTo>
                  <a:lnTo>
                    <a:pt x="1990138" y="38598"/>
                  </a:lnTo>
                  <a:lnTo>
                    <a:pt x="2008730" y="65888"/>
                  </a:lnTo>
                  <a:lnTo>
                    <a:pt x="2015597" y="99019"/>
                  </a:lnTo>
                  <a:lnTo>
                    <a:pt x="2015597" y="790637"/>
                  </a:lnTo>
                  <a:lnTo>
                    <a:pt x="2008730" y="824472"/>
                  </a:lnTo>
                  <a:lnTo>
                    <a:pt x="1990138" y="851682"/>
                  </a:lnTo>
                  <a:lnTo>
                    <a:pt x="1962833" y="869811"/>
                  </a:lnTo>
                  <a:lnTo>
                    <a:pt x="1929831" y="876400"/>
                  </a:lnTo>
                  <a:lnTo>
                    <a:pt x="50219" y="876400"/>
                  </a:lnTo>
                  <a:lnTo>
                    <a:pt x="60543" y="883463"/>
                  </a:lnTo>
                  <a:lnTo>
                    <a:pt x="98869" y="891335"/>
                  </a:lnTo>
                  <a:close/>
                </a:path>
                <a:path w="2028825" h="891539">
                  <a:moveTo>
                    <a:pt x="50219" y="876400"/>
                  </a:moveTo>
                  <a:lnTo>
                    <a:pt x="98869" y="876400"/>
                  </a:lnTo>
                  <a:lnTo>
                    <a:pt x="65741" y="869811"/>
                  </a:lnTo>
                  <a:lnTo>
                    <a:pt x="38452" y="851682"/>
                  </a:lnTo>
                  <a:lnTo>
                    <a:pt x="19931" y="824472"/>
                  </a:lnTo>
                  <a:lnTo>
                    <a:pt x="13106" y="790637"/>
                  </a:lnTo>
                  <a:lnTo>
                    <a:pt x="13106" y="99019"/>
                  </a:lnTo>
                  <a:lnTo>
                    <a:pt x="19931" y="65888"/>
                  </a:lnTo>
                  <a:lnTo>
                    <a:pt x="38452" y="38598"/>
                  </a:lnTo>
                  <a:lnTo>
                    <a:pt x="65741" y="20077"/>
                  </a:lnTo>
                  <a:lnTo>
                    <a:pt x="98869" y="13253"/>
                  </a:lnTo>
                  <a:lnTo>
                    <a:pt x="52569" y="13253"/>
                  </a:lnTo>
                  <a:lnTo>
                    <a:pt x="29098" y="29172"/>
                  </a:lnTo>
                  <a:lnTo>
                    <a:pt x="7822" y="60668"/>
                  </a:lnTo>
                  <a:lnTo>
                    <a:pt x="0" y="99019"/>
                  </a:lnTo>
                  <a:lnTo>
                    <a:pt x="0" y="790637"/>
                  </a:lnTo>
                  <a:lnTo>
                    <a:pt x="7822" y="829956"/>
                  </a:lnTo>
                  <a:lnTo>
                    <a:pt x="29098" y="861950"/>
                  </a:lnTo>
                  <a:lnTo>
                    <a:pt x="50219" y="87640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7822" y="776462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4">
                  <a:moveTo>
                    <a:pt x="0" y="184482"/>
                  </a:moveTo>
                  <a:lnTo>
                    <a:pt x="2015747" y="184482"/>
                  </a:lnTo>
                  <a:lnTo>
                    <a:pt x="2015747" y="93231"/>
                  </a:lnTo>
                  <a:lnTo>
                    <a:pt x="2008249" y="57391"/>
                  </a:lnTo>
                  <a:lnTo>
                    <a:pt x="1987981" y="27706"/>
                  </a:lnTo>
                  <a:lnTo>
                    <a:pt x="1958287" y="7476"/>
                  </a:lnTo>
                  <a:lnTo>
                    <a:pt x="1922509" y="0"/>
                  </a:lnTo>
                  <a:lnTo>
                    <a:pt x="91414" y="0"/>
                  </a:lnTo>
                  <a:lnTo>
                    <a:pt x="55855" y="7476"/>
                  </a:lnTo>
                  <a:lnTo>
                    <a:pt x="26795" y="27706"/>
                  </a:lnTo>
                  <a:lnTo>
                    <a:pt x="7191" y="57391"/>
                  </a:lnTo>
                  <a:lnTo>
                    <a:pt x="0" y="93231"/>
                  </a:lnTo>
                  <a:lnTo>
                    <a:pt x="0" y="184482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0519" y="770675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19">
                  <a:moveTo>
                    <a:pt x="0" y="197735"/>
                  </a:moveTo>
                  <a:lnTo>
                    <a:pt x="2028546" y="197735"/>
                  </a:lnTo>
                  <a:lnTo>
                    <a:pt x="2028546" y="99019"/>
                  </a:lnTo>
                  <a:lnTo>
                    <a:pt x="2020984" y="60668"/>
                  </a:lnTo>
                  <a:lnTo>
                    <a:pt x="2000154" y="29172"/>
                  </a:lnTo>
                  <a:lnTo>
                    <a:pt x="1968841" y="7845"/>
                  </a:lnTo>
                  <a:lnTo>
                    <a:pt x="1929831" y="0"/>
                  </a:lnTo>
                  <a:lnTo>
                    <a:pt x="98869" y="0"/>
                  </a:lnTo>
                  <a:lnTo>
                    <a:pt x="60543" y="7845"/>
                  </a:lnTo>
                  <a:lnTo>
                    <a:pt x="52569" y="13253"/>
                  </a:lnTo>
                  <a:lnTo>
                    <a:pt x="1929831" y="13253"/>
                  </a:lnTo>
                  <a:lnTo>
                    <a:pt x="1962833" y="20077"/>
                  </a:lnTo>
                  <a:lnTo>
                    <a:pt x="1990138" y="38598"/>
                  </a:lnTo>
                  <a:lnTo>
                    <a:pt x="2008730" y="65888"/>
                  </a:lnTo>
                  <a:lnTo>
                    <a:pt x="2015597" y="99019"/>
                  </a:lnTo>
                  <a:lnTo>
                    <a:pt x="2015597" y="182806"/>
                  </a:lnTo>
                  <a:lnTo>
                    <a:pt x="0" y="182806"/>
                  </a:lnTo>
                  <a:lnTo>
                    <a:pt x="0" y="197735"/>
                  </a:lnTo>
                  <a:close/>
                </a:path>
                <a:path w="2028825" h="198119">
                  <a:moveTo>
                    <a:pt x="0" y="182806"/>
                  </a:moveTo>
                  <a:lnTo>
                    <a:pt x="13106" y="182806"/>
                  </a:lnTo>
                  <a:lnTo>
                    <a:pt x="13106" y="99019"/>
                  </a:lnTo>
                  <a:lnTo>
                    <a:pt x="19931" y="65888"/>
                  </a:lnTo>
                  <a:lnTo>
                    <a:pt x="38452" y="38598"/>
                  </a:lnTo>
                  <a:lnTo>
                    <a:pt x="65741" y="20077"/>
                  </a:lnTo>
                  <a:lnTo>
                    <a:pt x="98869" y="13253"/>
                  </a:lnTo>
                  <a:lnTo>
                    <a:pt x="52569" y="13253"/>
                  </a:lnTo>
                  <a:lnTo>
                    <a:pt x="29098" y="29172"/>
                  </a:lnTo>
                  <a:lnTo>
                    <a:pt x="7822" y="60668"/>
                  </a:lnTo>
                  <a:lnTo>
                    <a:pt x="0" y="99019"/>
                  </a:lnTo>
                  <a:lnTo>
                    <a:pt x="0" y="18280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777574" y="1138853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CSE4</a:t>
            </a:r>
            <a:r>
              <a:rPr lang="en-US" sz="1800" spc="-5" dirty="0"/>
              <a:t>98R</a:t>
            </a:r>
            <a:r>
              <a:rPr sz="1800" spc="-5" dirty="0"/>
              <a:t>.1</a:t>
            </a:r>
            <a:r>
              <a:rPr lang="en-US" sz="1800" spc="-5" dirty="0"/>
              <a:t>5</a:t>
            </a:r>
            <a:endParaRPr sz="1800" dirty="0"/>
          </a:p>
        </p:txBody>
      </p:sp>
      <p:sp>
        <p:nvSpPr>
          <p:cNvPr id="104" name="object 104"/>
          <p:cNvSpPr txBox="1"/>
          <p:nvPr/>
        </p:nvSpPr>
        <p:spPr>
          <a:xfrm>
            <a:off x="7153512" y="4608889"/>
            <a:ext cx="15113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</a:pPr>
            <a:r>
              <a:rPr lang="en-US" sz="1500" b="1" spc="-5" dirty="0">
                <a:solidFill>
                  <a:srgbClr val="424242"/>
                </a:solidFill>
                <a:latin typeface="Courier New"/>
                <a:cs typeface="Courier New"/>
              </a:rPr>
              <a:t>Research</a:t>
            </a:r>
            <a:endParaRPr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59229" cy="476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5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2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54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0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3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310309" y="4414672"/>
            <a:ext cx="3834129" cy="728980"/>
            <a:chOff x="5310309" y="4414672"/>
            <a:chExt cx="3834129" cy="728980"/>
          </a:xfrm>
        </p:grpSpPr>
        <p:sp>
          <p:nvSpPr>
            <p:cNvPr id="44" name="object 44"/>
            <p:cNvSpPr/>
            <p:nvPr/>
          </p:nvSpPr>
          <p:spPr>
            <a:xfrm>
              <a:off x="5310302" y="4414672"/>
              <a:ext cx="3834129" cy="728980"/>
            </a:xfrm>
            <a:custGeom>
              <a:avLst/>
              <a:gdLst/>
              <a:ahLst/>
              <a:cxnLst/>
              <a:rect l="l" t="t" r="r" b="b"/>
              <a:pathLst>
                <a:path w="3834129" h="728979">
                  <a:moveTo>
                    <a:pt x="3833698" y="398894"/>
                  </a:moveTo>
                  <a:lnTo>
                    <a:pt x="3814978" y="364210"/>
                  </a:lnTo>
                  <a:lnTo>
                    <a:pt x="3790327" y="324802"/>
                  </a:lnTo>
                  <a:lnTo>
                    <a:pt x="3762946" y="286702"/>
                  </a:lnTo>
                  <a:lnTo>
                    <a:pt x="3732834" y="250063"/>
                  </a:lnTo>
                  <a:lnTo>
                    <a:pt x="3699980" y="214985"/>
                  </a:lnTo>
                  <a:lnTo>
                    <a:pt x="3663251" y="180657"/>
                  </a:lnTo>
                  <a:lnTo>
                    <a:pt x="3624834" y="149313"/>
                  </a:lnTo>
                  <a:lnTo>
                    <a:pt x="3584867" y="120954"/>
                  </a:lnTo>
                  <a:lnTo>
                    <a:pt x="3543516" y="95580"/>
                  </a:lnTo>
                  <a:lnTo>
                    <a:pt x="3500932" y="73177"/>
                  </a:lnTo>
                  <a:lnTo>
                    <a:pt x="3457257" y="53771"/>
                  </a:lnTo>
                  <a:lnTo>
                    <a:pt x="3412655" y="37338"/>
                  </a:lnTo>
                  <a:lnTo>
                    <a:pt x="3367278" y="23901"/>
                  </a:lnTo>
                  <a:lnTo>
                    <a:pt x="3321291" y="13449"/>
                  </a:lnTo>
                  <a:lnTo>
                    <a:pt x="3274834" y="5981"/>
                  </a:lnTo>
                  <a:lnTo>
                    <a:pt x="3228073" y="1498"/>
                  </a:lnTo>
                  <a:lnTo>
                    <a:pt x="3181159" y="0"/>
                  </a:lnTo>
                  <a:lnTo>
                    <a:pt x="3134233" y="1498"/>
                  </a:lnTo>
                  <a:lnTo>
                    <a:pt x="3087471" y="5981"/>
                  </a:lnTo>
                  <a:lnTo>
                    <a:pt x="3041015" y="13449"/>
                  </a:lnTo>
                  <a:lnTo>
                    <a:pt x="2995028" y="23901"/>
                  </a:lnTo>
                  <a:lnTo>
                    <a:pt x="2949651" y="37338"/>
                  </a:lnTo>
                  <a:lnTo>
                    <a:pt x="2905048" y="53771"/>
                  </a:lnTo>
                  <a:lnTo>
                    <a:pt x="2861360" y="73177"/>
                  </a:lnTo>
                  <a:lnTo>
                    <a:pt x="2818765" y="95580"/>
                  </a:lnTo>
                  <a:lnTo>
                    <a:pt x="2777401" y="120954"/>
                  </a:lnTo>
                  <a:lnTo>
                    <a:pt x="2737421" y="149313"/>
                  </a:lnTo>
                  <a:lnTo>
                    <a:pt x="2698978" y="180657"/>
                  </a:lnTo>
                  <a:lnTo>
                    <a:pt x="2662237" y="214985"/>
                  </a:lnTo>
                  <a:lnTo>
                    <a:pt x="2625255" y="250190"/>
                  </a:lnTo>
                  <a:lnTo>
                    <a:pt x="2587142" y="283387"/>
                  </a:lnTo>
                  <a:lnTo>
                    <a:pt x="2547924" y="314579"/>
                  </a:lnTo>
                  <a:lnTo>
                    <a:pt x="2507665" y="343763"/>
                  </a:lnTo>
                  <a:lnTo>
                    <a:pt x="2466429" y="370928"/>
                  </a:lnTo>
                  <a:lnTo>
                    <a:pt x="2424303" y="396087"/>
                  </a:lnTo>
                  <a:lnTo>
                    <a:pt x="2381339" y="419227"/>
                  </a:lnTo>
                  <a:lnTo>
                    <a:pt x="2337625" y="440372"/>
                  </a:lnTo>
                  <a:lnTo>
                    <a:pt x="2293213" y="459486"/>
                  </a:lnTo>
                  <a:lnTo>
                    <a:pt x="2248166" y="476605"/>
                  </a:lnTo>
                  <a:lnTo>
                    <a:pt x="2202573" y="491693"/>
                  </a:lnTo>
                  <a:lnTo>
                    <a:pt x="2156498" y="504786"/>
                  </a:lnTo>
                  <a:lnTo>
                    <a:pt x="2110003" y="515861"/>
                  </a:lnTo>
                  <a:lnTo>
                    <a:pt x="2063165" y="524916"/>
                  </a:lnTo>
                  <a:lnTo>
                    <a:pt x="2016036" y="531964"/>
                  </a:lnTo>
                  <a:lnTo>
                    <a:pt x="1968715" y="536994"/>
                  </a:lnTo>
                  <a:lnTo>
                    <a:pt x="1956803" y="537756"/>
                  </a:lnTo>
                  <a:lnTo>
                    <a:pt x="1944903" y="536994"/>
                  </a:lnTo>
                  <a:lnTo>
                    <a:pt x="1897545" y="531964"/>
                  </a:lnTo>
                  <a:lnTo>
                    <a:pt x="1850390" y="524916"/>
                  </a:lnTo>
                  <a:lnTo>
                    <a:pt x="1803514" y="515861"/>
                  </a:lnTo>
                  <a:lnTo>
                    <a:pt x="1756994" y="504786"/>
                  </a:lnTo>
                  <a:lnTo>
                    <a:pt x="1710880" y="491693"/>
                  </a:lnTo>
                  <a:lnTo>
                    <a:pt x="1665249" y="476605"/>
                  </a:lnTo>
                  <a:lnTo>
                    <a:pt x="1620189" y="459486"/>
                  </a:lnTo>
                  <a:lnTo>
                    <a:pt x="1575739" y="440372"/>
                  </a:lnTo>
                  <a:lnTo>
                    <a:pt x="1531988" y="419227"/>
                  </a:lnTo>
                  <a:lnTo>
                    <a:pt x="1488998" y="396087"/>
                  </a:lnTo>
                  <a:lnTo>
                    <a:pt x="1446834" y="370928"/>
                  </a:lnTo>
                  <a:lnTo>
                    <a:pt x="1405585" y="343763"/>
                  </a:lnTo>
                  <a:lnTo>
                    <a:pt x="1365313" y="314579"/>
                  </a:lnTo>
                  <a:lnTo>
                    <a:pt x="1326070" y="283387"/>
                  </a:lnTo>
                  <a:lnTo>
                    <a:pt x="1287945" y="250190"/>
                  </a:lnTo>
                  <a:lnTo>
                    <a:pt x="1251013" y="214972"/>
                  </a:lnTo>
                  <a:lnTo>
                    <a:pt x="1214424" y="180657"/>
                  </a:lnTo>
                  <a:lnTo>
                    <a:pt x="1176147" y="149313"/>
                  </a:lnTo>
                  <a:lnTo>
                    <a:pt x="1136319" y="120954"/>
                  </a:lnTo>
                  <a:lnTo>
                    <a:pt x="1095082" y="95580"/>
                  </a:lnTo>
                  <a:lnTo>
                    <a:pt x="1052601" y="73177"/>
                  </a:lnTo>
                  <a:lnTo>
                    <a:pt x="1009027" y="53771"/>
                  </a:lnTo>
                  <a:lnTo>
                    <a:pt x="964514" y="37338"/>
                  </a:lnTo>
                  <a:lnTo>
                    <a:pt x="919213" y="23901"/>
                  </a:lnTo>
                  <a:lnTo>
                    <a:pt x="873277" y="13449"/>
                  </a:lnTo>
                  <a:lnTo>
                    <a:pt x="826884" y="5981"/>
                  </a:lnTo>
                  <a:lnTo>
                    <a:pt x="780161" y="1498"/>
                  </a:lnTo>
                  <a:lnTo>
                    <a:pt x="733285" y="0"/>
                  </a:lnTo>
                  <a:lnTo>
                    <a:pt x="686409" y="1498"/>
                  </a:lnTo>
                  <a:lnTo>
                    <a:pt x="639686" y="5981"/>
                  </a:lnTo>
                  <a:lnTo>
                    <a:pt x="593255" y="13449"/>
                  </a:lnTo>
                  <a:lnTo>
                    <a:pt x="547281" y="23901"/>
                  </a:lnTo>
                  <a:lnTo>
                    <a:pt x="501916" y="37338"/>
                  </a:lnTo>
                  <a:lnTo>
                    <a:pt x="457314" y="53771"/>
                  </a:lnTo>
                  <a:lnTo>
                    <a:pt x="413639" y="73177"/>
                  </a:lnTo>
                  <a:lnTo>
                    <a:pt x="371043" y="95580"/>
                  </a:lnTo>
                  <a:lnTo>
                    <a:pt x="329679" y="120954"/>
                  </a:lnTo>
                  <a:lnTo>
                    <a:pt x="289712" y="149313"/>
                  </a:lnTo>
                  <a:lnTo>
                    <a:pt x="251282" y="180657"/>
                  </a:lnTo>
                  <a:lnTo>
                    <a:pt x="214566" y="214985"/>
                  </a:lnTo>
                  <a:lnTo>
                    <a:pt x="181546" y="250063"/>
                  </a:lnTo>
                  <a:lnTo>
                    <a:pt x="151295" y="286702"/>
                  </a:lnTo>
                  <a:lnTo>
                    <a:pt x="123786" y="324802"/>
                  </a:lnTo>
                  <a:lnTo>
                    <a:pt x="99034" y="364210"/>
                  </a:lnTo>
                  <a:lnTo>
                    <a:pt x="77025" y="404799"/>
                  </a:lnTo>
                  <a:lnTo>
                    <a:pt x="57772" y="446405"/>
                  </a:lnTo>
                  <a:lnTo>
                    <a:pt x="41262" y="488924"/>
                  </a:lnTo>
                  <a:lnTo>
                    <a:pt x="27508" y="532206"/>
                  </a:lnTo>
                  <a:lnTo>
                    <a:pt x="16510" y="576097"/>
                  </a:lnTo>
                  <a:lnTo>
                    <a:pt x="8255" y="620483"/>
                  </a:lnTo>
                  <a:lnTo>
                    <a:pt x="2755" y="665226"/>
                  </a:lnTo>
                  <a:lnTo>
                    <a:pt x="0" y="710171"/>
                  </a:lnTo>
                  <a:lnTo>
                    <a:pt x="0" y="728827"/>
                  </a:lnTo>
                  <a:lnTo>
                    <a:pt x="713244" y="728827"/>
                  </a:lnTo>
                  <a:lnTo>
                    <a:pt x="1251013" y="728827"/>
                  </a:lnTo>
                  <a:lnTo>
                    <a:pt x="3833698" y="728827"/>
                  </a:lnTo>
                  <a:lnTo>
                    <a:pt x="3833698" y="398894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61051" y="4678146"/>
              <a:ext cx="3783329" cy="465455"/>
            </a:xfrm>
            <a:custGeom>
              <a:avLst/>
              <a:gdLst/>
              <a:ahLst/>
              <a:cxnLst/>
              <a:rect l="l" t="t" r="r" b="b"/>
              <a:pathLst>
                <a:path w="3783329" h="465454">
                  <a:moveTo>
                    <a:pt x="1582775" y="465353"/>
                  </a:moveTo>
                  <a:lnTo>
                    <a:pt x="1524990" y="441109"/>
                  </a:lnTo>
                  <a:lnTo>
                    <a:pt x="1481239" y="419925"/>
                  </a:lnTo>
                  <a:lnTo>
                    <a:pt x="1438249" y="396709"/>
                  </a:lnTo>
                  <a:lnTo>
                    <a:pt x="1396085" y="371487"/>
                  </a:lnTo>
                  <a:lnTo>
                    <a:pt x="1354836" y="344246"/>
                  </a:lnTo>
                  <a:lnTo>
                    <a:pt x="1314564" y="314972"/>
                  </a:lnTo>
                  <a:lnTo>
                    <a:pt x="1275321" y="283692"/>
                  </a:lnTo>
                  <a:lnTo>
                    <a:pt x="1237195" y="250393"/>
                  </a:lnTo>
                  <a:lnTo>
                    <a:pt x="1200264" y="215074"/>
                  </a:lnTo>
                  <a:lnTo>
                    <a:pt x="1163675" y="180733"/>
                  </a:lnTo>
                  <a:lnTo>
                    <a:pt x="1125397" y="149364"/>
                  </a:lnTo>
                  <a:lnTo>
                    <a:pt x="1085570" y="120992"/>
                  </a:lnTo>
                  <a:lnTo>
                    <a:pt x="1044333" y="95592"/>
                  </a:lnTo>
                  <a:lnTo>
                    <a:pt x="1001852" y="73190"/>
                  </a:lnTo>
                  <a:lnTo>
                    <a:pt x="958278" y="53771"/>
                  </a:lnTo>
                  <a:lnTo>
                    <a:pt x="913765" y="37350"/>
                  </a:lnTo>
                  <a:lnTo>
                    <a:pt x="868464" y="23901"/>
                  </a:lnTo>
                  <a:lnTo>
                    <a:pt x="822528" y="13449"/>
                  </a:lnTo>
                  <a:lnTo>
                    <a:pt x="776135" y="5981"/>
                  </a:lnTo>
                  <a:lnTo>
                    <a:pt x="729411" y="1498"/>
                  </a:lnTo>
                  <a:lnTo>
                    <a:pt x="682536" y="0"/>
                  </a:lnTo>
                  <a:lnTo>
                    <a:pt x="635660" y="1498"/>
                  </a:lnTo>
                  <a:lnTo>
                    <a:pt x="588937" y="5981"/>
                  </a:lnTo>
                  <a:lnTo>
                    <a:pt x="542505" y="13449"/>
                  </a:lnTo>
                  <a:lnTo>
                    <a:pt x="496531" y="23901"/>
                  </a:lnTo>
                  <a:lnTo>
                    <a:pt x="451167" y="37350"/>
                  </a:lnTo>
                  <a:lnTo>
                    <a:pt x="406565" y="53771"/>
                  </a:lnTo>
                  <a:lnTo>
                    <a:pt x="362889" y="73190"/>
                  </a:lnTo>
                  <a:lnTo>
                    <a:pt x="320294" y="95592"/>
                  </a:lnTo>
                  <a:lnTo>
                    <a:pt x="278930" y="120992"/>
                  </a:lnTo>
                  <a:lnTo>
                    <a:pt x="238963" y="149364"/>
                  </a:lnTo>
                  <a:lnTo>
                    <a:pt x="200533" y="180733"/>
                  </a:lnTo>
                  <a:lnTo>
                    <a:pt x="163817" y="215087"/>
                  </a:lnTo>
                  <a:lnTo>
                    <a:pt x="130797" y="250317"/>
                  </a:lnTo>
                  <a:lnTo>
                    <a:pt x="100545" y="287096"/>
                  </a:lnTo>
                  <a:lnTo>
                    <a:pt x="73037" y="325323"/>
                  </a:lnTo>
                  <a:lnTo>
                    <a:pt x="48285" y="364845"/>
                  </a:lnTo>
                  <a:lnTo>
                    <a:pt x="26276" y="405536"/>
                  </a:lnTo>
                  <a:lnTo>
                    <a:pt x="7023" y="447243"/>
                  </a:lnTo>
                  <a:lnTo>
                    <a:pt x="0" y="465353"/>
                  </a:lnTo>
                  <a:lnTo>
                    <a:pt x="805929" y="465353"/>
                  </a:lnTo>
                  <a:lnTo>
                    <a:pt x="1200264" y="465353"/>
                  </a:lnTo>
                  <a:lnTo>
                    <a:pt x="1364056" y="465353"/>
                  </a:lnTo>
                  <a:lnTo>
                    <a:pt x="1416862" y="465353"/>
                  </a:lnTo>
                  <a:lnTo>
                    <a:pt x="1582775" y="465353"/>
                  </a:lnTo>
                  <a:close/>
                </a:path>
                <a:path w="3783329" h="465454">
                  <a:moveTo>
                    <a:pt x="3782949" y="399618"/>
                  </a:moveTo>
                  <a:lnTo>
                    <a:pt x="3764229" y="364845"/>
                  </a:lnTo>
                  <a:lnTo>
                    <a:pt x="3739578" y="325323"/>
                  </a:lnTo>
                  <a:lnTo>
                    <a:pt x="3712197" y="287096"/>
                  </a:lnTo>
                  <a:lnTo>
                    <a:pt x="3682085" y="250317"/>
                  </a:lnTo>
                  <a:lnTo>
                    <a:pt x="3649230" y="215087"/>
                  </a:lnTo>
                  <a:lnTo>
                    <a:pt x="3612502" y="180733"/>
                  </a:lnTo>
                  <a:lnTo>
                    <a:pt x="3574084" y="149364"/>
                  </a:lnTo>
                  <a:lnTo>
                    <a:pt x="3534118" y="120992"/>
                  </a:lnTo>
                  <a:lnTo>
                    <a:pt x="3492766" y="95592"/>
                  </a:lnTo>
                  <a:lnTo>
                    <a:pt x="3450183" y="73190"/>
                  </a:lnTo>
                  <a:lnTo>
                    <a:pt x="3406508" y="53771"/>
                  </a:lnTo>
                  <a:lnTo>
                    <a:pt x="3361906" y="37350"/>
                  </a:lnTo>
                  <a:lnTo>
                    <a:pt x="3316528" y="23901"/>
                  </a:lnTo>
                  <a:lnTo>
                    <a:pt x="3270542" y="13449"/>
                  </a:lnTo>
                  <a:lnTo>
                    <a:pt x="3224085" y="5981"/>
                  </a:lnTo>
                  <a:lnTo>
                    <a:pt x="3177324" y="1498"/>
                  </a:lnTo>
                  <a:lnTo>
                    <a:pt x="3130410" y="0"/>
                  </a:lnTo>
                  <a:lnTo>
                    <a:pt x="3083483" y="1498"/>
                  </a:lnTo>
                  <a:lnTo>
                    <a:pt x="3036722" y="5981"/>
                  </a:lnTo>
                  <a:lnTo>
                    <a:pt x="2990265" y="13449"/>
                  </a:lnTo>
                  <a:lnTo>
                    <a:pt x="2944279" y="23901"/>
                  </a:lnTo>
                  <a:lnTo>
                    <a:pt x="2898902" y="37350"/>
                  </a:lnTo>
                  <a:lnTo>
                    <a:pt x="2854299" y="53771"/>
                  </a:lnTo>
                  <a:lnTo>
                    <a:pt x="2810611" y="73190"/>
                  </a:lnTo>
                  <a:lnTo>
                    <a:pt x="2768015" y="95592"/>
                  </a:lnTo>
                  <a:lnTo>
                    <a:pt x="2726652" y="120992"/>
                  </a:lnTo>
                  <a:lnTo>
                    <a:pt x="2686672" y="149364"/>
                  </a:lnTo>
                  <a:lnTo>
                    <a:pt x="2648229" y="180733"/>
                  </a:lnTo>
                  <a:lnTo>
                    <a:pt x="2611488" y="215087"/>
                  </a:lnTo>
                  <a:lnTo>
                    <a:pt x="2574506" y="250393"/>
                  </a:lnTo>
                  <a:lnTo>
                    <a:pt x="2536393" y="283692"/>
                  </a:lnTo>
                  <a:lnTo>
                    <a:pt x="2497175" y="314972"/>
                  </a:lnTo>
                  <a:lnTo>
                    <a:pt x="2456916" y="344246"/>
                  </a:lnTo>
                  <a:lnTo>
                    <a:pt x="2415679" y="371487"/>
                  </a:lnTo>
                  <a:lnTo>
                    <a:pt x="2373553" y="396709"/>
                  </a:lnTo>
                  <a:lnTo>
                    <a:pt x="2330589" y="419925"/>
                  </a:lnTo>
                  <a:lnTo>
                    <a:pt x="2286876" y="441109"/>
                  </a:lnTo>
                  <a:lnTo>
                    <a:pt x="2242464" y="460286"/>
                  </a:lnTo>
                  <a:lnTo>
                    <a:pt x="2229129" y="465353"/>
                  </a:lnTo>
                  <a:lnTo>
                    <a:pt x="2395410" y="465353"/>
                  </a:lnTo>
                  <a:lnTo>
                    <a:pt x="2447658" y="465353"/>
                  </a:lnTo>
                  <a:lnTo>
                    <a:pt x="2611450" y="465353"/>
                  </a:lnTo>
                  <a:lnTo>
                    <a:pt x="3006394" y="465353"/>
                  </a:lnTo>
                  <a:lnTo>
                    <a:pt x="3782949" y="465353"/>
                  </a:lnTo>
                  <a:lnTo>
                    <a:pt x="3782949" y="399618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171484" y="369125"/>
            <a:ext cx="972819" cy="1452880"/>
            <a:chOff x="8171484" y="369125"/>
            <a:chExt cx="972819" cy="1452880"/>
          </a:xfrm>
        </p:grpSpPr>
        <p:sp>
          <p:nvSpPr>
            <p:cNvPr id="47" name="object 47"/>
            <p:cNvSpPr/>
            <p:nvPr/>
          </p:nvSpPr>
          <p:spPr>
            <a:xfrm>
              <a:off x="8171485" y="469480"/>
              <a:ext cx="972819" cy="1352550"/>
            </a:xfrm>
            <a:custGeom>
              <a:avLst/>
              <a:gdLst/>
              <a:ahLst/>
              <a:cxnLst/>
              <a:rect l="l" t="t" r="r" b="b"/>
              <a:pathLst>
                <a:path w="972820" h="1352550">
                  <a:moveTo>
                    <a:pt x="972515" y="36068"/>
                  </a:moveTo>
                  <a:lnTo>
                    <a:pt x="935863" y="21704"/>
                  </a:lnTo>
                  <a:lnTo>
                    <a:pt x="892568" y="9817"/>
                  </a:lnTo>
                  <a:lnTo>
                    <a:pt x="847572" y="2501"/>
                  </a:lnTo>
                  <a:lnTo>
                    <a:pt x="801141" y="0"/>
                  </a:lnTo>
                  <a:lnTo>
                    <a:pt x="0" y="0"/>
                  </a:lnTo>
                  <a:lnTo>
                    <a:pt x="0" y="426402"/>
                  </a:lnTo>
                  <a:lnTo>
                    <a:pt x="47002" y="429323"/>
                  </a:lnTo>
                  <a:lnTo>
                    <a:pt x="92290" y="437857"/>
                  </a:lnTo>
                  <a:lnTo>
                    <a:pt x="135509" y="451637"/>
                  </a:lnTo>
                  <a:lnTo>
                    <a:pt x="176288" y="470331"/>
                  </a:lnTo>
                  <a:lnTo>
                    <a:pt x="214287" y="493572"/>
                  </a:lnTo>
                  <a:lnTo>
                    <a:pt x="249135" y="521017"/>
                  </a:lnTo>
                  <a:lnTo>
                    <a:pt x="280492" y="552297"/>
                  </a:lnTo>
                  <a:lnTo>
                    <a:pt x="307987" y="587095"/>
                  </a:lnTo>
                  <a:lnTo>
                    <a:pt x="331292" y="625030"/>
                  </a:lnTo>
                  <a:lnTo>
                    <a:pt x="350024" y="665759"/>
                  </a:lnTo>
                  <a:lnTo>
                    <a:pt x="363855" y="708926"/>
                  </a:lnTo>
                  <a:lnTo>
                    <a:pt x="372402" y="754189"/>
                  </a:lnTo>
                  <a:lnTo>
                    <a:pt x="375335" y="801192"/>
                  </a:lnTo>
                  <a:lnTo>
                    <a:pt x="375335" y="852246"/>
                  </a:lnTo>
                  <a:lnTo>
                    <a:pt x="422351" y="855192"/>
                  </a:lnTo>
                  <a:lnTo>
                    <a:pt x="467614" y="863714"/>
                  </a:lnTo>
                  <a:lnTo>
                    <a:pt x="510794" y="877506"/>
                  </a:lnTo>
                  <a:lnTo>
                    <a:pt x="551522" y="896200"/>
                  </a:lnTo>
                  <a:lnTo>
                    <a:pt x="589457" y="919454"/>
                  </a:lnTo>
                  <a:lnTo>
                    <a:pt x="624243" y="946924"/>
                  </a:lnTo>
                  <a:lnTo>
                    <a:pt x="655535" y="978242"/>
                  </a:lnTo>
                  <a:lnTo>
                    <a:pt x="682967" y="1013079"/>
                  </a:lnTo>
                  <a:lnTo>
                    <a:pt x="706208" y="1051064"/>
                  </a:lnTo>
                  <a:lnTo>
                    <a:pt x="724903" y="1091857"/>
                  </a:lnTo>
                  <a:lnTo>
                    <a:pt x="738682" y="1135113"/>
                  </a:lnTo>
                  <a:lnTo>
                    <a:pt x="747217" y="1180477"/>
                  </a:lnTo>
                  <a:lnTo>
                    <a:pt x="750138" y="1227594"/>
                  </a:lnTo>
                  <a:lnTo>
                    <a:pt x="750138" y="1278648"/>
                  </a:lnTo>
                  <a:lnTo>
                    <a:pt x="761187" y="1278775"/>
                  </a:lnTo>
                  <a:lnTo>
                    <a:pt x="772185" y="1279156"/>
                  </a:lnTo>
                  <a:lnTo>
                    <a:pt x="839533" y="1289126"/>
                  </a:lnTo>
                  <a:lnTo>
                    <a:pt x="883119" y="1302664"/>
                  </a:lnTo>
                  <a:lnTo>
                    <a:pt x="924255" y="1321206"/>
                  </a:lnTo>
                  <a:lnTo>
                    <a:pt x="962571" y="1344383"/>
                  </a:lnTo>
                  <a:lnTo>
                    <a:pt x="972502" y="1352143"/>
                  </a:lnTo>
                  <a:lnTo>
                    <a:pt x="972502" y="1278648"/>
                  </a:lnTo>
                  <a:lnTo>
                    <a:pt x="972502" y="1226146"/>
                  </a:lnTo>
                  <a:lnTo>
                    <a:pt x="972515" y="816190"/>
                  </a:lnTo>
                  <a:lnTo>
                    <a:pt x="972515" y="478777"/>
                  </a:lnTo>
                  <a:lnTo>
                    <a:pt x="972515" y="36068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71828" y="369125"/>
              <a:ext cx="872490" cy="1299210"/>
            </a:xfrm>
            <a:custGeom>
              <a:avLst/>
              <a:gdLst/>
              <a:ahLst/>
              <a:cxnLst/>
              <a:rect l="l" t="t" r="r" b="b"/>
              <a:pathLst>
                <a:path w="872490" h="1299210">
                  <a:moveTo>
                    <a:pt x="872172" y="425831"/>
                  </a:moveTo>
                  <a:lnTo>
                    <a:pt x="872159" y="6477"/>
                  </a:lnTo>
                  <a:lnTo>
                    <a:pt x="847725" y="2501"/>
                  </a:lnTo>
                  <a:lnTo>
                    <a:pt x="801192" y="12"/>
                  </a:lnTo>
                  <a:lnTo>
                    <a:pt x="800950" y="12"/>
                  </a:lnTo>
                  <a:lnTo>
                    <a:pt x="0" y="12"/>
                  </a:lnTo>
                  <a:lnTo>
                    <a:pt x="0" y="425805"/>
                  </a:lnTo>
                  <a:lnTo>
                    <a:pt x="47129" y="428739"/>
                  </a:lnTo>
                  <a:lnTo>
                    <a:pt x="92494" y="437299"/>
                  </a:lnTo>
                  <a:lnTo>
                    <a:pt x="135750" y="451129"/>
                  </a:lnTo>
                  <a:lnTo>
                    <a:pt x="176542" y="469874"/>
                  </a:lnTo>
                  <a:lnTo>
                    <a:pt x="214528" y="493179"/>
                  </a:lnTo>
                  <a:lnTo>
                    <a:pt x="249364" y="520687"/>
                  </a:lnTo>
                  <a:lnTo>
                    <a:pt x="280695" y="552043"/>
                  </a:lnTo>
                  <a:lnTo>
                    <a:pt x="308152" y="586905"/>
                  </a:lnTo>
                  <a:lnTo>
                    <a:pt x="331406" y="624903"/>
                  </a:lnTo>
                  <a:lnTo>
                    <a:pt x="350113" y="665683"/>
                  </a:lnTo>
                  <a:lnTo>
                    <a:pt x="363893" y="708901"/>
                  </a:lnTo>
                  <a:lnTo>
                    <a:pt x="372427" y="754202"/>
                  </a:lnTo>
                  <a:lnTo>
                    <a:pt x="375348" y="801204"/>
                  </a:lnTo>
                  <a:lnTo>
                    <a:pt x="375348" y="852208"/>
                  </a:lnTo>
                  <a:lnTo>
                    <a:pt x="422363" y="855154"/>
                  </a:lnTo>
                  <a:lnTo>
                    <a:pt x="467626" y="863676"/>
                  </a:lnTo>
                  <a:lnTo>
                    <a:pt x="510806" y="877468"/>
                  </a:lnTo>
                  <a:lnTo>
                    <a:pt x="551548" y="896162"/>
                  </a:lnTo>
                  <a:lnTo>
                    <a:pt x="589483" y="919416"/>
                  </a:lnTo>
                  <a:lnTo>
                    <a:pt x="624281" y="946886"/>
                  </a:lnTo>
                  <a:lnTo>
                    <a:pt x="655574" y="978204"/>
                  </a:lnTo>
                  <a:lnTo>
                    <a:pt x="683018" y="1013040"/>
                  </a:lnTo>
                  <a:lnTo>
                    <a:pt x="706259" y="1051026"/>
                  </a:lnTo>
                  <a:lnTo>
                    <a:pt x="724941" y="1091819"/>
                  </a:lnTo>
                  <a:lnTo>
                    <a:pt x="738733" y="1135075"/>
                  </a:lnTo>
                  <a:lnTo>
                    <a:pt x="747255" y="1180439"/>
                  </a:lnTo>
                  <a:lnTo>
                    <a:pt x="750176" y="1227569"/>
                  </a:lnTo>
                  <a:lnTo>
                    <a:pt x="750176" y="1278623"/>
                  </a:lnTo>
                  <a:lnTo>
                    <a:pt x="761238" y="1278750"/>
                  </a:lnTo>
                  <a:lnTo>
                    <a:pt x="772223" y="1279144"/>
                  </a:lnTo>
                  <a:lnTo>
                    <a:pt x="783107" y="1279842"/>
                  </a:lnTo>
                  <a:lnTo>
                    <a:pt x="793838" y="1280909"/>
                  </a:lnTo>
                  <a:lnTo>
                    <a:pt x="839546" y="1289088"/>
                  </a:lnTo>
                  <a:lnTo>
                    <a:pt x="872172" y="1299210"/>
                  </a:lnTo>
                  <a:lnTo>
                    <a:pt x="872172" y="1278623"/>
                  </a:lnTo>
                  <a:lnTo>
                    <a:pt x="872172" y="1149908"/>
                  </a:lnTo>
                  <a:lnTo>
                    <a:pt x="872172" y="852233"/>
                  </a:lnTo>
                  <a:lnTo>
                    <a:pt x="872172" y="554837"/>
                  </a:lnTo>
                  <a:lnTo>
                    <a:pt x="872172" y="425831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98724" y="1096373"/>
            <a:ext cx="669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Why did we chose DTC for our</a:t>
            </a:r>
            <a:r>
              <a:rPr sz="2500" spc="25" dirty="0"/>
              <a:t> </a:t>
            </a:r>
            <a:r>
              <a:rPr sz="2500" spc="-5" dirty="0"/>
              <a:t>System</a:t>
            </a:r>
            <a:endParaRPr sz="2500"/>
          </a:p>
        </p:txBody>
      </p:sp>
      <p:sp>
        <p:nvSpPr>
          <p:cNvPr id="50" name="object 50"/>
          <p:cNvSpPr txBox="1"/>
          <p:nvPr/>
        </p:nvSpPr>
        <p:spPr>
          <a:xfrm>
            <a:off x="1977770" y="2246406"/>
            <a:ext cx="366331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35" dirty="0">
                <a:solidFill>
                  <a:srgbClr val="424242"/>
                </a:solidFill>
                <a:latin typeface="Trebuchet MS"/>
                <a:cs typeface="Trebuchet MS"/>
              </a:rPr>
              <a:t>DTC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non-linear.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424242"/>
                </a:solidFill>
                <a:latin typeface="Trebuchet MS"/>
                <a:cs typeface="Trebuchet MS"/>
              </a:rPr>
              <a:t>As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Trebuchet MS"/>
                <a:cs typeface="Trebuchet MS"/>
              </a:rPr>
              <a:t>working  </a:t>
            </a: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with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sentimental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language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this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fits  </a:t>
            </a:r>
            <a:r>
              <a:rPr sz="1600" spc="-60" dirty="0">
                <a:solidFill>
                  <a:srgbClr val="424242"/>
                </a:solidFill>
                <a:latin typeface="Trebuchet MS"/>
                <a:cs typeface="Trebuchet MS"/>
              </a:rPr>
              <a:t>perfectly!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77770" y="3087659"/>
            <a:ext cx="3938270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Easier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understand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than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other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models.</a:t>
            </a:r>
            <a:endParaRPr sz="1600">
              <a:latin typeface="Trebuchet MS"/>
              <a:cs typeface="Trebuchet MS"/>
            </a:endParaRP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Runtime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424242"/>
                </a:solidFill>
                <a:latin typeface="Trebuchet MS"/>
                <a:cs typeface="Trebuchet MS"/>
              </a:rPr>
              <a:t>showed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prominent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results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07970" y="3685057"/>
            <a:ext cx="2883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beginning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of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model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training.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70891" y="2361603"/>
            <a:ext cx="2431415" cy="1234440"/>
            <a:chOff x="6170891" y="2361603"/>
            <a:chExt cx="2431415" cy="1234440"/>
          </a:xfrm>
        </p:grpSpPr>
        <p:sp>
          <p:nvSpPr>
            <p:cNvPr id="54" name="object 54"/>
            <p:cNvSpPr/>
            <p:nvPr/>
          </p:nvSpPr>
          <p:spPr>
            <a:xfrm>
              <a:off x="6579171" y="2369070"/>
              <a:ext cx="2016125" cy="876935"/>
            </a:xfrm>
            <a:custGeom>
              <a:avLst/>
              <a:gdLst/>
              <a:ahLst/>
              <a:cxnLst/>
              <a:rect l="l" t="t" r="r" b="b"/>
              <a:pathLst>
                <a:path w="2016125" h="876935">
                  <a:moveTo>
                    <a:pt x="1924189" y="876401"/>
                  </a:moveTo>
                  <a:lnTo>
                    <a:pt x="93230" y="876401"/>
                  </a:lnTo>
                  <a:lnTo>
                    <a:pt x="57457" y="869212"/>
                  </a:lnTo>
                  <a:lnTo>
                    <a:pt x="27765" y="849626"/>
                  </a:lnTo>
                  <a:lnTo>
                    <a:pt x="7498" y="820616"/>
                  </a:lnTo>
                  <a:lnTo>
                    <a:pt x="0" y="785152"/>
                  </a:lnTo>
                  <a:lnTo>
                    <a:pt x="0" y="93230"/>
                  </a:lnTo>
                  <a:lnTo>
                    <a:pt x="7498" y="56680"/>
                  </a:lnTo>
                  <a:lnTo>
                    <a:pt x="27765" y="27074"/>
                  </a:lnTo>
                  <a:lnTo>
                    <a:pt x="57457" y="7239"/>
                  </a:lnTo>
                  <a:lnTo>
                    <a:pt x="93230" y="0"/>
                  </a:lnTo>
                  <a:lnTo>
                    <a:pt x="1924189" y="0"/>
                  </a:lnTo>
                  <a:lnTo>
                    <a:pt x="1959747" y="7239"/>
                  </a:lnTo>
                  <a:lnTo>
                    <a:pt x="1988802" y="27074"/>
                  </a:lnTo>
                  <a:lnTo>
                    <a:pt x="2008402" y="56680"/>
                  </a:lnTo>
                  <a:lnTo>
                    <a:pt x="2015591" y="93230"/>
                  </a:lnTo>
                  <a:lnTo>
                    <a:pt x="2015591" y="785152"/>
                  </a:lnTo>
                  <a:lnTo>
                    <a:pt x="2008402" y="820616"/>
                  </a:lnTo>
                  <a:lnTo>
                    <a:pt x="1988802" y="849626"/>
                  </a:lnTo>
                  <a:lnTo>
                    <a:pt x="1959747" y="869212"/>
                  </a:lnTo>
                  <a:lnTo>
                    <a:pt x="1924189" y="876401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73685" y="2361603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24"/>
                  </a:moveTo>
                  <a:lnTo>
                    <a:pt x="98717" y="891324"/>
                  </a:lnTo>
                  <a:lnTo>
                    <a:pt x="59707" y="883484"/>
                  </a:lnTo>
                  <a:lnTo>
                    <a:pt x="28394" y="862193"/>
                  </a:lnTo>
                  <a:lnTo>
                    <a:pt x="7562" y="830791"/>
                  </a:lnTo>
                  <a:lnTo>
                    <a:pt x="0" y="792619"/>
                  </a:lnTo>
                  <a:lnTo>
                    <a:pt x="0" y="100698"/>
                  </a:lnTo>
                  <a:lnTo>
                    <a:pt x="7562" y="61373"/>
                  </a:lnTo>
                  <a:lnTo>
                    <a:pt x="28394" y="29379"/>
                  </a:lnTo>
                  <a:lnTo>
                    <a:pt x="59707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7943" y="7870"/>
                  </a:lnTo>
                  <a:lnTo>
                    <a:pt x="1978254" y="14922"/>
                  </a:lnTo>
                  <a:lnTo>
                    <a:pt x="98717" y="14922"/>
                  </a:lnTo>
                  <a:lnTo>
                    <a:pt x="65653" y="21511"/>
                  </a:lnTo>
                  <a:lnTo>
                    <a:pt x="38357" y="39641"/>
                  </a:lnTo>
                  <a:lnTo>
                    <a:pt x="19800" y="66855"/>
                  </a:lnTo>
                  <a:lnTo>
                    <a:pt x="12953" y="100698"/>
                  </a:lnTo>
                  <a:lnTo>
                    <a:pt x="12953" y="792619"/>
                  </a:lnTo>
                  <a:lnTo>
                    <a:pt x="19800" y="825619"/>
                  </a:lnTo>
                  <a:lnTo>
                    <a:pt x="38357" y="852922"/>
                  </a:lnTo>
                  <a:lnTo>
                    <a:pt x="65653" y="871515"/>
                  </a:lnTo>
                  <a:lnTo>
                    <a:pt x="98717" y="878382"/>
                  </a:lnTo>
                  <a:lnTo>
                    <a:pt x="1975479" y="878382"/>
                  </a:lnTo>
                  <a:lnTo>
                    <a:pt x="1967943" y="883484"/>
                  </a:lnTo>
                  <a:lnTo>
                    <a:pt x="1929676" y="891324"/>
                  </a:lnTo>
                  <a:close/>
                </a:path>
                <a:path w="2028825" h="891539">
                  <a:moveTo>
                    <a:pt x="1975479" y="878382"/>
                  </a:moveTo>
                  <a:lnTo>
                    <a:pt x="1929676" y="878382"/>
                  </a:lnTo>
                  <a:lnTo>
                    <a:pt x="1962747" y="871515"/>
                  </a:lnTo>
                  <a:lnTo>
                    <a:pt x="1990047" y="852922"/>
                  </a:lnTo>
                  <a:lnTo>
                    <a:pt x="2008605" y="825619"/>
                  </a:lnTo>
                  <a:lnTo>
                    <a:pt x="2015451" y="792619"/>
                  </a:lnTo>
                  <a:lnTo>
                    <a:pt x="2015451" y="100698"/>
                  </a:lnTo>
                  <a:lnTo>
                    <a:pt x="2008605" y="66855"/>
                  </a:lnTo>
                  <a:lnTo>
                    <a:pt x="1990047" y="39641"/>
                  </a:lnTo>
                  <a:lnTo>
                    <a:pt x="1962747" y="21511"/>
                  </a:lnTo>
                  <a:lnTo>
                    <a:pt x="1929676" y="14922"/>
                  </a:lnTo>
                  <a:lnTo>
                    <a:pt x="1978254" y="14922"/>
                  </a:lnTo>
                  <a:lnTo>
                    <a:pt x="1999394" y="29379"/>
                  </a:lnTo>
                  <a:lnTo>
                    <a:pt x="2020703" y="61373"/>
                  </a:lnTo>
                  <a:lnTo>
                    <a:pt x="2028545" y="100698"/>
                  </a:lnTo>
                  <a:lnTo>
                    <a:pt x="2028545" y="792619"/>
                  </a:lnTo>
                  <a:lnTo>
                    <a:pt x="2020703" y="830791"/>
                  </a:lnTo>
                  <a:lnTo>
                    <a:pt x="1999394" y="862193"/>
                  </a:lnTo>
                  <a:lnTo>
                    <a:pt x="1975479" y="87838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79171" y="2369070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5">
                  <a:moveTo>
                    <a:pt x="2015591" y="184785"/>
                  </a:moveTo>
                  <a:lnTo>
                    <a:pt x="0" y="184785"/>
                  </a:lnTo>
                  <a:lnTo>
                    <a:pt x="0" y="93230"/>
                  </a:lnTo>
                  <a:lnTo>
                    <a:pt x="7498" y="56680"/>
                  </a:lnTo>
                  <a:lnTo>
                    <a:pt x="27765" y="27074"/>
                  </a:lnTo>
                  <a:lnTo>
                    <a:pt x="57457" y="7239"/>
                  </a:lnTo>
                  <a:lnTo>
                    <a:pt x="93230" y="0"/>
                  </a:lnTo>
                  <a:lnTo>
                    <a:pt x="1924189" y="0"/>
                  </a:lnTo>
                  <a:lnTo>
                    <a:pt x="1959747" y="7239"/>
                  </a:lnTo>
                  <a:lnTo>
                    <a:pt x="1988802" y="27074"/>
                  </a:lnTo>
                  <a:lnTo>
                    <a:pt x="2008402" y="56680"/>
                  </a:lnTo>
                  <a:lnTo>
                    <a:pt x="2015591" y="93230"/>
                  </a:lnTo>
                  <a:lnTo>
                    <a:pt x="2015591" y="184785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73685" y="2361603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19">
                  <a:moveTo>
                    <a:pt x="2028545" y="197726"/>
                  </a:moveTo>
                  <a:lnTo>
                    <a:pt x="0" y="197726"/>
                  </a:lnTo>
                  <a:lnTo>
                    <a:pt x="0" y="100698"/>
                  </a:lnTo>
                  <a:lnTo>
                    <a:pt x="7562" y="61373"/>
                  </a:lnTo>
                  <a:lnTo>
                    <a:pt x="28394" y="29379"/>
                  </a:lnTo>
                  <a:lnTo>
                    <a:pt x="59707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7943" y="7870"/>
                  </a:lnTo>
                  <a:lnTo>
                    <a:pt x="1978254" y="14922"/>
                  </a:lnTo>
                  <a:lnTo>
                    <a:pt x="98717" y="14922"/>
                  </a:lnTo>
                  <a:lnTo>
                    <a:pt x="65653" y="21511"/>
                  </a:lnTo>
                  <a:lnTo>
                    <a:pt x="38357" y="39641"/>
                  </a:lnTo>
                  <a:lnTo>
                    <a:pt x="19800" y="66855"/>
                  </a:lnTo>
                  <a:lnTo>
                    <a:pt x="12953" y="100698"/>
                  </a:lnTo>
                  <a:lnTo>
                    <a:pt x="12953" y="184784"/>
                  </a:lnTo>
                  <a:lnTo>
                    <a:pt x="2028545" y="184784"/>
                  </a:lnTo>
                  <a:lnTo>
                    <a:pt x="2028545" y="197726"/>
                  </a:lnTo>
                  <a:close/>
                </a:path>
                <a:path w="2028825" h="198119">
                  <a:moveTo>
                    <a:pt x="2028545" y="184784"/>
                  </a:moveTo>
                  <a:lnTo>
                    <a:pt x="2015451" y="184784"/>
                  </a:lnTo>
                  <a:lnTo>
                    <a:pt x="2015451" y="100698"/>
                  </a:lnTo>
                  <a:lnTo>
                    <a:pt x="2008605" y="66855"/>
                  </a:lnTo>
                  <a:lnTo>
                    <a:pt x="1990047" y="39641"/>
                  </a:lnTo>
                  <a:lnTo>
                    <a:pt x="1962747" y="21511"/>
                  </a:lnTo>
                  <a:lnTo>
                    <a:pt x="1929676" y="14922"/>
                  </a:lnTo>
                  <a:lnTo>
                    <a:pt x="1978254" y="14922"/>
                  </a:lnTo>
                  <a:lnTo>
                    <a:pt x="1999394" y="29379"/>
                  </a:lnTo>
                  <a:lnTo>
                    <a:pt x="2020703" y="61373"/>
                  </a:lnTo>
                  <a:lnTo>
                    <a:pt x="2028545" y="100698"/>
                  </a:lnTo>
                  <a:lnTo>
                    <a:pt x="2028545" y="18478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63550" y="2471750"/>
              <a:ext cx="2016125" cy="876935"/>
            </a:xfrm>
            <a:custGeom>
              <a:avLst/>
              <a:gdLst/>
              <a:ahLst/>
              <a:cxnLst/>
              <a:rect l="l" t="t" r="r" b="b"/>
              <a:pathLst>
                <a:path w="2016125" h="876935">
                  <a:moveTo>
                    <a:pt x="1924329" y="876401"/>
                  </a:moveTo>
                  <a:lnTo>
                    <a:pt x="93230" y="876401"/>
                  </a:lnTo>
                  <a:lnTo>
                    <a:pt x="57457" y="869186"/>
                  </a:lnTo>
                  <a:lnTo>
                    <a:pt x="27765" y="849531"/>
                  </a:lnTo>
                  <a:lnTo>
                    <a:pt x="7498" y="820423"/>
                  </a:lnTo>
                  <a:lnTo>
                    <a:pt x="0" y="784847"/>
                  </a:lnTo>
                  <a:lnTo>
                    <a:pt x="0" y="93230"/>
                  </a:lnTo>
                  <a:lnTo>
                    <a:pt x="7498" y="56616"/>
                  </a:lnTo>
                  <a:lnTo>
                    <a:pt x="27765" y="27017"/>
                  </a:lnTo>
                  <a:lnTo>
                    <a:pt x="57457" y="7218"/>
                  </a:lnTo>
                  <a:lnTo>
                    <a:pt x="93230" y="0"/>
                  </a:lnTo>
                  <a:lnTo>
                    <a:pt x="1924329" y="0"/>
                  </a:lnTo>
                  <a:lnTo>
                    <a:pt x="1959888" y="7218"/>
                  </a:lnTo>
                  <a:lnTo>
                    <a:pt x="1988948" y="27017"/>
                  </a:lnTo>
                  <a:lnTo>
                    <a:pt x="2008552" y="56616"/>
                  </a:lnTo>
                  <a:lnTo>
                    <a:pt x="2015743" y="93230"/>
                  </a:lnTo>
                  <a:lnTo>
                    <a:pt x="2015743" y="784847"/>
                  </a:lnTo>
                  <a:lnTo>
                    <a:pt x="2008552" y="820423"/>
                  </a:lnTo>
                  <a:lnTo>
                    <a:pt x="1988948" y="849531"/>
                  </a:lnTo>
                  <a:lnTo>
                    <a:pt x="1959888" y="869186"/>
                  </a:lnTo>
                  <a:lnTo>
                    <a:pt x="1924329" y="876401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58064" y="2464282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24"/>
                  </a:moveTo>
                  <a:lnTo>
                    <a:pt x="98717" y="891324"/>
                  </a:lnTo>
                  <a:lnTo>
                    <a:pt x="60543" y="883479"/>
                  </a:lnTo>
                  <a:lnTo>
                    <a:pt x="29136" y="862153"/>
                  </a:lnTo>
                  <a:lnTo>
                    <a:pt x="7841" y="830657"/>
                  </a:lnTo>
                  <a:lnTo>
                    <a:pt x="0" y="792302"/>
                  </a:lnTo>
                  <a:lnTo>
                    <a:pt x="0" y="100685"/>
                  </a:lnTo>
                  <a:lnTo>
                    <a:pt x="7841" y="61368"/>
                  </a:lnTo>
                  <a:lnTo>
                    <a:pt x="29136" y="29378"/>
                  </a:lnTo>
                  <a:lnTo>
                    <a:pt x="60543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2" y="7870"/>
                  </a:lnTo>
                  <a:lnTo>
                    <a:pt x="1978312" y="14922"/>
                  </a:lnTo>
                  <a:lnTo>
                    <a:pt x="98717" y="14922"/>
                  </a:lnTo>
                  <a:lnTo>
                    <a:pt x="65712" y="21511"/>
                  </a:lnTo>
                  <a:lnTo>
                    <a:pt x="38409" y="39639"/>
                  </a:lnTo>
                  <a:lnTo>
                    <a:pt x="19819" y="66850"/>
                  </a:lnTo>
                  <a:lnTo>
                    <a:pt x="12953" y="100685"/>
                  </a:lnTo>
                  <a:lnTo>
                    <a:pt x="12953" y="792302"/>
                  </a:lnTo>
                  <a:lnTo>
                    <a:pt x="19819" y="825437"/>
                  </a:lnTo>
                  <a:lnTo>
                    <a:pt x="38409" y="852730"/>
                  </a:lnTo>
                  <a:lnTo>
                    <a:pt x="65712" y="871253"/>
                  </a:lnTo>
                  <a:lnTo>
                    <a:pt x="98717" y="878077"/>
                  </a:lnTo>
                  <a:lnTo>
                    <a:pt x="1975966" y="878077"/>
                  </a:lnTo>
                  <a:lnTo>
                    <a:pt x="1968002" y="883479"/>
                  </a:lnTo>
                  <a:lnTo>
                    <a:pt x="1929676" y="891324"/>
                  </a:lnTo>
                  <a:close/>
                </a:path>
                <a:path w="2028825" h="891539">
                  <a:moveTo>
                    <a:pt x="1975966" y="878077"/>
                  </a:moveTo>
                  <a:lnTo>
                    <a:pt x="1929676" y="878077"/>
                  </a:lnTo>
                  <a:lnTo>
                    <a:pt x="1962804" y="871253"/>
                  </a:lnTo>
                  <a:lnTo>
                    <a:pt x="1990093" y="852730"/>
                  </a:lnTo>
                  <a:lnTo>
                    <a:pt x="2008614" y="825437"/>
                  </a:lnTo>
                  <a:lnTo>
                    <a:pt x="2015439" y="792302"/>
                  </a:lnTo>
                  <a:lnTo>
                    <a:pt x="2015439" y="100685"/>
                  </a:lnTo>
                  <a:lnTo>
                    <a:pt x="2008614" y="66850"/>
                  </a:lnTo>
                  <a:lnTo>
                    <a:pt x="1990093" y="39639"/>
                  </a:lnTo>
                  <a:lnTo>
                    <a:pt x="1962804" y="21511"/>
                  </a:lnTo>
                  <a:lnTo>
                    <a:pt x="1929676" y="14922"/>
                  </a:lnTo>
                  <a:lnTo>
                    <a:pt x="1978312" y="14922"/>
                  </a:lnTo>
                  <a:lnTo>
                    <a:pt x="1999446" y="29378"/>
                  </a:lnTo>
                  <a:lnTo>
                    <a:pt x="2020723" y="61368"/>
                  </a:lnTo>
                  <a:lnTo>
                    <a:pt x="2028545" y="100685"/>
                  </a:lnTo>
                  <a:lnTo>
                    <a:pt x="2028545" y="792302"/>
                  </a:lnTo>
                  <a:lnTo>
                    <a:pt x="2020723" y="830657"/>
                  </a:lnTo>
                  <a:lnTo>
                    <a:pt x="1999446" y="862153"/>
                  </a:lnTo>
                  <a:lnTo>
                    <a:pt x="1975966" y="87807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63550" y="2471750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5">
                  <a:moveTo>
                    <a:pt x="2015743" y="184480"/>
                  </a:moveTo>
                  <a:lnTo>
                    <a:pt x="0" y="184480"/>
                  </a:lnTo>
                  <a:lnTo>
                    <a:pt x="0" y="93230"/>
                  </a:lnTo>
                  <a:lnTo>
                    <a:pt x="7498" y="56616"/>
                  </a:lnTo>
                  <a:lnTo>
                    <a:pt x="27765" y="27017"/>
                  </a:lnTo>
                  <a:lnTo>
                    <a:pt x="57457" y="7218"/>
                  </a:lnTo>
                  <a:lnTo>
                    <a:pt x="93230" y="0"/>
                  </a:lnTo>
                  <a:lnTo>
                    <a:pt x="1924329" y="0"/>
                  </a:lnTo>
                  <a:lnTo>
                    <a:pt x="1959888" y="7218"/>
                  </a:lnTo>
                  <a:lnTo>
                    <a:pt x="1988948" y="27017"/>
                  </a:lnTo>
                  <a:lnTo>
                    <a:pt x="2008552" y="56616"/>
                  </a:lnTo>
                  <a:lnTo>
                    <a:pt x="2015743" y="93230"/>
                  </a:lnTo>
                  <a:lnTo>
                    <a:pt x="2015743" y="184480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58064" y="2464282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19">
                  <a:moveTo>
                    <a:pt x="2028545" y="197573"/>
                  </a:moveTo>
                  <a:lnTo>
                    <a:pt x="0" y="197573"/>
                  </a:lnTo>
                  <a:lnTo>
                    <a:pt x="0" y="100685"/>
                  </a:lnTo>
                  <a:lnTo>
                    <a:pt x="7841" y="61368"/>
                  </a:lnTo>
                  <a:lnTo>
                    <a:pt x="29136" y="29378"/>
                  </a:lnTo>
                  <a:lnTo>
                    <a:pt x="60543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2" y="7870"/>
                  </a:lnTo>
                  <a:lnTo>
                    <a:pt x="1978312" y="14922"/>
                  </a:lnTo>
                  <a:lnTo>
                    <a:pt x="98717" y="14922"/>
                  </a:lnTo>
                  <a:lnTo>
                    <a:pt x="65712" y="21511"/>
                  </a:lnTo>
                  <a:lnTo>
                    <a:pt x="38409" y="39639"/>
                  </a:lnTo>
                  <a:lnTo>
                    <a:pt x="19819" y="66850"/>
                  </a:lnTo>
                  <a:lnTo>
                    <a:pt x="12953" y="100685"/>
                  </a:lnTo>
                  <a:lnTo>
                    <a:pt x="12953" y="184480"/>
                  </a:lnTo>
                  <a:lnTo>
                    <a:pt x="2028545" y="184480"/>
                  </a:lnTo>
                  <a:lnTo>
                    <a:pt x="2028545" y="197573"/>
                  </a:lnTo>
                  <a:close/>
                </a:path>
                <a:path w="2028825" h="198119">
                  <a:moveTo>
                    <a:pt x="2028545" y="184480"/>
                  </a:moveTo>
                  <a:lnTo>
                    <a:pt x="2015439" y="184480"/>
                  </a:lnTo>
                  <a:lnTo>
                    <a:pt x="2015439" y="100685"/>
                  </a:lnTo>
                  <a:lnTo>
                    <a:pt x="2008614" y="66850"/>
                  </a:lnTo>
                  <a:lnTo>
                    <a:pt x="1990093" y="39639"/>
                  </a:lnTo>
                  <a:lnTo>
                    <a:pt x="1962804" y="21511"/>
                  </a:lnTo>
                  <a:lnTo>
                    <a:pt x="1929676" y="14922"/>
                  </a:lnTo>
                  <a:lnTo>
                    <a:pt x="1978312" y="14922"/>
                  </a:lnTo>
                  <a:lnTo>
                    <a:pt x="1999446" y="29378"/>
                  </a:lnTo>
                  <a:lnTo>
                    <a:pt x="2020723" y="61368"/>
                  </a:lnTo>
                  <a:lnTo>
                    <a:pt x="2028545" y="100685"/>
                  </a:lnTo>
                  <a:lnTo>
                    <a:pt x="2028545" y="18448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20040" y="2585389"/>
              <a:ext cx="2015489" cy="878840"/>
            </a:xfrm>
            <a:custGeom>
              <a:avLst/>
              <a:gdLst/>
              <a:ahLst/>
              <a:cxnLst/>
              <a:rect l="l" t="t" r="r" b="b"/>
              <a:pathLst>
                <a:path w="2015490" h="878839">
                  <a:moveTo>
                    <a:pt x="1922208" y="878230"/>
                  </a:moveTo>
                  <a:lnTo>
                    <a:pt x="91249" y="878230"/>
                  </a:lnTo>
                  <a:lnTo>
                    <a:pt x="55785" y="870733"/>
                  </a:lnTo>
                  <a:lnTo>
                    <a:pt x="26774" y="850469"/>
                  </a:lnTo>
                  <a:lnTo>
                    <a:pt x="7188" y="820778"/>
                  </a:lnTo>
                  <a:lnTo>
                    <a:pt x="0" y="784999"/>
                  </a:lnTo>
                  <a:lnTo>
                    <a:pt x="0" y="93230"/>
                  </a:lnTo>
                  <a:lnTo>
                    <a:pt x="7188" y="56621"/>
                  </a:lnTo>
                  <a:lnTo>
                    <a:pt x="26774" y="27022"/>
                  </a:lnTo>
                  <a:lnTo>
                    <a:pt x="55785" y="7219"/>
                  </a:lnTo>
                  <a:lnTo>
                    <a:pt x="91249" y="0"/>
                  </a:lnTo>
                  <a:lnTo>
                    <a:pt x="1922208" y="0"/>
                  </a:lnTo>
                  <a:lnTo>
                    <a:pt x="1958046" y="7219"/>
                  </a:lnTo>
                  <a:lnTo>
                    <a:pt x="1987730" y="27022"/>
                  </a:lnTo>
                  <a:lnTo>
                    <a:pt x="2007962" y="56621"/>
                  </a:lnTo>
                  <a:lnTo>
                    <a:pt x="2015439" y="93230"/>
                  </a:lnTo>
                  <a:lnTo>
                    <a:pt x="2015439" y="784999"/>
                  </a:lnTo>
                  <a:lnTo>
                    <a:pt x="2007962" y="820778"/>
                  </a:lnTo>
                  <a:lnTo>
                    <a:pt x="1987730" y="850469"/>
                  </a:lnTo>
                  <a:lnTo>
                    <a:pt x="1958046" y="870733"/>
                  </a:lnTo>
                  <a:lnTo>
                    <a:pt x="1922208" y="87823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2573" y="2577922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36"/>
                  </a:moveTo>
                  <a:lnTo>
                    <a:pt x="98717" y="891336"/>
                  </a:lnTo>
                  <a:lnTo>
                    <a:pt x="60543" y="883771"/>
                  </a:lnTo>
                  <a:lnTo>
                    <a:pt x="29136" y="862923"/>
                  </a:lnTo>
                  <a:lnTo>
                    <a:pt x="7841" y="831565"/>
                  </a:lnTo>
                  <a:lnTo>
                    <a:pt x="0" y="792467"/>
                  </a:lnTo>
                  <a:lnTo>
                    <a:pt x="0" y="100698"/>
                  </a:lnTo>
                  <a:lnTo>
                    <a:pt x="7841" y="61379"/>
                  </a:lnTo>
                  <a:lnTo>
                    <a:pt x="29136" y="29384"/>
                  </a:lnTo>
                  <a:lnTo>
                    <a:pt x="60543" y="7872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26" y="7872"/>
                  </a:lnTo>
                  <a:lnTo>
                    <a:pt x="1978367" y="14935"/>
                  </a:lnTo>
                  <a:lnTo>
                    <a:pt x="98717" y="14935"/>
                  </a:lnTo>
                  <a:lnTo>
                    <a:pt x="65712" y="21524"/>
                  </a:lnTo>
                  <a:lnTo>
                    <a:pt x="38409" y="39652"/>
                  </a:lnTo>
                  <a:lnTo>
                    <a:pt x="19819" y="66863"/>
                  </a:lnTo>
                  <a:lnTo>
                    <a:pt x="12953" y="100698"/>
                  </a:lnTo>
                  <a:lnTo>
                    <a:pt x="12953" y="792467"/>
                  </a:lnTo>
                  <a:lnTo>
                    <a:pt x="19819" y="825538"/>
                  </a:lnTo>
                  <a:lnTo>
                    <a:pt x="38409" y="852838"/>
                  </a:lnTo>
                  <a:lnTo>
                    <a:pt x="65712" y="871396"/>
                  </a:lnTo>
                  <a:lnTo>
                    <a:pt x="98717" y="878243"/>
                  </a:lnTo>
                  <a:lnTo>
                    <a:pt x="1976378" y="878243"/>
                  </a:lnTo>
                  <a:lnTo>
                    <a:pt x="1968026" y="883771"/>
                  </a:lnTo>
                  <a:lnTo>
                    <a:pt x="1929676" y="891336"/>
                  </a:lnTo>
                  <a:close/>
                </a:path>
                <a:path w="2028825" h="891539">
                  <a:moveTo>
                    <a:pt x="1976378" y="878243"/>
                  </a:moveTo>
                  <a:lnTo>
                    <a:pt x="1929676" y="878243"/>
                  </a:lnTo>
                  <a:lnTo>
                    <a:pt x="1962804" y="871396"/>
                  </a:lnTo>
                  <a:lnTo>
                    <a:pt x="1990093" y="852838"/>
                  </a:lnTo>
                  <a:lnTo>
                    <a:pt x="2008614" y="825538"/>
                  </a:lnTo>
                  <a:lnTo>
                    <a:pt x="2015439" y="792467"/>
                  </a:lnTo>
                  <a:lnTo>
                    <a:pt x="2015439" y="100698"/>
                  </a:lnTo>
                  <a:lnTo>
                    <a:pt x="2008614" y="66863"/>
                  </a:lnTo>
                  <a:lnTo>
                    <a:pt x="1990093" y="39652"/>
                  </a:lnTo>
                  <a:lnTo>
                    <a:pt x="1962804" y="21524"/>
                  </a:lnTo>
                  <a:lnTo>
                    <a:pt x="1929676" y="14935"/>
                  </a:lnTo>
                  <a:lnTo>
                    <a:pt x="1978367" y="14935"/>
                  </a:lnTo>
                  <a:lnTo>
                    <a:pt x="1999522" y="29384"/>
                  </a:lnTo>
                  <a:lnTo>
                    <a:pt x="2020851" y="61379"/>
                  </a:lnTo>
                  <a:lnTo>
                    <a:pt x="2028698" y="100698"/>
                  </a:lnTo>
                  <a:lnTo>
                    <a:pt x="2028698" y="792467"/>
                  </a:lnTo>
                  <a:lnTo>
                    <a:pt x="2020851" y="831565"/>
                  </a:lnTo>
                  <a:lnTo>
                    <a:pt x="1999522" y="862923"/>
                  </a:lnTo>
                  <a:lnTo>
                    <a:pt x="1976378" y="87824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20040" y="2585389"/>
              <a:ext cx="2015489" cy="184785"/>
            </a:xfrm>
            <a:custGeom>
              <a:avLst/>
              <a:gdLst/>
              <a:ahLst/>
              <a:cxnLst/>
              <a:rect l="l" t="t" r="r" b="b"/>
              <a:pathLst>
                <a:path w="2015490" h="184785">
                  <a:moveTo>
                    <a:pt x="2015439" y="184632"/>
                  </a:moveTo>
                  <a:lnTo>
                    <a:pt x="0" y="184632"/>
                  </a:lnTo>
                  <a:lnTo>
                    <a:pt x="0" y="93230"/>
                  </a:lnTo>
                  <a:lnTo>
                    <a:pt x="7188" y="56621"/>
                  </a:lnTo>
                  <a:lnTo>
                    <a:pt x="26774" y="27022"/>
                  </a:lnTo>
                  <a:lnTo>
                    <a:pt x="55785" y="7219"/>
                  </a:lnTo>
                  <a:lnTo>
                    <a:pt x="91249" y="0"/>
                  </a:lnTo>
                  <a:lnTo>
                    <a:pt x="1922208" y="0"/>
                  </a:lnTo>
                  <a:lnTo>
                    <a:pt x="1958046" y="7219"/>
                  </a:lnTo>
                  <a:lnTo>
                    <a:pt x="1987730" y="27022"/>
                  </a:lnTo>
                  <a:lnTo>
                    <a:pt x="2007962" y="56621"/>
                  </a:lnTo>
                  <a:lnTo>
                    <a:pt x="2015439" y="93230"/>
                  </a:lnTo>
                  <a:lnTo>
                    <a:pt x="2015439" y="184632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12573" y="2577922"/>
              <a:ext cx="2028825" cy="200025"/>
            </a:xfrm>
            <a:custGeom>
              <a:avLst/>
              <a:gdLst/>
              <a:ahLst/>
              <a:cxnLst/>
              <a:rect l="l" t="t" r="r" b="b"/>
              <a:pathLst>
                <a:path w="2028825" h="200025">
                  <a:moveTo>
                    <a:pt x="2028698" y="199567"/>
                  </a:moveTo>
                  <a:lnTo>
                    <a:pt x="0" y="199567"/>
                  </a:lnTo>
                  <a:lnTo>
                    <a:pt x="0" y="100698"/>
                  </a:lnTo>
                  <a:lnTo>
                    <a:pt x="7841" y="61379"/>
                  </a:lnTo>
                  <a:lnTo>
                    <a:pt x="29136" y="29384"/>
                  </a:lnTo>
                  <a:lnTo>
                    <a:pt x="60543" y="7872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26" y="7872"/>
                  </a:lnTo>
                  <a:lnTo>
                    <a:pt x="1978367" y="14935"/>
                  </a:lnTo>
                  <a:lnTo>
                    <a:pt x="98717" y="14935"/>
                  </a:lnTo>
                  <a:lnTo>
                    <a:pt x="65712" y="21524"/>
                  </a:lnTo>
                  <a:lnTo>
                    <a:pt x="38409" y="39652"/>
                  </a:lnTo>
                  <a:lnTo>
                    <a:pt x="19819" y="66863"/>
                  </a:lnTo>
                  <a:lnTo>
                    <a:pt x="12953" y="100698"/>
                  </a:lnTo>
                  <a:lnTo>
                    <a:pt x="12953" y="184645"/>
                  </a:lnTo>
                  <a:lnTo>
                    <a:pt x="2028698" y="184645"/>
                  </a:lnTo>
                  <a:lnTo>
                    <a:pt x="2028698" y="199567"/>
                  </a:lnTo>
                  <a:close/>
                </a:path>
                <a:path w="2028825" h="200025">
                  <a:moveTo>
                    <a:pt x="2028698" y="184645"/>
                  </a:moveTo>
                  <a:lnTo>
                    <a:pt x="2015439" y="184645"/>
                  </a:lnTo>
                  <a:lnTo>
                    <a:pt x="2015439" y="100698"/>
                  </a:lnTo>
                  <a:lnTo>
                    <a:pt x="2008614" y="66863"/>
                  </a:lnTo>
                  <a:lnTo>
                    <a:pt x="1990093" y="39652"/>
                  </a:lnTo>
                  <a:lnTo>
                    <a:pt x="1962804" y="21524"/>
                  </a:lnTo>
                  <a:lnTo>
                    <a:pt x="1929676" y="14935"/>
                  </a:lnTo>
                  <a:lnTo>
                    <a:pt x="1978367" y="14935"/>
                  </a:lnTo>
                  <a:lnTo>
                    <a:pt x="1999522" y="29384"/>
                  </a:lnTo>
                  <a:lnTo>
                    <a:pt x="2020851" y="61379"/>
                  </a:lnTo>
                  <a:lnTo>
                    <a:pt x="2028698" y="100698"/>
                  </a:lnTo>
                  <a:lnTo>
                    <a:pt x="2028698" y="18464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76378" y="2710459"/>
              <a:ext cx="2016125" cy="878205"/>
            </a:xfrm>
            <a:custGeom>
              <a:avLst/>
              <a:gdLst/>
              <a:ahLst/>
              <a:cxnLst/>
              <a:rect l="l" t="t" r="r" b="b"/>
              <a:pathLst>
                <a:path w="2016125" h="878204">
                  <a:moveTo>
                    <a:pt x="1924342" y="878078"/>
                  </a:moveTo>
                  <a:lnTo>
                    <a:pt x="93243" y="878078"/>
                  </a:lnTo>
                  <a:lnTo>
                    <a:pt x="57462" y="870859"/>
                  </a:lnTo>
                  <a:lnTo>
                    <a:pt x="27766" y="851060"/>
                  </a:lnTo>
                  <a:lnTo>
                    <a:pt x="7498" y="821461"/>
                  </a:lnTo>
                  <a:lnTo>
                    <a:pt x="0" y="784847"/>
                  </a:lnTo>
                  <a:lnTo>
                    <a:pt x="0" y="93230"/>
                  </a:lnTo>
                  <a:lnTo>
                    <a:pt x="7498" y="57392"/>
                  </a:lnTo>
                  <a:lnTo>
                    <a:pt x="27766" y="27708"/>
                  </a:lnTo>
                  <a:lnTo>
                    <a:pt x="57462" y="7477"/>
                  </a:lnTo>
                  <a:lnTo>
                    <a:pt x="93243" y="0"/>
                  </a:lnTo>
                  <a:lnTo>
                    <a:pt x="1924342" y="0"/>
                  </a:lnTo>
                  <a:lnTo>
                    <a:pt x="1959894" y="7477"/>
                  </a:lnTo>
                  <a:lnTo>
                    <a:pt x="1988950" y="27708"/>
                  </a:lnTo>
                  <a:lnTo>
                    <a:pt x="2008552" y="57392"/>
                  </a:lnTo>
                  <a:lnTo>
                    <a:pt x="2015743" y="93230"/>
                  </a:lnTo>
                  <a:lnTo>
                    <a:pt x="2015743" y="784847"/>
                  </a:lnTo>
                  <a:lnTo>
                    <a:pt x="2008552" y="821461"/>
                  </a:lnTo>
                  <a:lnTo>
                    <a:pt x="1988950" y="851060"/>
                  </a:lnTo>
                  <a:lnTo>
                    <a:pt x="1959894" y="870859"/>
                  </a:lnTo>
                  <a:lnTo>
                    <a:pt x="1924342" y="878078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70891" y="2704680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24"/>
                  </a:moveTo>
                  <a:lnTo>
                    <a:pt x="98717" y="891324"/>
                  </a:lnTo>
                  <a:lnTo>
                    <a:pt x="59707" y="883453"/>
                  </a:lnTo>
                  <a:lnTo>
                    <a:pt x="28394" y="861944"/>
                  </a:lnTo>
                  <a:lnTo>
                    <a:pt x="7562" y="829950"/>
                  </a:lnTo>
                  <a:lnTo>
                    <a:pt x="0" y="790625"/>
                  </a:lnTo>
                  <a:lnTo>
                    <a:pt x="0" y="99009"/>
                  </a:lnTo>
                  <a:lnTo>
                    <a:pt x="7562" y="60661"/>
                  </a:lnTo>
                  <a:lnTo>
                    <a:pt x="28394" y="29168"/>
                  </a:lnTo>
                  <a:lnTo>
                    <a:pt x="59707" y="7844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7" y="7844"/>
                  </a:lnTo>
                  <a:lnTo>
                    <a:pt x="1975972" y="13246"/>
                  </a:lnTo>
                  <a:lnTo>
                    <a:pt x="98717" y="13246"/>
                  </a:lnTo>
                  <a:lnTo>
                    <a:pt x="65717" y="20070"/>
                  </a:lnTo>
                  <a:lnTo>
                    <a:pt x="38414" y="38592"/>
                  </a:lnTo>
                  <a:lnTo>
                    <a:pt x="19821" y="65881"/>
                  </a:lnTo>
                  <a:lnTo>
                    <a:pt x="12953" y="99009"/>
                  </a:lnTo>
                  <a:lnTo>
                    <a:pt x="12953" y="790625"/>
                  </a:lnTo>
                  <a:lnTo>
                    <a:pt x="19821" y="824468"/>
                  </a:lnTo>
                  <a:lnTo>
                    <a:pt x="38414" y="851682"/>
                  </a:lnTo>
                  <a:lnTo>
                    <a:pt x="65717" y="869812"/>
                  </a:lnTo>
                  <a:lnTo>
                    <a:pt x="98717" y="876401"/>
                  </a:lnTo>
                  <a:lnTo>
                    <a:pt x="1978316" y="876401"/>
                  </a:lnTo>
                  <a:lnTo>
                    <a:pt x="1968007" y="883453"/>
                  </a:lnTo>
                  <a:lnTo>
                    <a:pt x="1929676" y="891324"/>
                  </a:lnTo>
                  <a:close/>
                </a:path>
                <a:path w="2028825" h="891539">
                  <a:moveTo>
                    <a:pt x="1978316" y="876401"/>
                  </a:moveTo>
                  <a:lnTo>
                    <a:pt x="1929676" y="876401"/>
                  </a:lnTo>
                  <a:lnTo>
                    <a:pt x="1962811" y="869812"/>
                  </a:lnTo>
                  <a:lnTo>
                    <a:pt x="1990104" y="851682"/>
                  </a:lnTo>
                  <a:lnTo>
                    <a:pt x="2008627" y="824468"/>
                  </a:lnTo>
                  <a:lnTo>
                    <a:pt x="2015451" y="790625"/>
                  </a:lnTo>
                  <a:lnTo>
                    <a:pt x="2015451" y="99009"/>
                  </a:lnTo>
                  <a:lnTo>
                    <a:pt x="2008627" y="65881"/>
                  </a:lnTo>
                  <a:lnTo>
                    <a:pt x="1990104" y="38592"/>
                  </a:lnTo>
                  <a:lnTo>
                    <a:pt x="1962811" y="20070"/>
                  </a:lnTo>
                  <a:lnTo>
                    <a:pt x="1929676" y="13246"/>
                  </a:lnTo>
                  <a:lnTo>
                    <a:pt x="1975972" y="13246"/>
                  </a:lnTo>
                  <a:lnTo>
                    <a:pt x="1999451" y="29168"/>
                  </a:lnTo>
                  <a:lnTo>
                    <a:pt x="2020724" y="60661"/>
                  </a:lnTo>
                  <a:lnTo>
                    <a:pt x="2028545" y="99009"/>
                  </a:lnTo>
                  <a:lnTo>
                    <a:pt x="2028545" y="790625"/>
                  </a:lnTo>
                  <a:lnTo>
                    <a:pt x="2020724" y="829950"/>
                  </a:lnTo>
                  <a:lnTo>
                    <a:pt x="1999451" y="861944"/>
                  </a:lnTo>
                  <a:lnTo>
                    <a:pt x="1978316" y="87640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76378" y="2710459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5">
                  <a:moveTo>
                    <a:pt x="2015743" y="184480"/>
                  </a:moveTo>
                  <a:lnTo>
                    <a:pt x="0" y="184480"/>
                  </a:lnTo>
                  <a:lnTo>
                    <a:pt x="0" y="93230"/>
                  </a:lnTo>
                  <a:lnTo>
                    <a:pt x="7498" y="57392"/>
                  </a:lnTo>
                  <a:lnTo>
                    <a:pt x="27766" y="27708"/>
                  </a:lnTo>
                  <a:lnTo>
                    <a:pt x="57462" y="7477"/>
                  </a:lnTo>
                  <a:lnTo>
                    <a:pt x="93243" y="0"/>
                  </a:lnTo>
                  <a:lnTo>
                    <a:pt x="1924342" y="0"/>
                  </a:lnTo>
                  <a:lnTo>
                    <a:pt x="1959894" y="7477"/>
                  </a:lnTo>
                  <a:lnTo>
                    <a:pt x="1988950" y="27708"/>
                  </a:lnTo>
                  <a:lnTo>
                    <a:pt x="2008552" y="57392"/>
                  </a:lnTo>
                  <a:lnTo>
                    <a:pt x="2015743" y="93230"/>
                  </a:lnTo>
                  <a:lnTo>
                    <a:pt x="2015743" y="184480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70891" y="2704680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19">
                  <a:moveTo>
                    <a:pt x="2028545" y="197726"/>
                  </a:moveTo>
                  <a:lnTo>
                    <a:pt x="0" y="197726"/>
                  </a:lnTo>
                  <a:lnTo>
                    <a:pt x="0" y="99009"/>
                  </a:lnTo>
                  <a:lnTo>
                    <a:pt x="7562" y="60661"/>
                  </a:lnTo>
                  <a:lnTo>
                    <a:pt x="28394" y="29168"/>
                  </a:lnTo>
                  <a:lnTo>
                    <a:pt x="59707" y="7844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7" y="7844"/>
                  </a:lnTo>
                  <a:lnTo>
                    <a:pt x="1975972" y="13246"/>
                  </a:lnTo>
                  <a:lnTo>
                    <a:pt x="98717" y="13246"/>
                  </a:lnTo>
                  <a:lnTo>
                    <a:pt x="65717" y="20070"/>
                  </a:lnTo>
                  <a:lnTo>
                    <a:pt x="38414" y="38592"/>
                  </a:lnTo>
                  <a:lnTo>
                    <a:pt x="19821" y="65881"/>
                  </a:lnTo>
                  <a:lnTo>
                    <a:pt x="12953" y="99009"/>
                  </a:lnTo>
                  <a:lnTo>
                    <a:pt x="12953" y="182803"/>
                  </a:lnTo>
                  <a:lnTo>
                    <a:pt x="2028545" y="182803"/>
                  </a:lnTo>
                  <a:lnTo>
                    <a:pt x="2028545" y="197726"/>
                  </a:lnTo>
                  <a:close/>
                </a:path>
                <a:path w="2028825" h="198119">
                  <a:moveTo>
                    <a:pt x="2028545" y="182803"/>
                  </a:moveTo>
                  <a:lnTo>
                    <a:pt x="2015451" y="182803"/>
                  </a:lnTo>
                  <a:lnTo>
                    <a:pt x="2015451" y="99009"/>
                  </a:lnTo>
                  <a:lnTo>
                    <a:pt x="2008627" y="65881"/>
                  </a:lnTo>
                  <a:lnTo>
                    <a:pt x="1990104" y="38592"/>
                  </a:lnTo>
                  <a:lnTo>
                    <a:pt x="1962811" y="20070"/>
                  </a:lnTo>
                  <a:lnTo>
                    <a:pt x="1929676" y="13246"/>
                  </a:lnTo>
                  <a:lnTo>
                    <a:pt x="1975972" y="13246"/>
                  </a:lnTo>
                  <a:lnTo>
                    <a:pt x="1999451" y="29168"/>
                  </a:lnTo>
                  <a:lnTo>
                    <a:pt x="2020724" y="60661"/>
                  </a:lnTo>
                  <a:lnTo>
                    <a:pt x="2028545" y="99009"/>
                  </a:lnTo>
                  <a:lnTo>
                    <a:pt x="2028545" y="18280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686520" y="3072852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Results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95325" y="2625699"/>
            <a:ext cx="902335" cy="902335"/>
            <a:chOff x="595325" y="2625699"/>
            <a:chExt cx="902335" cy="902335"/>
          </a:xfrm>
        </p:grpSpPr>
        <p:sp>
          <p:nvSpPr>
            <p:cNvPr id="72" name="object 72"/>
            <p:cNvSpPr/>
            <p:nvPr/>
          </p:nvSpPr>
          <p:spPr>
            <a:xfrm>
              <a:off x="604850" y="2635224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4" y="883196"/>
                  </a:moveTo>
                  <a:lnTo>
                    <a:pt x="83126" y="883196"/>
                  </a:lnTo>
                  <a:lnTo>
                    <a:pt x="50770" y="876664"/>
                  </a:lnTo>
                  <a:lnTo>
                    <a:pt x="24347" y="858851"/>
                  </a:lnTo>
                  <a:lnTo>
                    <a:pt x="6532" y="832430"/>
                  </a:lnTo>
                  <a:lnTo>
                    <a:pt x="0" y="800074"/>
                  </a:lnTo>
                  <a:lnTo>
                    <a:pt x="0" y="83121"/>
                  </a:lnTo>
                  <a:lnTo>
                    <a:pt x="6532" y="50770"/>
                  </a:lnTo>
                  <a:lnTo>
                    <a:pt x="24347" y="24349"/>
                  </a:lnTo>
                  <a:lnTo>
                    <a:pt x="50770" y="6533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0" y="6533"/>
                  </a:lnTo>
                  <a:lnTo>
                    <a:pt x="858851" y="24349"/>
                  </a:lnTo>
                  <a:lnTo>
                    <a:pt x="876664" y="50770"/>
                  </a:lnTo>
                  <a:lnTo>
                    <a:pt x="883196" y="83121"/>
                  </a:lnTo>
                  <a:lnTo>
                    <a:pt x="883196" y="800074"/>
                  </a:lnTo>
                  <a:lnTo>
                    <a:pt x="876664" y="832430"/>
                  </a:lnTo>
                  <a:lnTo>
                    <a:pt x="858851" y="858851"/>
                  </a:lnTo>
                  <a:lnTo>
                    <a:pt x="832430" y="876664"/>
                  </a:lnTo>
                  <a:lnTo>
                    <a:pt x="800074" y="883196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4850" y="2635224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21"/>
                  </a:moveTo>
                  <a:lnTo>
                    <a:pt x="6532" y="50774"/>
                  </a:lnTo>
                  <a:lnTo>
                    <a:pt x="24347" y="24345"/>
                  </a:lnTo>
                  <a:lnTo>
                    <a:pt x="50769" y="6527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4" y="6527"/>
                  </a:lnTo>
                  <a:lnTo>
                    <a:pt x="858850" y="24345"/>
                  </a:lnTo>
                  <a:lnTo>
                    <a:pt x="876668" y="50774"/>
                  </a:lnTo>
                  <a:lnTo>
                    <a:pt x="883196" y="83121"/>
                  </a:lnTo>
                  <a:lnTo>
                    <a:pt x="883196" y="800074"/>
                  </a:lnTo>
                  <a:lnTo>
                    <a:pt x="876668" y="832434"/>
                  </a:lnTo>
                  <a:lnTo>
                    <a:pt x="858850" y="858850"/>
                  </a:lnTo>
                  <a:lnTo>
                    <a:pt x="832434" y="876668"/>
                  </a:lnTo>
                  <a:lnTo>
                    <a:pt x="800074" y="883196"/>
                  </a:lnTo>
                  <a:lnTo>
                    <a:pt x="83126" y="883196"/>
                  </a:lnTo>
                  <a:lnTo>
                    <a:pt x="50769" y="876668"/>
                  </a:lnTo>
                  <a:lnTo>
                    <a:pt x="24347" y="858850"/>
                  </a:lnTo>
                  <a:lnTo>
                    <a:pt x="6532" y="832434"/>
                  </a:lnTo>
                  <a:lnTo>
                    <a:pt x="0" y="800074"/>
                  </a:lnTo>
                  <a:lnTo>
                    <a:pt x="0" y="83121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4850" y="2635224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883196" y="116103"/>
                  </a:moveTo>
                  <a:lnTo>
                    <a:pt x="0" y="116103"/>
                  </a:lnTo>
                  <a:lnTo>
                    <a:pt x="0" y="58051"/>
                  </a:lnTo>
                  <a:lnTo>
                    <a:pt x="4565" y="35452"/>
                  </a:lnTo>
                  <a:lnTo>
                    <a:pt x="17009" y="17000"/>
                  </a:lnTo>
                  <a:lnTo>
                    <a:pt x="35462" y="4561"/>
                  </a:lnTo>
                  <a:lnTo>
                    <a:pt x="58049" y="0"/>
                  </a:lnTo>
                  <a:lnTo>
                    <a:pt x="825144" y="0"/>
                  </a:lnTo>
                  <a:lnTo>
                    <a:pt x="847746" y="4562"/>
                  </a:lnTo>
                  <a:lnTo>
                    <a:pt x="866198" y="17005"/>
                  </a:lnTo>
                  <a:lnTo>
                    <a:pt x="878636" y="35458"/>
                  </a:lnTo>
                  <a:lnTo>
                    <a:pt x="883196" y="58051"/>
                  </a:lnTo>
                  <a:lnTo>
                    <a:pt x="883196" y="116103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4850" y="2635224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58049" y="0"/>
                  </a:moveTo>
                  <a:lnTo>
                    <a:pt x="825144" y="0"/>
                  </a:lnTo>
                  <a:lnTo>
                    <a:pt x="847750" y="4559"/>
                  </a:lnTo>
                  <a:lnTo>
                    <a:pt x="866203" y="17005"/>
                  </a:lnTo>
                  <a:lnTo>
                    <a:pt x="878636" y="35458"/>
                  </a:lnTo>
                  <a:lnTo>
                    <a:pt x="883196" y="58051"/>
                  </a:lnTo>
                  <a:lnTo>
                    <a:pt x="883196" y="116103"/>
                  </a:lnTo>
                  <a:lnTo>
                    <a:pt x="0" y="116103"/>
                  </a:lnTo>
                  <a:lnTo>
                    <a:pt x="0" y="58051"/>
                  </a:lnTo>
                  <a:lnTo>
                    <a:pt x="4561" y="35458"/>
                  </a:lnTo>
                  <a:lnTo>
                    <a:pt x="17002" y="17005"/>
                  </a:lnTo>
                  <a:lnTo>
                    <a:pt x="35454" y="4559"/>
                  </a:lnTo>
                  <a:lnTo>
                    <a:pt x="58049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9879" y="2932429"/>
              <a:ext cx="473709" cy="404495"/>
            </a:xfrm>
            <a:custGeom>
              <a:avLst/>
              <a:gdLst/>
              <a:ahLst/>
              <a:cxnLst/>
              <a:rect l="l" t="t" r="r" b="b"/>
              <a:pathLst>
                <a:path w="473709" h="404495">
                  <a:moveTo>
                    <a:pt x="83832" y="278942"/>
                  </a:moveTo>
                  <a:lnTo>
                    <a:pt x="48450" y="278942"/>
                  </a:lnTo>
                  <a:lnTo>
                    <a:pt x="48450" y="292747"/>
                  </a:lnTo>
                  <a:lnTo>
                    <a:pt x="83832" y="292747"/>
                  </a:lnTo>
                  <a:lnTo>
                    <a:pt x="83832" y="278942"/>
                  </a:lnTo>
                  <a:close/>
                </a:path>
                <a:path w="473709" h="404495">
                  <a:moveTo>
                    <a:pt x="125374" y="188823"/>
                  </a:moveTo>
                  <a:lnTo>
                    <a:pt x="123190" y="178092"/>
                  </a:lnTo>
                  <a:lnTo>
                    <a:pt x="121119" y="175018"/>
                  </a:lnTo>
                  <a:lnTo>
                    <a:pt x="117246" y="169291"/>
                  </a:lnTo>
                  <a:lnTo>
                    <a:pt x="111556" y="165442"/>
                  </a:lnTo>
                  <a:lnTo>
                    <a:pt x="111556" y="181241"/>
                  </a:lnTo>
                  <a:lnTo>
                    <a:pt x="111556" y="196532"/>
                  </a:lnTo>
                  <a:lnTo>
                    <a:pt x="105283" y="202692"/>
                  </a:lnTo>
                  <a:lnTo>
                    <a:pt x="90055" y="202692"/>
                  </a:lnTo>
                  <a:lnTo>
                    <a:pt x="83832" y="196532"/>
                  </a:lnTo>
                  <a:lnTo>
                    <a:pt x="83832" y="181241"/>
                  </a:lnTo>
                  <a:lnTo>
                    <a:pt x="90055" y="175018"/>
                  </a:lnTo>
                  <a:lnTo>
                    <a:pt x="105283" y="175018"/>
                  </a:lnTo>
                  <a:lnTo>
                    <a:pt x="111556" y="181241"/>
                  </a:lnTo>
                  <a:lnTo>
                    <a:pt x="111556" y="165442"/>
                  </a:lnTo>
                  <a:lnTo>
                    <a:pt x="108445" y="163334"/>
                  </a:lnTo>
                  <a:lnTo>
                    <a:pt x="97701" y="161150"/>
                  </a:lnTo>
                  <a:lnTo>
                    <a:pt x="86931" y="163334"/>
                  </a:lnTo>
                  <a:lnTo>
                    <a:pt x="78117" y="169291"/>
                  </a:lnTo>
                  <a:lnTo>
                    <a:pt x="72148" y="178092"/>
                  </a:lnTo>
                  <a:lnTo>
                    <a:pt x="69964" y="188823"/>
                  </a:lnTo>
                  <a:lnTo>
                    <a:pt x="72148" y="199618"/>
                  </a:lnTo>
                  <a:lnTo>
                    <a:pt x="78117" y="208432"/>
                  </a:lnTo>
                  <a:lnTo>
                    <a:pt x="86931" y="214388"/>
                  </a:lnTo>
                  <a:lnTo>
                    <a:pt x="97701" y="216560"/>
                  </a:lnTo>
                  <a:lnTo>
                    <a:pt x="108445" y="214388"/>
                  </a:lnTo>
                  <a:lnTo>
                    <a:pt x="117246" y="208432"/>
                  </a:lnTo>
                  <a:lnTo>
                    <a:pt x="121107" y="202692"/>
                  </a:lnTo>
                  <a:lnTo>
                    <a:pt x="123190" y="199618"/>
                  </a:lnTo>
                  <a:lnTo>
                    <a:pt x="125374" y="188823"/>
                  </a:lnTo>
                  <a:close/>
                </a:path>
                <a:path w="473709" h="404495">
                  <a:moveTo>
                    <a:pt x="132334" y="254711"/>
                  </a:moveTo>
                  <a:lnTo>
                    <a:pt x="118465" y="254711"/>
                  </a:lnTo>
                  <a:lnTo>
                    <a:pt x="118465" y="268528"/>
                  </a:lnTo>
                  <a:lnTo>
                    <a:pt x="132334" y="268528"/>
                  </a:lnTo>
                  <a:lnTo>
                    <a:pt x="132334" y="254711"/>
                  </a:lnTo>
                  <a:close/>
                </a:path>
                <a:path w="473709" h="404495">
                  <a:moveTo>
                    <a:pt x="223062" y="244297"/>
                  </a:moveTo>
                  <a:lnTo>
                    <a:pt x="208521" y="244297"/>
                  </a:lnTo>
                  <a:lnTo>
                    <a:pt x="208521" y="258102"/>
                  </a:lnTo>
                  <a:lnTo>
                    <a:pt x="208521" y="278942"/>
                  </a:lnTo>
                  <a:lnTo>
                    <a:pt x="187744" y="278942"/>
                  </a:lnTo>
                  <a:lnTo>
                    <a:pt x="187744" y="258102"/>
                  </a:lnTo>
                  <a:lnTo>
                    <a:pt x="208521" y="258102"/>
                  </a:lnTo>
                  <a:lnTo>
                    <a:pt x="208521" y="244297"/>
                  </a:lnTo>
                  <a:lnTo>
                    <a:pt x="173875" y="244297"/>
                  </a:lnTo>
                  <a:lnTo>
                    <a:pt x="173875" y="292747"/>
                  </a:lnTo>
                  <a:lnTo>
                    <a:pt x="223062" y="292747"/>
                  </a:lnTo>
                  <a:lnTo>
                    <a:pt x="223062" y="278942"/>
                  </a:lnTo>
                  <a:lnTo>
                    <a:pt x="223062" y="258102"/>
                  </a:lnTo>
                  <a:lnTo>
                    <a:pt x="223062" y="244297"/>
                  </a:lnTo>
                  <a:close/>
                </a:path>
                <a:path w="473709" h="404495">
                  <a:moveTo>
                    <a:pt x="258381" y="390512"/>
                  </a:moveTo>
                  <a:lnTo>
                    <a:pt x="243840" y="390512"/>
                  </a:lnTo>
                  <a:lnTo>
                    <a:pt x="243840" y="376631"/>
                  </a:lnTo>
                  <a:lnTo>
                    <a:pt x="229971" y="376631"/>
                  </a:lnTo>
                  <a:lnTo>
                    <a:pt x="229971" y="390512"/>
                  </a:lnTo>
                  <a:lnTo>
                    <a:pt x="216103" y="390512"/>
                  </a:lnTo>
                  <a:lnTo>
                    <a:pt x="216103" y="404304"/>
                  </a:lnTo>
                  <a:lnTo>
                    <a:pt x="258381" y="404304"/>
                  </a:lnTo>
                  <a:lnTo>
                    <a:pt x="258381" y="390512"/>
                  </a:lnTo>
                  <a:close/>
                </a:path>
                <a:path w="473709" h="404495">
                  <a:moveTo>
                    <a:pt x="264604" y="223469"/>
                  </a:moveTo>
                  <a:lnTo>
                    <a:pt x="250736" y="223469"/>
                  </a:lnTo>
                  <a:lnTo>
                    <a:pt x="250736" y="237337"/>
                  </a:lnTo>
                  <a:lnTo>
                    <a:pt x="264604" y="237337"/>
                  </a:lnTo>
                  <a:lnTo>
                    <a:pt x="264604" y="223469"/>
                  </a:lnTo>
                  <a:close/>
                </a:path>
                <a:path w="473709" h="404495">
                  <a:moveTo>
                    <a:pt x="271513" y="118922"/>
                  </a:moveTo>
                  <a:lnTo>
                    <a:pt x="257708" y="118922"/>
                  </a:lnTo>
                  <a:lnTo>
                    <a:pt x="257708" y="105067"/>
                  </a:lnTo>
                  <a:lnTo>
                    <a:pt x="243840" y="105067"/>
                  </a:lnTo>
                  <a:lnTo>
                    <a:pt x="243840" y="118922"/>
                  </a:lnTo>
                  <a:lnTo>
                    <a:pt x="229971" y="118922"/>
                  </a:lnTo>
                  <a:lnTo>
                    <a:pt x="229971" y="132791"/>
                  </a:lnTo>
                  <a:lnTo>
                    <a:pt x="243840" y="132791"/>
                  </a:lnTo>
                  <a:lnTo>
                    <a:pt x="243840" y="146608"/>
                  </a:lnTo>
                  <a:lnTo>
                    <a:pt x="257708" y="146608"/>
                  </a:lnTo>
                  <a:lnTo>
                    <a:pt x="257708" y="132791"/>
                  </a:lnTo>
                  <a:lnTo>
                    <a:pt x="271513" y="132791"/>
                  </a:lnTo>
                  <a:lnTo>
                    <a:pt x="271513" y="118922"/>
                  </a:lnTo>
                  <a:close/>
                </a:path>
                <a:path w="473709" h="404495">
                  <a:moveTo>
                    <a:pt x="292341" y="223469"/>
                  </a:moveTo>
                  <a:lnTo>
                    <a:pt x="278472" y="223469"/>
                  </a:lnTo>
                  <a:lnTo>
                    <a:pt x="278472" y="237337"/>
                  </a:lnTo>
                  <a:lnTo>
                    <a:pt x="292341" y="237337"/>
                  </a:lnTo>
                  <a:lnTo>
                    <a:pt x="292341" y="223469"/>
                  </a:lnTo>
                  <a:close/>
                </a:path>
                <a:path w="473709" h="404495">
                  <a:moveTo>
                    <a:pt x="320014" y="223469"/>
                  </a:moveTo>
                  <a:lnTo>
                    <a:pt x="306146" y="223469"/>
                  </a:lnTo>
                  <a:lnTo>
                    <a:pt x="306146" y="237337"/>
                  </a:lnTo>
                  <a:lnTo>
                    <a:pt x="320014" y="237337"/>
                  </a:lnTo>
                  <a:lnTo>
                    <a:pt x="320014" y="223469"/>
                  </a:lnTo>
                  <a:close/>
                </a:path>
                <a:path w="473709" h="404495">
                  <a:moveTo>
                    <a:pt x="374065" y="122377"/>
                  </a:moveTo>
                  <a:lnTo>
                    <a:pt x="360197" y="122377"/>
                  </a:lnTo>
                  <a:lnTo>
                    <a:pt x="360197" y="136194"/>
                  </a:lnTo>
                  <a:lnTo>
                    <a:pt x="374065" y="136194"/>
                  </a:lnTo>
                  <a:lnTo>
                    <a:pt x="374065" y="122377"/>
                  </a:lnTo>
                  <a:close/>
                </a:path>
                <a:path w="473709" h="404495">
                  <a:moveTo>
                    <a:pt x="410806" y="244297"/>
                  </a:moveTo>
                  <a:lnTo>
                    <a:pt x="408622" y="233527"/>
                  </a:lnTo>
                  <a:lnTo>
                    <a:pt x="406539" y="230428"/>
                  </a:lnTo>
                  <a:lnTo>
                    <a:pt x="402666" y="224701"/>
                  </a:lnTo>
                  <a:lnTo>
                    <a:pt x="396938" y="220840"/>
                  </a:lnTo>
                  <a:lnTo>
                    <a:pt x="396938" y="236651"/>
                  </a:lnTo>
                  <a:lnTo>
                    <a:pt x="396938" y="251942"/>
                  </a:lnTo>
                  <a:lnTo>
                    <a:pt x="390715" y="258102"/>
                  </a:lnTo>
                  <a:lnTo>
                    <a:pt x="375424" y="258102"/>
                  </a:lnTo>
                  <a:lnTo>
                    <a:pt x="369265" y="251942"/>
                  </a:lnTo>
                  <a:lnTo>
                    <a:pt x="369265" y="236651"/>
                  </a:lnTo>
                  <a:lnTo>
                    <a:pt x="375424" y="230428"/>
                  </a:lnTo>
                  <a:lnTo>
                    <a:pt x="390715" y="230428"/>
                  </a:lnTo>
                  <a:lnTo>
                    <a:pt x="396938" y="236651"/>
                  </a:lnTo>
                  <a:lnTo>
                    <a:pt x="396938" y="220840"/>
                  </a:lnTo>
                  <a:lnTo>
                    <a:pt x="393852" y="218757"/>
                  </a:lnTo>
                  <a:lnTo>
                    <a:pt x="383070" y="216560"/>
                  </a:lnTo>
                  <a:lnTo>
                    <a:pt x="372211" y="218757"/>
                  </a:lnTo>
                  <a:lnTo>
                    <a:pt x="363156" y="224701"/>
                  </a:lnTo>
                  <a:lnTo>
                    <a:pt x="356958" y="233527"/>
                  </a:lnTo>
                  <a:lnTo>
                    <a:pt x="354660" y="244297"/>
                  </a:lnTo>
                  <a:lnTo>
                    <a:pt x="356958" y="255054"/>
                  </a:lnTo>
                  <a:lnTo>
                    <a:pt x="363156" y="263855"/>
                  </a:lnTo>
                  <a:lnTo>
                    <a:pt x="372211" y="269798"/>
                  </a:lnTo>
                  <a:lnTo>
                    <a:pt x="383070" y="271970"/>
                  </a:lnTo>
                  <a:lnTo>
                    <a:pt x="393852" y="269798"/>
                  </a:lnTo>
                  <a:lnTo>
                    <a:pt x="402666" y="263855"/>
                  </a:lnTo>
                  <a:lnTo>
                    <a:pt x="406552" y="258102"/>
                  </a:lnTo>
                  <a:lnTo>
                    <a:pt x="408622" y="255054"/>
                  </a:lnTo>
                  <a:lnTo>
                    <a:pt x="410806" y="244297"/>
                  </a:lnTo>
                  <a:close/>
                </a:path>
                <a:path w="473709" h="404495">
                  <a:moveTo>
                    <a:pt x="417715" y="63512"/>
                  </a:moveTo>
                  <a:lnTo>
                    <a:pt x="383070" y="63512"/>
                  </a:lnTo>
                  <a:lnTo>
                    <a:pt x="383070" y="77330"/>
                  </a:lnTo>
                  <a:lnTo>
                    <a:pt x="394169" y="77330"/>
                  </a:lnTo>
                  <a:lnTo>
                    <a:pt x="378206" y="92608"/>
                  </a:lnTo>
                  <a:lnTo>
                    <a:pt x="374815" y="95999"/>
                  </a:lnTo>
                  <a:lnTo>
                    <a:pt x="370624" y="98158"/>
                  </a:lnTo>
                  <a:lnTo>
                    <a:pt x="365747" y="98158"/>
                  </a:lnTo>
                  <a:lnTo>
                    <a:pt x="353466" y="100596"/>
                  </a:lnTo>
                  <a:lnTo>
                    <a:pt x="343319" y="107226"/>
                  </a:lnTo>
                  <a:lnTo>
                    <a:pt x="336435" y="117119"/>
                  </a:lnTo>
                  <a:lnTo>
                    <a:pt x="333883" y="129286"/>
                  </a:lnTo>
                  <a:lnTo>
                    <a:pt x="336435" y="141579"/>
                  </a:lnTo>
                  <a:lnTo>
                    <a:pt x="343319" y="151714"/>
                  </a:lnTo>
                  <a:lnTo>
                    <a:pt x="353466" y="158610"/>
                  </a:lnTo>
                  <a:lnTo>
                    <a:pt x="365747" y="161150"/>
                  </a:lnTo>
                  <a:lnTo>
                    <a:pt x="374815" y="161150"/>
                  </a:lnTo>
                  <a:lnTo>
                    <a:pt x="383070" y="168795"/>
                  </a:lnTo>
                  <a:lnTo>
                    <a:pt x="383070" y="188201"/>
                  </a:lnTo>
                  <a:lnTo>
                    <a:pt x="374815" y="195795"/>
                  </a:lnTo>
                  <a:lnTo>
                    <a:pt x="234099" y="195795"/>
                  </a:lnTo>
                  <a:lnTo>
                    <a:pt x="229971" y="190982"/>
                  </a:lnTo>
                  <a:lnTo>
                    <a:pt x="229971" y="179146"/>
                  </a:lnTo>
                  <a:lnTo>
                    <a:pt x="234099" y="175018"/>
                  </a:lnTo>
                  <a:lnTo>
                    <a:pt x="264604" y="175018"/>
                  </a:lnTo>
                  <a:lnTo>
                    <a:pt x="278206" y="172237"/>
                  </a:lnTo>
                  <a:lnTo>
                    <a:pt x="289204" y="164642"/>
                  </a:lnTo>
                  <a:lnTo>
                    <a:pt x="296570" y="153416"/>
                  </a:lnTo>
                  <a:lnTo>
                    <a:pt x="299250" y="139700"/>
                  </a:lnTo>
                  <a:lnTo>
                    <a:pt x="299250" y="111963"/>
                  </a:lnTo>
                  <a:lnTo>
                    <a:pt x="278206" y="80111"/>
                  </a:lnTo>
                  <a:lnTo>
                    <a:pt x="264604" y="77330"/>
                  </a:lnTo>
                  <a:lnTo>
                    <a:pt x="236880" y="77330"/>
                  </a:lnTo>
                  <a:lnTo>
                    <a:pt x="204393" y="98653"/>
                  </a:lnTo>
                  <a:lnTo>
                    <a:pt x="200012" y="120192"/>
                  </a:lnTo>
                  <a:lnTo>
                    <a:pt x="195618" y="126796"/>
                  </a:lnTo>
                  <a:lnTo>
                    <a:pt x="189026" y="131203"/>
                  </a:lnTo>
                  <a:lnTo>
                    <a:pt x="180835" y="132791"/>
                  </a:lnTo>
                  <a:lnTo>
                    <a:pt x="97701" y="132791"/>
                  </a:lnTo>
                  <a:lnTo>
                    <a:pt x="75768" y="137172"/>
                  </a:lnTo>
                  <a:lnTo>
                    <a:pt x="57924" y="149136"/>
                  </a:lnTo>
                  <a:lnTo>
                    <a:pt x="45935" y="166941"/>
                  </a:lnTo>
                  <a:lnTo>
                    <a:pt x="41541" y="188823"/>
                  </a:lnTo>
                  <a:lnTo>
                    <a:pt x="45935" y="210375"/>
                  </a:lnTo>
                  <a:lnTo>
                    <a:pt x="57924" y="228015"/>
                  </a:lnTo>
                  <a:lnTo>
                    <a:pt x="75768" y="239928"/>
                  </a:lnTo>
                  <a:lnTo>
                    <a:pt x="97701" y="244297"/>
                  </a:lnTo>
                  <a:lnTo>
                    <a:pt x="138506" y="244297"/>
                  </a:lnTo>
                  <a:lnTo>
                    <a:pt x="146202" y="251942"/>
                  </a:lnTo>
                  <a:lnTo>
                    <a:pt x="146202" y="271297"/>
                  </a:lnTo>
                  <a:lnTo>
                    <a:pt x="138506" y="278930"/>
                  </a:lnTo>
                  <a:lnTo>
                    <a:pt x="97701" y="278930"/>
                  </a:lnTo>
                  <a:lnTo>
                    <a:pt x="97701" y="292747"/>
                  </a:lnTo>
                  <a:lnTo>
                    <a:pt x="128828" y="292747"/>
                  </a:lnTo>
                  <a:lnTo>
                    <a:pt x="141033" y="290322"/>
                  </a:lnTo>
                  <a:lnTo>
                    <a:pt x="150939" y="283679"/>
                  </a:lnTo>
                  <a:lnTo>
                    <a:pt x="157581" y="273786"/>
                  </a:lnTo>
                  <a:lnTo>
                    <a:pt x="160007" y="261620"/>
                  </a:lnTo>
                  <a:lnTo>
                    <a:pt x="157581" y="249440"/>
                  </a:lnTo>
                  <a:lnTo>
                    <a:pt x="150939" y="239534"/>
                  </a:lnTo>
                  <a:lnTo>
                    <a:pt x="141033" y="232867"/>
                  </a:lnTo>
                  <a:lnTo>
                    <a:pt x="128828" y="230428"/>
                  </a:lnTo>
                  <a:lnTo>
                    <a:pt x="97701" y="230428"/>
                  </a:lnTo>
                  <a:lnTo>
                    <a:pt x="81419" y="227152"/>
                  </a:lnTo>
                  <a:lnTo>
                    <a:pt x="67957" y="218224"/>
                  </a:lnTo>
                  <a:lnTo>
                    <a:pt x="58801" y="205003"/>
                  </a:lnTo>
                  <a:lnTo>
                    <a:pt x="55410" y="188823"/>
                  </a:lnTo>
                  <a:lnTo>
                    <a:pt x="58801" y="172300"/>
                  </a:lnTo>
                  <a:lnTo>
                    <a:pt x="67957" y="158889"/>
                  </a:lnTo>
                  <a:lnTo>
                    <a:pt x="81419" y="149898"/>
                  </a:lnTo>
                  <a:lnTo>
                    <a:pt x="97701" y="146608"/>
                  </a:lnTo>
                  <a:lnTo>
                    <a:pt x="180835" y="146608"/>
                  </a:lnTo>
                  <a:lnTo>
                    <a:pt x="194513" y="143929"/>
                  </a:lnTo>
                  <a:lnTo>
                    <a:pt x="205727" y="136575"/>
                  </a:lnTo>
                  <a:lnTo>
                    <a:pt x="213309" y="125577"/>
                  </a:lnTo>
                  <a:lnTo>
                    <a:pt x="217703" y="104063"/>
                  </a:lnTo>
                  <a:lnTo>
                    <a:pt x="222097" y="97447"/>
                  </a:lnTo>
                  <a:lnTo>
                    <a:pt x="228688" y="92900"/>
                  </a:lnTo>
                  <a:lnTo>
                    <a:pt x="236880" y="91198"/>
                  </a:lnTo>
                  <a:lnTo>
                    <a:pt x="264604" y="91198"/>
                  </a:lnTo>
                  <a:lnTo>
                    <a:pt x="272529" y="92900"/>
                  </a:lnTo>
                  <a:lnTo>
                    <a:pt x="279158" y="97447"/>
                  </a:lnTo>
                  <a:lnTo>
                    <a:pt x="283692" y="104063"/>
                  </a:lnTo>
                  <a:lnTo>
                    <a:pt x="285381" y="111963"/>
                  </a:lnTo>
                  <a:lnTo>
                    <a:pt x="285381" y="139700"/>
                  </a:lnTo>
                  <a:lnTo>
                    <a:pt x="283692" y="148018"/>
                  </a:lnTo>
                  <a:lnTo>
                    <a:pt x="279158" y="154851"/>
                  </a:lnTo>
                  <a:lnTo>
                    <a:pt x="272529" y="159461"/>
                  </a:lnTo>
                  <a:lnTo>
                    <a:pt x="264604" y="161150"/>
                  </a:lnTo>
                  <a:lnTo>
                    <a:pt x="240385" y="161150"/>
                  </a:lnTo>
                  <a:lnTo>
                    <a:pt x="230733" y="163004"/>
                  </a:lnTo>
                  <a:lnTo>
                    <a:pt x="223037" y="168097"/>
                  </a:lnTo>
                  <a:lnTo>
                    <a:pt x="217944" y="175793"/>
                  </a:lnTo>
                  <a:lnTo>
                    <a:pt x="216103" y="185432"/>
                  </a:lnTo>
                  <a:lnTo>
                    <a:pt x="217944" y="194767"/>
                  </a:lnTo>
                  <a:lnTo>
                    <a:pt x="223037" y="202476"/>
                  </a:lnTo>
                  <a:lnTo>
                    <a:pt x="230733" y="207721"/>
                  </a:lnTo>
                  <a:lnTo>
                    <a:pt x="240385" y="209651"/>
                  </a:lnTo>
                  <a:lnTo>
                    <a:pt x="365747" y="209651"/>
                  </a:lnTo>
                  <a:lnTo>
                    <a:pt x="377647" y="207225"/>
                  </a:lnTo>
                  <a:lnTo>
                    <a:pt x="387591" y="200558"/>
                  </a:lnTo>
                  <a:lnTo>
                    <a:pt x="390867" y="195795"/>
                  </a:lnTo>
                  <a:lnTo>
                    <a:pt x="394411" y="190665"/>
                  </a:lnTo>
                  <a:lnTo>
                    <a:pt x="396938" y="178473"/>
                  </a:lnTo>
                  <a:lnTo>
                    <a:pt x="394411" y="166192"/>
                  </a:lnTo>
                  <a:lnTo>
                    <a:pt x="387591" y="156044"/>
                  </a:lnTo>
                  <a:lnTo>
                    <a:pt x="377647" y="149161"/>
                  </a:lnTo>
                  <a:lnTo>
                    <a:pt x="365747" y="146608"/>
                  </a:lnTo>
                  <a:lnTo>
                    <a:pt x="356069" y="146608"/>
                  </a:lnTo>
                  <a:lnTo>
                    <a:pt x="347751" y="138963"/>
                  </a:lnTo>
                  <a:lnTo>
                    <a:pt x="347751" y="119608"/>
                  </a:lnTo>
                  <a:lnTo>
                    <a:pt x="356069" y="111963"/>
                  </a:lnTo>
                  <a:lnTo>
                    <a:pt x="374078" y="111963"/>
                  </a:lnTo>
                  <a:lnTo>
                    <a:pt x="382397" y="108508"/>
                  </a:lnTo>
                  <a:lnTo>
                    <a:pt x="403898" y="87058"/>
                  </a:lnTo>
                  <a:lnTo>
                    <a:pt x="403898" y="98158"/>
                  </a:lnTo>
                  <a:lnTo>
                    <a:pt x="417715" y="98158"/>
                  </a:lnTo>
                  <a:lnTo>
                    <a:pt x="417715" y="87058"/>
                  </a:lnTo>
                  <a:lnTo>
                    <a:pt x="417715" y="63512"/>
                  </a:lnTo>
                  <a:close/>
                </a:path>
                <a:path w="473709" h="404495">
                  <a:moveTo>
                    <a:pt x="459371" y="57150"/>
                  </a:moveTo>
                  <a:lnTo>
                    <a:pt x="445503" y="57150"/>
                  </a:lnTo>
                  <a:lnTo>
                    <a:pt x="445503" y="313702"/>
                  </a:lnTo>
                  <a:lnTo>
                    <a:pt x="27686" y="313702"/>
                  </a:lnTo>
                  <a:lnTo>
                    <a:pt x="27686" y="57150"/>
                  </a:lnTo>
                  <a:lnTo>
                    <a:pt x="13817" y="57150"/>
                  </a:lnTo>
                  <a:lnTo>
                    <a:pt x="13817" y="313702"/>
                  </a:lnTo>
                  <a:lnTo>
                    <a:pt x="13817" y="327660"/>
                  </a:lnTo>
                  <a:lnTo>
                    <a:pt x="229323" y="327660"/>
                  </a:lnTo>
                  <a:lnTo>
                    <a:pt x="229323" y="363220"/>
                  </a:lnTo>
                  <a:lnTo>
                    <a:pt x="243192" y="363220"/>
                  </a:lnTo>
                  <a:lnTo>
                    <a:pt x="243192" y="327660"/>
                  </a:lnTo>
                  <a:lnTo>
                    <a:pt x="459371" y="327660"/>
                  </a:lnTo>
                  <a:lnTo>
                    <a:pt x="459371" y="313702"/>
                  </a:lnTo>
                  <a:lnTo>
                    <a:pt x="459371" y="57150"/>
                  </a:lnTo>
                  <a:close/>
                </a:path>
                <a:path w="473709" h="404495">
                  <a:moveTo>
                    <a:pt x="47318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29222"/>
                  </a:lnTo>
                  <a:lnTo>
                    <a:pt x="0" y="43180"/>
                  </a:lnTo>
                  <a:lnTo>
                    <a:pt x="473189" y="43180"/>
                  </a:lnTo>
                  <a:lnTo>
                    <a:pt x="473189" y="29222"/>
                  </a:lnTo>
                  <a:lnTo>
                    <a:pt x="13817" y="29222"/>
                  </a:lnTo>
                  <a:lnTo>
                    <a:pt x="13817" y="13970"/>
                  </a:lnTo>
                  <a:lnTo>
                    <a:pt x="459308" y="13970"/>
                  </a:lnTo>
                  <a:lnTo>
                    <a:pt x="459308" y="28879"/>
                  </a:lnTo>
                  <a:lnTo>
                    <a:pt x="473189" y="28879"/>
                  </a:lnTo>
                  <a:lnTo>
                    <a:pt x="473189" y="13970"/>
                  </a:lnTo>
                  <a:lnTo>
                    <a:pt x="473189" y="13589"/>
                  </a:lnTo>
                  <a:lnTo>
                    <a:pt x="47318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30017" cy="4768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28575">
                      <a:solidFill>
                        <a:srgbClr val="42424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965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28575">
                      <a:solidFill>
                        <a:srgbClr val="424242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310309" y="4414672"/>
            <a:ext cx="3834129" cy="728980"/>
            <a:chOff x="5310309" y="4414672"/>
            <a:chExt cx="3834129" cy="728980"/>
          </a:xfrm>
        </p:grpSpPr>
        <p:sp>
          <p:nvSpPr>
            <p:cNvPr id="44" name="object 44"/>
            <p:cNvSpPr/>
            <p:nvPr/>
          </p:nvSpPr>
          <p:spPr>
            <a:xfrm>
              <a:off x="5310302" y="4414672"/>
              <a:ext cx="3834129" cy="728980"/>
            </a:xfrm>
            <a:custGeom>
              <a:avLst/>
              <a:gdLst/>
              <a:ahLst/>
              <a:cxnLst/>
              <a:rect l="l" t="t" r="r" b="b"/>
              <a:pathLst>
                <a:path w="3834129" h="728979">
                  <a:moveTo>
                    <a:pt x="3833698" y="398894"/>
                  </a:moveTo>
                  <a:lnTo>
                    <a:pt x="3814978" y="364210"/>
                  </a:lnTo>
                  <a:lnTo>
                    <a:pt x="3790327" y="324802"/>
                  </a:lnTo>
                  <a:lnTo>
                    <a:pt x="3762946" y="286702"/>
                  </a:lnTo>
                  <a:lnTo>
                    <a:pt x="3732834" y="250063"/>
                  </a:lnTo>
                  <a:lnTo>
                    <a:pt x="3699980" y="214985"/>
                  </a:lnTo>
                  <a:lnTo>
                    <a:pt x="3663251" y="180657"/>
                  </a:lnTo>
                  <a:lnTo>
                    <a:pt x="3624834" y="149313"/>
                  </a:lnTo>
                  <a:lnTo>
                    <a:pt x="3584867" y="120954"/>
                  </a:lnTo>
                  <a:lnTo>
                    <a:pt x="3543516" y="95580"/>
                  </a:lnTo>
                  <a:lnTo>
                    <a:pt x="3500932" y="73177"/>
                  </a:lnTo>
                  <a:lnTo>
                    <a:pt x="3457257" y="53771"/>
                  </a:lnTo>
                  <a:lnTo>
                    <a:pt x="3412655" y="37338"/>
                  </a:lnTo>
                  <a:lnTo>
                    <a:pt x="3367278" y="23901"/>
                  </a:lnTo>
                  <a:lnTo>
                    <a:pt x="3321291" y="13449"/>
                  </a:lnTo>
                  <a:lnTo>
                    <a:pt x="3274834" y="5981"/>
                  </a:lnTo>
                  <a:lnTo>
                    <a:pt x="3228073" y="1498"/>
                  </a:lnTo>
                  <a:lnTo>
                    <a:pt x="3181159" y="0"/>
                  </a:lnTo>
                  <a:lnTo>
                    <a:pt x="3134233" y="1498"/>
                  </a:lnTo>
                  <a:lnTo>
                    <a:pt x="3087471" y="5981"/>
                  </a:lnTo>
                  <a:lnTo>
                    <a:pt x="3041015" y="13449"/>
                  </a:lnTo>
                  <a:lnTo>
                    <a:pt x="2995028" y="23901"/>
                  </a:lnTo>
                  <a:lnTo>
                    <a:pt x="2949651" y="37338"/>
                  </a:lnTo>
                  <a:lnTo>
                    <a:pt x="2905048" y="53771"/>
                  </a:lnTo>
                  <a:lnTo>
                    <a:pt x="2861360" y="73177"/>
                  </a:lnTo>
                  <a:lnTo>
                    <a:pt x="2818765" y="95580"/>
                  </a:lnTo>
                  <a:lnTo>
                    <a:pt x="2777401" y="120954"/>
                  </a:lnTo>
                  <a:lnTo>
                    <a:pt x="2737421" y="149313"/>
                  </a:lnTo>
                  <a:lnTo>
                    <a:pt x="2698978" y="180657"/>
                  </a:lnTo>
                  <a:lnTo>
                    <a:pt x="2662237" y="214985"/>
                  </a:lnTo>
                  <a:lnTo>
                    <a:pt x="2625255" y="250190"/>
                  </a:lnTo>
                  <a:lnTo>
                    <a:pt x="2587142" y="283387"/>
                  </a:lnTo>
                  <a:lnTo>
                    <a:pt x="2547924" y="314579"/>
                  </a:lnTo>
                  <a:lnTo>
                    <a:pt x="2507665" y="343763"/>
                  </a:lnTo>
                  <a:lnTo>
                    <a:pt x="2466429" y="370928"/>
                  </a:lnTo>
                  <a:lnTo>
                    <a:pt x="2424303" y="396087"/>
                  </a:lnTo>
                  <a:lnTo>
                    <a:pt x="2381339" y="419227"/>
                  </a:lnTo>
                  <a:lnTo>
                    <a:pt x="2337625" y="440372"/>
                  </a:lnTo>
                  <a:lnTo>
                    <a:pt x="2293213" y="459486"/>
                  </a:lnTo>
                  <a:lnTo>
                    <a:pt x="2248166" y="476605"/>
                  </a:lnTo>
                  <a:lnTo>
                    <a:pt x="2202573" y="491693"/>
                  </a:lnTo>
                  <a:lnTo>
                    <a:pt x="2156498" y="504786"/>
                  </a:lnTo>
                  <a:lnTo>
                    <a:pt x="2110003" y="515861"/>
                  </a:lnTo>
                  <a:lnTo>
                    <a:pt x="2063165" y="524916"/>
                  </a:lnTo>
                  <a:lnTo>
                    <a:pt x="2016036" y="531964"/>
                  </a:lnTo>
                  <a:lnTo>
                    <a:pt x="1968715" y="536994"/>
                  </a:lnTo>
                  <a:lnTo>
                    <a:pt x="1956803" y="537756"/>
                  </a:lnTo>
                  <a:lnTo>
                    <a:pt x="1944903" y="536994"/>
                  </a:lnTo>
                  <a:lnTo>
                    <a:pt x="1897545" y="531964"/>
                  </a:lnTo>
                  <a:lnTo>
                    <a:pt x="1850390" y="524916"/>
                  </a:lnTo>
                  <a:lnTo>
                    <a:pt x="1803514" y="515861"/>
                  </a:lnTo>
                  <a:lnTo>
                    <a:pt x="1756994" y="504786"/>
                  </a:lnTo>
                  <a:lnTo>
                    <a:pt x="1710880" y="491693"/>
                  </a:lnTo>
                  <a:lnTo>
                    <a:pt x="1665249" y="476605"/>
                  </a:lnTo>
                  <a:lnTo>
                    <a:pt x="1620189" y="459486"/>
                  </a:lnTo>
                  <a:lnTo>
                    <a:pt x="1575739" y="440372"/>
                  </a:lnTo>
                  <a:lnTo>
                    <a:pt x="1531988" y="419227"/>
                  </a:lnTo>
                  <a:lnTo>
                    <a:pt x="1488998" y="396087"/>
                  </a:lnTo>
                  <a:lnTo>
                    <a:pt x="1446834" y="370928"/>
                  </a:lnTo>
                  <a:lnTo>
                    <a:pt x="1405585" y="343763"/>
                  </a:lnTo>
                  <a:lnTo>
                    <a:pt x="1365313" y="314579"/>
                  </a:lnTo>
                  <a:lnTo>
                    <a:pt x="1326070" y="283387"/>
                  </a:lnTo>
                  <a:lnTo>
                    <a:pt x="1287945" y="250190"/>
                  </a:lnTo>
                  <a:lnTo>
                    <a:pt x="1251013" y="214972"/>
                  </a:lnTo>
                  <a:lnTo>
                    <a:pt x="1214424" y="180657"/>
                  </a:lnTo>
                  <a:lnTo>
                    <a:pt x="1176147" y="149313"/>
                  </a:lnTo>
                  <a:lnTo>
                    <a:pt x="1136319" y="120954"/>
                  </a:lnTo>
                  <a:lnTo>
                    <a:pt x="1095082" y="95580"/>
                  </a:lnTo>
                  <a:lnTo>
                    <a:pt x="1052601" y="73177"/>
                  </a:lnTo>
                  <a:lnTo>
                    <a:pt x="1009027" y="53771"/>
                  </a:lnTo>
                  <a:lnTo>
                    <a:pt x="964514" y="37338"/>
                  </a:lnTo>
                  <a:lnTo>
                    <a:pt x="919213" y="23901"/>
                  </a:lnTo>
                  <a:lnTo>
                    <a:pt x="873277" y="13449"/>
                  </a:lnTo>
                  <a:lnTo>
                    <a:pt x="826884" y="5981"/>
                  </a:lnTo>
                  <a:lnTo>
                    <a:pt x="780161" y="1498"/>
                  </a:lnTo>
                  <a:lnTo>
                    <a:pt x="733285" y="0"/>
                  </a:lnTo>
                  <a:lnTo>
                    <a:pt x="686409" y="1498"/>
                  </a:lnTo>
                  <a:lnTo>
                    <a:pt x="639686" y="5981"/>
                  </a:lnTo>
                  <a:lnTo>
                    <a:pt x="593255" y="13449"/>
                  </a:lnTo>
                  <a:lnTo>
                    <a:pt x="547281" y="23901"/>
                  </a:lnTo>
                  <a:lnTo>
                    <a:pt x="501916" y="37338"/>
                  </a:lnTo>
                  <a:lnTo>
                    <a:pt x="457314" y="53771"/>
                  </a:lnTo>
                  <a:lnTo>
                    <a:pt x="413639" y="73177"/>
                  </a:lnTo>
                  <a:lnTo>
                    <a:pt x="371043" y="95580"/>
                  </a:lnTo>
                  <a:lnTo>
                    <a:pt x="329679" y="120954"/>
                  </a:lnTo>
                  <a:lnTo>
                    <a:pt x="289712" y="149313"/>
                  </a:lnTo>
                  <a:lnTo>
                    <a:pt x="251282" y="180657"/>
                  </a:lnTo>
                  <a:lnTo>
                    <a:pt x="214566" y="214985"/>
                  </a:lnTo>
                  <a:lnTo>
                    <a:pt x="181546" y="250063"/>
                  </a:lnTo>
                  <a:lnTo>
                    <a:pt x="151295" y="286702"/>
                  </a:lnTo>
                  <a:lnTo>
                    <a:pt x="123786" y="324802"/>
                  </a:lnTo>
                  <a:lnTo>
                    <a:pt x="99034" y="364210"/>
                  </a:lnTo>
                  <a:lnTo>
                    <a:pt x="77025" y="404799"/>
                  </a:lnTo>
                  <a:lnTo>
                    <a:pt x="57772" y="446405"/>
                  </a:lnTo>
                  <a:lnTo>
                    <a:pt x="41262" y="488924"/>
                  </a:lnTo>
                  <a:lnTo>
                    <a:pt x="27508" y="532206"/>
                  </a:lnTo>
                  <a:lnTo>
                    <a:pt x="16510" y="576097"/>
                  </a:lnTo>
                  <a:lnTo>
                    <a:pt x="8255" y="620483"/>
                  </a:lnTo>
                  <a:lnTo>
                    <a:pt x="2755" y="665226"/>
                  </a:lnTo>
                  <a:lnTo>
                    <a:pt x="0" y="710171"/>
                  </a:lnTo>
                  <a:lnTo>
                    <a:pt x="0" y="728827"/>
                  </a:lnTo>
                  <a:lnTo>
                    <a:pt x="713244" y="728827"/>
                  </a:lnTo>
                  <a:lnTo>
                    <a:pt x="1251013" y="728827"/>
                  </a:lnTo>
                  <a:lnTo>
                    <a:pt x="3833698" y="728827"/>
                  </a:lnTo>
                  <a:lnTo>
                    <a:pt x="3833698" y="398894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61051" y="4678146"/>
              <a:ext cx="3783329" cy="465455"/>
            </a:xfrm>
            <a:custGeom>
              <a:avLst/>
              <a:gdLst/>
              <a:ahLst/>
              <a:cxnLst/>
              <a:rect l="l" t="t" r="r" b="b"/>
              <a:pathLst>
                <a:path w="3783329" h="465454">
                  <a:moveTo>
                    <a:pt x="1582775" y="465353"/>
                  </a:moveTo>
                  <a:lnTo>
                    <a:pt x="1524990" y="441109"/>
                  </a:lnTo>
                  <a:lnTo>
                    <a:pt x="1481239" y="419925"/>
                  </a:lnTo>
                  <a:lnTo>
                    <a:pt x="1438249" y="396709"/>
                  </a:lnTo>
                  <a:lnTo>
                    <a:pt x="1396085" y="371487"/>
                  </a:lnTo>
                  <a:lnTo>
                    <a:pt x="1354836" y="344246"/>
                  </a:lnTo>
                  <a:lnTo>
                    <a:pt x="1314564" y="314972"/>
                  </a:lnTo>
                  <a:lnTo>
                    <a:pt x="1275321" y="283692"/>
                  </a:lnTo>
                  <a:lnTo>
                    <a:pt x="1237195" y="250393"/>
                  </a:lnTo>
                  <a:lnTo>
                    <a:pt x="1200264" y="215074"/>
                  </a:lnTo>
                  <a:lnTo>
                    <a:pt x="1163675" y="180733"/>
                  </a:lnTo>
                  <a:lnTo>
                    <a:pt x="1125397" y="149364"/>
                  </a:lnTo>
                  <a:lnTo>
                    <a:pt x="1085570" y="120992"/>
                  </a:lnTo>
                  <a:lnTo>
                    <a:pt x="1044333" y="95592"/>
                  </a:lnTo>
                  <a:lnTo>
                    <a:pt x="1001852" y="73190"/>
                  </a:lnTo>
                  <a:lnTo>
                    <a:pt x="958278" y="53771"/>
                  </a:lnTo>
                  <a:lnTo>
                    <a:pt x="913765" y="37350"/>
                  </a:lnTo>
                  <a:lnTo>
                    <a:pt x="868464" y="23901"/>
                  </a:lnTo>
                  <a:lnTo>
                    <a:pt x="822528" y="13449"/>
                  </a:lnTo>
                  <a:lnTo>
                    <a:pt x="776135" y="5981"/>
                  </a:lnTo>
                  <a:lnTo>
                    <a:pt x="729411" y="1498"/>
                  </a:lnTo>
                  <a:lnTo>
                    <a:pt x="682536" y="0"/>
                  </a:lnTo>
                  <a:lnTo>
                    <a:pt x="635660" y="1498"/>
                  </a:lnTo>
                  <a:lnTo>
                    <a:pt x="588937" y="5981"/>
                  </a:lnTo>
                  <a:lnTo>
                    <a:pt x="542505" y="13449"/>
                  </a:lnTo>
                  <a:lnTo>
                    <a:pt x="496531" y="23901"/>
                  </a:lnTo>
                  <a:lnTo>
                    <a:pt x="451167" y="37350"/>
                  </a:lnTo>
                  <a:lnTo>
                    <a:pt x="406565" y="53771"/>
                  </a:lnTo>
                  <a:lnTo>
                    <a:pt x="362889" y="73190"/>
                  </a:lnTo>
                  <a:lnTo>
                    <a:pt x="320294" y="95592"/>
                  </a:lnTo>
                  <a:lnTo>
                    <a:pt x="278930" y="120992"/>
                  </a:lnTo>
                  <a:lnTo>
                    <a:pt x="238963" y="149364"/>
                  </a:lnTo>
                  <a:lnTo>
                    <a:pt x="200533" y="180733"/>
                  </a:lnTo>
                  <a:lnTo>
                    <a:pt x="163817" y="215087"/>
                  </a:lnTo>
                  <a:lnTo>
                    <a:pt x="130797" y="250317"/>
                  </a:lnTo>
                  <a:lnTo>
                    <a:pt x="100545" y="287096"/>
                  </a:lnTo>
                  <a:lnTo>
                    <a:pt x="73037" y="325323"/>
                  </a:lnTo>
                  <a:lnTo>
                    <a:pt x="48285" y="364845"/>
                  </a:lnTo>
                  <a:lnTo>
                    <a:pt x="26276" y="405536"/>
                  </a:lnTo>
                  <a:lnTo>
                    <a:pt x="7023" y="447243"/>
                  </a:lnTo>
                  <a:lnTo>
                    <a:pt x="0" y="465353"/>
                  </a:lnTo>
                  <a:lnTo>
                    <a:pt x="805929" y="465353"/>
                  </a:lnTo>
                  <a:lnTo>
                    <a:pt x="1200264" y="465353"/>
                  </a:lnTo>
                  <a:lnTo>
                    <a:pt x="1364056" y="465353"/>
                  </a:lnTo>
                  <a:lnTo>
                    <a:pt x="1416862" y="465353"/>
                  </a:lnTo>
                  <a:lnTo>
                    <a:pt x="1582775" y="465353"/>
                  </a:lnTo>
                  <a:close/>
                </a:path>
                <a:path w="3783329" h="465454">
                  <a:moveTo>
                    <a:pt x="3782949" y="399618"/>
                  </a:moveTo>
                  <a:lnTo>
                    <a:pt x="3764229" y="364845"/>
                  </a:lnTo>
                  <a:lnTo>
                    <a:pt x="3739578" y="325323"/>
                  </a:lnTo>
                  <a:lnTo>
                    <a:pt x="3712197" y="287096"/>
                  </a:lnTo>
                  <a:lnTo>
                    <a:pt x="3682085" y="250317"/>
                  </a:lnTo>
                  <a:lnTo>
                    <a:pt x="3649230" y="215087"/>
                  </a:lnTo>
                  <a:lnTo>
                    <a:pt x="3612502" y="180733"/>
                  </a:lnTo>
                  <a:lnTo>
                    <a:pt x="3574084" y="149364"/>
                  </a:lnTo>
                  <a:lnTo>
                    <a:pt x="3534118" y="120992"/>
                  </a:lnTo>
                  <a:lnTo>
                    <a:pt x="3492766" y="95592"/>
                  </a:lnTo>
                  <a:lnTo>
                    <a:pt x="3450183" y="73190"/>
                  </a:lnTo>
                  <a:lnTo>
                    <a:pt x="3406508" y="53771"/>
                  </a:lnTo>
                  <a:lnTo>
                    <a:pt x="3361906" y="37350"/>
                  </a:lnTo>
                  <a:lnTo>
                    <a:pt x="3316528" y="23901"/>
                  </a:lnTo>
                  <a:lnTo>
                    <a:pt x="3270542" y="13449"/>
                  </a:lnTo>
                  <a:lnTo>
                    <a:pt x="3224085" y="5981"/>
                  </a:lnTo>
                  <a:lnTo>
                    <a:pt x="3177324" y="1498"/>
                  </a:lnTo>
                  <a:lnTo>
                    <a:pt x="3130410" y="0"/>
                  </a:lnTo>
                  <a:lnTo>
                    <a:pt x="3083483" y="1498"/>
                  </a:lnTo>
                  <a:lnTo>
                    <a:pt x="3036722" y="5981"/>
                  </a:lnTo>
                  <a:lnTo>
                    <a:pt x="2990265" y="13449"/>
                  </a:lnTo>
                  <a:lnTo>
                    <a:pt x="2944279" y="23901"/>
                  </a:lnTo>
                  <a:lnTo>
                    <a:pt x="2898902" y="37350"/>
                  </a:lnTo>
                  <a:lnTo>
                    <a:pt x="2854299" y="53771"/>
                  </a:lnTo>
                  <a:lnTo>
                    <a:pt x="2810611" y="73190"/>
                  </a:lnTo>
                  <a:lnTo>
                    <a:pt x="2768015" y="95592"/>
                  </a:lnTo>
                  <a:lnTo>
                    <a:pt x="2726652" y="120992"/>
                  </a:lnTo>
                  <a:lnTo>
                    <a:pt x="2686672" y="149364"/>
                  </a:lnTo>
                  <a:lnTo>
                    <a:pt x="2648229" y="180733"/>
                  </a:lnTo>
                  <a:lnTo>
                    <a:pt x="2611488" y="215087"/>
                  </a:lnTo>
                  <a:lnTo>
                    <a:pt x="2574506" y="250393"/>
                  </a:lnTo>
                  <a:lnTo>
                    <a:pt x="2536393" y="283692"/>
                  </a:lnTo>
                  <a:lnTo>
                    <a:pt x="2497175" y="314972"/>
                  </a:lnTo>
                  <a:lnTo>
                    <a:pt x="2456916" y="344246"/>
                  </a:lnTo>
                  <a:lnTo>
                    <a:pt x="2415679" y="371487"/>
                  </a:lnTo>
                  <a:lnTo>
                    <a:pt x="2373553" y="396709"/>
                  </a:lnTo>
                  <a:lnTo>
                    <a:pt x="2330589" y="419925"/>
                  </a:lnTo>
                  <a:lnTo>
                    <a:pt x="2286876" y="441109"/>
                  </a:lnTo>
                  <a:lnTo>
                    <a:pt x="2242464" y="460286"/>
                  </a:lnTo>
                  <a:lnTo>
                    <a:pt x="2229129" y="465353"/>
                  </a:lnTo>
                  <a:lnTo>
                    <a:pt x="2395410" y="465353"/>
                  </a:lnTo>
                  <a:lnTo>
                    <a:pt x="2447658" y="465353"/>
                  </a:lnTo>
                  <a:lnTo>
                    <a:pt x="2611450" y="465353"/>
                  </a:lnTo>
                  <a:lnTo>
                    <a:pt x="3006394" y="465353"/>
                  </a:lnTo>
                  <a:lnTo>
                    <a:pt x="3782949" y="465353"/>
                  </a:lnTo>
                  <a:lnTo>
                    <a:pt x="3782949" y="399618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171484" y="369125"/>
            <a:ext cx="972819" cy="1452880"/>
            <a:chOff x="8171484" y="369125"/>
            <a:chExt cx="972819" cy="1452880"/>
          </a:xfrm>
        </p:grpSpPr>
        <p:sp>
          <p:nvSpPr>
            <p:cNvPr id="47" name="object 47"/>
            <p:cNvSpPr/>
            <p:nvPr/>
          </p:nvSpPr>
          <p:spPr>
            <a:xfrm>
              <a:off x="8171485" y="469480"/>
              <a:ext cx="972819" cy="1352550"/>
            </a:xfrm>
            <a:custGeom>
              <a:avLst/>
              <a:gdLst/>
              <a:ahLst/>
              <a:cxnLst/>
              <a:rect l="l" t="t" r="r" b="b"/>
              <a:pathLst>
                <a:path w="972820" h="1352550">
                  <a:moveTo>
                    <a:pt x="972515" y="36068"/>
                  </a:moveTo>
                  <a:lnTo>
                    <a:pt x="935863" y="21704"/>
                  </a:lnTo>
                  <a:lnTo>
                    <a:pt x="892568" y="9817"/>
                  </a:lnTo>
                  <a:lnTo>
                    <a:pt x="847572" y="2501"/>
                  </a:lnTo>
                  <a:lnTo>
                    <a:pt x="801141" y="0"/>
                  </a:lnTo>
                  <a:lnTo>
                    <a:pt x="0" y="0"/>
                  </a:lnTo>
                  <a:lnTo>
                    <a:pt x="0" y="426402"/>
                  </a:lnTo>
                  <a:lnTo>
                    <a:pt x="47002" y="429323"/>
                  </a:lnTo>
                  <a:lnTo>
                    <a:pt x="92290" y="437857"/>
                  </a:lnTo>
                  <a:lnTo>
                    <a:pt x="135509" y="451637"/>
                  </a:lnTo>
                  <a:lnTo>
                    <a:pt x="176288" y="470331"/>
                  </a:lnTo>
                  <a:lnTo>
                    <a:pt x="214287" y="493572"/>
                  </a:lnTo>
                  <a:lnTo>
                    <a:pt x="249135" y="521017"/>
                  </a:lnTo>
                  <a:lnTo>
                    <a:pt x="280492" y="552297"/>
                  </a:lnTo>
                  <a:lnTo>
                    <a:pt x="307987" y="587095"/>
                  </a:lnTo>
                  <a:lnTo>
                    <a:pt x="331292" y="625030"/>
                  </a:lnTo>
                  <a:lnTo>
                    <a:pt x="350024" y="665759"/>
                  </a:lnTo>
                  <a:lnTo>
                    <a:pt x="363855" y="708926"/>
                  </a:lnTo>
                  <a:lnTo>
                    <a:pt x="372402" y="754189"/>
                  </a:lnTo>
                  <a:lnTo>
                    <a:pt x="375335" y="801192"/>
                  </a:lnTo>
                  <a:lnTo>
                    <a:pt x="375335" y="852246"/>
                  </a:lnTo>
                  <a:lnTo>
                    <a:pt x="422351" y="855192"/>
                  </a:lnTo>
                  <a:lnTo>
                    <a:pt x="467614" y="863714"/>
                  </a:lnTo>
                  <a:lnTo>
                    <a:pt x="510794" y="877506"/>
                  </a:lnTo>
                  <a:lnTo>
                    <a:pt x="551522" y="896200"/>
                  </a:lnTo>
                  <a:lnTo>
                    <a:pt x="589457" y="919454"/>
                  </a:lnTo>
                  <a:lnTo>
                    <a:pt x="624243" y="946924"/>
                  </a:lnTo>
                  <a:lnTo>
                    <a:pt x="655535" y="978242"/>
                  </a:lnTo>
                  <a:lnTo>
                    <a:pt x="682967" y="1013079"/>
                  </a:lnTo>
                  <a:lnTo>
                    <a:pt x="706208" y="1051064"/>
                  </a:lnTo>
                  <a:lnTo>
                    <a:pt x="724903" y="1091857"/>
                  </a:lnTo>
                  <a:lnTo>
                    <a:pt x="738682" y="1135113"/>
                  </a:lnTo>
                  <a:lnTo>
                    <a:pt x="747217" y="1180477"/>
                  </a:lnTo>
                  <a:lnTo>
                    <a:pt x="750138" y="1227594"/>
                  </a:lnTo>
                  <a:lnTo>
                    <a:pt x="750138" y="1278648"/>
                  </a:lnTo>
                  <a:lnTo>
                    <a:pt x="761187" y="1278775"/>
                  </a:lnTo>
                  <a:lnTo>
                    <a:pt x="772185" y="1279156"/>
                  </a:lnTo>
                  <a:lnTo>
                    <a:pt x="839533" y="1289126"/>
                  </a:lnTo>
                  <a:lnTo>
                    <a:pt x="883119" y="1302664"/>
                  </a:lnTo>
                  <a:lnTo>
                    <a:pt x="924255" y="1321206"/>
                  </a:lnTo>
                  <a:lnTo>
                    <a:pt x="962571" y="1344383"/>
                  </a:lnTo>
                  <a:lnTo>
                    <a:pt x="972502" y="1352143"/>
                  </a:lnTo>
                  <a:lnTo>
                    <a:pt x="972502" y="1278648"/>
                  </a:lnTo>
                  <a:lnTo>
                    <a:pt x="972502" y="1226146"/>
                  </a:lnTo>
                  <a:lnTo>
                    <a:pt x="972515" y="816190"/>
                  </a:lnTo>
                  <a:lnTo>
                    <a:pt x="972515" y="478777"/>
                  </a:lnTo>
                  <a:lnTo>
                    <a:pt x="972515" y="36068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71828" y="369125"/>
              <a:ext cx="872490" cy="1299210"/>
            </a:xfrm>
            <a:custGeom>
              <a:avLst/>
              <a:gdLst/>
              <a:ahLst/>
              <a:cxnLst/>
              <a:rect l="l" t="t" r="r" b="b"/>
              <a:pathLst>
                <a:path w="872490" h="1299210">
                  <a:moveTo>
                    <a:pt x="872172" y="425831"/>
                  </a:moveTo>
                  <a:lnTo>
                    <a:pt x="872159" y="6477"/>
                  </a:lnTo>
                  <a:lnTo>
                    <a:pt x="847725" y="2501"/>
                  </a:lnTo>
                  <a:lnTo>
                    <a:pt x="801192" y="12"/>
                  </a:lnTo>
                  <a:lnTo>
                    <a:pt x="800950" y="12"/>
                  </a:lnTo>
                  <a:lnTo>
                    <a:pt x="0" y="12"/>
                  </a:lnTo>
                  <a:lnTo>
                    <a:pt x="0" y="425805"/>
                  </a:lnTo>
                  <a:lnTo>
                    <a:pt x="47129" y="428739"/>
                  </a:lnTo>
                  <a:lnTo>
                    <a:pt x="92494" y="437299"/>
                  </a:lnTo>
                  <a:lnTo>
                    <a:pt x="135750" y="451129"/>
                  </a:lnTo>
                  <a:lnTo>
                    <a:pt x="176542" y="469874"/>
                  </a:lnTo>
                  <a:lnTo>
                    <a:pt x="214528" y="493179"/>
                  </a:lnTo>
                  <a:lnTo>
                    <a:pt x="249364" y="520687"/>
                  </a:lnTo>
                  <a:lnTo>
                    <a:pt x="280695" y="552043"/>
                  </a:lnTo>
                  <a:lnTo>
                    <a:pt x="308152" y="586905"/>
                  </a:lnTo>
                  <a:lnTo>
                    <a:pt x="331406" y="624903"/>
                  </a:lnTo>
                  <a:lnTo>
                    <a:pt x="350113" y="665683"/>
                  </a:lnTo>
                  <a:lnTo>
                    <a:pt x="363893" y="708901"/>
                  </a:lnTo>
                  <a:lnTo>
                    <a:pt x="372427" y="754202"/>
                  </a:lnTo>
                  <a:lnTo>
                    <a:pt x="375348" y="801204"/>
                  </a:lnTo>
                  <a:lnTo>
                    <a:pt x="375348" y="852208"/>
                  </a:lnTo>
                  <a:lnTo>
                    <a:pt x="422363" y="855154"/>
                  </a:lnTo>
                  <a:lnTo>
                    <a:pt x="467626" y="863676"/>
                  </a:lnTo>
                  <a:lnTo>
                    <a:pt x="510806" y="877468"/>
                  </a:lnTo>
                  <a:lnTo>
                    <a:pt x="551548" y="896162"/>
                  </a:lnTo>
                  <a:lnTo>
                    <a:pt x="589483" y="919416"/>
                  </a:lnTo>
                  <a:lnTo>
                    <a:pt x="624281" y="946886"/>
                  </a:lnTo>
                  <a:lnTo>
                    <a:pt x="655574" y="978204"/>
                  </a:lnTo>
                  <a:lnTo>
                    <a:pt x="683018" y="1013040"/>
                  </a:lnTo>
                  <a:lnTo>
                    <a:pt x="706259" y="1051026"/>
                  </a:lnTo>
                  <a:lnTo>
                    <a:pt x="724941" y="1091819"/>
                  </a:lnTo>
                  <a:lnTo>
                    <a:pt x="738733" y="1135075"/>
                  </a:lnTo>
                  <a:lnTo>
                    <a:pt x="747255" y="1180439"/>
                  </a:lnTo>
                  <a:lnTo>
                    <a:pt x="750176" y="1227569"/>
                  </a:lnTo>
                  <a:lnTo>
                    <a:pt x="750176" y="1278623"/>
                  </a:lnTo>
                  <a:lnTo>
                    <a:pt x="761238" y="1278750"/>
                  </a:lnTo>
                  <a:lnTo>
                    <a:pt x="772223" y="1279144"/>
                  </a:lnTo>
                  <a:lnTo>
                    <a:pt x="783107" y="1279842"/>
                  </a:lnTo>
                  <a:lnTo>
                    <a:pt x="793838" y="1280909"/>
                  </a:lnTo>
                  <a:lnTo>
                    <a:pt x="839546" y="1289088"/>
                  </a:lnTo>
                  <a:lnTo>
                    <a:pt x="872172" y="1299210"/>
                  </a:lnTo>
                  <a:lnTo>
                    <a:pt x="872172" y="1278623"/>
                  </a:lnTo>
                  <a:lnTo>
                    <a:pt x="872172" y="1149908"/>
                  </a:lnTo>
                  <a:lnTo>
                    <a:pt x="872172" y="852233"/>
                  </a:lnTo>
                  <a:lnTo>
                    <a:pt x="872172" y="554837"/>
                  </a:lnTo>
                  <a:lnTo>
                    <a:pt x="872172" y="425831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98724" y="1248950"/>
            <a:ext cx="669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Why did we chose DTC for our</a:t>
            </a:r>
            <a:r>
              <a:rPr sz="2500" spc="25" dirty="0"/>
              <a:t> </a:t>
            </a:r>
            <a:r>
              <a:rPr sz="2500" spc="-5" dirty="0"/>
              <a:t>System</a:t>
            </a:r>
            <a:endParaRPr sz="2500"/>
          </a:p>
        </p:txBody>
      </p:sp>
      <p:sp>
        <p:nvSpPr>
          <p:cNvPr id="50" name="object 50"/>
          <p:cNvSpPr txBox="1"/>
          <p:nvPr/>
        </p:nvSpPr>
        <p:spPr>
          <a:xfrm>
            <a:off x="1880057" y="2487973"/>
            <a:ext cx="3745229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45" dirty="0">
                <a:solidFill>
                  <a:srgbClr val="424242"/>
                </a:solidFill>
                <a:latin typeface="Trebuchet MS"/>
                <a:cs typeface="Trebuchet MS"/>
              </a:rPr>
              <a:t>Does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not</a:t>
            </a:r>
            <a:r>
              <a:rPr sz="1600" spc="-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require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lot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of</a:t>
            </a:r>
            <a:r>
              <a:rPr sz="1600" spc="-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assumptions.  </a:t>
            </a:r>
            <a:r>
              <a:rPr sz="1600" spc="45" dirty="0">
                <a:solidFill>
                  <a:srgbClr val="424242"/>
                </a:solidFill>
                <a:latin typeface="Trebuchet MS"/>
                <a:cs typeface="Trebuchet MS"/>
              </a:rPr>
              <a:t>Not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highly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dependent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Trebuchet MS"/>
                <a:cs typeface="Trebuchet MS"/>
              </a:rPr>
              <a:t>on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24242"/>
                </a:solidFill>
                <a:latin typeface="Trebuchet MS"/>
                <a:cs typeface="Trebuchet MS"/>
              </a:rPr>
              <a:t>dataset.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80057" y="3048810"/>
            <a:ext cx="365887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30" dirty="0">
                <a:solidFill>
                  <a:srgbClr val="424242"/>
                </a:solidFill>
                <a:latin typeface="Trebuchet MS"/>
                <a:cs typeface="Trebuchet MS"/>
              </a:rPr>
              <a:t>Less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data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preparation.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424242"/>
                </a:solidFill>
                <a:latin typeface="Trebuchet MS"/>
                <a:cs typeface="Trebuchet MS"/>
              </a:rPr>
              <a:t>DTC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can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make 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dataset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run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without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needing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Trebuchet MS"/>
                <a:cs typeface="Trebuchet MS"/>
              </a:rPr>
              <a:t>any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10257" y="3646208"/>
            <a:ext cx="3474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sophistication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normalization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or</a:t>
            </a:r>
            <a:r>
              <a:rPr sz="1600" spc="-3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24242"/>
                </a:solidFill>
                <a:latin typeface="Trebuchet MS"/>
                <a:cs typeface="Trebuchet MS"/>
              </a:rPr>
              <a:t>scaling.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70891" y="2361603"/>
            <a:ext cx="2431415" cy="1234440"/>
            <a:chOff x="6170891" y="2361603"/>
            <a:chExt cx="2431415" cy="1234440"/>
          </a:xfrm>
        </p:grpSpPr>
        <p:sp>
          <p:nvSpPr>
            <p:cNvPr id="54" name="object 54"/>
            <p:cNvSpPr/>
            <p:nvPr/>
          </p:nvSpPr>
          <p:spPr>
            <a:xfrm>
              <a:off x="6579171" y="2369070"/>
              <a:ext cx="2016125" cy="876935"/>
            </a:xfrm>
            <a:custGeom>
              <a:avLst/>
              <a:gdLst/>
              <a:ahLst/>
              <a:cxnLst/>
              <a:rect l="l" t="t" r="r" b="b"/>
              <a:pathLst>
                <a:path w="2016125" h="876935">
                  <a:moveTo>
                    <a:pt x="1924189" y="876401"/>
                  </a:moveTo>
                  <a:lnTo>
                    <a:pt x="93230" y="876401"/>
                  </a:lnTo>
                  <a:lnTo>
                    <a:pt x="57457" y="869212"/>
                  </a:lnTo>
                  <a:lnTo>
                    <a:pt x="27765" y="849626"/>
                  </a:lnTo>
                  <a:lnTo>
                    <a:pt x="7498" y="820616"/>
                  </a:lnTo>
                  <a:lnTo>
                    <a:pt x="0" y="785152"/>
                  </a:lnTo>
                  <a:lnTo>
                    <a:pt x="0" y="93230"/>
                  </a:lnTo>
                  <a:lnTo>
                    <a:pt x="7498" y="56680"/>
                  </a:lnTo>
                  <a:lnTo>
                    <a:pt x="27765" y="27074"/>
                  </a:lnTo>
                  <a:lnTo>
                    <a:pt x="57457" y="7239"/>
                  </a:lnTo>
                  <a:lnTo>
                    <a:pt x="93230" y="0"/>
                  </a:lnTo>
                  <a:lnTo>
                    <a:pt x="1924189" y="0"/>
                  </a:lnTo>
                  <a:lnTo>
                    <a:pt x="1959747" y="7239"/>
                  </a:lnTo>
                  <a:lnTo>
                    <a:pt x="1988802" y="27074"/>
                  </a:lnTo>
                  <a:lnTo>
                    <a:pt x="2008402" y="56680"/>
                  </a:lnTo>
                  <a:lnTo>
                    <a:pt x="2015591" y="93230"/>
                  </a:lnTo>
                  <a:lnTo>
                    <a:pt x="2015591" y="785152"/>
                  </a:lnTo>
                  <a:lnTo>
                    <a:pt x="2008402" y="820616"/>
                  </a:lnTo>
                  <a:lnTo>
                    <a:pt x="1988802" y="849626"/>
                  </a:lnTo>
                  <a:lnTo>
                    <a:pt x="1959747" y="869212"/>
                  </a:lnTo>
                  <a:lnTo>
                    <a:pt x="1924189" y="876401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73685" y="2361603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24"/>
                  </a:moveTo>
                  <a:lnTo>
                    <a:pt x="98717" y="891324"/>
                  </a:lnTo>
                  <a:lnTo>
                    <a:pt x="59707" y="883484"/>
                  </a:lnTo>
                  <a:lnTo>
                    <a:pt x="28394" y="862193"/>
                  </a:lnTo>
                  <a:lnTo>
                    <a:pt x="7562" y="830791"/>
                  </a:lnTo>
                  <a:lnTo>
                    <a:pt x="0" y="792619"/>
                  </a:lnTo>
                  <a:lnTo>
                    <a:pt x="0" y="100698"/>
                  </a:lnTo>
                  <a:lnTo>
                    <a:pt x="7562" y="61373"/>
                  </a:lnTo>
                  <a:lnTo>
                    <a:pt x="28394" y="29379"/>
                  </a:lnTo>
                  <a:lnTo>
                    <a:pt x="59707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7943" y="7870"/>
                  </a:lnTo>
                  <a:lnTo>
                    <a:pt x="1978254" y="14922"/>
                  </a:lnTo>
                  <a:lnTo>
                    <a:pt x="98717" y="14922"/>
                  </a:lnTo>
                  <a:lnTo>
                    <a:pt x="65653" y="21511"/>
                  </a:lnTo>
                  <a:lnTo>
                    <a:pt x="38357" y="39641"/>
                  </a:lnTo>
                  <a:lnTo>
                    <a:pt x="19800" y="66855"/>
                  </a:lnTo>
                  <a:lnTo>
                    <a:pt x="12953" y="100698"/>
                  </a:lnTo>
                  <a:lnTo>
                    <a:pt x="12953" y="792619"/>
                  </a:lnTo>
                  <a:lnTo>
                    <a:pt x="19800" y="825619"/>
                  </a:lnTo>
                  <a:lnTo>
                    <a:pt x="38357" y="852922"/>
                  </a:lnTo>
                  <a:lnTo>
                    <a:pt x="65653" y="871515"/>
                  </a:lnTo>
                  <a:lnTo>
                    <a:pt x="98717" y="878382"/>
                  </a:lnTo>
                  <a:lnTo>
                    <a:pt x="1975479" y="878382"/>
                  </a:lnTo>
                  <a:lnTo>
                    <a:pt x="1967943" y="883484"/>
                  </a:lnTo>
                  <a:lnTo>
                    <a:pt x="1929676" y="891324"/>
                  </a:lnTo>
                  <a:close/>
                </a:path>
                <a:path w="2028825" h="891539">
                  <a:moveTo>
                    <a:pt x="1975479" y="878382"/>
                  </a:moveTo>
                  <a:lnTo>
                    <a:pt x="1929676" y="878382"/>
                  </a:lnTo>
                  <a:lnTo>
                    <a:pt x="1962747" y="871515"/>
                  </a:lnTo>
                  <a:lnTo>
                    <a:pt x="1990047" y="852922"/>
                  </a:lnTo>
                  <a:lnTo>
                    <a:pt x="2008605" y="825619"/>
                  </a:lnTo>
                  <a:lnTo>
                    <a:pt x="2015451" y="792619"/>
                  </a:lnTo>
                  <a:lnTo>
                    <a:pt x="2015451" y="100698"/>
                  </a:lnTo>
                  <a:lnTo>
                    <a:pt x="2008605" y="66855"/>
                  </a:lnTo>
                  <a:lnTo>
                    <a:pt x="1990047" y="39641"/>
                  </a:lnTo>
                  <a:lnTo>
                    <a:pt x="1962747" y="21511"/>
                  </a:lnTo>
                  <a:lnTo>
                    <a:pt x="1929676" y="14922"/>
                  </a:lnTo>
                  <a:lnTo>
                    <a:pt x="1978254" y="14922"/>
                  </a:lnTo>
                  <a:lnTo>
                    <a:pt x="1999394" y="29379"/>
                  </a:lnTo>
                  <a:lnTo>
                    <a:pt x="2020703" y="61373"/>
                  </a:lnTo>
                  <a:lnTo>
                    <a:pt x="2028545" y="100698"/>
                  </a:lnTo>
                  <a:lnTo>
                    <a:pt x="2028545" y="792619"/>
                  </a:lnTo>
                  <a:lnTo>
                    <a:pt x="2020703" y="830791"/>
                  </a:lnTo>
                  <a:lnTo>
                    <a:pt x="1999394" y="862193"/>
                  </a:lnTo>
                  <a:lnTo>
                    <a:pt x="1975479" y="87838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79171" y="2369070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5">
                  <a:moveTo>
                    <a:pt x="2015591" y="184785"/>
                  </a:moveTo>
                  <a:lnTo>
                    <a:pt x="0" y="184785"/>
                  </a:lnTo>
                  <a:lnTo>
                    <a:pt x="0" y="93230"/>
                  </a:lnTo>
                  <a:lnTo>
                    <a:pt x="7498" y="56680"/>
                  </a:lnTo>
                  <a:lnTo>
                    <a:pt x="27765" y="27074"/>
                  </a:lnTo>
                  <a:lnTo>
                    <a:pt x="57457" y="7239"/>
                  </a:lnTo>
                  <a:lnTo>
                    <a:pt x="93230" y="0"/>
                  </a:lnTo>
                  <a:lnTo>
                    <a:pt x="1924189" y="0"/>
                  </a:lnTo>
                  <a:lnTo>
                    <a:pt x="1959747" y="7239"/>
                  </a:lnTo>
                  <a:lnTo>
                    <a:pt x="1988802" y="27074"/>
                  </a:lnTo>
                  <a:lnTo>
                    <a:pt x="2008402" y="56680"/>
                  </a:lnTo>
                  <a:lnTo>
                    <a:pt x="2015591" y="93230"/>
                  </a:lnTo>
                  <a:lnTo>
                    <a:pt x="2015591" y="184785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73685" y="2361603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19">
                  <a:moveTo>
                    <a:pt x="2028545" y="197726"/>
                  </a:moveTo>
                  <a:lnTo>
                    <a:pt x="0" y="197726"/>
                  </a:lnTo>
                  <a:lnTo>
                    <a:pt x="0" y="100698"/>
                  </a:lnTo>
                  <a:lnTo>
                    <a:pt x="7562" y="61373"/>
                  </a:lnTo>
                  <a:lnTo>
                    <a:pt x="28394" y="29379"/>
                  </a:lnTo>
                  <a:lnTo>
                    <a:pt x="59707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7943" y="7870"/>
                  </a:lnTo>
                  <a:lnTo>
                    <a:pt x="1978254" y="14922"/>
                  </a:lnTo>
                  <a:lnTo>
                    <a:pt x="98717" y="14922"/>
                  </a:lnTo>
                  <a:lnTo>
                    <a:pt x="65653" y="21511"/>
                  </a:lnTo>
                  <a:lnTo>
                    <a:pt x="38357" y="39641"/>
                  </a:lnTo>
                  <a:lnTo>
                    <a:pt x="19800" y="66855"/>
                  </a:lnTo>
                  <a:lnTo>
                    <a:pt x="12953" y="100698"/>
                  </a:lnTo>
                  <a:lnTo>
                    <a:pt x="12953" y="184784"/>
                  </a:lnTo>
                  <a:lnTo>
                    <a:pt x="2028545" y="184784"/>
                  </a:lnTo>
                  <a:lnTo>
                    <a:pt x="2028545" y="197726"/>
                  </a:lnTo>
                  <a:close/>
                </a:path>
                <a:path w="2028825" h="198119">
                  <a:moveTo>
                    <a:pt x="2028545" y="184784"/>
                  </a:moveTo>
                  <a:lnTo>
                    <a:pt x="2015451" y="184784"/>
                  </a:lnTo>
                  <a:lnTo>
                    <a:pt x="2015451" y="100698"/>
                  </a:lnTo>
                  <a:lnTo>
                    <a:pt x="2008605" y="66855"/>
                  </a:lnTo>
                  <a:lnTo>
                    <a:pt x="1990047" y="39641"/>
                  </a:lnTo>
                  <a:lnTo>
                    <a:pt x="1962747" y="21511"/>
                  </a:lnTo>
                  <a:lnTo>
                    <a:pt x="1929676" y="14922"/>
                  </a:lnTo>
                  <a:lnTo>
                    <a:pt x="1978254" y="14922"/>
                  </a:lnTo>
                  <a:lnTo>
                    <a:pt x="1999394" y="29379"/>
                  </a:lnTo>
                  <a:lnTo>
                    <a:pt x="2020703" y="61373"/>
                  </a:lnTo>
                  <a:lnTo>
                    <a:pt x="2028545" y="100698"/>
                  </a:lnTo>
                  <a:lnTo>
                    <a:pt x="2028545" y="18478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63550" y="2471750"/>
              <a:ext cx="2016125" cy="876935"/>
            </a:xfrm>
            <a:custGeom>
              <a:avLst/>
              <a:gdLst/>
              <a:ahLst/>
              <a:cxnLst/>
              <a:rect l="l" t="t" r="r" b="b"/>
              <a:pathLst>
                <a:path w="2016125" h="876935">
                  <a:moveTo>
                    <a:pt x="1924329" y="876401"/>
                  </a:moveTo>
                  <a:lnTo>
                    <a:pt x="93230" y="876401"/>
                  </a:lnTo>
                  <a:lnTo>
                    <a:pt x="57457" y="869186"/>
                  </a:lnTo>
                  <a:lnTo>
                    <a:pt x="27765" y="849531"/>
                  </a:lnTo>
                  <a:lnTo>
                    <a:pt x="7498" y="820423"/>
                  </a:lnTo>
                  <a:lnTo>
                    <a:pt x="0" y="784847"/>
                  </a:lnTo>
                  <a:lnTo>
                    <a:pt x="0" y="93230"/>
                  </a:lnTo>
                  <a:lnTo>
                    <a:pt x="7498" y="56616"/>
                  </a:lnTo>
                  <a:lnTo>
                    <a:pt x="27765" y="27017"/>
                  </a:lnTo>
                  <a:lnTo>
                    <a:pt x="57457" y="7218"/>
                  </a:lnTo>
                  <a:lnTo>
                    <a:pt x="93230" y="0"/>
                  </a:lnTo>
                  <a:lnTo>
                    <a:pt x="1924329" y="0"/>
                  </a:lnTo>
                  <a:lnTo>
                    <a:pt x="1959888" y="7218"/>
                  </a:lnTo>
                  <a:lnTo>
                    <a:pt x="1988948" y="27017"/>
                  </a:lnTo>
                  <a:lnTo>
                    <a:pt x="2008552" y="56616"/>
                  </a:lnTo>
                  <a:lnTo>
                    <a:pt x="2015743" y="93230"/>
                  </a:lnTo>
                  <a:lnTo>
                    <a:pt x="2015743" y="784847"/>
                  </a:lnTo>
                  <a:lnTo>
                    <a:pt x="2008552" y="820423"/>
                  </a:lnTo>
                  <a:lnTo>
                    <a:pt x="1988948" y="849531"/>
                  </a:lnTo>
                  <a:lnTo>
                    <a:pt x="1959888" y="869186"/>
                  </a:lnTo>
                  <a:lnTo>
                    <a:pt x="1924329" y="876401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58064" y="2464282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24"/>
                  </a:moveTo>
                  <a:lnTo>
                    <a:pt x="98717" y="891324"/>
                  </a:lnTo>
                  <a:lnTo>
                    <a:pt x="60543" y="883479"/>
                  </a:lnTo>
                  <a:lnTo>
                    <a:pt x="29136" y="862153"/>
                  </a:lnTo>
                  <a:lnTo>
                    <a:pt x="7841" y="830657"/>
                  </a:lnTo>
                  <a:lnTo>
                    <a:pt x="0" y="792302"/>
                  </a:lnTo>
                  <a:lnTo>
                    <a:pt x="0" y="100685"/>
                  </a:lnTo>
                  <a:lnTo>
                    <a:pt x="7841" y="61368"/>
                  </a:lnTo>
                  <a:lnTo>
                    <a:pt x="29136" y="29378"/>
                  </a:lnTo>
                  <a:lnTo>
                    <a:pt x="60543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2" y="7870"/>
                  </a:lnTo>
                  <a:lnTo>
                    <a:pt x="1978312" y="14922"/>
                  </a:lnTo>
                  <a:lnTo>
                    <a:pt x="98717" y="14922"/>
                  </a:lnTo>
                  <a:lnTo>
                    <a:pt x="65712" y="21511"/>
                  </a:lnTo>
                  <a:lnTo>
                    <a:pt x="38409" y="39639"/>
                  </a:lnTo>
                  <a:lnTo>
                    <a:pt x="19819" y="66850"/>
                  </a:lnTo>
                  <a:lnTo>
                    <a:pt x="12953" y="100685"/>
                  </a:lnTo>
                  <a:lnTo>
                    <a:pt x="12953" y="792302"/>
                  </a:lnTo>
                  <a:lnTo>
                    <a:pt x="19819" y="825437"/>
                  </a:lnTo>
                  <a:lnTo>
                    <a:pt x="38409" y="852730"/>
                  </a:lnTo>
                  <a:lnTo>
                    <a:pt x="65712" y="871253"/>
                  </a:lnTo>
                  <a:lnTo>
                    <a:pt x="98717" y="878077"/>
                  </a:lnTo>
                  <a:lnTo>
                    <a:pt x="1975966" y="878077"/>
                  </a:lnTo>
                  <a:lnTo>
                    <a:pt x="1968002" y="883479"/>
                  </a:lnTo>
                  <a:lnTo>
                    <a:pt x="1929676" y="891324"/>
                  </a:lnTo>
                  <a:close/>
                </a:path>
                <a:path w="2028825" h="891539">
                  <a:moveTo>
                    <a:pt x="1975966" y="878077"/>
                  </a:moveTo>
                  <a:lnTo>
                    <a:pt x="1929676" y="878077"/>
                  </a:lnTo>
                  <a:lnTo>
                    <a:pt x="1962804" y="871253"/>
                  </a:lnTo>
                  <a:lnTo>
                    <a:pt x="1990093" y="852730"/>
                  </a:lnTo>
                  <a:lnTo>
                    <a:pt x="2008614" y="825437"/>
                  </a:lnTo>
                  <a:lnTo>
                    <a:pt x="2015439" y="792302"/>
                  </a:lnTo>
                  <a:lnTo>
                    <a:pt x="2015439" y="100685"/>
                  </a:lnTo>
                  <a:lnTo>
                    <a:pt x="2008614" y="66850"/>
                  </a:lnTo>
                  <a:lnTo>
                    <a:pt x="1990093" y="39639"/>
                  </a:lnTo>
                  <a:lnTo>
                    <a:pt x="1962804" y="21511"/>
                  </a:lnTo>
                  <a:lnTo>
                    <a:pt x="1929676" y="14922"/>
                  </a:lnTo>
                  <a:lnTo>
                    <a:pt x="1978312" y="14922"/>
                  </a:lnTo>
                  <a:lnTo>
                    <a:pt x="1999446" y="29378"/>
                  </a:lnTo>
                  <a:lnTo>
                    <a:pt x="2020723" y="61368"/>
                  </a:lnTo>
                  <a:lnTo>
                    <a:pt x="2028545" y="100685"/>
                  </a:lnTo>
                  <a:lnTo>
                    <a:pt x="2028545" y="792302"/>
                  </a:lnTo>
                  <a:lnTo>
                    <a:pt x="2020723" y="830657"/>
                  </a:lnTo>
                  <a:lnTo>
                    <a:pt x="1999446" y="862153"/>
                  </a:lnTo>
                  <a:lnTo>
                    <a:pt x="1975966" y="87807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63550" y="2471750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5">
                  <a:moveTo>
                    <a:pt x="2015743" y="184480"/>
                  </a:moveTo>
                  <a:lnTo>
                    <a:pt x="0" y="184480"/>
                  </a:lnTo>
                  <a:lnTo>
                    <a:pt x="0" y="93230"/>
                  </a:lnTo>
                  <a:lnTo>
                    <a:pt x="7498" y="56616"/>
                  </a:lnTo>
                  <a:lnTo>
                    <a:pt x="27765" y="27017"/>
                  </a:lnTo>
                  <a:lnTo>
                    <a:pt x="57457" y="7218"/>
                  </a:lnTo>
                  <a:lnTo>
                    <a:pt x="93230" y="0"/>
                  </a:lnTo>
                  <a:lnTo>
                    <a:pt x="1924329" y="0"/>
                  </a:lnTo>
                  <a:lnTo>
                    <a:pt x="1959888" y="7218"/>
                  </a:lnTo>
                  <a:lnTo>
                    <a:pt x="1988948" y="27017"/>
                  </a:lnTo>
                  <a:lnTo>
                    <a:pt x="2008552" y="56616"/>
                  </a:lnTo>
                  <a:lnTo>
                    <a:pt x="2015743" y="93230"/>
                  </a:lnTo>
                  <a:lnTo>
                    <a:pt x="2015743" y="184480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58064" y="2464282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19">
                  <a:moveTo>
                    <a:pt x="2028545" y="197573"/>
                  </a:moveTo>
                  <a:lnTo>
                    <a:pt x="0" y="197573"/>
                  </a:lnTo>
                  <a:lnTo>
                    <a:pt x="0" y="100685"/>
                  </a:lnTo>
                  <a:lnTo>
                    <a:pt x="7841" y="61368"/>
                  </a:lnTo>
                  <a:lnTo>
                    <a:pt x="29136" y="29378"/>
                  </a:lnTo>
                  <a:lnTo>
                    <a:pt x="60543" y="7870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2" y="7870"/>
                  </a:lnTo>
                  <a:lnTo>
                    <a:pt x="1978312" y="14922"/>
                  </a:lnTo>
                  <a:lnTo>
                    <a:pt x="98717" y="14922"/>
                  </a:lnTo>
                  <a:lnTo>
                    <a:pt x="65712" y="21511"/>
                  </a:lnTo>
                  <a:lnTo>
                    <a:pt x="38409" y="39639"/>
                  </a:lnTo>
                  <a:lnTo>
                    <a:pt x="19819" y="66850"/>
                  </a:lnTo>
                  <a:lnTo>
                    <a:pt x="12953" y="100685"/>
                  </a:lnTo>
                  <a:lnTo>
                    <a:pt x="12953" y="184480"/>
                  </a:lnTo>
                  <a:lnTo>
                    <a:pt x="2028545" y="184480"/>
                  </a:lnTo>
                  <a:lnTo>
                    <a:pt x="2028545" y="197573"/>
                  </a:lnTo>
                  <a:close/>
                </a:path>
                <a:path w="2028825" h="198119">
                  <a:moveTo>
                    <a:pt x="2028545" y="184480"/>
                  </a:moveTo>
                  <a:lnTo>
                    <a:pt x="2015439" y="184480"/>
                  </a:lnTo>
                  <a:lnTo>
                    <a:pt x="2015439" y="100685"/>
                  </a:lnTo>
                  <a:lnTo>
                    <a:pt x="2008614" y="66850"/>
                  </a:lnTo>
                  <a:lnTo>
                    <a:pt x="1990093" y="39639"/>
                  </a:lnTo>
                  <a:lnTo>
                    <a:pt x="1962804" y="21511"/>
                  </a:lnTo>
                  <a:lnTo>
                    <a:pt x="1929676" y="14922"/>
                  </a:lnTo>
                  <a:lnTo>
                    <a:pt x="1978312" y="14922"/>
                  </a:lnTo>
                  <a:lnTo>
                    <a:pt x="1999446" y="29378"/>
                  </a:lnTo>
                  <a:lnTo>
                    <a:pt x="2020723" y="61368"/>
                  </a:lnTo>
                  <a:lnTo>
                    <a:pt x="2028545" y="100685"/>
                  </a:lnTo>
                  <a:lnTo>
                    <a:pt x="2028545" y="18448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20040" y="2585389"/>
              <a:ext cx="2015489" cy="878840"/>
            </a:xfrm>
            <a:custGeom>
              <a:avLst/>
              <a:gdLst/>
              <a:ahLst/>
              <a:cxnLst/>
              <a:rect l="l" t="t" r="r" b="b"/>
              <a:pathLst>
                <a:path w="2015490" h="878839">
                  <a:moveTo>
                    <a:pt x="1922208" y="878230"/>
                  </a:moveTo>
                  <a:lnTo>
                    <a:pt x="91249" y="878230"/>
                  </a:lnTo>
                  <a:lnTo>
                    <a:pt x="55785" y="870733"/>
                  </a:lnTo>
                  <a:lnTo>
                    <a:pt x="26774" y="850469"/>
                  </a:lnTo>
                  <a:lnTo>
                    <a:pt x="7188" y="820778"/>
                  </a:lnTo>
                  <a:lnTo>
                    <a:pt x="0" y="784999"/>
                  </a:lnTo>
                  <a:lnTo>
                    <a:pt x="0" y="93230"/>
                  </a:lnTo>
                  <a:lnTo>
                    <a:pt x="7188" y="56621"/>
                  </a:lnTo>
                  <a:lnTo>
                    <a:pt x="26774" y="27022"/>
                  </a:lnTo>
                  <a:lnTo>
                    <a:pt x="55785" y="7219"/>
                  </a:lnTo>
                  <a:lnTo>
                    <a:pt x="91249" y="0"/>
                  </a:lnTo>
                  <a:lnTo>
                    <a:pt x="1922208" y="0"/>
                  </a:lnTo>
                  <a:lnTo>
                    <a:pt x="1958046" y="7219"/>
                  </a:lnTo>
                  <a:lnTo>
                    <a:pt x="1987730" y="27022"/>
                  </a:lnTo>
                  <a:lnTo>
                    <a:pt x="2007962" y="56621"/>
                  </a:lnTo>
                  <a:lnTo>
                    <a:pt x="2015439" y="93230"/>
                  </a:lnTo>
                  <a:lnTo>
                    <a:pt x="2015439" y="784999"/>
                  </a:lnTo>
                  <a:lnTo>
                    <a:pt x="2007962" y="820778"/>
                  </a:lnTo>
                  <a:lnTo>
                    <a:pt x="1987730" y="850469"/>
                  </a:lnTo>
                  <a:lnTo>
                    <a:pt x="1958046" y="870733"/>
                  </a:lnTo>
                  <a:lnTo>
                    <a:pt x="1922208" y="87823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2573" y="2577922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36"/>
                  </a:moveTo>
                  <a:lnTo>
                    <a:pt x="98717" y="891336"/>
                  </a:lnTo>
                  <a:lnTo>
                    <a:pt x="60543" y="883771"/>
                  </a:lnTo>
                  <a:lnTo>
                    <a:pt x="29136" y="862923"/>
                  </a:lnTo>
                  <a:lnTo>
                    <a:pt x="7841" y="831565"/>
                  </a:lnTo>
                  <a:lnTo>
                    <a:pt x="0" y="792467"/>
                  </a:lnTo>
                  <a:lnTo>
                    <a:pt x="0" y="100698"/>
                  </a:lnTo>
                  <a:lnTo>
                    <a:pt x="7841" y="61379"/>
                  </a:lnTo>
                  <a:lnTo>
                    <a:pt x="29136" y="29384"/>
                  </a:lnTo>
                  <a:lnTo>
                    <a:pt x="60543" y="7872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26" y="7872"/>
                  </a:lnTo>
                  <a:lnTo>
                    <a:pt x="1978367" y="14935"/>
                  </a:lnTo>
                  <a:lnTo>
                    <a:pt x="98717" y="14935"/>
                  </a:lnTo>
                  <a:lnTo>
                    <a:pt x="65712" y="21524"/>
                  </a:lnTo>
                  <a:lnTo>
                    <a:pt x="38409" y="39652"/>
                  </a:lnTo>
                  <a:lnTo>
                    <a:pt x="19819" y="66863"/>
                  </a:lnTo>
                  <a:lnTo>
                    <a:pt x="12953" y="100698"/>
                  </a:lnTo>
                  <a:lnTo>
                    <a:pt x="12953" y="792467"/>
                  </a:lnTo>
                  <a:lnTo>
                    <a:pt x="19819" y="825538"/>
                  </a:lnTo>
                  <a:lnTo>
                    <a:pt x="38409" y="852838"/>
                  </a:lnTo>
                  <a:lnTo>
                    <a:pt x="65712" y="871396"/>
                  </a:lnTo>
                  <a:lnTo>
                    <a:pt x="98717" y="878243"/>
                  </a:lnTo>
                  <a:lnTo>
                    <a:pt x="1976378" y="878243"/>
                  </a:lnTo>
                  <a:lnTo>
                    <a:pt x="1968026" y="883771"/>
                  </a:lnTo>
                  <a:lnTo>
                    <a:pt x="1929676" y="891336"/>
                  </a:lnTo>
                  <a:close/>
                </a:path>
                <a:path w="2028825" h="891539">
                  <a:moveTo>
                    <a:pt x="1976378" y="878243"/>
                  </a:moveTo>
                  <a:lnTo>
                    <a:pt x="1929676" y="878243"/>
                  </a:lnTo>
                  <a:lnTo>
                    <a:pt x="1962804" y="871396"/>
                  </a:lnTo>
                  <a:lnTo>
                    <a:pt x="1990093" y="852838"/>
                  </a:lnTo>
                  <a:lnTo>
                    <a:pt x="2008614" y="825538"/>
                  </a:lnTo>
                  <a:lnTo>
                    <a:pt x="2015439" y="792467"/>
                  </a:lnTo>
                  <a:lnTo>
                    <a:pt x="2015439" y="100698"/>
                  </a:lnTo>
                  <a:lnTo>
                    <a:pt x="2008614" y="66863"/>
                  </a:lnTo>
                  <a:lnTo>
                    <a:pt x="1990093" y="39652"/>
                  </a:lnTo>
                  <a:lnTo>
                    <a:pt x="1962804" y="21524"/>
                  </a:lnTo>
                  <a:lnTo>
                    <a:pt x="1929676" y="14935"/>
                  </a:lnTo>
                  <a:lnTo>
                    <a:pt x="1978367" y="14935"/>
                  </a:lnTo>
                  <a:lnTo>
                    <a:pt x="1999522" y="29384"/>
                  </a:lnTo>
                  <a:lnTo>
                    <a:pt x="2020851" y="61379"/>
                  </a:lnTo>
                  <a:lnTo>
                    <a:pt x="2028698" y="100698"/>
                  </a:lnTo>
                  <a:lnTo>
                    <a:pt x="2028698" y="792467"/>
                  </a:lnTo>
                  <a:lnTo>
                    <a:pt x="2020851" y="831565"/>
                  </a:lnTo>
                  <a:lnTo>
                    <a:pt x="1999522" y="862923"/>
                  </a:lnTo>
                  <a:lnTo>
                    <a:pt x="1976378" y="87824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20040" y="2585389"/>
              <a:ext cx="2015489" cy="184785"/>
            </a:xfrm>
            <a:custGeom>
              <a:avLst/>
              <a:gdLst/>
              <a:ahLst/>
              <a:cxnLst/>
              <a:rect l="l" t="t" r="r" b="b"/>
              <a:pathLst>
                <a:path w="2015490" h="184785">
                  <a:moveTo>
                    <a:pt x="2015439" y="184632"/>
                  </a:moveTo>
                  <a:lnTo>
                    <a:pt x="0" y="184632"/>
                  </a:lnTo>
                  <a:lnTo>
                    <a:pt x="0" y="93230"/>
                  </a:lnTo>
                  <a:lnTo>
                    <a:pt x="7188" y="56621"/>
                  </a:lnTo>
                  <a:lnTo>
                    <a:pt x="26774" y="27022"/>
                  </a:lnTo>
                  <a:lnTo>
                    <a:pt x="55785" y="7219"/>
                  </a:lnTo>
                  <a:lnTo>
                    <a:pt x="91249" y="0"/>
                  </a:lnTo>
                  <a:lnTo>
                    <a:pt x="1922208" y="0"/>
                  </a:lnTo>
                  <a:lnTo>
                    <a:pt x="1958046" y="7219"/>
                  </a:lnTo>
                  <a:lnTo>
                    <a:pt x="1987730" y="27022"/>
                  </a:lnTo>
                  <a:lnTo>
                    <a:pt x="2007962" y="56621"/>
                  </a:lnTo>
                  <a:lnTo>
                    <a:pt x="2015439" y="93230"/>
                  </a:lnTo>
                  <a:lnTo>
                    <a:pt x="2015439" y="184632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12573" y="2577922"/>
              <a:ext cx="2028825" cy="200025"/>
            </a:xfrm>
            <a:custGeom>
              <a:avLst/>
              <a:gdLst/>
              <a:ahLst/>
              <a:cxnLst/>
              <a:rect l="l" t="t" r="r" b="b"/>
              <a:pathLst>
                <a:path w="2028825" h="200025">
                  <a:moveTo>
                    <a:pt x="2028698" y="199567"/>
                  </a:moveTo>
                  <a:lnTo>
                    <a:pt x="0" y="199567"/>
                  </a:lnTo>
                  <a:lnTo>
                    <a:pt x="0" y="100698"/>
                  </a:lnTo>
                  <a:lnTo>
                    <a:pt x="7841" y="61379"/>
                  </a:lnTo>
                  <a:lnTo>
                    <a:pt x="29136" y="29384"/>
                  </a:lnTo>
                  <a:lnTo>
                    <a:pt x="60543" y="7872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26" y="7872"/>
                  </a:lnTo>
                  <a:lnTo>
                    <a:pt x="1978367" y="14935"/>
                  </a:lnTo>
                  <a:lnTo>
                    <a:pt x="98717" y="14935"/>
                  </a:lnTo>
                  <a:lnTo>
                    <a:pt x="65712" y="21524"/>
                  </a:lnTo>
                  <a:lnTo>
                    <a:pt x="38409" y="39652"/>
                  </a:lnTo>
                  <a:lnTo>
                    <a:pt x="19819" y="66863"/>
                  </a:lnTo>
                  <a:lnTo>
                    <a:pt x="12953" y="100698"/>
                  </a:lnTo>
                  <a:lnTo>
                    <a:pt x="12953" y="184645"/>
                  </a:lnTo>
                  <a:lnTo>
                    <a:pt x="2028698" y="184645"/>
                  </a:lnTo>
                  <a:lnTo>
                    <a:pt x="2028698" y="199567"/>
                  </a:lnTo>
                  <a:close/>
                </a:path>
                <a:path w="2028825" h="200025">
                  <a:moveTo>
                    <a:pt x="2028698" y="184645"/>
                  </a:moveTo>
                  <a:lnTo>
                    <a:pt x="2015439" y="184645"/>
                  </a:lnTo>
                  <a:lnTo>
                    <a:pt x="2015439" y="100698"/>
                  </a:lnTo>
                  <a:lnTo>
                    <a:pt x="2008614" y="66863"/>
                  </a:lnTo>
                  <a:lnTo>
                    <a:pt x="1990093" y="39652"/>
                  </a:lnTo>
                  <a:lnTo>
                    <a:pt x="1962804" y="21524"/>
                  </a:lnTo>
                  <a:lnTo>
                    <a:pt x="1929676" y="14935"/>
                  </a:lnTo>
                  <a:lnTo>
                    <a:pt x="1978367" y="14935"/>
                  </a:lnTo>
                  <a:lnTo>
                    <a:pt x="1999522" y="29384"/>
                  </a:lnTo>
                  <a:lnTo>
                    <a:pt x="2020851" y="61379"/>
                  </a:lnTo>
                  <a:lnTo>
                    <a:pt x="2028698" y="100698"/>
                  </a:lnTo>
                  <a:lnTo>
                    <a:pt x="2028698" y="18464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76378" y="2710459"/>
              <a:ext cx="2016125" cy="878205"/>
            </a:xfrm>
            <a:custGeom>
              <a:avLst/>
              <a:gdLst/>
              <a:ahLst/>
              <a:cxnLst/>
              <a:rect l="l" t="t" r="r" b="b"/>
              <a:pathLst>
                <a:path w="2016125" h="878204">
                  <a:moveTo>
                    <a:pt x="1924342" y="878078"/>
                  </a:moveTo>
                  <a:lnTo>
                    <a:pt x="93243" y="878078"/>
                  </a:lnTo>
                  <a:lnTo>
                    <a:pt x="57462" y="870859"/>
                  </a:lnTo>
                  <a:lnTo>
                    <a:pt x="27766" y="851060"/>
                  </a:lnTo>
                  <a:lnTo>
                    <a:pt x="7498" y="821461"/>
                  </a:lnTo>
                  <a:lnTo>
                    <a:pt x="0" y="784847"/>
                  </a:lnTo>
                  <a:lnTo>
                    <a:pt x="0" y="93230"/>
                  </a:lnTo>
                  <a:lnTo>
                    <a:pt x="7498" y="57392"/>
                  </a:lnTo>
                  <a:lnTo>
                    <a:pt x="27766" y="27708"/>
                  </a:lnTo>
                  <a:lnTo>
                    <a:pt x="57462" y="7477"/>
                  </a:lnTo>
                  <a:lnTo>
                    <a:pt x="93243" y="0"/>
                  </a:lnTo>
                  <a:lnTo>
                    <a:pt x="1924342" y="0"/>
                  </a:lnTo>
                  <a:lnTo>
                    <a:pt x="1959894" y="7477"/>
                  </a:lnTo>
                  <a:lnTo>
                    <a:pt x="1988950" y="27708"/>
                  </a:lnTo>
                  <a:lnTo>
                    <a:pt x="2008552" y="57392"/>
                  </a:lnTo>
                  <a:lnTo>
                    <a:pt x="2015743" y="93230"/>
                  </a:lnTo>
                  <a:lnTo>
                    <a:pt x="2015743" y="784847"/>
                  </a:lnTo>
                  <a:lnTo>
                    <a:pt x="2008552" y="821461"/>
                  </a:lnTo>
                  <a:lnTo>
                    <a:pt x="1988950" y="851060"/>
                  </a:lnTo>
                  <a:lnTo>
                    <a:pt x="1959894" y="870859"/>
                  </a:lnTo>
                  <a:lnTo>
                    <a:pt x="1924342" y="878078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70891" y="2704680"/>
              <a:ext cx="2028825" cy="891540"/>
            </a:xfrm>
            <a:custGeom>
              <a:avLst/>
              <a:gdLst/>
              <a:ahLst/>
              <a:cxnLst/>
              <a:rect l="l" t="t" r="r" b="b"/>
              <a:pathLst>
                <a:path w="2028825" h="891539">
                  <a:moveTo>
                    <a:pt x="1929676" y="891324"/>
                  </a:moveTo>
                  <a:lnTo>
                    <a:pt x="98717" y="891324"/>
                  </a:lnTo>
                  <a:lnTo>
                    <a:pt x="59707" y="883453"/>
                  </a:lnTo>
                  <a:lnTo>
                    <a:pt x="28394" y="861944"/>
                  </a:lnTo>
                  <a:lnTo>
                    <a:pt x="7562" y="829950"/>
                  </a:lnTo>
                  <a:lnTo>
                    <a:pt x="0" y="790625"/>
                  </a:lnTo>
                  <a:lnTo>
                    <a:pt x="0" y="99009"/>
                  </a:lnTo>
                  <a:lnTo>
                    <a:pt x="7562" y="60661"/>
                  </a:lnTo>
                  <a:lnTo>
                    <a:pt x="28394" y="29168"/>
                  </a:lnTo>
                  <a:lnTo>
                    <a:pt x="59707" y="7844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7" y="7844"/>
                  </a:lnTo>
                  <a:lnTo>
                    <a:pt x="1975972" y="13246"/>
                  </a:lnTo>
                  <a:lnTo>
                    <a:pt x="98717" y="13246"/>
                  </a:lnTo>
                  <a:lnTo>
                    <a:pt x="65717" y="20070"/>
                  </a:lnTo>
                  <a:lnTo>
                    <a:pt x="38414" y="38592"/>
                  </a:lnTo>
                  <a:lnTo>
                    <a:pt x="19821" y="65881"/>
                  </a:lnTo>
                  <a:lnTo>
                    <a:pt x="12953" y="99009"/>
                  </a:lnTo>
                  <a:lnTo>
                    <a:pt x="12953" y="790625"/>
                  </a:lnTo>
                  <a:lnTo>
                    <a:pt x="19821" y="824468"/>
                  </a:lnTo>
                  <a:lnTo>
                    <a:pt x="38414" y="851682"/>
                  </a:lnTo>
                  <a:lnTo>
                    <a:pt x="65717" y="869812"/>
                  </a:lnTo>
                  <a:lnTo>
                    <a:pt x="98717" y="876401"/>
                  </a:lnTo>
                  <a:lnTo>
                    <a:pt x="1978316" y="876401"/>
                  </a:lnTo>
                  <a:lnTo>
                    <a:pt x="1968007" y="883453"/>
                  </a:lnTo>
                  <a:lnTo>
                    <a:pt x="1929676" y="891324"/>
                  </a:lnTo>
                  <a:close/>
                </a:path>
                <a:path w="2028825" h="891539">
                  <a:moveTo>
                    <a:pt x="1978316" y="876401"/>
                  </a:moveTo>
                  <a:lnTo>
                    <a:pt x="1929676" y="876401"/>
                  </a:lnTo>
                  <a:lnTo>
                    <a:pt x="1962811" y="869812"/>
                  </a:lnTo>
                  <a:lnTo>
                    <a:pt x="1990104" y="851682"/>
                  </a:lnTo>
                  <a:lnTo>
                    <a:pt x="2008627" y="824468"/>
                  </a:lnTo>
                  <a:lnTo>
                    <a:pt x="2015451" y="790625"/>
                  </a:lnTo>
                  <a:lnTo>
                    <a:pt x="2015451" y="99009"/>
                  </a:lnTo>
                  <a:lnTo>
                    <a:pt x="2008627" y="65881"/>
                  </a:lnTo>
                  <a:lnTo>
                    <a:pt x="1990104" y="38592"/>
                  </a:lnTo>
                  <a:lnTo>
                    <a:pt x="1962811" y="20070"/>
                  </a:lnTo>
                  <a:lnTo>
                    <a:pt x="1929676" y="13246"/>
                  </a:lnTo>
                  <a:lnTo>
                    <a:pt x="1975972" y="13246"/>
                  </a:lnTo>
                  <a:lnTo>
                    <a:pt x="1999451" y="29168"/>
                  </a:lnTo>
                  <a:lnTo>
                    <a:pt x="2020724" y="60661"/>
                  </a:lnTo>
                  <a:lnTo>
                    <a:pt x="2028545" y="99009"/>
                  </a:lnTo>
                  <a:lnTo>
                    <a:pt x="2028545" y="790625"/>
                  </a:lnTo>
                  <a:lnTo>
                    <a:pt x="2020724" y="829950"/>
                  </a:lnTo>
                  <a:lnTo>
                    <a:pt x="1999451" y="861944"/>
                  </a:lnTo>
                  <a:lnTo>
                    <a:pt x="1978316" y="87640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76378" y="2710459"/>
              <a:ext cx="2016125" cy="184785"/>
            </a:xfrm>
            <a:custGeom>
              <a:avLst/>
              <a:gdLst/>
              <a:ahLst/>
              <a:cxnLst/>
              <a:rect l="l" t="t" r="r" b="b"/>
              <a:pathLst>
                <a:path w="2016125" h="184785">
                  <a:moveTo>
                    <a:pt x="2015743" y="184480"/>
                  </a:moveTo>
                  <a:lnTo>
                    <a:pt x="0" y="184480"/>
                  </a:lnTo>
                  <a:lnTo>
                    <a:pt x="0" y="93230"/>
                  </a:lnTo>
                  <a:lnTo>
                    <a:pt x="7498" y="57392"/>
                  </a:lnTo>
                  <a:lnTo>
                    <a:pt x="27766" y="27708"/>
                  </a:lnTo>
                  <a:lnTo>
                    <a:pt x="57462" y="7477"/>
                  </a:lnTo>
                  <a:lnTo>
                    <a:pt x="93243" y="0"/>
                  </a:lnTo>
                  <a:lnTo>
                    <a:pt x="1924342" y="0"/>
                  </a:lnTo>
                  <a:lnTo>
                    <a:pt x="1959894" y="7477"/>
                  </a:lnTo>
                  <a:lnTo>
                    <a:pt x="1988950" y="27708"/>
                  </a:lnTo>
                  <a:lnTo>
                    <a:pt x="2008552" y="57392"/>
                  </a:lnTo>
                  <a:lnTo>
                    <a:pt x="2015743" y="93230"/>
                  </a:lnTo>
                  <a:lnTo>
                    <a:pt x="2015743" y="184480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70891" y="2704680"/>
              <a:ext cx="2028825" cy="198120"/>
            </a:xfrm>
            <a:custGeom>
              <a:avLst/>
              <a:gdLst/>
              <a:ahLst/>
              <a:cxnLst/>
              <a:rect l="l" t="t" r="r" b="b"/>
              <a:pathLst>
                <a:path w="2028825" h="198119">
                  <a:moveTo>
                    <a:pt x="2028545" y="197726"/>
                  </a:moveTo>
                  <a:lnTo>
                    <a:pt x="0" y="197726"/>
                  </a:lnTo>
                  <a:lnTo>
                    <a:pt x="0" y="99009"/>
                  </a:lnTo>
                  <a:lnTo>
                    <a:pt x="7562" y="60661"/>
                  </a:lnTo>
                  <a:lnTo>
                    <a:pt x="28394" y="29168"/>
                  </a:lnTo>
                  <a:lnTo>
                    <a:pt x="59707" y="7844"/>
                  </a:lnTo>
                  <a:lnTo>
                    <a:pt x="98717" y="0"/>
                  </a:lnTo>
                  <a:lnTo>
                    <a:pt x="1929676" y="0"/>
                  </a:lnTo>
                  <a:lnTo>
                    <a:pt x="1968007" y="7844"/>
                  </a:lnTo>
                  <a:lnTo>
                    <a:pt x="1975972" y="13246"/>
                  </a:lnTo>
                  <a:lnTo>
                    <a:pt x="98717" y="13246"/>
                  </a:lnTo>
                  <a:lnTo>
                    <a:pt x="65717" y="20070"/>
                  </a:lnTo>
                  <a:lnTo>
                    <a:pt x="38414" y="38592"/>
                  </a:lnTo>
                  <a:lnTo>
                    <a:pt x="19821" y="65881"/>
                  </a:lnTo>
                  <a:lnTo>
                    <a:pt x="12953" y="99009"/>
                  </a:lnTo>
                  <a:lnTo>
                    <a:pt x="12953" y="182803"/>
                  </a:lnTo>
                  <a:lnTo>
                    <a:pt x="2028545" y="182803"/>
                  </a:lnTo>
                  <a:lnTo>
                    <a:pt x="2028545" y="197726"/>
                  </a:lnTo>
                  <a:close/>
                </a:path>
                <a:path w="2028825" h="198119">
                  <a:moveTo>
                    <a:pt x="2028545" y="182803"/>
                  </a:moveTo>
                  <a:lnTo>
                    <a:pt x="2015451" y="182803"/>
                  </a:lnTo>
                  <a:lnTo>
                    <a:pt x="2015451" y="99009"/>
                  </a:lnTo>
                  <a:lnTo>
                    <a:pt x="2008627" y="65881"/>
                  </a:lnTo>
                  <a:lnTo>
                    <a:pt x="1990104" y="38592"/>
                  </a:lnTo>
                  <a:lnTo>
                    <a:pt x="1962811" y="20070"/>
                  </a:lnTo>
                  <a:lnTo>
                    <a:pt x="1929676" y="13246"/>
                  </a:lnTo>
                  <a:lnTo>
                    <a:pt x="1975972" y="13246"/>
                  </a:lnTo>
                  <a:lnTo>
                    <a:pt x="1999451" y="29168"/>
                  </a:lnTo>
                  <a:lnTo>
                    <a:pt x="2020724" y="60661"/>
                  </a:lnTo>
                  <a:lnTo>
                    <a:pt x="2028545" y="99009"/>
                  </a:lnTo>
                  <a:lnTo>
                    <a:pt x="2028545" y="18280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686520" y="3072852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Results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15049" y="2787205"/>
            <a:ext cx="902335" cy="902335"/>
            <a:chOff x="515049" y="2787205"/>
            <a:chExt cx="902335" cy="902335"/>
          </a:xfrm>
        </p:grpSpPr>
        <p:sp>
          <p:nvSpPr>
            <p:cNvPr id="72" name="object 72"/>
            <p:cNvSpPr/>
            <p:nvPr/>
          </p:nvSpPr>
          <p:spPr>
            <a:xfrm>
              <a:off x="524574" y="2796730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3" y="883196"/>
                  </a:moveTo>
                  <a:lnTo>
                    <a:pt x="83126" y="883196"/>
                  </a:lnTo>
                  <a:lnTo>
                    <a:pt x="50770" y="876662"/>
                  </a:lnTo>
                  <a:lnTo>
                    <a:pt x="24347" y="858845"/>
                  </a:lnTo>
                  <a:lnTo>
                    <a:pt x="6532" y="832420"/>
                  </a:lnTo>
                  <a:lnTo>
                    <a:pt x="0" y="800061"/>
                  </a:lnTo>
                  <a:lnTo>
                    <a:pt x="0" y="83121"/>
                  </a:lnTo>
                  <a:lnTo>
                    <a:pt x="6532" y="50765"/>
                  </a:lnTo>
                  <a:lnTo>
                    <a:pt x="24347" y="24344"/>
                  </a:lnTo>
                  <a:lnTo>
                    <a:pt x="50770" y="6531"/>
                  </a:lnTo>
                  <a:lnTo>
                    <a:pt x="83126" y="0"/>
                  </a:lnTo>
                  <a:lnTo>
                    <a:pt x="800073" y="0"/>
                  </a:lnTo>
                  <a:lnTo>
                    <a:pt x="832429" y="6531"/>
                  </a:lnTo>
                  <a:lnTo>
                    <a:pt x="858850" y="24344"/>
                  </a:lnTo>
                  <a:lnTo>
                    <a:pt x="876663" y="50765"/>
                  </a:lnTo>
                  <a:lnTo>
                    <a:pt x="883194" y="83121"/>
                  </a:lnTo>
                  <a:lnTo>
                    <a:pt x="883194" y="800061"/>
                  </a:lnTo>
                  <a:lnTo>
                    <a:pt x="876663" y="832420"/>
                  </a:lnTo>
                  <a:lnTo>
                    <a:pt x="858850" y="858845"/>
                  </a:lnTo>
                  <a:lnTo>
                    <a:pt x="832429" y="876662"/>
                  </a:lnTo>
                  <a:lnTo>
                    <a:pt x="800073" y="883196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4574" y="2796730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21"/>
                  </a:moveTo>
                  <a:lnTo>
                    <a:pt x="6532" y="50761"/>
                  </a:lnTo>
                  <a:lnTo>
                    <a:pt x="24347" y="24345"/>
                  </a:lnTo>
                  <a:lnTo>
                    <a:pt x="50770" y="6527"/>
                  </a:lnTo>
                  <a:lnTo>
                    <a:pt x="83126" y="0"/>
                  </a:lnTo>
                  <a:lnTo>
                    <a:pt x="800073" y="0"/>
                  </a:lnTo>
                  <a:lnTo>
                    <a:pt x="832432" y="6527"/>
                  </a:lnTo>
                  <a:lnTo>
                    <a:pt x="858848" y="24345"/>
                  </a:lnTo>
                  <a:lnTo>
                    <a:pt x="876667" y="50761"/>
                  </a:lnTo>
                  <a:lnTo>
                    <a:pt x="883194" y="83121"/>
                  </a:lnTo>
                  <a:lnTo>
                    <a:pt x="883194" y="800061"/>
                  </a:lnTo>
                  <a:lnTo>
                    <a:pt x="876667" y="832421"/>
                  </a:lnTo>
                  <a:lnTo>
                    <a:pt x="858848" y="858850"/>
                  </a:lnTo>
                  <a:lnTo>
                    <a:pt x="832432" y="876655"/>
                  </a:lnTo>
                  <a:lnTo>
                    <a:pt x="800073" y="883196"/>
                  </a:lnTo>
                  <a:lnTo>
                    <a:pt x="83126" y="883196"/>
                  </a:lnTo>
                  <a:lnTo>
                    <a:pt x="50770" y="876655"/>
                  </a:lnTo>
                  <a:lnTo>
                    <a:pt x="24347" y="858850"/>
                  </a:lnTo>
                  <a:lnTo>
                    <a:pt x="6532" y="832421"/>
                  </a:lnTo>
                  <a:lnTo>
                    <a:pt x="0" y="800061"/>
                  </a:lnTo>
                  <a:lnTo>
                    <a:pt x="0" y="83121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4574" y="2796730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883194" y="116090"/>
                  </a:moveTo>
                  <a:lnTo>
                    <a:pt x="0" y="116090"/>
                  </a:lnTo>
                  <a:lnTo>
                    <a:pt x="0" y="58038"/>
                  </a:lnTo>
                  <a:lnTo>
                    <a:pt x="4561" y="35447"/>
                  </a:lnTo>
                  <a:lnTo>
                    <a:pt x="17002" y="16998"/>
                  </a:lnTo>
                  <a:lnTo>
                    <a:pt x="35454" y="4560"/>
                  </a:lnTo>
                  <a:lnTo>
                    <a:pt x="58050" y="0"/>
                  </a:lnTo>
                  <a:lnTo>
                    <a:pt x="825155" y="0"/>
                  </a:lnTo>
                  <a:lnTo>
                    <a:pt x="847747" y="4560"/>
                  </a:lnTo>
                  <a:lnTo>
                    <a:pt x="866195" y="16998"/>
                  </a:lnTo>
                  <a:lnTo>
                    <a:pt x="878633" y="35447"/>
                  </a:lnTo>
                  <a:lnTo>
                    <a:pt x="883194" y="58038"/>
                  </a:lnTo>
                  <a:lnTo>
                    <a:pt x="883194" y="116090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4574" y="2796730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58050" y="0"/>
                  </a:moveTo>
                  <a:lnTo>
                    <a:pt x="825155" y="0"/>
                  </a:lnTo>
                  <a:lnTo>
                    <a:pt x="847749" y="4559"/>
                  </a:lnTo>
                  <a:lnTo>
                    <a:pt x="866202" y="16992"/>
                  </a:lnTo>
                  <a:lnTo>
                    <a:pt x="878635" y="35445"/>
                  </a:lnTo>
                  <a:lnTo>
                    <a:pt x="883194" y="58038"/>
                  </a:lnTo>
                  <a:lnTo>
                    <a:pt x="883194" y="116090"/>
                  </a:lnTo>
                  <a:lnTo>
                    <a:pt x="0" y="116090"/>
                  </a:lnTo>
                  <a:lnTo>
                    <a:pt x="0" y="58038"/>
                  </a:lnTo>
                  <a:lnTo>
                    <a:pt x="4561" y="35445"/>
                  </a:lnTo>
                  <a:lnTo>
                    <a:pt x="17002" y="16992"/>
                  </a:lnTo>
                  <a:lnTo>
                    <a:pt x="35454" y="4559"/>
                  </a:lnTo>
                  <a:lnTo>
                    <a:pt x="58050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8347" y="3129254"/>
              <a:ext cx="193968" cy="193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58393" y="3059429"/>
              <a:ext cx="306070" cy="473709"/>
            </a:xfrm>
            <a:custGeom>
              <a:avLst/>
              <a:gdLst/>
              <a:ahLst/>
              <a:cxnLst/>
              <a:rect l="l" t="t" r="r" b="b"/>
              <a:pathLst>
                <a:path w="306069" h="473710">
                  <a:moveTo>
                    <a:pt x="124688" y="42138"/>
                  </a:moveTo>
                  <a:lnTo>
                    <a:pt x="48501" y="42138"/>
                  </a:lnTo>
                  <a:lnTo>
                    <a:pt x="48501" y="56007"/>
                  </a:lnTo>
                  <a:lnTo>
                    <a:pt x="124688" y="56007"/>
                  </a:lnTo>
                  <a:lnTo>
                    <a:pt x="124688" y="42138"/>
                  </a:lnTo>
                  <a:close/>
                </a:path>
                <a:path w="306069" h="473710">
                  <a:moveTo>
                    <a:pt x="221703" y="42138"/>
                  </a:moveTo>
                  <a:lnTo>
                    <a:pt x="207835" y="42138"/>
                  </a:lnTo>
                  <a:lnTo>
                    <a:pt x="207835" y="56007"/>
                  </a:lnTo>
                  <a:lnTo>
                    <a:pt x="221703" y="56007"/>
                  </a:lnTo>
                  <a:lnTo>
                    <a:pt x="221703" y="42138"/>
                  </a:lnTo>
                  <a:close/>
                </a:path>
                <a:path w="306069" h="473710">
                  <a:moveTo>
                    <a:pt x="249377" y="42138"/>
                  </a:moveTo>
                  <a:lnTo>
                    <a:pt x="235508" y="42138"/>
                  </a:lnTo>
                  <a:lnTo>
                    <a:pt x="235508" y="56007"/>
                  </a:lnTo>
                  <a:lnTo>
                    <a:pt x="249377" y="56007"/>
                  </a:lnTo>
                  <a:lnTo>
                    <a:pt x="249377" y="42138"/>
                  </a:lnTo>
                  <a:close/>
                </a:path>
                <a:path w="306069" h="473710">
                  <a:moveTo>
                    <a:pt x="277114" y="42138"/>
                  </a:moveTo>
                  <a:lnTo>
                    <a:pt x="263245" y="42138"/>
                  </a:lnTo>
                  <a:lnTo>
                    <a:pt x="263245" y="56007"/>
                  </a:lnTo>
                  <a:lnTo>
                    <a:pt x="277114" y="56007"/>
                  </a:lnTo>
                  <a:lnTo>
                    <a:pt x="277114" y="42138"/>
                  </a:lnTo>
                  <a:close/>
                </a:path>
                <a:path w="306069" h="473710">
                  <a:moveTo>
                    <a:pt x="305523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55880"/>
                  </a:lnTo>
                  <a:lnTo>
                    <a:pt x="13868" y="55880"/>
                  </a:lnTo>
                  <a:lnTo>
                    <a:pt x="13868" y="13970"/>
                  </a:lnTo>
                  <a:lnTo>
                    <a:pt x="290982" y="13970"/>
                  </a:lnTo>
                  <a:lnTo>
                    <a:pt x="290982" y="459740"/>
                  </a:lnTo>
                  <a:lnTo>
                    <a:pt x="13868" y="459740"/>
                  </a:lnTo>
                  <a:lnTo>
                    <a:pt x="13868" y="278130"/>
                  </a:lnTo>
                  <a:lnTo>
                    <a:pt x="0" y="278130"/>
                  </a:lnTo>
                  <a:lnTo>
                    <a:pt x="0" y="459740"/>
                  </a:lnTo>
                  <a:lnTo>
                    <a:pt x="0" y="473710"/>
                  </a:lnTo>
                  <a:lnTo>
                    <a:pt x="305523" y="473710"/>
                  </a:lnTo>
                  <a:lnTo>
                    <a:pt x="305523" y="459740"/>
                  </a:lnTo>
                  <a:lnTo>
                    <a:pt x="305523" y="13970"/>
                  </a:lnTo>
                  <a:lnTo>
                    <a:pt x="305523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67860" y="3150082"/>
              <a:ext cx="167648" cy="200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9934" y="3392500"/>
              <a:ext cx="229235" cy="111125"/>
            </a:xfrm>
            <a:custGeom>
              <a:avLst/>
              <a:gdLst/>
              <a:ahLst/>
              <a:cxnLst/>
              <a:rect l="l" t="t" r="r" b="b"/>
              <a:pathLst>
                <a:path w="229234" h="111125">
                  <a:moveTo>
                    <a:pt x="13868" y="55473"/>
                  </a:moveTo>
                  <a:lnTo>
                    <a:pt x="0" y="55473"/>
                  </a:lnTo>
                  <a:lnTo>
                    <a:pt x="0" y="69278"/>
                  </a:lnTo>
                  <a:lnTo>
                    <a:pt x="13868" y="69278"/>
                  </a:lnTo>
                  <a:lnTo>
                    <a:pt x="13868" y="55473"/>
                  </a:lnTo>
                  <a:close/>
                </a:path>
                <a:path w="229234" h="111125">
                  <a:moveTo>
                    <a:pt x="13868" y="27736"/>
                  </a:moveTo>
                  <a:lnTo>
                    <a:pt x="0" y="27736"/>
                  </a:lnTo>
                  <a:lnTo>
                    <a:pt x="0" y="41605"/>
                  </a:lnTo>
                  <a:lnTo>
                    <a:pt x="13868" y="41605"/>
                  </a:lnTo>
                  <a:lnTo>
                    <a:pt x="13868" y="27736"/>
                  </a:lnTo>
                  <a:close/>
                </a:path>
                <a:path w="229234" h="111125">
                  <a:moveTo>
                    <a:pt x="13868" y="0"/>
                  </a:moveTo>
                  <a:lnTo>
                    <a:pt x="0" y="0"/>
                  </a:lnTo>
                  <a:lnTo>
                    <a:pt x="0" y="13868"/>
                  </a:lnTo>
                  <a:lnTo>
                    <a:pt x="13868" y="13868"/>
                  </a:lnTo>
                  <a:lnTo>
                    <a:pt x="13868" y="0"/>
                  </a:lnTo>
                  <a:close/>
                </a:path>
                <a:path w="229234" h="111125">
                  <a:moveTo>
                    <a:pt x="173189" y="97015"/>
                  </a:moveTo>
                  <a:lnTo>
                    <a:pt x="159385" y="97015"/>
                  </a:lnTo>
                  <a:lnTo>
                    <a:pt x="159385" y="110883"/>
                  </a:lnTo>
                  <a:lnTo>
                    <a:pt x="173189" y="110883"/>
                  </a:lnTo>
                  <a:lnTo>
                    <a:pt x="173189" y="97015"/>
                  </a:lnTo>
                  <a:close/>
                </a:path>
                <a:path w="229234" h="111125">
                  <a:moveTo>
                    <a:pt x="200926" y="97015"/>
                  </a:moveTo>
                  <a:lnTo>
                    <a:pt x="187058" y="97015"/>
                  </a:lnTo>
                  <a:lnTo>
                    <a:pt x="187058" y="110883"/>
                  </a:lnTo>
                  <a:lnTo>
                    <a:pt x="200926" y="110883"/>
                  </a:lnTo>
                  <a:lnTo>
                    <a:pt x="200926" y="97015"/>
                  </a:lnTo>
                  <a:close/>
                </a:path>
                <a:path w="229234" h="111125">
                  <a:moveTo>
                    <a:pt x="207835" y="55473"/>
                  </a:moveTo>
                  <a:lnTo>
                    <a:pt x="27736" y="55473"/>
                  </a:lnTo>
                  <a:lnTo>
                    <a:pt x="27736" y="69278"/>
                  </a:lnTo>
                  <a:lnTo>
                    <a:pt x="207835" y="69278"/>
                  </a:lnTo>
                  <a:lnTo>
                    <a:pt x="207835" y="55473"/>
                  </a:lnTo>
                  <a:close/>
                </a:path>
                <a:path w="229234" h="111125">
                  <a:moveTo>
                    <a:pt x="207835" y="27736"/>
                  </a:moveTo>
                  <a:lnTo>
                    <a:pt x="27736" y="27736"/>
                  </a:lnTo>
                  <a:lnTo>
                    <a:pt x="27736" y="41605"/>
                  </a:lnTo>
                  <a:lnTo>
                    <a:pt x="207835" y="41605"/>
                  </a:lnTo>
                  <a:lnTo>
                    <a:pt x="207835" y="27736"/>
                  </a:lnTo>
                  <a:close/>
                </a:path>
                <a:path w="229234" h="111125">
                  <a:moveTo>
                    <a:pt x="207835" y="0"/>
                  </a:moveTo>
                  <a:lnTo>
                    <a:pt x="27736" y="0"/>
                  </a:lnTo>
                  <a:lnTo>
                    <a:pt x="27736" y="13868"/>
                  </a:lnTo>
                  <a:lnTo>
                    <a:pt x="207835" y="13868"/>
                  </a:lnTo>
                  <a:lnTo>
                    <a:pt x="207835" y="0"/>
                  </a:lnTo>
                  <a:close/>
                </a:path>
                <a:path w="229234" h="111125">
                  <a:moveTo>
                    <a:pt x="228612" y="97015"/>
                  </a:moveTo>
                  <a:lnTo>
                    <a:pt x="214795" y="97015"/>
                  </a:lnTo>
                  <a:lnTo>
                    <a:pt x="214795" y="110883"/>
                  </a:lnTo>
                  <a:lnTo>
                    <a:pt x="228612" y="110883"/>
                  </a:lnTo>
                  <a:lnTo>
                    <a:pt x="228612" y="9701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43998" cy="476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8424086" y="1125874"/>
            <a:ext cx="720090" cy="3173730"/>
            <a:chOff x="8424086" y="1125874"/>
            <a:chExt cx="720090" cy="3173730"/>
          </a:xfrm>
        </p:grpSpPr>
        <p:sp>
          <p:nvSpPr>
            <p:cNvPr id="44" name="object 44"/>
            <p:cNvSpPr/>
            <p:nvPr/>
          </p:nvSpPr>
          <p:spPr>
            <a:xfrm>
              <a:off x="8424075" y="1125880"/>
              <a:ext cx="720090" cy="3173730"/>
            </a:xfrm>
            <a:custGeom>
              <a:avLst/>
              <a:gdLst/>
              <a:ahLst/>
              <a:cxnLst/>
              <a:rect l="l" t="t" r="r" b="b"/>
              <a:pathLst>
                <a:path w="720090" h="3173729">
                  <a:moveTo>
                    <a:pt x="719924" y="13665"/>
                  </a:moveTo>
                  <a:lnTo>
                    <a:pt x="684999" y="6934"/>
                  </a:lnTo>
                  <a:lnTo>
                    <a:pt x="639610" y="1739"/>
                  </a:lnTo>
                  <a:lnTo>
                    <a:pt x="594004" y="0"/>
                  </a:lnTo>
                  <a:lnTo>
                    <a:pt x="548411" y="1739"/>
                  </a:lnTo>
                  <a:lnTo>
                    <a:pt x="503047" y="6934"/>
                  </a:lnTo>
                  <a:lnTo>
                    <a:pt x="458127" y="15608"/>
                  </a:lnTo>
                  <a:lnTo>
                    <a:pt x="413854" y="27749"/>
                  </a:lnTo>
                  <a:lnTo>
                    <a:pt x="370471" y="43357"/>
                  </a:lnTo>
                  <a:lnTo>
                    <a:pt x="328180" y="62433"/>
                  </a:lnTo>
                  <a:lnTo>
                    <a:pt x="287197" y="84975"/>
                  </a:lnTo>
                  <a:lnTo>
                    <a:pt x="247751" y="110985"/>
                  </a:lnTo>
                  <a:lnTo>
                    <a:pt x="210045" y="140462"/>
                  </a:lnTo>
                  <a:lnTo>
                    <a:pt x="174307" y="173405"/>
                  </a:lnTo>
                  <a:lnTo>
                    <a:pt x="137731" y="213410"/>
                  </a:lnTo>
                  <a:lnTo>
                    <a:pt x="105460" y="255790"/>
                  </a:lnTo>
                  <a:lnTo>
                    <a:pt x="77482" y="300253"/>
                  </a:lnTo>
                  <a:lnTo>
                    <a:pt x="53809" y="346494"/>
                  </a:lnTo>
                  <a:lnTo>
                    <a:pt x="34442" y="394208"/>
                  </a:lnTo>
                  <a:lnTo>
                    <a:pt x="19380" y="443128"/>
                  </a:lnTo>
                  <a:lnTo>
                    <a:pt x="8610" y="492925"/>
                  </a:lnTo>
                  <a:lnTo>
                    <a:pt x="2159" y="543318"/>
                  </a:lnTo>
                  <a:lnTo>
                    <a:pt x="0" y="594004"/>
                  </a:lnTo>
                  <a:lnTo>
                    <a:pt x="2159" y="644702"/>
                  </a:lnTo>
                  <a:lnTo>
                    <a:pt x="8610" y="695109"/>
                  </a:lnTo>
                  <a:lnTo>
                    <a:pt x="19380" y="744905"/>
                  </a:lnTo>
                  <a:lnTo>
                    <a:pt x="34442" y="793826"/>
                  </a:lnTo>
                  <a:lnTo>
                    <a:pt x="53809" y="841552"/>
                  </a:lnTo>
                  <a:lnTo>
                    <a:pt x="77482" y="887806"/>
                  </a:lnTo>
                  <a:lnTo>
                    <a:pt x="105460" y="932281"/>
                  </a:lnTo>
                  <a:lnTo>
                    <a:pt x="137731" y="974674"/>
                  </a:lnTo>
                  <a:lnTo>
                    <a:pt x="174307" y="1014704"/>
                  </a:lnTo>
                  <a:lnTo>
                    <a:pt x="210693" y="1053414"/>
                  </a:lnTo>
                  <a:lnTo>
                    <a:pt x="244398" y="1093647"/>
                  </a:lnTo>
                  <a:lnTo>
                    <a:pt x="275412" y="1135303"/>
                  </a:lnTo>
                  <a:lnTo>
                    <a:pt x="303733" y="1178267"/>
                  </a:lnTo>
                  <a:lnTo>
                    <a:pt x="329361" y="1222438"/>
                  </a:lnTo>
                  <a:lnTo>
                    <a:pt x="352285" y="1267675"/>
                  </a:lnTo>
                  <a:lnTo>
                    <a:pt x="372516" y="1313865"/>
                  </a:lnTo>
                  <a:lnTo>
                    <a:pt x="390055" y="1360893"/>
                  </a:lnTo>
                  <a:lnTo>
                    <a:pt x="404888" y="1408645"/>
                  </a:lnTo>
                  <a:lnTo>
                    <a:pt x="417042" y="1456982"/>
                  </a:lnTo>
                  <a:lnTo>
                    <a:pt x="426478" y="1505813"/>
                  </a:lnTo>
                  <a:lnTo>
                    <a:pt x="433222" y="1554988"/>
                  </a:lnTo>
                  <a:lnTo>
                    <a:pt x="435800" y="1586585"/>
                  </a:lnTo>
                  <a:lnTo>
                    <a:pt x="433222" y="1618195"/>
                  </a:lnTo>
                  <a:lnTo>
                    <a:pt x="426478" y="1667408"/>
                  </a:lnTo>
                  <a:lnTo>
                    <a:pt x="417042" y="1716265"/>
                  </a:lnTo>
                  <a:lnTo>
                    <a:pt x="404888" y="1764639"/>
                  </a:lnTo>
                  <a:lnTo>
                    <a:pt x="390055" y="1812417"/>
                  </a:lnTo>
                  <a:lnTo>
                    <a:pt x="372516" y="1859483"/>
                  </a:lnTo>
                  <a:lnTo>
                    <a:pt x="352285" y="1905698"/>
                  </a:lnTo>
                  <a:lnTo>
                    <a:pt x="329361" y="1950974"/>
                  </a:lnTo>
                  <a:lnTo>
                    <a:pt x="303733" y="1995157"/>
                  </a:lnTo>
                  <a:lnTo>
                    <a:pt x="275412" y="2038159"/>
                  </a:lnTo>
                  <a:lnTo>
                    <a:pt x="244398" y="2079828"/>
                  </a:lnTo>
                  <a:lnTo>
                    <a:pt x="210693" y="2120074"/>
                  </a:lnTo>
                  <a:lnTo>
                    <a:pt x="174294" y="2158758"/>
                  </a:lnTo>
                  <a:lnTo>
                    <a:pt x="137731" y="2198598"/>
                  </a:lnTo>
                  <a:lnTo>
                    <a:pt x="105460" y="2240826"/>
                  </a:lnTo>
                  <a:lnTo>
                    <a:pt x="77482" y="2285149"/>
                  </a:lnTo>
                  <a:lnTo>
                    <a:pt x="53809" y="2331275"/>
                  </a:lnTo>
                  <a:lnTo>
                    <a:pt x="34442" y="2378900"/>
                  </a:lnTo>
                  <a:lnTo>
                    <a:pt x="19380" y="2427732"/>
                  </a:lnTo>
                  <a:lnTo>
                    <a:pt x="8610" y="2477465"/>
                  </a:lnTo>
                  <a:lnTo>
                    <a:pt x="2159" y="2527808"/>
                  </a:lnTo>
                  <a:lnTo>
                    <a:pt x="12" y="2578455"/>
                  </a:lnTo>
                  <a:lnTo>
                    <a:pt x="2159" y="2629103"/>
                  </a:lnTo>
                  <a:lnTo>
                    <a:pt x="8610" y="2679471"/>
                  </a:lnTo>
                  <a:lnTo>
                    <a:pt x="19380" y="2729255"/>
                  </a:lnTo>
                  <a:lnTo>
                    <a:pt x="34442" y="2778163"/>
                  </a:lnTo>
                  <a:lnTo>
                    <a:pt x="53809" y="2825877"/>
                  </a:lnTo>
                  <a:lnTo>
                    <a:pt x="77482" y="2872130"/>
                  </a:lnTo>
                  <a:lnTo>
                    <a:pt x="105460" y="2916593"/>
                  </a:lnTo>
                  <a:lnTo>
                    <a:pt x="137731" y="2958973"/>
                  </a:lnTo>
                  <a:lnTo>
                    <a:pt x="174307" y="2998978"/>
                  </a:lnTo>
                  <a:lnTo>
                    <a:pt x="210045" y="3032087"/>
                  </a:lnTo>
                  <a:lnTo>
                    <a:pt x="247751" y="3061703"/>
                  </a:lnTo>
                  <a:lnTo>
                    <a:pt x="287197" y="3087840"/>
                  </a:lnTo>
                  <a:lnTo>
                    <a:pt x="328180" y="3110484"/>
                  </a:lnTo>
                  <a:lnTo>
                    <a:pt x="370471" y="3129648"/>
                  </a:lnTo>
                  <a:lnTo>
                    <a:pt x="413854" y="3145332"/>
                  </a:lnTo>
                  <a:lnTo>
                    <a:pt x="458127" y="3157524"/>
                  </a:lnTo>
                  <a:lnTo>
                    <a:pt x="503047" y="3166237"/>
                  </a:lnTo>
                  <a:lnTo>
                    <a:pt x="548411" y="3171469"/>
                  </a:lnTo>
                  <a:lnTo>
                    <a:pt x="594004" y="3173209"/>
                  </a:lnTo>
                  <a:lnTo>
                    <a:pt x="639610" y="3171469"/>
                  </a:lnTo>
                  <a:lnTo>
                    <a:pt x="684999" y="3166237"/>
                  </a:lnTo>
                  <a:lnTo>
                    <a:pt x="719912" y="3159468"/>
                  </a:lnTo>
                  <a:lnTo>
                    <a:pt x="719912" y="2664968"/>
                  </a:lnTo>
                  <a:lnTo>
                    <a:pt x="719912" y="2158758"/>
                  </a:lnTo>
                  <a:lnTo>
                    <a:pt x="719924" y="1175194"/>
                  </a:lnTo>
                  <a:lnTo>
                    <a:pt x="719924" y="507352"/>
                  </a:lnTo>
                  <a:lnTo>
                    <a:pt x="719924" y="13665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37676" y="1132547"/>
              <a:ext cx="506730" cy="3160395"/>
            </a:xfrm>
            <a:custGeom>
              <a:avLst/>
              <a:gdLst/>
              <a:ahLst/>
              <a:cxnLst/>
              <a:rect l="l" t="t" r="r" b="b"/>
              <a:pathLst>
                <a:path w="506729" h="3160395">
                  <a:moveTo>
                    <a:pt x="506323" y="1008062"/>
                  </a:moveTo>
                  <a:lnTo>
                    <a:pt x="506310" y="617397"/>
                  </a:lnTo>
                  <a:lnTo>
                    <a:pt x="506310" y="0"/>
                  </a:lnTo>
                  <a:lnTo>
                    <a:pt x="458978" y="8940"/>
                  </a:lnTo>
                  <a:lnTo>
                    <a:pt x="414642" y="21082"/>
                  </a:lnTo>
                  <a:lnTo>
                    <a:pt x="371170" y="36690"/>
                  </a:lnTo>
                  <a:lnTo>
                    <a:pt x="328790" y="55765"/>
                  </a:lnTo>
                  <a:lnTo>
                    <a:pt x="287693" y="78308"/>
                  </a:lnTo>
                  <a:lnTo>
                    <a:pt x="248119" y="104317"/>
                  </a:lnTo>
                  <a:lnTo>
                    <a:pt x="210286" y="133794"/>
                  </a:lnTo>
                  <a:lnTo>
                    <a:pt x="174396" y="166738"/>
                  </a:lnTo>
                  <a:lnTo>
                    <a:pt x="137795" y="206743"/>
                  </a:lnTo>
                  <a:lnTo>
                    <a:pt x="105498" y="249123"/>
                  </a:lnTo>
                  <a:lnTo>
                    <a:pt x="77508" y="293585"/>
                  </a:lnTo>
                  <a:lnTo>
                    <a:pt x="53822" y="339826"/>
                  </a:lnTo>
                  <a:lnTo>
                    <a:pt x="34455" y="387540"/>
                  </a:lnTo>
                  <a:lnTo>
                    <a:pt x="19380" y="436460"/>
                  </a:lnTo>
                  <a:lnTo>
                    <a:pt x="8610" y="486257"/>
                  </a:lnTo>
                  <a:lnTo>
                    <a:pt x="2159" y="536651"/>
                  </a:lnTo>
                  <a:lnTo>
                    <a:pt x="0" y="587336"/>
                  </a:lnTo>
                  <a:lnTo>
                    <a:pt x="2159" y="638035"/>
                  </a:lnTo>
                  <a:lnTo>
                    <a:pt x="8610" y="688441"/>
                  </a:lnTo>
                  <a:lnTo>
                    <a:pt x="19380" y="738238"/>
                  </a:lnTo>
                  <a:lnTo>
                    <a:pt x="34455" y="787158"/>
                  </a:lnTo>
                  <a:lnTo>
                    <a:pt x="53822" y="834885"/>
                  </a:lnTo>
                  <a:lnTo>
                    <a:pt x="77508" y="881138"/>
                  </a:lnTo>
                  <a:lnTo>
                    <a:pt x="105498" y="925614"/>
                  </a:lnTo>
                  <a:lnTo>
                    <a:pt x="137795" y="968006"/>
                  </a:lnTo>
                  <a:lnTo>
                    <a:pt x="174396" y="1008037"/>
                  </a:lnTo>
                  <a:lnTo>
                    <a:pt x="210896" y="1046746"/>
                  </a:lnTo>
                  <a:lnTo>
                    <a:pt x="244703" y="1086980"/>
                  </a:lnTo>
                  <a:lnTo>
                    <a:pt x="275805" y="1128636"/>
                  </a:lnTo>
                  <a:lnTo>
                    <a:pt x="304203" y="1171600"/>
                  </a:lnTo>
                  <a:lnTo>
                    <a:pt x="329895" y="1215771"/>
                  </a:lnTo>
                  <a:lnTo>
                    <a:pt x="352882" y="1261008"/>
                  </a:lnTo>
                  <a:lnTo>
                    <a:pt x="373176" y="1307198"/>
                  </a:lnTo>
                  <a:lnTo>
                    <a:pt x="390753" y="1354226"/>
                  </a:lnTo>
                  <a:lnTo>
                    <a:pt x="405625" y="1401978"/>
                  </a:lnTo>
                  <a:lnTo>
                    <a:pt x="417804" y="1450314"/>
                  </a:lnTo>
                  <a:lnTo>
                    <a:pt x="427266" y="1499146"/>
                  </a:lnTo>
                  <a:lnTo>
                    <a:pt x="434035" y="1548320"/>
                  </a:lnTo>
                  <a:lnTo>
                    <a:pt x="436613" y="1579918"/>
                  </a:lnTo>
                  <a:lnTo>
                    <a:pt x="434035" y="1611528"/>
                  </a:lnTo>
                  <a:lnTo>
                    <a:pt x="427266" y="1660740"/>
                  </a:lnTo>
                  <a:lnTo>
                    <a:pt x="417804" y="1709597"/>
                  </a:lnTo>
                  <a:lnTo>
                    <a:pt x="405625" y="1757972"/>
                  </a:lnTo>
                  <a:lnTo>
                    <a:pt x="390753" y="1805749"/>
                  </a:lnTo>
                  <a:lnTo>
                    <a:pt x="373176" y="1852815"/>
                  </a:lnTo>
                  <a:lnTo>
                    <a:pt x="352882" y="1899043"/>
                  </a:lnTo>
                  <a:lnTo>
                    <a:pt x="329895" y="1944306"/>
                  </a:lnTo>
                  <a:lnTo>
                    <a:pt x="304203" y="1988502"/>
                  </a:lnTo>
                  <a:lnTo>
                    <a:pt x="275805" y="2031492"/>
                  </a:lnTo>
                  <a:lnTo>
                    <a:pt x="244703" y="2073173"/>
                  </a:lnTo>
                  <a:lnTo>
                    <a:pt x="210896" y="2113407"/>
                  </a:lnTo>
                  <a:lnTo>
                    <a:pt x="174383" y="2152091"/>
                  </a:lnTo>
                  <a:lnTo>
                    <a:pt x="137795" y="2191994"/>
                  </a:lnTo>
                  <a:lnTo>
                    <a:pt x="105498" y="2234222"/>
                  </a:lnTo>
                  <a:lnTo>
                    <a:pt x="77508" y="2278545"/>
                  </a:lnTo>
                  <a:lnTo>
                    <a:pt x="53822" y="2324671"/>
                  </a:lnTo>
                  <a:lnTo>
                    <a:pt x="34455" y="2372296"/>
                  </a:lnTo>
                  <a:lnTo>
                    <a:pt x="19380" y="2421128"/>
                  </a:lnTo>
                  <a:lnTo>
                    <a:pt x="8623" y="2470861"/>
                  </a:lnTo>
                  <a:lnTo>
                    <a:pt x="2159" y="2521204"/>
                  </a:lnTo>
                  <a:lnTo>
                    <a:pt x="12" y="2571851"/>
                  </a:lnTo>
                  <a:lnTo>
                    <a:pt x="2159" y="2622499"/>
                  </a:lnTo>
                  <a:lnTo>
                    <a:pt x="8623" y="2672867"/>
                  </a:lnTo>
                  <a:lnTo>
                    <a:pt x="19380" y="2722651"/>
                  </a:lnTo>
                  <a:lnTo>
                    <a:pt x="34455" y="2771559"/>
                  </a:lnTo>
                  <a:lnTo>
                    <a:pt x="53822" y="2819273"/>
                  </a:lnTo>
                  <a:lnTo>
                    <a:pt x="77508" y="2865513"/>
                  </a:lnTo>
                  <a:lnTo>
                    <a:pt x="105498" y="2909976"/>
                  </a:lnTo>
                  <a:lnTo>
                    <a:pt x="137795" y="2952369"/>
                  </a:lnTo>
                  <a:lnTo>
                    <a:pt x="174396" y="2992361"/>
                  </a:lnTo>
                  <a:lnTo>
                    <a:pt x="210286" y="3025470"/>
                  </a:lnTo>
                  <a:lnTo>
                    <a:pt x="248119" y="3055086"/>
                  </a:lnTo>
                  <a:lnTo>
                    <a:pt x="287693" y="3081223"/>
                  </a:lnTo>
                  <a:lnTo>
                    <a:pt x="328790" y="3103880"/>
                  </a:lnTo>
                  <a:lnTo>
                    <a:pt x="371170" y="3123044"/>
                  </a:lnTo>
                  <a:lnTo>
                    <a:pt x="414642" y="3138716"/>
                  </a:lnTo>
                  <a:lnTo>
                    <a:pt x="458978" y="3150920"/>
                  </a:lnTo>
                  <a:lnTo>
                    <a:pt x="503961" y="3159633"/>
                  </a:lnTo>
                  <a:lnTo>
                    <a:pt x="506323" y="3159899"/>
                  </a:lnTo>
                  <a:lnTo>
                    <a:pt x="506323" y="2542019"/>
                  </a:lnTo>
                  <a:lnTo>
                    <a:pt x="506323" y="1984641"/>
                  </a:lnTo>
                  <a:lnTo>
                    <a:pt x="506323" y="1008062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25" dirty="0"/>
              <a:t>All </a:t>
            </a:r>
            <a:r>
              <a:rPr spc="5" dirty="0"/>
              <a:t>of </a:t>
            </a:r>
            <a:r>
              <a:rPr spc="-20" dirty="0"/>
              <a:t>the </a:t>
            </a:r>
            <a:r>
              <a:rPr spc="-10" dirty="0"/>
              <a:t>models </a:t>
            </a:r>
            <a:r>
              <a:rPr spc="-30" dirty="0"/>
              <a:t>applied </a:t>
            </a:r>
            <a:r>
              <a:rPr spc="10" dirty="0"/>
              <a:t>gives </a:t>
            </a:r>
            <a:r>
              <a:rPr spc="40" dirty="0"/>
              <a:t>us </a:t>
            </a:r>
            <a:r>
              <a:rPr spc="-15" dirty="0"/>
              <a:t>a </a:t>
            </a:r>
            <a:r>
              <a:rPr spc="-35" dirty="0"/>
              <a:t>similar </a:t>
            </a:r>
            <a:r>
              <a:rPr spc="-30" dirty="0"/>
              <a:t>accuracy </a:t>
            </a:r>
            <a:r>
              <a:rPr spc="-50" dirty="0"/>
              <a:t>score. </a:t>
            </a:r>
            <a:r>
              <a:rPr spc="120" dirty="0"/>
              <a:t>We </a:t>
            </a:r>
            <a:r>
              <a:rPr dirty="0"/>
              <a:t>have  </a:t>
            </a:r>
            <a:r>
              <a:rPr spc="-20" dirty="0"/>
              <a:t>categorized </a:t>
            </a:r>
            <a:r>
              <a:rPr spc="-10" dirty="0"/>
              <a:t>them </a:t>
            </a:r>
            <a:r>
              <a:rPr spc="-15" dirty="0"/>
              <a:t>according </a:t>
            </a:r>
            <a:r>
              <a:rPr spc="-5" dirty="0"/>
              <a:t>to </a:t>
            </a:r>
            <a:r>
              <a:rPr spc="-40" dirty="0"/>
              <a:t>their </a:t>
            </a:r>
            <a:r>
              <a:rPr spc="-30" dirty="0"/>
              <a:t>accuracy </a:t>
            </a:r>
            <a:r>
              <a:rPr spc="-50" dirty="0"/>
              <a:t>score, </a:t>
            </a:r>
            <a:r>
              <a:rPr spc="-35" dirty="0"/>
              <a:t>time efficiency </a:t>
            </a:r>
            <a:r>
              <a:rPr spc="5" dirty="0"/>
              <a:t>and  </a:t>
            </a:r>
            <a:r>
              <a:rPr spc="-40" dirty="0"/>
              <a:t>usability.</a:t>
            </a:r>
            <a:r>
              <a:rPr spc="-85" dirty="0"/>
              <a:t> </a:t>
            </a:r>
            <a:r>
              <a:rPr spc="50" dirty="0"/>
              <a:t>Much</a:t>
            </a:r>
            <a:r>
              <a:rPr spc="-80" dirty="0"/>
              <a:t> </a:t>
            </a:r>
            <a:r>
              <a:rPr spc="-35" dirty="0"/>
              <a:t>better</a:t>
            </a:r>
            <a:r>
              <a:rPr spc="-80" dirty="0"/>
              <a:t> </a:t>
            </a:r>
            <a:r>
              <a:rPr spc="-40" dirty="0"/>
              <a:t>cleaner</a:t>
            </a:r>
            <a:r>
              <a:rPr spc="-85" dirty="0"/>
              <a:t> </a:t>
            </a:r>
            <a:r>
              <a:rPr spc="-15" dirty="0"/>
              <a:t>dataset</a:t>
            </a:r>
            <a:r>
              <a:rPr spc="-80" dirty="0"/>
              <a:t> </a:t>
            </a:r>
            <a:r>
              <a:rPr spc="-35" dirty="0"/>
              <a:t>will</a:t>
            </a:r>
            <a:r>
              <a:rPr spc="-80" dirty="0"/>
              <a:t> </a:t>
            </a:r>
            <a:r>
              <a:rPr spc="-15" dirty="0"/>
              <a:t>provide</a:t>
            </a:r>
            <a:r>
              <a:rPr spc="-85" dirty="0"/>
              <a:t> </a:t>
            </a:r>
            <a:r>
              <a:rPr spc="40" dirty="0"/>
              <a:t>us</a:t>
            </a:r>
            <a:r>
              <a:rPr spc="-80" dirty="0"/>
              <a:t> </a:t>
            </a:r>
            <a:r>
              <a:rPr spc="10" dirty="0"/>
              <a:t>with</a:t>
            </a:r>
            <a:r>
              <a:rPr spc="-80" dirty="0"/>
              <a:t> </a:t>
            </a:r>
            <a:r>
              <a:rPr spc="-15" dirty="0"/>
              <a:t>a</a:t>
            </a:r>
            <a:r>
              <a:rPr spc="-85" dirty="0"/>
              <a:t> </a:t>
            </a:r>
            <a:r>
              <a:rPr spc="-15" dirty="0"/>
              <a:t>more</a:t>
            </a:r>
            <a:r>
              <a:rPr spc="-80" dirty="0"/>
              <a:t> </a:t>
            </a:r>
            <a:r>
              <a:rPr spc="-35" dirty="0"/>
              <a:t>accurate  </a:t>
            </a:r>
            <a:r>
              <a:rPr spc="-15" dirty="0"/>
              <a:t>results </a:t>
            </a:r>
            <a:r>
              <a:rPr spc="5" dirty="0"/>
              <a:t>and </a:t>
            </a:r>
            <a:r>
              <a:rPr spc="-15" dirty="0"/>
              <a:t>a more </a:t>
            </a:r>
            <a:r>
              <a:rPr spc="-35" dirty="0"/>
              <a:t>precise </a:t>
            </a:r>
            <a:r>
              <a:rPr spc="-50" dirty="0"/>
              <a:t>prediction. </a:t>
            </a:r>
            <a:r>
              <a:rPr spc="50" dirty="0"/>
              <a:t>With </a:t>
            </a:r>
            <a:r>
              <a:rPr spc="-15" dirty="0"/>
              <a:t>more </a:t>
            </a:r>
            <a:r>
              <a:rPr spc="-40" dirty="0"/>
              <a:t>training, </a:t>
            </a:r>
            <a:r>
              <a:rPr spc="-10" dirty="0"/>
              <a:t>this </a:t>
            </a:r>
            <a:r>
              <a:rPr spc="-20" dirty="0"/>
              <a:t>model </a:t>
            </a:r>
            <a:r>
              <a:rPr spc="-25" dirty="0"/>
              <a:t>can  </a:t>
            </a:r>
            <a:r>
              <a:rPr spc="60" dirty="0"/>
              <a:t>show</a:t>
            </a:r>
            <a:r>
              <a:rPr spc="-80" dirty="0"/>
              <a:t> </a:t>
            </a:r>
            <a:r>
              <a:rPr spc="-35" dirty="0"/>
              <a:t>better</a:t>
            </a:r>
            <a:r>
              <a:rPr spc="-80" dirty="0"/>
              <a:t> </a:t>
            </a:r>
            <a:r>
              <a:rPr spc="-30" dirty="0"/>
              <a:t>accuracy</a:t>
            </a:r>
            <a:r>
              <a:rPr spc="-75" dirty="0"/>
              <a:t> </a:t>
            </a:r>
            <a:r>
              <a:rPr spc="-20" dirty="0"/>
              <a:t>score</a:t>
            </a:r>
            <a:r>
              <a:rPr spc="-80" dirty="0"/>
              <a:t> </a:t>
            </a:r>
            <a:r>
              <a:rPr spc="10" dirty="0"/>
              <a:t>with</a:t>
            </a:r>
            <a:r>
              <a:rPr spc="-75" dirty="0"/>
              <a:t> </a:t>
            </a:r>
            <a:r>
              <a:rPr spc="-25" dirty="0"/>
              <a:t>larger</a:t>
            </a:r>
            <a:r>
              <a:rPr spc="-80" dirty="0"/>
              <a:t> </a:t>
            </a:r>
            <a:r>
              <a:rPr spc="5" dirty="0"/>
              <a:t>and</a:t>
            </a:r>
            <a:r>
              <a:rPr spc="-75" dirty="0"/>
              <a:t> </a:t>
            </a:r>
            <a:r>
              <a:rPr spc="-15" dirty="0"/>
              <a:t>connecting</a:t>
            </a:r>
            <a:r>
              <a:rPr spc="-80" dirty="0"/>
              <a:t> </a:t>
            </a:r>
            <a:r>
              <a:rPr spc="-30" dirty="0"/>
              <a:t>sentences.</a:t>
            </a:r>
            <a:r>
              <a:rPr spc="-75" dirty="0"/>
              <a:t> </a:t>
            </a:r>
            <a:r>
              <a:rPr spc="45" dirty="0"/>
              <a:t>Working  </a:t>
            </a:r>
            <a:r>
              <a:rPr spc="10" dirty="0"/>
              <a:t>with </a:t>
            </a:r>
            <a:r>
              <a:rPr spc="-30" dirty="0"/>
              <a:t>text </a:t>
            </a:r>
            <a:r>
              <a:rPr spc="-35" dirty="0"/>
              <a:t>objects </a:t>
            </a:r>
            <a:r>
              <a:rPr spc="-25" dirty="0"/>
              <a:t>requires </a:t>
            </a:r>
            <a:r>
              <a:rPr spc="-15" dirty="0"/>
              <a:t>a </a:t>
            </a:r>
            <a:r>
              <a:rPr spc="-5" dirty="0"/>
              <a:t>much </a:t>
            </a:r>
            <a:r>
              <a:rPr spc="-25" dirty="0"/>
              <a:t>complex speculation </a:t>
            </a:r>
            <a:r>
              <a:rPr spc="5" dirty="0"/>
              <a:t>and </a:t>
            </a:r>
            <a:r>
              <a:rPr spc="-30" dirty="0"/>
              <a:t>calculations </a:t>
            </a:r>
            <a:r>
              <a:rPr spc="-10" dirty="0"/>
              <a:t>to  </a:t>
            </a:r>
            <a:r>
              <a:rPr spc="-40" dirty="0"/>
              <a:t>predict </a:t>
            </a:r>
            <a:r>
              <a:rPr dirty="0"/>
              <a:t>humanly </a:t>
            </a:r>
            <a:r>
              <a:rPr spc="-35" dirty="0"/>
              <a:t>accurate</a:t>
            </a:r>
            <a:r>
              <a:rPr spc="-220" dirty="0"/>
              <a:t> </a:t>
            </a:r>
            <a:r>
              <a:rPr spc="-35" dirty="0"/>
              <a:t>results.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474" y="0"/>
            <a:ext cx="9157970" cy="5143500"/>
            <a:chOff x="-9474" y="0"/>
            <a:chExt cx="915797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3662" y="375500"/>
              <a:ext cx="8456930" cy="4768215"/>
            </a:xfrm>
            <a:custGeom>
              <a:avLst/>
              <a:gdLst/>
              <a:ahLst/>
              <a:cxnLst/>
              <a:rect l="l" t="t" r="r" b="b"/>
              <a:pathLst>
                <a:path w="8456930" h="4768215">
                  <a:moveTo>
                    <a:pt x="9525" y="0"/>
                  </a:moveTo>
                  <a:lnTo>
                    <a:pt x="0" y="0"/>
                  </a:lnTo>
                  <a:lnTo>
                    <a:pt x="0" y="4767999"/>
                  </a:lnTo>
                  <a:lnTo>
                    <a:pt x="9525" y="4767999"/>
                  </a:lnTo>
                  <a:lnTo>
                    <a:pt x="9525" y="0"/>
                  </a:lnTo>
                  <a:close/>
                </a:path>
                <a:path w="8456930" h="4768215">
                  <a:moveTo>
                    <a:pt x="393484" y="0"/>
                  </a:moveTo>
                  <a:lnTo>
                    <a:pt x="383959" y="0"/>
                  </a:lnTo>
                  <a:lnTo>
                    <a:pt x="383959" y="4767999"/>
                  </a:lnTo>
                  <a:lnTo>
                    <a:pt x="393484" y="4767999"/>
                  </a:lnTo>
                  <a:lnTo>
                    <a:pt x="393484" y="0"/>
                  </a:lnTo>
                  <a:close/>
                </a:path>
                <a:path w="8456930" h="4768215">
                  <a:moveTo>
                    <a:pt x="777443" y="0"/>
                  </a:moveTo>
                  <a:lnTo>
                    <a:pt x="767918" y="0"/>
                  </a:lnTo>
                  <a:lnTo>
                    <a:pt x="767918" y="4767999"/>
                  </a:lnTo>
                  <a:lnTo>
                    <a:pt x="777443" y="4767999"/>
                  </a:lnTo>
                  <a:lnTo>
                    <a:pt x="777443" y="0"/>
                  </a:lnTo>
                  <a:close/>
                </a:path>
                <a:path w="8456930" h="4768215">
                  <a:moveTo>
                    <a:pt x="1161415" y="0"/>
                  </a:moveTo>
                  <a:lnTo>
                    <a:pt x="1151890" y="0"/>
                  </a:lnTo>
                  <a:lnTo>
                    <a:pt x="1151890" y="4767999"/>
                  </a:lnTo>
                  <a:lnTo>
                    <a:pt x="1161415" y="4767999"/>
                  </a:lnTo>
                  <a:lnTo>
                    <a:pt x="1161415" y="0"/>
                  </a:lnTo>
                  <a:close/>
                </a:path>
                <a:path w="8456930" h="4768215">
                  <a:moveTo>
                    <a:pt x="1545374" y="0"/>
                  </a:moveTo>
                  <a:lnTo>
                    <a:pt x="1535849" y="0"/>
                  </a:lnTo>
                  <a:lnTo>
                    <a:pt x="1535849" y="4767999"/>
                  </a:lnTo>
                  <a:lnTo>
                    <a:pt x="1545374" y="4767999"/>
                  </a:lnTo>
                  <a:lnTo>
                    <a:pt x="1545374" y="0"/>
                  </a:lnTo>
                  <a:close/>
                </a:path>
                <a:path w="8456930" h="4768215">
                  <a:moveTo>
                    <a:pt x="1929333" y="0"/>
                  </a:moveTo>
                  <a:lnTo>
                    <a:pt x="1919808" y="0"/>
                  </a:lnTo>
                  <a:lnTo>
                    <a:pt x="1919808" y="4767999"/>
                  </a:lnTo>
                  <a:lnTo>
                    <a:pt x="1929333" y="4767999"/>
                  </a:lnTo>
                  <a:lnTo>
                    <a:pt x="1929333" y="0"/>
                  </a:lnTo>
                  <a:close/>
                </a:path>
                <a:path w="8456930" h="4768215">
                  <a:moveTo>
                    <a:pt x="2313292" y="0"/>
                  </a:moveTo>
                  <a:lnTo>
                    <a:pt x="2303767" y="0"/>
                  </a:lnTo>
                  <a:lnTo>
                    <a:pt x="2303767" y="4767999"/>
                  </a:lnTo>
                  <a:lnTo>
                    <a:pt x="2313292" y="4767999"/>
                  </a:lnTo>
                  <a:lnTo>
                    <a:pt x="2313292" y="0"/>
                  </a:lnTo>
                  <a:close/>
                </a:path>
                <a:path w="8456930" h="4768215">
                  <a:moveTo>
                    <a:pt x="2697251" y="0"/>
                  </a:moveTo>
                  <a:lnTo>
                    <a:pt x="2687726" y="0"/>
                  </a:lnTo>
                  <a:lnTo>
                    <a:pt x="2687726" y="4767999"/>
                  </a:lnTo>
                  <a:lnTo>
                    <a:pt x="2697251" y="4767999"/>
                  </a:lnTo>
                  <a:lnTo>
                    <a:pt x="2697251" y="0"/>
                  </a:lnTo>
                  <a:close/>
                </a:path>
                <a:path w="8456930" h="4768215">
                  <a:moveTo>
                    <a:pt x="3081210" y="0"/>
                  </a:moveTo>
                  <a:lnTo>
                    <a:pt x="3071685" y="0"/>
                  </a:lnTo>
                  <a:lnTo>
                    <a:pt x="3071685" y="4767999"/>
                  </a:lnTo>
                  <a:lnTo>
                    <a:pt x="3081210" y="4767999"/>
                  </a:lnTo>
                  <a:lnTo>
                    <a:pt x="3081210" y="0"/>
                  </a:lnTo>
                  <a:close/>
                </a:path>
                <a:path w="8456930" h="4768215">
                  <a:moveTo>
                    <a:pt x="3465182" y="0"/>
                  </a:moveTo>
                  <a:lnTo>
                    <a:pt x="3455657" y="0"/>
                  </a:lnTo>
                  <a:lnTo>
                    <a:pt x="3455657" y="4767999"/>
                  </a:lnTo>
                  <a:lnTo>
                    <a:pt x="3465182" y="4767999"/>
                  </a:lnTo>
                  <a:lnTo>
                    <a:pt x="3465182" y="0"/>
                  </a:lnTo>
                  <a:close/>
                </a:path>
                <a:path w="8456930" h="4768215">
                  <a:moveTo>
                    <a:pt x="3849141" y="0"/>
                  </a:moveTo>
                  <a:lnTo>
                    <a:pt x="3839616" y="0"/>
                  </a:lnTo>
                  <a:lnTo>
                    <a:pt x="3839616" y="4767999"/>
                  </a:lnTo>
                  <a:lnTo>
                    <a:pt x="3849141" y="4767999"/>
                  </a:lnTo>
                  <a:lnTo>
                    <a:pt x="3849141" y="0"/>
                  </a:lnTo>
                  <a:close/>
                </a:path>
                <a:path w="8456930" h="4768215">
                  <a:moveTo>
                    <a:pt x="4233100" y="0"/>
                  </a:moveTo>
                  <a:lnTo>
                    <a:pt x="4223575" y="0"/>
                  </a:lnTo>
                  <a:lnTo>
                    <a:pt x="4223575" y="4767999"/>
                  </a:lnTo>
                  <a:lnTo>
                    <a:pt x="4233100" y="4767999"/>
                  </a:lnTo>
                  <a:lnTo>
                    <a:pt x="4233100" y="0"/>
                  </a:lnTo>
                  <a:close/>
                </a:path>
                <a:path w="8456930" h="4768215">
                  <a:moveTo>
                    <a:pt x="4617059" y="0"/>
                  </a:moveTo>
                  <a:lnTo>
                    <a:pt x="4607534" y="0"/>
                  </a:lnTo>
                  <a:lnTo>
                    <a:pt x="4607534" y="4767999"/>
                  </a:lnTo>
                  <a:lnTo>
                    <a:pt x="4617059" y="4767999"/>
                  </a:lnTo>
                  <a:lnTo>
                    <a:pt x="4617059" y="0"/>
                  </a:lnTo>
                  <a:close/>
                </a:path>
                <a:path w="8456930" h="4768215">
                  <a:moveTo>
                    <a:pt x="5001018" y="0"/>
                  </a:moveTo>
                  <a:lnTo>
                    <a:pt x="4991493" y="0"/>
                  </a:lnTo>
                  <a:lnTo>
                    <a:pt x="4991493" y="4767999"/>
                  </a:lnTo>
                  <a:lnTo>
                    <a:pt x="5001018" y="4767999"/>
                  </a:lnTo>
                  <a:lnTo>
                    <a:pt x="5001018" y="0"/>
                  </a:lnTo>
                  <a:close/>
                </a:path>
                <a:path w="8456930" h="4768215">
                  <a:moveTo>
                    <a:pt x="5384990" y="0"/>
                  </a:moveTo>
                  <a:lnTo>
                    <a:pt x="5375465" y="0"/>
                  </a:lnTo>
                  <a:lnTo>
                    <a:pt x="5375465" y="4767999"/>
                  </a:lnTo>
                  <a:lnTo>
                    <a:pt x="5384990" y="4767999"/>
                  </a:lnTo>
                  <a:lnTo>
                    <a:pt x="5384990" y="0"/>
                  </a:lnTo>
                  <a:close/>
                </a:path>
                <a:path w="8456930" h="4768215">
                  <a:moveTo>
                    <a:pt x="5768949" y="0"/>
                  </a:moveTo>
                  <a:lnTo>
                    <a:pt x="5759424" y="0"/>
                  </a:lnTo>
                  <a:lnTo>
                    <a:pt x="5759424" y="4767999"/>
                  </a:lnTo>
                  <a:lnTo>
                    <a:pt x="5768949" y="4767999"/>
                  </a:lnTo>
                  <a:lnTo>
                    <a:pt x="5768949" y="0"/>
                  </a:lnTo>
                  <a:close/>
                </a:path>
                <a:path w="8456930" h="4768215">
                  <a:moveTo>
                    <a:pt x="6152908" y="0"/>
                  </a:moveTo>
                  <a:lnTo>
                    <a:pt x="6143383" y="0"/>
                  </a:lnTo>
                  <a:lnTo>
                    <a:pt x="6143383" y="4767999"/>
                  </a:lnTo>
                  <a:lnTo>
                    <a:pt x="6152908" y="4767999"/>
                  </a:lnTo>
                  <a:lnTo>
                    <a:pt x="6152908" y="0"/>
                  </a:lnTo>
                  <a:close/>
                </a:path>
                <a:path w="8456930" h="4768215">
                  <a:moveTo>
                    <a:pt x="6536868" y="0"/>
                  </a:moveTo>
                  <a:lnTo>
                    <a:pt x="6527343" y="0"/>
                  </a:lnTo>
                  <a:lnTo>
                    <a:pt x="6527343" y="4767999"/>
                  </a:lnTo>
                  <a:lnTo>
                    <a:pt x="6536868" y="4767999"/>
                  </a:lnTo>
                  <a:lnTo>
                    <a:pt x="6536868" y="0"/>
                  </a:lnTo>
                  <a:close/>
                </a:path>
                <a:path w="8456930" h="4768215">
                  <a:moveTo>
                    <a:pt x="6920827" y="0"/>
                  </a:moveTo>
                  <a:lnTo>
                    <a:pt x="6911302" y="0"/>
                  </a:lnTo>
                  <a:lnTo>
                    <a:pt x="6911302" y="4767999"/>
                  </a:lnTo>
                  <a:lnTo>
                    <a:pt x="6920827" y="4767999"/>
                  </a:lnTo>
                  <a:lnTo>
                    <a:pt x="6920827" y="0"/>
                  </a:lnTo>
                  <a:close/>
                </a:path>
                <a:path w="8456930" h="4768215">
                  <a:moveTo>
                    <a:pt x="7304786" y="0"/>
                  </a:moveTo>
                  <a:lnTo>
                    <a:pt x="7295261" y="0"/>
                  </a:lnTo>
                  <a:lnTo>
                    <a:pt x="7295261" y="4767999"/>
                  </a:lnTo>
                  <a:lnTo>
                    <a:pt x="7304786" y="4767999"/>
                  </a:lnTo>
                  <a:lnTo>
                    <a:pt x="7304786" y="0"/>
                  </a:lnTo>
                  <a:close/>
                </a:path>
                <a:path w="8456930" h="4768215">
                  <a:moveTo>
                    <a:pt x="7688758" y="0"/>
                  </a:moveTo>
                  <a:lnTo>
                    <a:pt x="7679233" y="0"/>
                  </a:lnTo>
                  <a:lnTo>
                    <a:pt x="7679233" y="4767999"/>
                  </a:lnTo>
                  <a:lnTo>
                    <a:pt x="7688758" y="4767999"/>
                  </a:lnTo>
                  <a:lnTo>
                    <a:pt x="7688758" y="0"/>
                  </a:lnTo>
                  <a:close/>
                </a:path>
                <a:path w="8456930" h="4768215">
                  <a:moveTo>
                    <a:pt x="8072717" y="0"/>
                  </a:moveTo>
                  <a:lnTo>
                    <a:pt x="8063192" y="0"/>
                  </a:lnTo>
                  <a:lnTo>
                    <a:pt x="8063192" y="4767999"/>
                  </a:lnTo>
                  <a:lnTo>
                    <a:pt x="8072717" y="4767999"/>
                  </a:lnTo>
                  <a:lnTo>
                    <a:pt x="8072717" y="0"/>
                  </a:lnTo>
                  <a:close/>
                </a:path>
                <a:path w="8456930" h="4768215">
                  <a:moveTo>
                    <a:pt x="8456676" y="0"/>
                  </a:moveTo>
                  <a:lnTo>
                    <a:pt x="8447151" y="0"/>
                  </a:lnTo>
                  <a:lnTo>
                    <a:pt x="8447151" y="4767999"/>
                  </a:lnTo>
                  <a:lnTo>
                    <a:pt x="8456676" y="4767999"/>
                  </a:lnTo>
                  <a:lnTo>
                    <a:pt x="8456676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" y="3787737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" y="447018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6099" y="119749"/>
              <a:ext cx="208279" cy="151765"/>
            </a:xfrm>
            <a:custGeom>
              <a:avLst/>
              <a:gdLst/>
              <a:ahLst/>
              <a:cxnLst/>
              <a:rect l="l" t="t" r="r" b="b"/>
              <a:pathLst>
                <a:path w="208279" h="151765">
                  <a:moveTo>
                    <a:pt x="0" y="0"/>
                  </a:moveTo>
                  <a:lnTo>
                    <a:pt x="207899" y="0"/>
                  </a:lnTo>
                </a:path>
                <a:path w="208279" h="151765">
                  <a:moveTo>
                    <a:pt x="0" y="75638"/>
                  </a:moveTo>
                  <a:lnTo>
                    <a:pt x="207899" y="75638"/>
                  </a:lnTo>
                </a:path>
                <a:path w="208279" h="151765">
                  <a:moveTo>
                    <a:pt x="0" y="151275"/>
                  </a:moveTo>
                  <a:lnTo>
                    <a:pt x="207899" y="151275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82172" y="4414672"/>
              <a:ext cx="3914140" cy="728980"/>
            </a:xfrm>
            <a:custGeom>
              <a:avLst/>
              <a:gdLst/>
              <a:ahLst/>
              <a:cxnLst/>
              <a:rect l="l" t="t" r="r" b="b"/>
              <a:pathLst>
                <a:path w="3914140" h="728979">
                  <a:moveTo>
                    <a:pt x="3913543" y="710171"/>
                  </a:moveTo>
                  <a:lnTo>
                    <a:pt x="3910812" y="665226"/>
                  </a:lnTo>
                  <a:lnTo>
                    <a:pt x="3905339" y="620483"/>
                  </a:lnTo>
                  <a:lnTo>
                    <a:pt x="3897122" y="576097"/>
                  </a:lnTo>
                  <a:lnTo>
                    <a:pt x="3886162" y="532206"/>
                  </a:lnTo>
                  <a:lnTo>
                    <a:pt x="3872471" y="488924"/>
                  </a:lnTo>
                  <a:lnTo>
                    <a:pt x="3856050" y="446405"/>
                  </a:lnTo>
                  <a:lnTo>
                    <a:pt x="3836886" y="404799"/>
                  </a:lnTo>
                  <a:lnTo>
                    <a:pt x="3814978" y="364210"/>
                  </a:lnTo>
                  <a:lnTo>
                    <a:pt x="3790340" y="324802"/>
                  </a:lnTo>
                  <a:lnTo>
                    <a:pt x="3762959" y="286702"/>
                  </a:lnTo>
                  <a:lnTo>
                    <a:pt x="3732847" y="250063"/>
                  </a:lnTo>
                  <a:lnTo>
                    <a:pt x="3699992" y="214985"/>
                  </a:lnTo>
                  <a:lnTo>
                    <a:pt x="3663264" y="180657"/>
                  </a:lnTo>
                  <a:lnTo>
                    <a:pt x="3624846" y="149313"/>
                  </a:lnTo>
                  <a:lnTo>
                    <a:pt x="3584879" y="120954"/>
                  </a:lnTo>
                  <a:lnTo>
                    <a:pt x="3543528" y="95580"/>
                  </a:lnTo>
                  <a:lnTo>
                    <a:pt x="3500932" y="73177"/>
                  </a:lnTo>
                  <a:lnTo>
                    <a:pt x="3457270" y="53771"/>
                  </a:lnTo>
                  <a:lnTo>
                    <a:pt x="3412667" y="37338"/>
                  </a:lnTo>
                  <a:lnTo>
                    <a:pt x="3367290" y="23901"/>
                  </a:lnTo>
                  <a:lnTo>
                    <a:pt x="3321304" y="13449"/>
                  </a:lnTo>
                  <a:lnTo>
                    <a:pt x="3274847" y="5981"/>
                  </a:lnTo>
                  <a:lnTo>
                    <a:pt x="3228086" y="1498"/>
                  </a:lnTo>
                  <a:lnTo>
                    <a:pt x="3181172" y="0"/>
                  </a:lnTo>
                  <a:lnTo>
                    <a:pt x="3134245" y="1498"/>
                  </a:lnTo>
                  <a:lnTo>
                    <a:pt x="3087484" y="5981"/>
                  </a:lnTo>
                  <a:lnTo>
                    <a:pt x="3041027" y="13449"/>
                  </a:lnTo>
                  <a:lnTo>
                    <a:pt x="2995028" y="23901"/>
                  </a:lnTo>
                  <a:lnTo>
                    <a:pt x="2949651" y="37338"/>
                  </a:lnTo>
                  <a:lnTo>
                    <a:pt x="2905048" y="53771"/>
                  </a:lnTo>
                  <a:lnTo>
                    <a:pt x="2861373" y="73177"/>
                  </a:lnTo>
                  <a:lnTo>
                    <a:pt x="2818765" y="95580"/>
                  </a:lnTo>
                  <a:lnTo>
                    <a:pt x="2777401" y="120954"/>
                  </a:lnTo>
                  <a:lnTo>
                    <a:pt x="2737421" y="149313"/>
                  </a:lnTo>
                  <a:lnTo>
                    <a:pt x="2698978" y="180657"/>
                  </a:lnTo>
                  <a:lnTo>
                    <a:pt x="2662237" y="214985"/>
                  </a:lnTo>
                  <a:lnTo>
                    <a:pt x="2625255" y="250190"/>
                  </a:lnTo>
                  <a:lnTo>
                    <a:pt x="2587142" y="283387"/>
                  </a:lnTo>
                  <a:lnTo>
                    <a:pt x="2547924" y="314579"/>
                  </a:lnTo>
                  <a:lnTo>
                    <a:pt x="2507665" y="343763"/>
                  </a:lnTo>
                  <a:lnTo>
                    <a:pt x="2466429" y="370928"/>
                  </a:lnTo>
                  <a:lnTo>
                    <a:pt x="2424303" y="396087"/>
                  </a:lnTo>
                  <a:lnTo>
                    <a:pt x="2381339" y="419227"/>
                  </a:lnTo>
                  <a:lnTo>
                    <a:pt x="2337625" y="440372"/>
                  </a:lnTo>
                  <a:lnTo>
                    <a:pt x="2293213" y="459486"/>
                  </a:lnTo>
                  <a:lnTo>
                    <a:pt x="2248166" y="476605"/>
                  </a:lnTo>
                  <a:lnTo>
                    <a:pt x="2202573" y="491693"/>
                  </a:lnTo>
                  <a:lnTo>
                    <a:pt x="2156498" y="504786"/>
                  </a:lnTo>
                  <a:lnTo>
                    <a:pt x="2110003" y="515861"/>
                  </a:lnTo>
                  <a:lnTo>
                    <a:pt x="2063165" y="524916"/>
                  </a:lnTo>
                  <a:lnTo>
                    <a:pt x="2016036" y="531964"/>
                  </a:lnTo>
                  <a:lnTo>
                    <a:pt x="1968715" y="536994"/>
                  </a:lnTo>
                  <a:lnTo>
                    <a:pt x="1956803" y="537756"/>
                  </a:lnTo>
                  <a:lnTo>
                    <a:pt x="1944903" y="536994"/>
                  </a:lnTo>
                  <a:lnTo>
                    <a:pt x="1897545" y="531964"/>
                  </a:lnTo>
                  <a:lnTo>
                    <a:pt x="1850390" y="524916"/>
                  </a:lnTo>
                  <a:lnTo>
                    <a:pt x="1803527" y="515861"/>
                  </a:lnTo>
                  <a:lnTo>
                    <a:pt x="1756994" y="504786"/>
                  </a:lnTo>
                  <a:lnTo>
                    <a:pt x="1710880" y="491693"/>
                  </a:lnTo>
                  <a:lnTo>
                    <a:pt x="1665262" y="476605"/>
                  </a:lnTo>
                  <a:lnTo>
                    <a:pt x="1620189" y="459486"/>
                  </a:lnTo>
                  <a:lnTo>
                    <a:pt x="1575739" y="440372"/>
                  </a:lnTo>
                  <a:lnTo>
                    <a:pt x="1531988" y="419227"/>
                  </a:lnTo>
                  <a:lnTo>
                    <a:pt x="1488998" y="396087"/>
                  </a:lnTo>
                  <a:lnTo>
                    <a:pt x="1446847" y="370928"/>
                  </a:lnTo>
                  <a:lnTo>
                    <a:pt x="1405597" y="343763"/>
                  </a:lnTo>
                  <a:lnTo>
                    <a:pt x="1365313" y="314579"/>
                  </a:lnTo>
                  <a:lnTo>
                    <a:pt x="1326083" y="283387"/>
                  </a:lnTo>
                  <a:lnTo>
                    <a:pt x="1287957" y="250190"/>
                  </a:lnTo>
                  <a:lnTo>
                    <a:pt x="1251026" y="214972"/>
                  </a:lnTo>
                  <a:lnTo>
                    <a:pt x="1214437" y="180657"/>
                  </a:lnTo>
                  <a:lnTo>
                    <a:pt x="1176159" y="149313"/>
                  </a:lnTo>
                  <a:lnTo>
                    <a:pt x="1136332" y="120954"/>
                  </a:lnTo>
                  <a:lnTo>
                    <a:pt x="1095095" y="95580"/>
                  </a:lnTo>
                  <a:lnTo>
                    <a:pt x="1052614" y="73177"/>
                  </a:lnTo>
                  <a:lnTo>
                    <a:pt x="1009027" y="53771"/>
                  </a:lnTo>
                  <a:lnTo>
                    <a:pt x="964514" y="37338"/>
                  </a:lnTo>
                  <a:lnTo>
                    <a:pt x="919213" y="23901"/>
                  </a:lnTo>
                  <a:lnTo>
                    <a:pt x="873290" y="13449"/>
                  </a:lnTo>
                  <a:lnTo>
                    <a:pt x="826884" y="5981"/>
                  </a:lnTo>
                  <a:lnTo>
                    <a:pt x="780161" y="1498"/>
                  </a:lnTo>
                  <a:lnTo>
                    <a:pt x="733285" y="0"/>
                  </a:lnTo>
                  <a:lnTo>
                    <a:pt x="686409" y="1498"/>
                  </a:lnTo>
                  <a:lnTo>
                    <a:pt x="639686" y="5981"/>
                  </a:lnTo>
                  <a:lnTo>
                    <a:pt x="593255" y="13449"/>
                  </a:lnTo>
                  <a:lnTo>
                    <a:pt x="547281" y="23901"/>
                  </a:lnTo>
                  <a:lnTo>
                    <a:pt x="501916" y="37338"/>
                  </a:lnTo>
                  <a:lnTo>
                    <a:pt x="457314" y="53771"/>
                  </a:lnTo>
                  <a:lnTo>
                    <a:pt x="413639" y="73177"/>
                  </a:lnTo>
                  <a:lnTo>
                    <a:pt x="371043" y="95580"/>
                  </a:lnTo>
                  <a:lnTo>
                    <a:pt x="329692" y="120954"/>
                  </a:lnTo>
                  <a:lnTo>
                    <a:pt x="289712" y="149313"/>
                  </a:lnTo>
                  <a:lnTo>
                    <a:pt x="251294" y="180657"/>
                  </a:lnTo>
                  <a:lnTo>
                    <a:pt x="214579" y="214985"/>
                  </a:lnTo>
                  <a:lnTo>
                    <a:pt x="181559" y="250063"/>
                  </a:lnTo>
                  <a:lnTo>
                    <a:pt x="151307" y="286702"/>
                  </a:lnTo>
                  <a:lnTo>
                    <a:pt x="123799" y="324802"/>
                  </a:lnTo>
                  <a:lnTo>
                    <a:pt x="99034" y="364210"/>
                  </a:lnTo>
                  <a:lnTo>
                    <a:pt x="77025" y="404799"/>
                  </a:lnTo>
                  <a:lnTo>
                    <a:pt x="57772" y="446405"/>
                  </a:lnTo>
                  <a:lnTo>
                    <a:pt x="41262" y="488924"/>
                  </a:lnTo>
                  <a:lnTo>
                    <a:pt x="27508" y="532206"/>
                  </a:lnTo>
                  <a:lnTo>
                    <a:pt x="16510" y="576097"/>
                  </a:lnTo>
                  <a:lnTo>
                    <a:pt x="8255" y="620483"/>
                  </a:lnTo>
                  <a:lnTo>
                    <a:pt x="2755" y="665226"/>
                  </a:lnTo>
                  <a:lnTo>
                    <a:pt x="0" y="710171"/>
                  </a:lnTo>
                  <a:lnTo>
                    <a:pt x="0" y="728827"/>
                  </a:lnTo>
                  <a:lnTo>
                    <a:pt x="713257" y="728827"/>
                  </a:lnTo>
                  <a:lnTo>
                    <a:pt x="1251026" y="728827"/>
                  </a:lnTo>
                  <a:lnTo>
                    <a:pt x="3913543" y="728827"/>
                  </a:lnTo>
                  <a:lnTo>
                    <a:pt x="3913543" y="710171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2921" y="4678146"/>
              <a:ext cx="3812540" cy="465455"/>
            </a:xfrm>
            <a:custGeom>
              <a:avLst/>
              <a:gdLst/>
              <a:ahLst/>
              <a:cxnLst/>
              <a:rect l="l" t="t" r="r" b="b"/>
              <a:pathLst>
                <a:path w="3812540" h="465454">
                  <a:moveTo>
                    <a:pt x="1582775" y="465353"/>
                  </a:moveTo>
                  <a:lnTo>
                    <a:pt x="1524990" y="441109"/>
                  </a:lnTo>
                  <a:lnTo>
                    <a:pt x="1481239" y="419925"/>
                  </a:lnTo>
                  <a:lnTo>
                    <a:pt x="1438249" y="396709"/>
                  </a:lnTo>
                  <a:lnTo>
                    <a:pt x="1396098" y="371487"/>
                  </a:lnTo>
                  <a:lnTo>
                    <a:pt x="1354848" y="344246"/>
                  </a:lnTo>
                  <a:lnTo>
                    <a:pt x="1314564" y="314972"/>
                  </a:lnTo>
                  <a:lnTo>
                    <a:pt x="1275334" y="283692"/>
                  </a:lnTo>
                  <a:lnTo>
                    <a:pt x="1237208" y="250393"/>
                  </a:lnTo>
                  <a:lnTo>
                    <a:pt x="1200277" y="215074"/>
                  </a:lnTo>
                  <a:lnTo>
                    <a:pt x="1163688" y="180733"/>
                  </a:lnTo>
                  <a:lnTo>
                    <a:pt x="1125410" y="149364"/>
                  </a:lnTo>
                  <a:lnTo>
                    <a:pt x="1085583" y="120992"/>
                  </a:lnTo>
                  <a:lnTo>
                    <a:pt x="1044346" y="95592"/>
                  </a:lnTo>
                  <a:lnTo>
                    <a:pt x="1001864" y="73190"/>
                  </a:lnTo>
                  <a:lnTo>
                    <a:pt x="958278" y="53771"/>
                  </a:lnTo>
                  <a:lnTo>
                    <a:pt x="913765" y="37350"/>
                  </a:lnTo>
                  <a:lnTo>
                    <a:pt x="868464" y="23901"/>
                  </a:lnTo>
                  <a:lnTo>
                    <a:pt x="822540" y="13449"/>
                  </a:lnTo>
                  <a:lnTo>
                    <a:pt x="776135" y="5981"/>
                  </a:lnTo>
                  <a:lnTo>
                    <a:pt x="729411" y="1498"/>
                  </a:lnTo>
                  <a:lnTo>
                    <a:pt x="682536" y="0"/>
                  </a:lnTo>
                  <a:lnTo>
                    <a:pt x="635660" y="1498"/>
                  </a:lnTo>
                  <a:lnTo>
                    <a:pt x="588937" y="5981"/>
                  </a:lnTo>
                  <a:lnTo>
                    <a:pt x="542505" y="13449"/>
                  </a:lnTo>
                  <a:lnTo>
                    <a:pt x="496531" y="23901"/>
                  </a:lnTo>
                  <a:lnTo>
                    <a:pt x="451167" y="37350"/>
                  </a:lnTo>
                  <a:lnTo>
                    <a:pt x="406565" y="53771"/>
                  </a:lnTo>
                  <a:lnTo>
                    <a:pt x="362889" y="73190"/>
                  </a:lnTo>
                  <a:lnTo>
                    <a:pt x="320294" y="95592"/>
                  </a:lnTo>
                  <a:lnTo>
                    <a:pt x="278942" y="120992"/>
                  </a:lnTo>
                  <a:lnTo>
                    <a:pt x="238963" y="149364"/>
                  </a:lnTo>
                  <a:lnTo>
                    <a:pt x="200545" y="180733"/>
                  </a:lnTo>
                  <a:lnTo>
                    <a:pt x="163830" y="215087"/>
                  </a:lnTo>
                  <a:lnTo>
                    <a:pt x="130810" y="250317"/>
                  </a:lnTo>
                  <a:lnTo>
                    <a:pt x="100558" y="287096"/>
                  </a:lnTo>
                  <a:lnTo>
                    <a:pt x="73050" y="325323"/>
                  </a:lnTo>
                  <a:lnTo>
                    <a:pt x="48285" y="364845"/>
                  </a:lnTo>
                  <a:lnTo>
                    <a:pt x="26276" y="405536"/>
                  </a:lnTo>
                  <a:lnTo>
                    <a:pt x="7023" y="447243"/>
                  </a:lnTo>
                  <a:lnTo>
                    <a:pt x="0" y="465353"/>
                  </a:lnTo>
                  <a:lnTo>
                    <a:pt x="805942" y="465353"/>
                  </a:lnTo>
                  <a:lnTo>
                    <a:pt x="1200277" y="465353"/>
                  </a:lnTo>
                  <a:lnTo>
                    <a:pt x="1364056" y="465353"/>
                  </a:lnTo>
                  <a:lnTo>
                    <a:pt x="1416862" y="465353"/>
                  </a:lnTo>
                  <a:lnTo>
                    <a:pt x="1582775" y="465353"/>
                  </a:lnTo>
                  <a:close/>
                </a:path>
                <a:path w="3812540" h="465454">
                  <a:moveTo>
                    <a:pt x="3812286" y="465353"/>
                  </a:moveTo>
                  <a:lnTo>
                    <a:pt x="3786136" y="405536"/>
                  </a:lnTo>
                  <a:lnTo>
                    <a:pt x="3764229" y="364845"/>
                  </a:lnTo>
                  <a:lnTo>
                    <a:pt x="3739591" y="325323"/>
                  </a:lnTo>
                  <a:lnTo>
                    <a:pt x="3712210" y="287096"/>
                  </a:lnTo>
                  <a:lnTo>
                    <a:pt x="3682098" y="250317"/>
                  </a:lnTo>
                  <a:lnTo>
                    <a:pt x="3649243" y="215087"/>
                  </a:lnTo>
                  <a:lnTo>
                    <a:pt x="3612515" y="180733"/>
                  </a:lnTo>
                  <a:lnTo>
                    <a:pt x="3574097" y="149364"/>
                  </a:lnTo>
                  <a:lnTo>
                    <a:pt x="3534130" y="120992"/>
                  </a:lnTo>
                  <a:lnTo>
                    <a:pt x="3492779" y="95592"/>
                  </a:lnTo>
                  <a:lnTo>
                    <a:pt x="3450183" y="73190"/>
                  </a:lnTo>
                  <a:lnTo>
                    <a:pt x="3406521" y="53771"/>
                  </a:lnTo>
                  <a:lnTo>
                    <a:pt x="3361918" y="37350"/>
                  </a:lnTo>
                  <a:lnTo>
                    <a:pt x="3316541" y="23901"/>
                  </a:lnTo>
                  <a:lnTo>
                    <a:pt x="3270554" y="13449"/>
                  </a:lnTo>
                  <a:lnTo>
                    <a:pt x="3224098" y="5981"/>
                  </a:lnTo>
                  <a:lnTo>
                    <a:pt x="3177336" y="1498"/>
                  </a:lnTo>
                  <a:lnTo>
                    <a:pt x="3130423" y="0"/>
                  </a:lnTo>
                  <a:lnTo>
                    <a:pt x="3083496" y="1498"/>
                  </a:lnTo>
                  <a:lnTo>
                    <a:pt x="3036735" y="5981"/>
                  </a:lnTo>
                  <a:lnTo>
                    <a:pt x="2990278" y="13449"/>
                  </a:lnTo>
                  <a:lnTo>
                    <a:pt x="2944279" y="23901"/>
                  </a:lnTo>
                  <a:lnTo>
                    <a:pt x="2898902" y="37350"/>
                  </a:lnTo>
                  <a:lnTo>
                    <a:pt x="2854299" y="53771"/>
                  </a:lnTo>
                  <a:lnTo>
                    <a:pt x="2810624" y="73190"/>
                  </a:lnTo>
                  <a:lnTo>
                    <a:pt x="2768015" y="95592"/>
                  </a:lnTo>
                  <a:lnTo>
                    <a:pt x="2726652" y="120992"/>
                  </a:lnTo>
                  <a:lnTo>
                    <a:pt x="2686672" y="149364"/>
                  </a:lnTo>
                  <a:lnTo>
                    <a:pt x="2648229" y="180733"/>
                  </a:lnTo>
                  <a:lnTo>
                    <a:pt x="2611488" y="215087"/>
                  </a:lnTo>
                  <a:lnTo>
                    <a:pt x="2574506" y="250393"/>
                  </a:lnTo>
                  <a:lnTo>
                    <a:pt x="2536393" y="283692"/>
                  </a:lnTo>
                  <a:lnTo>
                    <a:pt x="2497175" y="314972"/>
                  </a:lnTo>
                  <a:lnTo>
                    <a:pt x="2456916" y="344246"/>
                  </a:lnTo>
                  <a:lnTo>
                    <a:pt x="2415679" y="371487"/>
                  </a:lnTo>
                  <a:lnTo>
                    <a:pt x="2373553" y="396709"/>
                  </a:lnTo>
                  <a:lnTo>
                    <a:pt x="2330589" y="419925"/>
                  </a:lnTo>
                  <a:lnTo>
                    <a:pt x="2286876" y="441109"/>
                  </a:lnTo>
                  <a:lnTo>
                    <a:pt x="2242464" y="460286"/>
                  </a:lnTo>
                  <a:lnTo>
                    <a:pt x="2229129" y="465353"/>
                  </a:lnTo>
                  <a:lnTo>
                    <a:pt x="2395410" y="465353"/>
                  </a:lnTo>
                  <a:lnTo>
                    <a:pt x="2447671" y="465353"/>
                  </a:lnTo>
                  <a:lnTo>
                    <a:pt x="2611450" y="465353"/>
                  </a:lnTo>
                  <a:lnTo>
                    <a:pt x="3006394" y="465353"/>
                  </a:lnTo>
                  <a:lnTo>
                    <a:pt x="3812286" y="465353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14233" y="469493"/>
              <a:ext cx="930275" cy="1324610"/>
            </a:xfrm>
            <a:custGeom>
              <a:avLst/>
              <a:gdLst/>
              <a:ahLst/>
              <a:cxnLst/>
              <a:rect l="l" t="t" r="r" b="b"/>
              <a:pathLst>
                <a:path w="930275" h="1324610">
                  <a:moveTo>
                    <a:pt x="929767" y="426402"/>
                  </a:moveTo>
                  <a:lnTo>
                    <a:pt x="929754" y="20015"/>
                  </a:lnTo>
                  <a:lnTo>
                    <a:pt x="892568" y="9804"/>
                  </a:lnTo>
                  <a:lnTo>
                    <a:pt x="847572" y="2489"/>
                  </a:lnTo>
                  <a:lnTo>
                    <a:pt x="801141" y="0"/>
                  </a:lnTo>
                  <a:lnTo>
                    <a:pt x="0" y="0"/>
                  </a:lnTo>
                  <a:lnTo>
                    <a:pt x="0" y="426402"/>
                  </a:lnTo>
                  <a:lnTo>
                    <a:pt x="47002" y="429310"/>
                  </a:lnTo>
                  <a:lnTo>
                    <a:pt x="92290" y="437845"/>
                  </a:lnTo>
                  <a:lnTo>
                    <a:pt x="135509" y="451624"/>
                  </a:lnTo>
                  <a:lnTo>
                    <a:pt x="176288" y="470319"/>
                  </a:lnTo>
                  <a:lnTo>
                    <a:pt x="214287" y="493560"/>
                  </a:lnTo>
                  <a:lnTo>
                    <a:pt x="249135" y="521004"/>
                  </a:lnTo>
                  <a:lnTo>
                    <a:pt x="280492" y="552284"/>
                  </a:lnTo>
                  <a:lnTo>
                    <a:pt x="307987" y="587082"/>
                  </a:lnTo>
                  <a:lnTo>
                    <a:pt x="331292" y="625017"/>
                  </a:lnTo>
                  <a:lnTo>
                    <a:pt x="350024" y="665746"/>
                  </a:lnTo>
                  <a:lnTo>
                    <a:pt x="363855" y="708914"/>
                  </a:lnTo>
                  <a:lnTo>
                    <a:pt x="372402" y="754176"/>
                  </a:lnTo>
                  <a:lnTo>
                    <a:pt x="375335" y="801192"/>
                  </a:lnTo>
                  <a:lnTo>
                    <a:pt x="375335" y="852246"/>
                  </a:lnTo>
                  <a:lnTo>
                    <a:pt x="422351" y="855179"/>
                  </a:lnTo>
                  <a:lnTo>
                    <a:pt x="467614" y="863701"/>
                  </a:lnTo>
                  <a:lnTo>
                    <a:pt x="510794" y="877493"/>
                  </a:lnTo>
                  <a:lnTo>
                    <a:pt x="551522" y="896188"/>
                  </a:lnTo>
                  <a:lnTo>
                    <a:pt x="589457" y="919441"/>
                  </a:lnTo>
                  <a:lnTo>
                    <a:pt x="624243" y="946912"/>
                  </a:lnTo>
                  <a:lnTo>
                    <a:pt x="655535" y="978230"/>
                  </a:lnTo>
                  <a:lnTo>
                    <a:pt x="682967" y="1013066"/>
                  </a:lnTo>
                  <a:lnTo>
                    <a:pt x="706208" y="1051052"/>
                  </a:lnTo>
                  <a:lnTo>
                    <a:pt x="724903" y="1091844"/>
                  </a:lnTo>
                  <a:lnTo>
                    <a:pt x="738682" y="1135100"/>
                  </a:lnTo>
                  <a:lnTo>
                    <a:pt x="747217" y="1180465"/>
                  </a:lnTo>
                  <a:lnTo>
                    <a:pt x="750138" y="1227582"/>
                  </a:lnTo>
                  <a:lnTo>
                    <a:pt x="750138" y="1278636"/>
                  </a:lnTo>
                  <a:lnTo>
                    <a:pt x="761187" y="1278763"/>
                  </a:lnTo>
                  <a:lnTo>
                    <a:pt x="772185" y="1279144"/>
                  </a:lnTo>
                  <a:lnTo>
                    <a:pt x="839533" y="1289113"/>
                  </a:lnTo>
                  <a:lnTo>
                    <a:pt x="883119" y="1302651"/>
                  </a:lnTo>
                  <a:lnTo>
                    <a:pt x="924255" y="1321193"/>
                  </a:lnTo>
                  <a:lnTo>
                    <a:pt x="929767" y="1324521"/>
                  </a:lnTo>
                  <a:lnTo>
                    <a:pt x="929767" y="1278636"/>
                  </a:lnTo>
                  <a:lnTo>
                    <a:pt x="929767" y="852246"/>
                  </a:lnTo>
                  <a:lnTo>
                    <a:pt x="929767" y="426402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14575" y="369137"/>
              <a:ext cx="829944" cy="1287780"/>
            </a:xfrm>
            <a:custGeom>
              <a:avLst/>
              <a:gdLst/>
              <a:ahLst/>
              <a:cxnLst/>
              <a:rect l="l" t="t" r="r" b="b"/>
              <a:pathLst>
                <a:path w="829945" h="1287780">
                  <a:moveTo>
                    <a:pt x="829424" y="1511"/>
                  </a:moveTo>
                  <a:lnTo>
                    <a:pt x="801192" y="0"/>
                  </a:lnTo>
                  <a:lnTo>
                    <a:pt x="0" y="0"/>
                  </a:lnTo>
                  <a:lnTo>
                    <a:pt x="0" y="425792"/>
                  </a:lnTo>
                  <a:lnTo>
                    <a:pt x="47129" y="428726"/>
                  </a:lnTo>
                  <a:lnTo>
                    <a:pt x="92494" y="437286"/>
                  </a:lnTo>
                  <a:lnTo>
                    <a:pt x="135750" y="451116"/>
                  </a:lnTo>
                  <a:lnTo>
                    <a:pt x="176542" y="469861"/>
                  </a:lnTo>
                  <a:lnTo>
                    <a:pt x="214528" y="493166"/>
                  </a:lnTo>
                  <a:lnTo>
                    <a:pt x="249364" y="520674"/>
                  </a:lnTo>
                  <a:lnTo>
                    <a:pt x="280695" y="552030"/>
                  </a:lnTo>
                  <a:lnTo>
                    <a:pt x="308152" y="586892"/>
                  </a:lnTo>
                  <a:lnTo>
                    <a:pt x="331406" y="624890"/>
                  </a:lnTo>
                  <a:lnTo>
                    <a:pt x="350113" y="665670"/>
                  </a:lnTo>
                  <a:lnTo>
                    <a:pt x="363893" y="708888"/>
                  </a:lnTo>
                  <a:lnTo>
                    <a:pt x="372427" y="754176"/>
                  </a:lnTo>
                  <a:lnTo>
                    <a:pt x="375348" y="801179"/>
                  </a:lnTo>
                  <a:lnTo>
                    <a:pt x="375348" y="852195"/>
                  </a:lnTo>
                  <a:lnTo>
                    <a:pt x="422376" y="855129"/>
                  </a:lnTo>
                  <a:lnTo>
                    <a:pt x="467639" y="863650"/>
                  </a:lnTo>
                  <a:lnTo>
                    <a:pt x="510819" y="877443"/>
                  </a:lnTo>
                  <a:lnTo>
                    <a:pt x="551561" y="896137"/>
                  </a:lnTo>
                  <a:lnTo>
                    <a:pt x="589495" y="919403"/>
                  </a:lnTo>
                  <a:lnTo>
                    <a:pt x="624293" y="946861"/>
                  </a:lnTo>
                  <a:lnTo>
                    <a:pt x="655586" y="978192"/>
                  </a:lnTo>
                  <a:lnTo>
                    <a:pt x="683031" y="1013015"/>
                  </a:lnTo>
                  <a:lnTo>
                    <a:pt x="706272" y="1051013"/>
                  </a:lnTo>
                  <a:lnTo>
                    <a:pt x="724954" y="1091806"/>
                  </a:lnTo>
                  <a:lnTo>
                    <a:pt x="738746" y="1135062"/>
                  </a:lnTo>
                  <a:lnTo>
                    <a:pt x="747268" y="1180426"/>
                  </a:lnTo>
                  <a:lnTo>
                    <a:pt x="750189" y="1227556"/>
                  </a:lnTo>
                  <a:lnTo>
                    <a:pt x="750189" y="1278610"/>
                  </a:lnTo>
                  <a:lnTo>
                    <a:pt x="793851" y="1280883"/>
                  </a:lnTo>
                  <a:lnTo>
                    <a:pt x="829424" y="1287259"/>
                  </a:lnTo>
                  <a:lnTo>
                    <a:pt x="829424" y="1278610"/>
                  </a:lnTo>
                  <a:lnTo>
                    <a:pt x="829424" y="852208"/>
                  </a:lnTo>
                  <a:lnTo>
                    <a:pt x="829424" y="850671"/>
                  </a:lnTo>
                  <a:lnTo>
                    <a:pt x="829424" y="425818"/>
                  </a:lnTo>
                  <a:lnTo>
                    <a:pt x="829424" y="1511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98724" y="548920"/>
            <a:ext cx="5999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DESIGNED AND IMPLEMENTED</a:t>
            </a:r>
            <a:r>
              <a:rPr sz="2800" spc="10" dirty="0"/>
              <a:t> </a:t>
            </a:r>
            <a:r>
              <a:rPr sz="2800" spc="-5" dirty="0"/>
              <a:t>BY:</a:t>
            </a:r>
            <a:endParaRPr sz="2800"/>
          </a:p>
        </p:txBody>
      </p:sp>
      <p:sp>
        <p:nvSpPr>
          <p:cNvPr id="25" name="object 25"/>
          <p:cNvSpPr txBox="1"/>
          <p:nvPr/>
        </p:nvSpPr>
        <p:spPr>
          <a:xfrm>
            <a:off x="277214" y="1212999"/>
            <a:ext cx="4344670" cy="85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95"/>
              </a:spcBef>
              <a:buClr>
                <a:srgbClr val="424242"/>
              </a:buClr>
              <a:buSzPct val="94117"/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700" i="1" spc="-50" dirty="0">
                <a:solidFill>
                  <a:srgbClr val="548E93"/>
                </a:solidFill>
                <a:latin typeface="Trebuchet MS"/>
                <a:cs typeface="Trebuchet MS"/>
              </a:rPr>
              <a:t>1.</a:t>
            </a:r>
            <a:r>
              <a:rPr lang="en-US" sz="1700" i="1" spc="-50" dirty="0">
                <a:solidFill>
                  <a:srgbClr val="548E93"/>
                </a:solidFill>
                <a:latin typeface="Trebuchet MS"/>
                <a:cs typeface="Trebuchet MS"/>
              </a:rPr>
              <a:t>Sadman Kabir </a:t>
            </a:r>
            <a:r>
              <a:rPr sz="1700" i="1" spc="-30" dirty="0">
                <a:solidFill>
                  <a:srgbClr val="548E93"/>
                </a:solidFill>
                <a:latin typeface="Trebuchet MS"/>
                <a:cs typeface="Trebuchet MS"/>
              </a:rPr>
              <a:t>(181</a:t>
            </a:r>
            <a:r>
              <a:rPr lang="en-US" sz="1700" i="1" spc="-30" dirty="0">
                <a:solidFill>
                  <a:srgbClr val="548E93"/>
                </a:solidFill>
                <a:latin typeface="Trebuchet MS"/>
                <a:cs typeface="Trebuchet MS"/>
              </a:rPr>
              <a:t>1987042</a:t>
            </a:r>
            <a:r>
              <a:rPr sz="1700" i="1" spc="-30" dirty="0">
                <a:solidFill>
                  <a:srgbClr val="548E93"/>
                </a:solidFill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24242"/>
              </a:buClr>
              <a:buFont typeface="Arial"/>
              <a:buChar char="●"/>
            </a:pPr>
            <a:endParaRPr sz="2000" dirty="0">
              <a:latin typeface="Trebuchet MS"/>
              <a:cs typeface="Trebuchet MS"/>
            </a:endParaRPr>
          </a:p>
          <a:p>
            <a:pPr marL="342900" indent="-330200">
              <a:lnSpc>
                <a:spcPct val="100000"/>
              </a:lnSpc>
              <a:buClr>
                <a:srgbClr val="424242"/>
              </a:buClr>
              <a:buSzPct val="94117"/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700" i="1" spc="-45" dirty="0">
                <a:solidFill>
                  <a:srgbClr val="548E93"/>
                </a:solidFill>
                <a:latin typeface="Trebuchet MS"/>
                <a:cs typeface="Trebuchet MS"/>
              </a:rPr>
              <a:t>2.</a:t>
            </a:r>
            <a:r>
              <a:rPr lang="en-US" sz="1700" i="1" spc="-45" dirty="0">
                <a:solidFill>
                  <a:srgbClr val="548E93"/>
                </a:solidFill>
                <a:latin typeface="Trebuchet MS"/>
                <a:cs typeface="Trebuchet MS"/>
              </a:rPr>
              <a:t> Maruf Hasan </a:t>
            </a:r>
            <a:r>
              <a:rPr lang="en-US" sz="1700" i="1" spc="-45" dirty="0" err="1">
                <a:solidFill>
                  <a:srgbClr val="548E93"/>
                </a:solidFill>
                <a:latin typeface="Trebuchet MS"/>
                <a:cs typeface="Trebuchet MS"/>
              </a:rPr>
              <a:t>Arnob</a:t>
            </a:r>
            <a:r>
              <a:rPr lang="en-US" sz="1700" i="1" spc="-45" dirty="0">
                <a:solidFill>
                  <a:srgbClr val="548E93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548E93"/>
                </a:solidFill>
                <a:latin typeface="Trebuchet MS"/>
                <a:cs typeface="Trebuchet MS"/>
              </a:rPr>
              <a:t>(</a:t>
            </a:r>
            <a:r>
              <a:rPr lang="en-US" sz="1700" i="1" spc="-45" dirty="0">
                <a:solidFill>
                  <a:srgbClr val="548E93"/>
                </a:solidFill>
                <a:latin typeface="Trebuchet MS"/>
                <a:cs typeface="Trebuchet MS"/>
              </a:rPr>
              <a:t>1812701642</a:t>
            </a:r>
            <a:r>
              <a:rPr sz="1700" i="1" spc="-45" dirty="0">
                <a:solidFill>
                  <a:srgbClr val="548E93"/>
                </a:solidFill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87900" y="1308100"/>
            <a:ext cx="4356100" cy="3835400"/>
            <a:chOff x="4787900" y="1308100"/>
            <a:chExt cx="4356100" cy="3835400"/>
          </a:xfrm>
        </p:grpSpPr>
        <p:sp>
          <p:nvSpPr>
            <p:cNvPr id="27" name="object 27"/>
            <p:cNvSpPr/>
            <p:nvPr/>
          </p:nvSpPr>
          <p:spPr>
            <a:xfrm>
              <a:off x="4787900" y="1460500"/>
              <a:ext cx="4356100" cy="368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8100" y="1308100"/>
              <a:ext cx="4025900" cy="33601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43998" cy="476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8424086" y="1125874"/>
            <a:ext cx="720090" cy="3173730"/>
            <a:chOff x="8424086" y="1125874"/>
            <a:chExt cx="720090" cy="3173730"/>
          </a:xfrm>
        </p:grpSpPr>
        <p:sp>
          <p:nvSpPr>
            <p:cNvPr id="44" name="object 44"/>
            <p:cNvSpPr/>
            <p:nvPr/>
          </p:nvSpPr>
          <p:spPr>
            <a:xfrm>
              <a:off x="8424075" y="1125880"/>
              <a:ext cx="720090" cy="3173730"/>
            </a:xfrm>
            <a:custGeom>
              <a:avLst/>
              <a:gdLst/>
              <a:ahLst/>
              <a:cxnLst/>
              <a:rect l="l" t="t" r="r" b="b"/>
              <a:pathLst>
                <a:path w="720090" h="3173729">
                  <a:moveTo>
                    <a:pt x="719924" y="13665"/>
                  </a:moveTo>
                  <a:lnTo>
                    <a:pt x="684999" y="6934"/>
                  </a:lnTo>
                  <a:lnTo>
                    <a:pt x="639610" y="1739"/>
                  </a:lnTo>
                  <a:lnTo>
                    <a:pt x="594004" y="0"/>
                  </a:lnTo>
                  <a:lnTo>
                    <a:pt x="548411" y="1739"/>
                  </a:lnTo>
                  <a:lnTo>
                    <a:pt x="503047" y="6934"/>
                  </a:lnTo>
                  <a:lnTo>
                    <a:pt x="458127" y="15608"/>
                  </a:lnTo>
                  <a:lnTo>
                    <a:pt x="413854" y="27749"/>
                  </a:lnTo>
                  <a:lnTo>
                    <a:pt x="370471" y="43357"/>
                  </a:lnTo>
                  <a:lnTo>
                    <a:pt x="328180" y="62433"/>
                  </a:lnTo>
                  <a:lnTo>
                    <a:pt x="287197" y="84975"/>
                  </a:lnTo>
                  <a:lnTo>
                    <a:pt x="247751" y="110985"/>
                  </a:lnTo>
                  <a:lnTo>
                    <a:pt x="210045" y="140462"/>
                  </a:lnTo>
                  <a:lnTo>
                    <a:pt x="174307" y="173405"/>
                  </a:lnTo>
                  <a:lnTo>
                    <a:pt x="137731" y="213410"/>
                  </a:lnTo>
                  <a:lnTo>
                    <a:pt x="105460" y="255790"/>
                  </a:lnTo>
                  <a:lnTo>
                    <a:pt x="77482" y="300253"/>
                  </a:lnTo>
                  <a:lnTo>
                    <a:pt x="53809" y="346494"/>
                  </a:lnTo>
                  <a:lnTo>
                    <a:pt x="34442" y="394208"/>
                  </a:lnTo>
                  <a:lnTo>
                    <a:pt x="19380" y="443128"/>
                  </a:lnTo>
                  <a:lnTo>
                    <a:pt x="8610" y="492925"/>
                  </a:lnTo>
                  <a:lnTo>
                    <a:pt x="2159" y="543318"/>
                  </a:lnTo>
                  <a:lnTo>
                    <a:pt x="0" y="594004"/>
                  </a:lnTo>
                  <a:lnTo>
                    <a:pt x="2159" y="644702"/>
                  </a:lnTo>
                  <a:lnTo>
                    <a:pt x="8610" y="695109"/>
                  </a:lnTo>
                  <a:lnTo>
                    <a:pt x="19380" y="744905"/>
                  </a:lnTo>
                  <a:lnTo>
                    <a:pt x="34442" y="793826"/>
                  </a:lnTo>
                  <a:lnTo>
                    <a:pt x="53809" y="841552"/>
                  </a:lnTo>
                  <a:lnTo>
                    <a:pt x="77482" y="887806"/>
                  </a:lnTo>
                  <a:lnTo>
                    <a:pt x="105460" y="932281"/>
                  </a:lnTo>
                  <a:lnTo>
                    <a:pt x="137731" y="974674"/>
                  </a:lnTo>
                  <a:lnTo>
                    <a:pt x="174307" y="1014704"/>
                  </a:lnTo>
                  <a:lnTo>
                    <a:pt x="210693" y="1053414"/>
                  </a:lnTo>
                  <a:lnTo>
                    <a:pt x="244398" y="1093647"/>
                  </a:lnTo>
                  <a:lnTo>
                    <a:pt x="275412" y="1135303"/>
                  </a:lnTo>
                  <a:lnTo>
                    <a:pt x="303733" y="1178267"/>
                  </a:lnTo>
                  <a:lnTo>
                    <a:pt x="329361" y="1222438"/>
                  </a:lnTo>
                  <a:lnTo>
                    <a:pt x="352285" y="1267675"/>
                  </a:lnTo>
                  <a:lnTo>
                    <a:pt x="372516" y="1313865"/>
                  </a:lnTo>
                  <a:lnTo>
                    <a:pt x="390055" y="1360893"/>
                  </a:lnTo>
                  <a:lnTo>
                    <a:pt x="404888" y="1408645"/>
                  </a:lnTo>
                  <a:lnTo>
                    <a:pt x="417042" y="1456982"/>
                  </a:lnTo>
                  <a:lnTo>
                    <a:pt x="426478" y="1505813"/>
                  </a:lnTo>
                  <a:lnTo>
                    <a:pt x="433222" y="1554988"/>
                  </a:lnTo>
                  <a:lnTo>
                    <a:pt x="435800" y="1586585"/>
                  </a:lnTo>
                  <a:lnTo>
                    <a:pt x="433222" y="1618195"/>
                  </a:lnTo>
                  <a:lnTo>
                    <a:pt x="426478" y="1667408"/>
                  </a:lnTo>
                  <a:lnTo>
                    <a:pt x="417042" y="1716265"/>
                  </a:lnTo>
                  <a:lnTo>
                    <a:pt x="404888" y="1764639"/>
                  </a:lnTo>
                  <a:lnTo>
                    <a:pt x="390055" y="1812417"/>
                  </a:lnTo>
                  <a:lnTo>
                    <a:pt x="372516" y="1859483"/>
                  </a:lnTo>
                  <a:lnTo>
                    <a:pt x="352285" y="1905698"/>
                  </a:lnTo>
                  <a:lnTo>
                    <a:pt x="329361" y="1950974"/>
                  </a:lnTo>
                  <a:lnTo>
                    <a:pt x="303733" y="1995157"/>
                  </a:lnTo>
                  <a:lnTo>
                    <a:pt x="275412" y="2038159"/>
                  </a:lnTo>
                  <a:lnTo>
                    <a:pt x="244398" y="2079828"/>
                  </a:lnTo>
                  <a:lnTo>
                    <a:pt x="210693" y="2120074"/>
                  </a:lnTo>
                  <a:lnTo>
                    <a:pt x="174294" y="2158758"/>
                  </a:lnTo>
                  <a:lnTo>
                    <a:pt x="137731" y="2198598"/>
                  </a:lnTo>
                  <a:lnTo>
                    <a:pt x="105460" y="2240826"/>
                  </a:lnTo>
                  <a:lnTo>
                    <a:pt x="77482" y="2285149"/>
                  </a:lnTo>
                  <a:lnTo>
                    <a:pt x="53809" y="2331275"/>
                  </a:lnTo>
                  <a:lnTo>
                    <a:pt x="34442" y="2378900"/>
                  </a:lnTo>
                  <a:lnTo>
                    <a:pt x="19380" y="2427732"/>
                  </a:lnTo>
                  <a:lnTo>
                    <a:pt x="8610" y="2477465"/>
                  </a:lnTo>
                  <a:lnTo>
                    <a:pt x="2159" y="2527808"/>
                  </a:lnTo>
                  <a:lnTo>
                    <a:pt x="12" y="2578455"/>
                  </a:lnTo>
                  <a:lnTo>
                    <a:pt x="2159" y="2629103"/>
                  </a:lnTo>
                  <a:lnTo>
                    <a:pt x="8610" y="2679471"/>
                  </a:lnTo>
                  <a:lnTo>
                    <a:pt x="19380" y="2729255"/>
                  </a:lnTo>
                  <a:lnTo>
                    <a:pt x="34442" y="2778163"/>
                  </a:lnTo>
                  <a:lnTo>
                    <a:pt x="53809" y="2825877"/>
                  </a:lnTo>
                  <a:lnTo>
                    <a:pt x="77482" y="2872130"/>
                  </a:lnTo>
                  <a:lnTo>
                    <a:pt x="105460" y="2916593"/>
                  </a:lnTo>
                  <a:lnTo>
                    <a:pt x="137731" y="2958973"/>
                  </a:lnTo>
                  <a:lnTo>
                    <a:pt x="174307" y="2998978"/>
                  </a:lnTo>
                  <a:lnTo>
                    <a:pt x="210045" y="3032087"/>
                  </a:lnTo>
                  <a:lnTo>
                    <a:pt x="247751" y="3061703"/>
                  </a:lnTo>
                  <a:lnTo>
                    <a:pt x="287197" y="3087840"/>
                  </a:lnTo>
                  <a:lnTo>
                    <a:pt x="328180" y="3110484"/>
                  </a:lnTo>
                  <a:lnTo>
                    <a:pt x="370471" y="3129648"/>
                  </a:lnTo>
                  <a:lnTo>
                    <a:pt x="413854" y="3145332"/>
                  </a:lnTo>
                  <a:lnTo>
                    <a:pt x="458127" y="3157524"/>
                  </a:lnTo>
                  <a:lnTo>
                    <a:pt x="503047" y="3166237"/>
                  </a:lnTo>
                  <a:lnTo>
                    <a:pt x="548411" y="3171469"/>
                  </a:lnTo>
                  <a:lnTo>
                    <a:pt x="594004" y="3173209"/>
                  </a:lnTo>
                  <a:lnTo>
                    <a:pt x="639610" y="3171469"/>
                  </a:lnTo>
                  <a:lnTo>
                    <a:pt x="684999" y="3166237"/>
                  </a:lnTo>
                  <a:lnTo>
                    <a:pt x="719912" y="3159468"/>
                  </a:lnTo>
                  <a:lnTo>
                    <a:pt x="719912" y="2664968"/>
                  </a:lnTo>
                  <a:lnTo>
                    <a:pt x="719912" y="2158758"/>
                  </a:lnTo>
                  <a:lnTo>
                    <a:pt x="719924" y="1175194"/>
                  </a:lnTo>
                  <a:lnTo>
                    <a:pt x="719924" y="507352"/>
                  </a:lnTo>
                  <a:lnTo>
                    <a:pt x="719924" y="13665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37676" y="1132547"/>
              <a:ext cx="506730" cy="3160395"/>
            </a:xfrm>
            <a:custGeom>
              <a:avLst/>
              <a:gdLst/>
              <a:ahLst/>
              <a:cxnLst/>
              <a:rect l="l" t="t" r="r" b="b"/>
              <a:pathLst>
                <a:path w="506729" h="3160395">
                  <a:moveTo>
                    <a:pt x="506323" y="1008062"/>
                  </a:moveTo>
                  <a:lnTo>
                    <a:pt x="506310" y="617397"/>
                  </a:lnTo>
                  <a:lnTo>
                    <a:pt x="506310" y="0"/>
                  </a:lnTo>
                  <a:lnTo>
                    <a:pt x="458978" y="8940"/>
                  </a:lnTo>
                  <a:lnTo>
                    <a:pt x="414642" y="21082"/>
                  </a:lnTo>
                  <a:lnTo>
                    <a:pt x="371170" y="36690"/>
                  </a:lnTo>
                  <a:lnTo>
                    <a:pt x="328790" y="55765"/>
                  </a:lnTo>
                  <a:lnTo>
                    <a:pt x="287693" y="78308"/>
                  </a:lnTo>
                  <a:lnTo>
                    <a:pt x="248119" y="104317"/>
                  </a:lnTo>
                  <a:lnTo>
                    <a:pt x="210286" y="133794"/>
                  </a:lnTo>
                  <a:lnTo>
                    <a:pt x="174396" y="166738"/>
                  </a:lnTo>
                  <a:lnTo>
                    <a:pt x="137795" y="206743"/>
                  </a:lnTo>
                  <a:lnTo>
                    <a:pt x="105498" y="249123"/>
                  </a:lnTo>
                  <a:lnTo>
                    <a:pt x="77508" y="293585"/>
                  </a:lnTo>
                  <a:lnTo>
                    <a:pt x="53822" y="339826"/>
                  </a:lnTo>
                  <a:lnTo>
                    <a:pt x="34455" y="387540"/>
                  </a:lnTo>
                  <a:lnTo>
                    <a:pt x="19380" y="436460"/>
                  </a:lnTo>
                  <a:lnTo>
                    <a:pt x="8610" y="486257"/>
                  </a:lnTo>
                  <a:lnTo>
                    <a:pt x="2159" y="536651"/>
                  </a:lnTo>
                  <a:lnTo>
                    <a:pt x="0" y="587336"/>
                  </a:lnTo>
                  <a:lnTo>
                    <a:pt x="2159" y="638035"/>
                  </a:lnTo>
                  <a:lnTo>
                    <a:pt x="8610" y="688441"/>
                  </a:lnTo>
                  <a:lnTo>
                    <a:pt x="19380" y="738238"/>
                  </a:lnTo>
                  <a:lnTo>
                    <a:pt x="34455" y="787158"/>
                  </a:lnTo>
                  <a:lnTo>
                    <a:pt x="53822" y="834885"/>
                  </a:lnTo>
                  <a:lnTo>
                    <a:pt x="77508" y="881138"/>
                  </a:lnTo>
                  <a:lnTo>
                    <a:pt x="105498" y="925614"/>
                  </a:lnTo>
                  <a:lnTo>
                    <a:pt x="137795" y="968006"/>
                  </a:lnTo>
                  <a:lnTo>
                    <a:pt x="174396" y="1008037"/>
                  </a:lnTo>
                  <a:lnTo>
                    <a:pt x="210896" y="1046746"/>
                  </a:lnTo>
                  <a:lnTo>
                    <a:pt x="244703" y="1086980"/>
                  </a:lnTo>
                  <a:lnTo>
                    <a:pt x="275805" y="1128636"/>
                  </a:lnTo>
                  <a:lnTo>
                    <a:pt x="304203" y="1171600"/>
                  </a:lnTo>
                  <a:lnTo>
                    <a:pt x="329895" y="1215771"/>
                  </a:lnTo>
                  <a:lnTo>
                    <a:pt x="352882" y="1261008"/>
                  </a:lnTo>
                  <a:lnTo>
                    <a:pt x="373176" y="1307198"/>
                  </a:lnTo>
                  <a:lnTo>
                    <a:pt x="390753" y="1354226"/>
                  </a:lnTo>
                  <a:lnTo>
                    <a:pt x="405625" y="1401978"/>
                  </a:lnTo>
                  <a:lnTo>
                    <a:pt x="417804" y="1450314"/>
                  </a:lnTo>
                  <a:lnTo>
                    <a:pt x="427266" y="1499146"/>
                  </a:lnTo>
                  <a:lnTo>
                    <a:pt x="434035" y="1548320"/>
                  </a:lnTo>
                  <a:lnTo>
                    <a:pt x="436613" y="1579918"/>
                  </a:lnTo>
                  <a:lnTo>
                    <a:pt x="434035" y="1611528"/>
                  </a:lnTo>
                  <a:lnTo>
                    <a:pt x="427266" y="1660740"/>
                  </a:lnTo>
                  <a:lnTo>
                    <a:pt x="417804" y="1709597"/>
                  </a:lnTo>
                  <a:lnTo>
                    <a:pt x="405625" y="1757972"/>
                  </a:lnTo>
                  <a:lnTo>
                    <a:pt x="390753" y="1805749"/>
                  </a:lnTo>
                  <a:lnTo>
                    <a:pt x="373176" y="1852815"/>
                  </a:lnTo>
                  <a:lnTo>
                    <a:pt x="352882" y="1899043"/>
                  </a:lnTo>
                  <a:lnTo>
                    <a:pt x="329895" y="1944306"/>
                  </a:lnTo>
                  <a:lnTo>
                    <a:pt x="304203" y="1988502"/>
                  </a:lnTo>
                  <a:lnTo>
                    <a:pt x="275805" y="2031492"/>
                  </a:lnTo>
                  <a:lnTo>
                    <a:pt x="244703" y="2073173"/>
                  </a:lnTo>
                  <a:lnTo>
                    <a:pt x="210896" y="2113407"/>
                  </a:lnTo>
                  <a:lnTo>
                    <a:pt x="174383" y="2152091"/>
                  </a:lnTo>
                  <a:lnTo>
                    <a:pt x="137795" y="2191994"/>
                  </a:lnTo>
                  <a:lnTo>
                    <a:pt x="105498" y="2234222"/>
                  </a:lnTo>
                  <a:lnTo>
                    <a:pt x="77508" y="2278545"/>
                  </a:lnTo>
                  <a:lnTo>
                    <a:pt x="53822" y="2324671"/>
                  </a:lnTo>
                  <a:lnTo>
                    <a:pt x="34455" y="2372296"/>
                  </a:lnTo>
                  <a:lnTo>
                    <a:pt x="19380" y="2421128"/>
                  </a:lnTo>
                  <a:lnTo>
                    <a:pt x="8623" y="2470861"/>
                  </a:lnTo>
                  <a:lnTo>
                    <a:pt x="2159" y="2521204"/>
                  </a:lnTo>
                  <a:lnTo>
                    <a:pt x="12" y="2571851"/>
                  </a:lnTo>
                  <a:lnTo>
                    <a:pt x="2159" y="2622499"/>
                  </a:lnTo>
                  <a:lnTo>
                    <a:pt x="8623" y="2672867"/>
                  </a:lnTo>
                  <a:lnTo>
                    <a:pt x="19380" y="2722651"/>
                  </a:lnTo>
                  <a:lnTo>
                    <a:pt x="34455" y="2771559"/>
                  </a:lnTo>
                  <a:lnTo>
                    <a:pt x="53822" y="2819273"/>
                  </a:lnTo>
                  <a:lnTo>
                    <a:pt x="77508" y="2865513"/>
                  </a:lnTo>
                  <a:lnTo>
                    <a:pt x="105498" y="2909976"/>
                  </a:lnTo>
                  <a:lnTo>
                    <a:pt x="137795" y="2952369"/>
                  </a:lnTo>
                  <a:lnTo>
                    <a:pt x="174396" y="2992361"/>
                  </a:lnTo>
                  <a:lnTo>
                    <a:pt x="210286" y="3025470"/>
                  </a:lnTo>
                  <a:lnTo>
                    <a:pt x="248119" y="3055086"/>
                  </a:lnTo>
                  <a:lnTo>
                    <a:pt x="287693" y="3081223"/>
                  </a:lnTo>
                  <a:lnTo>
                    <a:pt x="328790" y="3103880"/>
                  </a:lnTo>
                  <a:lnTo>
                    <a:pt x="371170" y="3123044"/>
                  </a:lnTo>
                  <a:lnTo>
                    <a:pt x="414642" y="3138716"/>
                  </a:lnTo>
                  <a:lnTo>
                    <a:pt x="458978" y="3150920"/>
                  </a:lnTo>
                  <a:lnTo>
                    <a:pt x="503961" y="3159633"/>
                  </a:lnTo>
                  <a:lnTo>
                    <a:pt x="506323" y="3159899"/>
                  </a:lnTo>
                  <a:lnTo>
                    <a:pt x="506323" y="2542019"/>
                  </a:lnTo>
                  <a:lnTo>
                    <a:pt x="506323" y="1984641"/>
                  </a:lnTo>
                  <a:lnTo>
                    <a:pt x="506323" y="1008062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33450" y="2464600"/>
            <a:ext cx="902335" cy="902335"/>
            <a:chOff x="733450" y="2464600"/>
            <a:chExt cx="902335" cy="902335"/>
          </a:xfrm>
        </p:grpSpPr>
        <p:sp>
          <p:nvSpPr>
            <p:cNvPr id="47" name="object 47"/>
            <p:cNvSpPr/>
            <p:nvPr/>
          </p:nvSpPr>
          <p:spPr>
            <a:xfrm>
              <a:off x="742975" y="2474125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4" y="883196"/>
                  </a:moveTo>
                  <a:lnTo>
                    <a:pt x="83126" y="883196"/>
                  </a:lnTo>
                  <a:lnTo>
                    <a:pt x="50769" y="876664"/>
                  </a:lnTo>
                  <a:lnTo>
                    <a:pt x="24346" y="858851"/>
                  </a:lnTo>
                  <a:lnTo>
                    <a:pt x="6532" y="832430"/>
                  </a:lnTo>
                  <a:lnTo>
                    <a:pt x="0" y="800074"/>
                  </a:lnTo>
                  <a:lnTo>
                    <a:pt x="0" y="83121"/>
                  </a:lnTo>
                  <a:lnTo>
                    <a:pt x="6532" y="50765"/>
                  </a:lnTo>
                  <a:lnTo>
                    <a:pt x="24346" y="24344"/>
                  </a:lnTo>
                  <a:lnTo>
                    <a:pt x="50769" y="6531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0" y="6531"/>
                  </a:lnTo>
                  <a:lnTo>
                    <a:pt x="858851" y="24344"/>
                  </a:lnTo>
                  <a:lnTo>
                    <a:pt x="876664" y="50765"/>
                  </a:lnTo>
                  <a:lnTo>
                    <a:pt x="883196" y="83121"/>
                  </a:lnTo>
                  <a:lnTo>
                    <a:pt x="883196" y="800074"/>
                  </a:lnTo>
                  <a:lnTo>
                    <a:pt x="876664" y="832430"/>
                  </a:lnTo>
                  <a:lnTo>
                    <a:pt x="858851" y="858851"/>
                  </a:lnTo>
                  <a:lnTo>
                    <a:pt x="832430" y="876664"/>
                  </a:lnTo>
                  <a:lnTo>
                    <a:pt x="800074" y="883196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2975" y="2474125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21"/>
                  </a:moveTo>
                  <a:lnTo>
                    <a:pt x="6531" y="50774"/>
                  </a:lnTo>
                  <a:lnTo>
                    <a:pt x="24347" y="24345"/>
                  </a:lnTo>
                  <a:lnTo>
                    <a:pt x="50769" y="6527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4" y="6527"/>
                  </a:lnTo>
                  <a:lnTo>
                    <a:pt x="858850" y="24345"/>
                  </a:lnTo>
                  <a:lnTo>
                    <a:pt x="876668" y="50774"/>
                  </a:lnTo>
                  <a:lnTo>
                    <a:pt x="883196" y="83121"/>
                  </a:lnTo>
                  <a:lnTo>
                    <a:pt x="883196" y="800074"/>
                  </a:lnTo>
                  <a:lnTo>
                    <a:pt x="876668" y="832434"/>
                  </a:lnTo>
                  <a:lnTo>
                    <a:pt x="858850" y="858850"/>
                  </a:lnTo>
                  <a:lnTo>
                    <a:pt x="832434" y="876668"/>
                  </a:lnTo>
                  <a:lnTo>
                    <a:pt x="800074" y="883196"/>
                  </a:lnTo>
                  <a:lnTo>
                    <a:pt x="83126" y="883196"/>
                  </a:lnTo>
                  <a:lnTo>
                    <a:pt x="50769" y="876668"/>
                  </a:lnTo>
                  <a:lnTo>
                    <a:pt x="24347" y="858850"/>
                  </a:lnTo>
                  <a:lnTo>
                    <a:pt x="6531" y="832434"/>
                  </a:lnTo>
                  <a:lnTo>
                    <a:pt x="0" y="800074"/>
                  </a:lnTo>
                  <a:lnTo>
                    <a:pt x="0" y="83121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2975" y="2474125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883196" y="116103"/>
                  </a:moveTo>
                  <a:lnTo>
                    <a:pt x="0" y="116103"/>
                  </a:lnTo>
                  <a:lnTo>
                    <a:pt x="0" y="58051"/>
                  </a:lnTo>
                  <a:lnTo>
                    <a:pt x="4561" y="35452"/>
                  </a:lnTo>
                  <a:lnTo>
                    <a:pt x="17002" y="17000"/>
                  </a:lnTo>
                  <a:lnTo>
                    <a:pt x="35453" y="4561"/>
                  </a:lnTo>
                  <a:lnTo>
                    <a:pt x="58049" y="0"/>
                  </a:lnTo>
                  <a:lnTo>
                    <a:pt x="825144" y="0"/>
                  </a:lnTo>
                  <a:lnTo>
                    <a:pt x="847743" y="4561"/>
                  </a:lnTo>
                  <a:lnTo>
                    <a:pt x="866195" y="17000"/>
                  </a:lnTo>
                  <a:lnTo>
                    <a:pt x="878635" y="35452"/>
                  </a:lnTo>
                  <a:lnTo>
                    <a:pt x="883196" y="58051"/>
                  </a:lnTo>
                  <a:lnTo>
                    <a:pt x="883196" y="116103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2975" y="2474125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58049" y="0"/>
                  </a:moveTo>
                  <a:lnTo>
                    <a:pt x="825144" y="0"/>
                  </a:lnTo>
                  <a:lnTo>
                    <a:pt x="847750" y="4559"/>
                  </a:lnTo>
                  <a:lnTo>
                    <a:pt x="866190" y="17005"/>
                  </a:lnTo>
                  <a:lnTo>
                    <a:pt x="878636" y="35458"/>
                  </a:lnTo>
                  <a:lnTo>
                    <a:pt x="883196" y="58051"/>
                  </a:lnTo>
                  <a:lnTo>
                    <a:pt x="883196" y="116103"/>
                  </a:lnTo>
                  <a:lnTo>
                    <a:pt x="0" y="116103"/>
                  </a:lnTo>
                  <a:lnTo>
                    <a:pt x="0" y="58051"/>
                  </a:lnTo>
                  <a:lnTo>
                    <a:pt x="4561" y="35458"/>
                  </a:lnTo>
                  <a:lnTo>
                    <a:pt x="17001" y="17005"/>
                  </a:lnTo>
                  <a:lnTo>
                    <a:pt x="35453" y="4559"/>
                  </a:lnTo>
                  <a:lnTo>
                    <a:pt x="58049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3450" y="3634397"/>
            <a:ext cx="902335" cy="902335"/>
            <a:chOff x="733450" y="3634397"/>
            <a:chExt cx="902335" cy="902335"/>
          </a:xfrm>
        </p:grpSpPr>
        <p:sp>
          <p:nvSpPr>
            <p:cNvPr id="52" name="object 52"/>
            <p:cNvSpPr/>
            <p:nvPr/>
          </p:nvSpPr>
          <p:spPr>
            <a:xfrm>
              <a:off x="742975" y="3643922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4" y="883208"/>
                  </a:moveTo>
                  <a:lnTo>
                    <a:pt x="83126" y="883208"/>
                  </a:lnTo>
                  <a:lnTo>
                    <a:pt x="50769" y="876675"/>
                  </a:lnTo>
                  <a:lnTo>
                    <a:pt x="24346" y="858858"/>
                  </a:lnTo>
                  <a:lnTo>
                    <a:pt x="6532" y="832432"/>
                  </a:lnTo>
                  <a:lnTo>
                    <a:pt x="0" y="800074"/>
                  </a:lnTo>
                  <a:lnTo>
                    <a:pt x="0" y="83134"/>
                  </a:lnTo>
                  <a:lnTo>
                    <a:pt x="6532" y="50775"/>
                  </a:lnTo>
                  <a:lnTo>
                    <a:pt x="24346" y="24350"/>
                  </a:lnTo>
                  <a:lnTo>
                    <a:pt x="50769" y="6533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0" y="6533"/>
                  </a:lnTo>
                  <a:lnTo>
                    <a:pt x="858851" y="24350"/>
                  </a:lnTo>
                  <a:lnTo>
                    <a:pt x="876664" y="50775"/>
                  </a:lnTo>
                  <a:lnTo>
                    <a:pt x="883196" y="83134"/>
                  </a:lnTo>
                  <a:lnTo>
                    <a:pt x="883196" y="800074"/>
                  </a:lnTo>
                  <a:lnTo>
                    <a:pt x="876664" y="832432"/>
                  </a:lnTo>
                  <a:lnTo>
                    <a:pt x="858851" y="858858"/>
                  </a:lnTo>
                  <a:lnTo>
                    <a:pt x="832430" y="876675"/>
                  </a:lnTo>
                  <a:lnTo>
                    <a:pt x="800074" y="883208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2975" y="3643922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34"/>
                  </a:moveTo>
                  <a:lnTo>
                    <a:pt x="6531" y="50774"/>
                  </a:lnTo>
                  <a:lnTo>
                    <a:pt x="24347" y="24345"/>
                  </a:lnTo>
                  <a:lnTo>
                    <a:pt x="50769" y="6540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4" y="6540"/>
                  </a:lnTo>
                  <a:lnTo>
                    <a:pt x="858850" y="24345"/>
                  </a:lnTo>
                  <a:lnTo>
                    <a:pt x="876668" y="50774"/>
                  </a:lnTo>
                  <a:lnTo>
                    <a:pt x="883196" y="83134"/>
                  </a:lnTo>
                  <a:lnTo>
                    <a:pt x="883196" y="800074"/>
                  </a:lnTo>
                  <a:lnTo>
                    <a:pt x="876668" y="832434"/>
                  </a:lnTo>
                  <a:lnTo>
                    <a:pt x="858850" y="858850"/>
                  </a:lnTo>
                  <a:lnTo>
                    <a:pt x="832434" y="876668"/>
                  </a:lnTo>
                  <a:lnTo>
                    <a:pt x="800074" y="883208"/>
                  </a:lnTo>
                  <a:lnTo>
                    <a:pt x="83126" y="883208"/>
                  </a:lnTo>
                  <a:lnTo>
                    <a:pt x="50769" y="876668"/>
                  </a:lnTo>
                  <a:lnTo>
                    <a:pt x="24347" y="858850"/>
                  </a:lnTo>
                  <a:lnTo>
                    <a:pt x="6531" y="832434"/>
                  </a:lnTo>
                  <a:lnTo>
                    <a:pt x="0" y="800074"/>
                  </a:lnTo>
                  <a:lnTo>
                    <a:pt x="0" y="83134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2975" y="3643922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4">
                  <a:moveTo>
                    <a:pt x="883196" y="116103"/>
                  </a:moveTo>
                  <a:lnTo>
                    <a:pt x="0" y="116103"/>
                  </a:lnTo>
                  <a:lnTo>
                    <a:pt x="0" y="58051"/>
                  </a:lnTo>
                  <a:lnTo>
                    <a:pt x="4561" y="35458"/>
                  </a:lnTo>
                  <a:lnTo>
                    <a:pt x="17002" y="17005"/>
                  </a:lnTo>
                  <a:lnTo>
                    <a:pt x="35453" y="4562"/>
                  </a:lnTo>
                  <a:lnTo>
                    <a:pt x="58049" y="0"/>
                  </a:lnTo>
                  <a:lnTo>
                    <a:pt x="825144" y="0"/>
                  </a:lnTo>
                  <a:lnTo>
                    <a:pt x="847743" y="4562"/>
                  </a:lnTo>
                  <a:lnTo>
                    <a:pt x="866195" y="17005"/>
                  </a:lnTo>
                  <a:lnTo>
                    <a:pt x="878635" y="35458"/>
                  </a:lnTo>
                  <a:lnTo>
                    <a:pt x="883196" y="58051"/>
                  </a:lnTo>
                  <a:lnTo>
                    <a:pt x="883196" y="116103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2975" y="3643922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4">
                  <a:moveTo>
                    <a:pt x="58049" y="0"/>
                  </a:moveTo>
                  <a:lnTo>
                    <a:pt x="825144" y="0"/>
                  </a:lnTo>
                  <a:lnTo>
                    <a:pt x="847750" y="4559"/>
                  </a:lnTo>
                  <a:lnTo>
                    <a:pt x="866190" y="17005"/>
                  </a:lnTo>
                  <a:lnTo>
                    <a:pt x="878636" y="35458"/>
                  </a:lnTo>
                  <a:lnTo>
                    <a:pt x="883196" y="58051"/>
                  </a:lnTo>
                  <a:lnTo>
                    <a:pt x="883196" y="116103"/>
                  </a:lnTo>
                  <a:lnTo>
                    <a:pt x="0" y="116103"/>
                  </a:lnTo>
                  <a:lnTo>
                    <a:pt x="0" y="58051"/>
                  </a:lnTo>
                  <a:lnTo>
                    <a:pt x="4561" y="35458"/>
                  </a:lnTo>
                  <a:lnTo>
                    <a:pt x="17001" y="17005"/>
                  </a:lnTo>
                  <a:lnTo>
                    <a:pt x="35453" y="4559"/>
                  </a:lnTo>
                  <a:lnTo>
                    <a:pt x="58049" y="0"/>
                  </a:lnTo>
                  <a:close/>
                </a:path>
              </a:pathLst>
            </a:custGeom>
            <a:ln w="1904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670171" y="1294803"/>
            <a:ext cx="902335" cy="902335"/>
            <a:chOff x="4670171" y="1294803"/>
            <a:chExt cx="902335" cy="902335"/>
          </a:xfrm>
        </p:grpSpPr>
        <p:sp>
          <p:nvSpPr>
            <p:cNvPr id="57" name="object 57"/>
            <p:cNvSpPr/>
            <p:nvPr/>
          </p:nvSpPr>
          <p:spPr>
            <a:xfrm>
              <a:off x="4679696" y="1304328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4" y="883196"/>
                  </a:moveTo>
                  <a:lnTo>
                    <a:pt x="83134" y="883196"/>
                  </a:lnTo>
                  <a:lnTo>
                    <a:pt x="50775" y="876664"/>
                  </a:lnTo>
                  <a:lnTo>
                    <a:pt x="24350" y="858851"/>
                  </a:lnTo>
                  <a:lnTo>
                    <a:pt x="6533" y="832430"/>
                  </a:lnTo>
                  <a:lnTo>
                    <a:pt x="0" y="800074"/>
                  </a:lnTo>
                  <a:lnTo>
                    <a:pt x="0" y="83121"/>
                  </a:lnTo>
                  <a:lnTo>
                    <a:pt x="6533" y="50765"/>
                  </a:lnTo>
                  <a:lnTo>
                    <a:pt x="24350" y="24344"/>
                  </a:lnTo>
                  <a:lnTo>
                    <a:pt x="50775" y="6531"/>
                  </a:lnTo>
                  <a:lnTo>
                    <a:pt x="83134" y="0"/>
                  </a:lnTo>
                  <a:lnTo>
                    <a:pt x="800074" y="0"/>
                  </a:lnTo>
                  <a:lnTo>
                    <a:pt x="832432" y="6531"/>
                  </a:lnTo>
                  <a:lnTo>
                    <a:pt x="858858" y="24344"/>
                  </a:lnTo>
                  <a:lnTo>
                    <a:pt x="876675" y="50765"/>
                  </a:lnTo>
                  <a:lnTo>
                    <a:pt x="883208" y="83121"/>
                  </a:lnTo>
                  <a:lnTo>
                    <a:pt x="883208" y="800074"/>
                  </a:lnTo>
                  <a:lnTo>
                    <a:pt x="876675" y="832430"/>
                  </a:lnTo>
                  <a:lnTo>
                    <a:pt x="858858" y="858851"/>
                  </a:lnTo>
                  <a:lnTo>
                    <a:pt x="832432" y="876664"/>
                  </a:lnTo>
                  <a:lnTo>
                    <a:pt x="800074" y="883196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79696" y="1304328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21"/>
                  </a:moveTo>
                  <a:lnTo>
                    <a:pt x="6540" y="50761"/>
                  </a:lnTo>
                  <a:lnTo>
                    <a:pt x="24345" y="24345"/>
                  </a:lnTo>
                  <a:lnTo>
                    <a:pt x="50774" y="6527"/>
                  </a:lnTo>
                  <a:lnTo>
                    <a:pt x="83134" y="0"/>
                  </a:lnTo>
                  <a:lnTo>
                    <a:pt x="800074" y="0"/>
                  </a:lnTo>
                  <a:lnTo>
                    <a:pt x="832434" y="6527"/>
                  </a:lnTo>
                  <a:lnTo>
                    <a:pt x="858862" y="24345"/>
                  </a:lnTo>
                  <a:lnTo>
                    <a:pt x="876668" y="50761"/>
                  </a:lnTo>
                  <a:lnTo>
                    <a:pt x="883208" y="83121"/>
                  </a:lnTo>
                  <a:lnTo>
                    <a:pt x="883208" y="800074"/>
                  </a:lnTo>
                  <a:lnTo>
                    <a:pt x="876668" y="832421"/>
                  </a:lnTo>
                  <a:lnTo>
                    <a:pt x="858862" y="858850"/>
                  </a:lnTo>
                  <a:lnTo>
                    <a:pt x="832434" y="876668"/>
                  </a:lnTo>
                  <a:lnTo>
                    <a:pt x="800074" y="883196"/>
                  </a:lnTo>
                  <a:lnTo>
                    <a:pt x="83134" y="883196"/>
                  </a:lnTo>
                  <a:lnTo>
                    <a:pt x="50774" y="876668"/>
                  </a:lnTo>
                  <a:lnTo>
                    <a:pt x="24345" y="858850"/>
                  </a:lnTo>
                  <a:lnTo>
                    <a:pt x="6540" y="832421"/>
                  </a:lnTo>
                  <a:lnTo>
                    <a:pt x="0" y="800074"/>
                  </a:lnTo>
                  <a:lnTo>
                    <a:pt x="0" y="83121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79696" y="1304328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883208" y="116090"/>
                  </a:moveTo>
                  <a:lnTo>
                    <a:pt x="0" y="116090"/>
                  </a:lnTo>
                  <a:lnTo>
                    <a:pt x="0" y="58051"/>
                  </a:lnTo>
                  <a:lnTo>
                    <a:pt x="4562" y="35452"/>
                  </a:lnTo>
                  <a:lnTo>
                    <a:pt x="17005" y="17000"/>
                  </a:lnTo>
                  <a:lnTo>
                    <a:pt x="35458" y="4561"/>
                  </a:lnTo>
                  <a:lnTo>
                    <a:pt x="58051" y="0"/>
                  </a:lnTo>
                  <a:lnTo>
                    <a:pt x="825157" y="0"/>
                  </a:lnTo>
                  <a:lnTo>
                    <a:pt x="847750" y="4561"/>
                  </a:lnTo>
                  <a:lnTo>
                    <a:pt x="866203" y="17000"/>
                  </a:lnTo>
                  <a:lnTo>
                    <a:pt x="878645" y="35452"/>
                  </a:lnTo>
                  <a:lnTo>
                    <a:pt x="883208" y="58051"/>
                  </a:lnTo>
                  <a:lnTo>
                    <a:pt x="883208" y="116090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79696" y="1304328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58051" y="0"/>
                  </a:moveTo>
                  <a:lnTo>
                    <a:pt x="825157" y="0"/>
                  </a:lnTo>
                  <a:lnTo>
                    <a:pt x="847750" y="4559"/>
                  </a:lnTo>
                  <a:lnTo>
                    <a:pt x="866203" y="17005"/>
                  </a:lnTo>
                  <a:lnTo>
                    <a:pt x="878636" y="35445"/>
                  </a:lnTo>
                  <a:lnTo>
                    <a:pt x="883208" y="58051"/>
                  </a:lnTo>
                  <a:lnTo>
                    <a:pt x="883208" y="116090"/>
                  </a:lnTo>
                  <a:lnTo>
                    <a:pt x="0" y="116090"/>
                  </a:lnTo>
                  <a:lnTo>
                    <a:pt x="0" y="58051"/>
                  </a:lnTo>
                  <a:lnTo>
                    <a:pt x="4571" y="35445"/>
                  </a:lnTo>
                  <a:lnTo>
                    <a:pt x="17005" y="17005"/>
                  </a:lnTo>
                  <a:lnTo>
                    <a:pt x="35458" y="4559"/>
                  </a:lnTo>
                  <a:lnTo>
                    <a:pt x="58051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670171" y="2464600"/>
            <a:ext cx="902335" cy="902335"/>
            <a:chOff x="4670171" y="2464600"/>
            <a:chExt cx="902335" cy="902335"/>
          </a:xfrm>
        </p:grpSpPr>
        <p:sp>
          <p:nvSpPr>
            <p:cNvPr id="62" name="object 62"/>
            <p:cNvSpPr/>
            <p:nvPr/>
          </p:nvSpPr>
          <p:spPr>
            <a:xfrm>
              <a:off x="4679696" y="2474125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4" y="883196"/>
                  </a:moveTo>
                  <a:lnTo>
                    <a:pt x="83134" y="883196"/>
                  </a:lnTo>
                  <a:lnTo>
                    <a:pt x="50775" y="876664"/>
                  </a:lnTo>
                  <a:lnTo>
                    <a:pt x="24350" y="858851"/>
                  </a:lnTo>
                  <a:lnTo>
                    <a:pt x="6533" y="832430"/>
                  </a:lnTo>
                  <a:lnTo>
                    <a:pt x="0" y="800074"/>
                  </a:lnTo>
                  <a:lnTo>
                    <a:pt x="0" y="83121"/>
                  </a:lnTo>
                  <a:lnTo>
                    <a:pt x="6533" y="50765"/>
                  </a:lnTo>
                  <a:lnTo>
                    <a:pt x="24350" y="24344"/>
                  </a:lnTo>
                  <a:lnTo>
                    <a:pt x="50775" y="6531"/>
                  </a:lnTo>
                  <a:lnTo>
                    <a:pt x="83134" y="0"/>
                  </a:lnTo>
                  <a:lnTo>
                    <a:pt x="800074" y="0"/>
                  </a:lnTo>
                  <a:lnTo>
                    <a:pt x="832432" y="6531"/>
                  </a:lnTo>
                  <a:lnTo>
                    <a:pt x="858858" y="24344"/>
                  </a:lnTo>
                  <a:lnTo>
                    <a:pt x="876675" y="50765"/>
                  </a:lnTo>
                  <a:lnTo>
                    <a:pt x="883208" y="83121"/>
                  </a:lnTo>
                  <a:lnTo>
                    <a:pt x="883208" y="800074"/>
                  </a:lnTo>
                  <a:lnTo>
                    <a:pt x="876675" y="832430"/>
                  </a:lnTo>
                  <a:lnTo>
                    <a:pt x="858858" y="858851"/>
                  </a:lnTo>
                  <a:lnTo>
                    <a:pt x="832432" y="876664"/>
                  </a:lnTo>
                  <a:lnTo>
                    <a:pt x="800074" y="883196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79696" y="2474125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21"/>
                  </a:moveTo>
                  <a:lnTo>
                    <a:pt x="6540" y="50774"/>
                  </a:lnTo>
                  <a:lnTo>
                    <a:pt x="24345" y="24345"/>
                  </a:lnTo>
                  <a:lnTo>
                    <a:pt x="50774" y="6527"/>
                  </a:lnTo>
                  <a:lnTo>
                    <a:pt x="83134" y="0"/>
                  </a:lnTo>
                  <a:lnTo>
                    <a:pt x="800074" y="0"/>
                  </a:lnTo>
                  <a:lnTo>
                    <a:pt x="832434" y="6527"/>
                  </a:lnTo>
                  <a:lnTo>
                    <a:pt x="858862" y="24345"/>
                  </a:lnTo>
                  <a:lnTo>
                    <a:pt x="876668" y="50774"/>
                  </a:lnTo>
                  <a:lnTo>
                    <a:pt x="883208" y="83121"/>
                  </a:lnTo>
                  <a:lnTo>
                    <a:pt x="883208" y="800074"/>
                  </a:lnTo>
                  <a:lnTo>
                    <a:pt x="876668" y="832434"/>
                  </a:lnTo>
                  <a:lnTo>
                    <a:pt x="858862" y="858850"/>
                  </a:lnTo>
                  <a:lnTo>
                    <a:pt x="832434" y="876668"/>
                  </a:lnTo>
                  <a:lnTo>
                    <a:pt x="800074" y="883196"/>
                  </a:lnTo>
                  <a:lnTo>
                    <a:pt x="83134" y="883196"/>
                  </a:lnTo>
                  <a:lnTo>
                    <a:pt x="50774" y="876668"/>
                  </a:lnTo>
                  <a:lnTo>
                    <a:pt x="24345" y="858850"/>
                  </a:lnTo>
                  <a:lnTo>
                    <a:pt x="6540" y="832434"/>
                  </a:lnTo>
                  <a:lnTo>
                    <a:pt x="0" y="800074"/>
                  </a:lnTo>
                  <a:lnTo>
                    <a:pt x="0" y="83121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79696" y="2474125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883208" y="116103"/>
                  </a:moveTo>
                  <a:lnTo>
                    <a:pt x="0" y="116103"/>
                  </a:lnTo>
                  <a:lnTo>
                    <a:pt x="0" y="58051"/>
                  </a:lnTo>
                  <a:lnTo>
                    <a:pt x="4562" y="35452"/>
                  </a:lnTo>
                  <a:lnTo>
                    <a:pt x="17005" y="17000"/>
                  </a:lnTo>
                  <a:lnTo>
                    <a:pt x="35458" y="4561"/>
                  </a:lnTo>
                  <a:lnTo>
                    <a:pt x="58051" y="0"/>
                  </a:lnTo>
                  <a:lnTo>
                    <a:pt x="825157" y="0"/>
                  </a:lnTo>
                  <a:lnTo>
                    <a:pt x="847750" y="4561"/>
                  </a:lnTo>
                  <a:lnTo>
                    <a:pt x="866203" y="17000"/>
                  </a:lnTo>
                  <a:lnTo>
                    <a:pt x="878645" y="35452"/>
                  </a:lnTo>
                  <a:lnTo>
                    <a:pt x="883208" y="58051"/>
                  </a:lnTo>
                  <a:lnTo>
                    <a:pt x="883208" y="116103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79696" y="2474125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58051" y="0"/>
                  </a:moveTo>
                  <a:lnTo>
                    <a:pt x="825157" y="0"/>
                  </a:lnTo>
                  <a:lnTo>
                    <a:pt x="847750" y="4559"/>
                  </a:lnTo>
                  <a:lnTo>
                    <a:pt x="866203" y="17005"/>
                  </a:lnTo>
                  <a:lnTo>
                    <a:pt x="878636" y="35458"/>
                  </a:lnTo>
                  <a:lnTo>
                    <a:pt x="883208" y="58051"/>
                  </a:lnTo>
                  <a:lnTo>
                    <a:pt x="883208" y="116103"/>
                  </a:lnTo>
                  <a:lnTo>
                    <a:pt x="0" y="116103"/>
                  </a:lnTo>
                  <a:lnTo>
                    <a:pt x="0" y="58051"/>
                  </a:lnTo>
                  <a:lnTo>
                    <a:pt x="4571" y="35458"/>
                  </a:lnTo>
                  <a:lnTo>
                    <a:pt x="17005" y="17005"/>
                  </a:lnTo>
                  <a:lnTo>
                    <a:pt x="35458" y="4559"/>
                  </a:lnTo>
                  <a:lnTo>
                    <a:pt x="58051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670171" y="3634397"/>
            <a:ext cx="902335" cy="902335"/>
            <a:chOff x="4670171" y="3634397"/>
            <a:chExt cx="902335" cy="902335"/>
          </a:xfrm>
        </p:grpSpPr>
        <p:sp>
          <p:nvSpPr>
            <p:cNvPr id="67" name="object 67"/>
            <p:cNvSpPr/>
            <p:nvPr/>
          </p:nvSpPr>
          <p:spPr>
            <a:xfrm>
              <a:off x="4679696" y="3643922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4" y="883208"/>
                  </a:moveTo>
                  <a:lnTo>
                    <a:pt x="83134" y="883208"/>
                  </a:lnTo>
                  <a:lnTo>
                    <a:pt x="50775" y="876675"/>
                  </a:lnTo>
                  <a:lnTo>
                    <a:pt x="24350" y="858858"/>
                  </a:lnTo>
                  <a:lnTo>
                    <a:pt x="6533" y="832432"/>
                  </a:lnTo>
                  <a:lnTo>
                    <a:pt x="0" y="800074"/>
                  </a:lnTo>
                  <a:lnTo>
                    <a:pt x="0" y="83134"/>
                  </a:lnTo>
                  <a:lnTo>
                    <a:pt x="6533" y="50775"/>
                  </a:lnTo>
                  <a:lnTo>
                    <a:pt x="24350" y="24350"/>
                  </a:lnTo>
                  <a:lnTo>
                    <a:pt x="50775" y="6533"/>
                  </a:lnTo>
                  <a:lnTo>
                    <a:pt x="83134" y="0"/>
                  </a:lnTo>
                  <a:lnTo>
                    <a:pt x="800074" y="0"/>
                  </a:lnTo>
                  <a:lnTo>
                    <a:pt x="832432" y="6533"/>
                  </a:lnTo>
                  <a:lnTo>
                    <a:pt x="858858" y="24350"/>
                  </a:lnTo>
                  <a:lnTo>
                    <a:pt x="876675" y="50775"/>
                  </a:lnTo>
                  <a:lnTo>
                    <a:pt x="883208" y="83134"/>
                  </a:lnTo>
                  <a:lnTo>
                    <a:pt x="883208" y="800074"/>
                  </a:lnTo>
                  <a:lnTo>
                    <a:pt x="876675" y="832432"/>
                  </a:lnTo>
                  <a:lnTo>
                    <a:pt x="858858" y="858858"/>
                  </a:lnTo>
                  <a:lnTo>
                    <a:pt x="832432" y="876675"/>
                  </a:lnTo>
                  <a:lnTo>
                    <a:pt x="800074" y="883208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79696" y="3643922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34"/>
                  </a:moveTo>
                  <a:lnTo>
                    <a:pt x="6540" y="50774"/>
                  </a:lnTo>
                  <a:lnTo>
                    <a:pt x="24345" y="24345"/>
                  </a:lnTo>
                  <a:lnTo>
                    <a:pt x="50774" y="6540"/>
                  </a:lnTo>
                  <a:lnTo>
                    <a:pt x="83134" y="0"/>
                  </a:lnTo>
                  <a:lnTo>
                    <a:pt x="800074" y="0"/>
                  </a:lnTo>
                  <a:lnTo>
                    <a:pt x="832434" y="6540"/>
                  </a:lnTo>
                  <a:lnTo>
                    <a:pt x="858862" y="24345"/>
                  </a:lnTo>
                  <a:lnTo>
                    <a:pt x="876668" y="50774"/>
                  </a:lnTo>
                  <a:lnTo>
                    <a:pt x="883208" y="83134"/>
                  </a:lnTo>
                  <a:lnTo>
                    <a:pt x="883208" y="800074"/>
                  </a:lnTo>
                  <a:lnTo>
                    <a:pt x="876668" y="832434"/>
                  </a:lnTo>
                  <a:lnTo>
                    <a:pt x="858862" y="858850"/>
                  </a:lnTo>
                  <a:lnTo>
                    <a:pt x="832434" y="876668"/>
                  </a:lnTo>
                  <a:lnTo>
                    <a:pt x="800074" y="883208"/>
                  </a:lnTo>
                  <a:lnTo>
                    <a:pt x="83134" y="883208"/>
                  </a:lnTo>
                  <a:lnTo>
                    <a:pt x="50774" y="876668"/>
                  </a:lnTo>
                  <a:lnTo>
                    <a:pt x="24345" y="858850"/>
                  </a:lnTo>
                  <a:lnTo>
                    <a:pt x="6540" y="832434"/>
                  </a:lnTo>
                  <a:lnTo>
                    <a:pt x="0" y="800074"/>
                  </a:lnTo>
                  <a:lnTo>
                    <a:pt x="0" y="83134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79696" y="3643922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4">
                  <a:moveTo>
                    <a:pt x="883208" y="116103"/>
                  </a:moveTo>
                  <a:lnTo>
                    <a:pt x="0" y="116103"/>
                  </a:lnTo>
                  <a:lnTo>
                    <a:pt x="0" y="58051"/>
                  </a:lnTo>
                  <a:lnTo>
                    <a:pt x="4562" y="35458"/>
                  </a:lnTo>
                  <a:lnTo>
                    <a:pt x="17005" y="17005"/>
                  </a:lnTo>
                  <a:lnTo>
                    <a:pt x="35458" y="4562"/>
                  </a:lnTo>
                  <a:lnTo>
                    <a:pt x="58051" y="0"/>
                  </a:lnTo>
                  <a:lnTo>
                    <a:pt x="825157" y="0"/>
                  </a:lnTo>
                  <a:lnTo>
                    <a:pt x="847750" y="4562"/>
                  </a:lnTo>
                  <a:lnTo>
                    <a:pt x="866203" y="17005"/>
                  </a:lnTo>
                  <a:lnTo>
                    <a:pt x="878645" y="35458"/>
                  </a:lnTo>
                  <a:lnTo>
                    <a:pt x="883208" y="58051"/>
                  </a:lnTo>
                  <a:lnTo>
                    <a:pt x="883208" y="116103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79696" y="3643922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4">
                  <a:moveTo>
                    <a:pt x="58051" y="0"/>
                  </a:moveTo>
                  <a:lnTo>
                    <a:pt x="825157" y="0"/>
                  </a:lnTo>
                  <a:lnTo>
                    <a:pt x="847750" y="4559"/>
                  </a:lnTo>
                  <a:lnTo>
                    <a:pt x="866203" y="17005"/>
                  </a:lnTo>
                  <a:lnTo>
                    <a:pt x="878636" y="35458"/>
                  </a:lnTo>
                  <a:lnTo>
                    <a:pt x="883208" y="58051"/>
                  </a:lnTo>
                  <a:lnTo>
                    <a:pt x="883208" y="116103"/>
                  </a:lnTo>
                  <a:lnTo>
                    <a:pt x="0" y="116103"/>
                  </a:lnTo>
                  <a:lnTo>
                    <a:pt x="0" y="58051"/>
                  </a:lnTo>
                  <a:lnTo>
                    <a:pt x="4571" y="35458"/>
                  </a:lnTo>
                  <a:lnTo>
                    <a:pt x="17005" y="17005"/>
                  </a:lnTo>
                  <a:lnTo>
                    <a:pt x="35458" y="4559"/>
                  </a:lnTo>
                  <a:lnTo>
                    <a:pt x="58051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3450" y="1294803"/>
            <a:ext cx="902335" cy="902335"/>
            <a:chOff x="733450" y="1294803"/>
            <a:chExt cx="902335" cy="902335"/>
          </a:xfrm>
        </p:grpSpPr>
        <p:sp>
          <p:nvSpPr>
            <p:cNvPr id="72" name="object 72"/>
            <p:cNvSpPr/>
            <p:nvPr/>
          </p:nvSpPr>
          <p:spPr>
            <a:xfrm>
              <a:off x="742975" y="1304328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800074" y="883196"/>
                  </a:moveTo>
                  <a:lnTo>
                    <a:pt x="83126" y="883196"/>
                  </a:lnTo>
                  <a:lnTo>
                    <a:pt x="50769" y="876664"/>
                  </a:lnTo>
                  <a:lnTo>
                    <a:pt x="24346" y="858851"/>
                  </a:lnTo>
                  <a:lnTo>
                    <a:pt x="6532" y="832430"/>
                  </a:lnTo>
                  <a:lnTo>
                    <a:pt x="0" y="800074"/>
                  </a:lnTo>
                  <a:lnTo>
                    <a:pt x="0" y="83121"/>
                  </a:lnTo>
                  <a:lnTo>
                    <a:pt x="6532" y="50765"/>
                  </a:lnTo>
                  <a:lnTo>
                    <a:pt x="24346" y="24344"/>
                  </a:lnTo>
                  <a:lnTo>
                    <a:pt x="50769" y="6531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0" y="6531"/>
                  </a:lnTo>
                  <a:lnTo>
                    <a:pt x="858851" y="24344"/>
                  </a:lnTo>
                  <a:lnTo>
                    <a:pt x="876664" y="50765"/>
                  </a:lnTo>
                  <a:lnTo>
                    <a:pt x="883196" y="83121"/>
                  </a:lnTo>
                  <a:lnTo>
                    <a:pt x="883196" y="800074"/>
                  </a:lnTo>
                  <a:lnTo>
                    <a:pt x="876664" y="832430"/>
                  </a:lnTo>
                  <a:lnTo>
                    <a:pt x="858851" y="858851"/>
                  </a:lnTo>
                  <a:lnTo>
                    <a:pt x="832430" y="876664"/>
                  </a:lnTo>
                  <a:lnTo>
                    <a:pt x="800074" y="883196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2975" y="1304328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5" h="883285">
                  <a:moveTo>
                    <a:pt x="0" y="83121"/>
                  </a:moveTo>
                  <a:lnTo>
                    <a:pt x="6531" y="50761"/>
                  </a:lnTo>
                  <a:lnTo>
                    <a:pt x="24347" y="24345"/>
                  </a:lnTo>
                  <a:lnTo>
                    <a:pt x="50769" y="6527"/>
                  </a:lnTo>
                  <a:lnTo>
                    <a:pt x="83126" y="0"/>
                  </a:lnTo>
                  <a:lnTo>
                    <a:pt x="800074" y="0"/>
                  </a:lnTo>
                  <a:lnTo>
                    <a:pt x="832434" y="6527"/>
                  </a:lnTo>
                  <a:lnTo>
                    <a:pt x="858850" y="24345"/>
                  </a:lnTo>
                  <a:lnTo>
                    <a:pt x="876668" y="50761"/>
                  </a:lnTo>
                  <a:lnTo>
                    <a:pt x="883196" y="83121"/>
                  </a:lnTo>
                  <a:lnTo>
                    <a:pt x="883196" y="800074"/>
                  </a:lnTo>
                  <a:lnTo>
                    <a:pt x="876668" y="832421"/>
                  </a:lnTo>
                  <a:lnTo>
                    <a:pt x="858850" y="858850"/>
                  </a:lnTo>
                  <a:lnTo>
                    <a:pt x="832434" y="876668"/>
                  </a:lnTo>
                  <a:lnTo>
                    <a:pt x="800074" y="883196"/>
                  </a:lnTo>
                  <a:lnTo>
                    <a:pt x="83126" y="883196"/>
                  </a:lnTo>
                  <a:lnTo>
                    <a:pt x="50769" y="876668"/>
                  </a:lnTo>
                  <a:lnTo>
                    <a:pt x="24347" y="858850"/>
                  </a:lnTo>
                  <a:lnTo>
                    <a:pt x="6531" y="832421"/>
                  </a:lnTo>
                  <a:lnTo>
                    <a:pt x="0" y="800074"/>
                  </a:lnTo>
                  <a:lnTo>
                    <a:pt x="0" y="83121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2975" y="1304328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883196" y="116090"/>
                  </a:moveTo>
                  <a:lnTo>
                    <a:pt x="0" y="116090"/>
                  </a:lnTo>
                  <a:lnTo>
                    <a:pt x="0" y="58051"/>
                  </a:lnTo>
                  <a:lnTo>
                    <a:pt x="4561" y="35452"/>
                  </a:lnTo>
                  <a:lnTo>
                    <a:pt x="17002" y="17000"/>
                  </a:lnTo>
                  <a:lnTo>
                    <a:pt x="35453" y="4561"/>
                  </a:lnTo>
                  <a:lnTo>
                    <a:pt x="58049" y="0"/>
                  </a:lnTo>
                  <a:lnTo>
                    <a:pt x="825144" y="0"/>
                  </a:lnTo>
                  <a:lnTo>
                    <a:pt x="847743" y="4561"/>
                  </a:lnTo>
                  <a:lnTo>
                    <a:pt x="866195" y="17000"/>
                  </a:lnTo>
                  <a:lnTo>
                    <a:pt x="878635" y="35452"/>
                  </a:lnTo>
                  <a:lnTo>
                    <a:pt x="883196" y="58051"/>
                  </a:lnTo>
                  <a:lnTo>
                    <a:pt x="883196" y="116090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2975" y="1304328"/>
              <a:ext cx="883285" cy="116205"/>
            </a:xfrm>
            <a:custGeom>
              <a:avLst/>
              <a:gdLst/>
              <a:ahLst/>
              <a:cxnLst/>
              <a:rect l="l" t="t" r="r" b="b"/>
              <a:pathLst>
                <a:path w="883285" h="116205">
                  <a:moveTo>
                    <a:pt x="58049" y="0"/>
                  </a:moveTo>
                  <a:lnTo>
                    <a:pt x="825144" y="0"/>
                  </a:lnTo>
                  <a:lnTo>
                    <a:pt x="847750" y="4559"/>
                  </a:lnTo>
                  <a:lnTo>
                    <a:pt x="866190" y="17005"/>
                  </a:lnTo>
                  <a:lnTo>
                    <a:pt x="878636" y="35445"/>
                  </a:lnTo>
                  <a:lnTo>
                    <a:pt x="883196" y="58051"/>
                  </a:lnTo>
                  <a:lnTo>
                    <a:pt x="883196" y="116090"/>
                  </a:lnTo>
                  <a:lnTo>
                    <a:pt x="0" y="116090"/>
                  </a:lnTo>
                  <a:lnTo>
                    <a:pt x="0" y="58051"/>
                  </a:lnTo>
                  <a:lnTo>
                    <a:pt x="4561" y="35445"/>
                  </a:lnTo>
                  <a:lnTo>
                    <a:pt x="17001" y="17005"/>
                  </a:lnTo>
                  <a:lnTo>
                    <a:pt x="35453" y="4559"/>
                  </a:lnTo>
                  <a:lnTo>
                    <a:pt x="58049" y="0"/>
                  </a:lnTo>
                  <a:close/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798724" y="548920"/>
            <a:ext cx="3652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Table of</a:t>
            </a:r>
            <a:r>
              <a:rPr sz="2800" spc="-35" dirty="0"/>
              <a:t> </a:t>
            </a:r>
            <a:r>
              <a:rPr sz="2800" spc="-5" dirty="0"/>
              <a:t>contents</a:t>
            </a:r>
            <a:endParaRPr sz="2800"/>
          </a:p>
        </p:txBody>
      </p:sp>
      <p:sp>
        <p:nvSpPr>
          <p:cNvPr id="77" name="object 77"/>
          <p:cNvSpPr txBox="1"/>
          <p:nvPr/>
        </p:nvSpPr>
        <p:spPr>
          <a:xfrm>
            <a:off x="1741322" y="1338292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Methods</a:t>
            </a:r>
            <a:r>
              <a:rPr sz="1800" b="1" spc="-5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Used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67075" y="1443629"/>
            <a:ext cx="63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424242"/>
                </a:solidFill>
                <a:latin typeface="Courier New"/>
                <a:cs typeface="Courier New"/>
              </a:rPr>
              <a:t>01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41322" y="1778817"/>
            <a:ext cx="2607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24242"/>
                </a:solidFill>
                <a:latin typeface="Trebuchet MS"/>
                <a:cs typeface="Trebuchet MS"/>
              </a:rPr>
              <a:t>Methods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that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were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used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41322" y="2059233"/>
            <a:ext cx="1280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in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this</a:t>
            </a:r>
            <a:r>
              <a:rPr sz="1600" spc="-20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424242"/>
                </a:solidFill>
                <a:latin typeface="Trebuchet MS"/>
                <a:cs typeface="Trebuchet MS"/>
              </a:rPr>
              <a:t>project.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7075" y="2609032"/>
            <a:ext cx="63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424242"/>
                </a:solidFill>
                <a:latin typeface="Courier New"/>
                <a:cs typeface="Courier New"/>
              </a:rPr>
              <a:t>03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41322" y="2499536"/>
            <a:ext cx="13208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424242"/>
                </a:solidFill>
                <a:latin typeface="Courier New"/>
                <a:cs typeface="Courier New"/>
              </a:rPr>
              <a:t>DTC</a:t>
            </a:r>
            <a:r>
              <a:rPr sz="1700" b="1" spc="-6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424242"/>
                </a:solidFill>
                <a:latin typeface="Courier New"/>
                <a:cs typeface="Courier New"/>
              </a:rPr>
              <a:t>Method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41322" y="2923443"/>
            <a:ext cx="2011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" dirty="0">
                <a:solidFill>
                  <a:srgbClr val="424242"/>
                </a:solidFill>
                <a:latin typeface="Trebuchet MS"/>
                <a:cs typeface="Trebuchet MS"/>
              </a:rPr>
              <a:t>DTC </a:t>
            </a:r>
            <a:r>
              <a:rPr sz="1600" spc="40" dirty="0">
                <a:solidFill>
                  <a:srgbClr val="424242"/>
                </a:solidFill>
                <a:latin typeface="Trebuchet MS"/>
                <a:cs typeface="Trebuchet MS"/>
              </a:rPr>
              <a:t>showed</a:t>
            </a:r>
            <a:r>
              <a:rPr sz="1600" spc="-3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most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741322" y="3203859"/>
            <a:ext cx="2345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prominent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</a:t>
            </a:r>
            <a:r>
              <a:rPr sz="1600" spc="-229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score.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67075" y="3779641"/>
            <a:ext cx="63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424242"/>
                </a:solidFill>
                <a:latin typeface="Courier New"/>
                <a:cs typeface="Courier New"/>
              </a:rPr>
              <a:t>05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41322" y="3627543"/>
            <a:ext cx="263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Logistic</a:t>
            </a:r>
            <a:r>
              <a:rPr sz="1800" b="1" spc="-2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Regression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41322" y="4068069"/>
            <a:ext cx="2324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Accuracy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2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slightly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less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741322" y="4348484"/>
            <a:ext cx="2669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fitted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model runtime</a:t>
            </a:r>
            <a:r>
              <a:rPr sz="1600" spc="-3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41322" y="4628901"/>
            <a:ext cx="495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slow.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793425" y="1443629"/>
            <a:ext cx="63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424242"/>
                </a:solidFill>
                <a:latin typeface="Courier New"/>
                <a:cs typeface="Courier New"/>
              </a:rPr>
              <a:t>02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671324" y="1338292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SVC</a:t>
            </a:r>
            <a:r>
              <a:rPr sz="1800" b="1" spc="-6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Method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671324" y="1776771"/>
            <a:ext cx="2196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5" dirty="0">
                <a:solidFill>
                  <a:srgbClr val="424242"/>
                </a:solidFill>
                <a:latin typeface="Trebuchet MS"/>
                <a:cs typeface="Trebuchet MS"/>
              </a:rPr>
              <a:t>SVC</a:t>
            </a:r>
            <a:r>
              <a:rPr sz="15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424242"/>
                </a:solidFill>
                <a:latin typeface="Trebuchet MS"/>
                <a:cs typeface="Trebuchet MS"/>
              </a:rPr>
              <a:t>shows</a:t>
            </a:r>
            <a:r>
              <a:rPr sz="15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424242"/>
                </a:solidFill>
                <a:latin typeface="Trebuchet MS"/>
                <a:cs typeface="Trebuchet MS"/>
              </a:rPr>
              <a:t>good</a:t>
            </a:r>
            <a:r>
              <a:rPr sz="15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424242"/>
                </a:solidFill>
                <a:latin typeface="Trebuchet MS"/>
                <a:cs typeface="Trebuchet MS"/>
              </a:rPr>
              <a:t>accuracy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71324" y="2039661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424242"/>
                </a:solidFill>
                <a:latin typeface="Trebuchet MS"/>
                <a:cs typeface="Trebuchet MS"/>
              </a:rPr>
              <a:t>scores.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93425" y="2609032"/>
            <a:ext cx="63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424242"/>
                </a:solidFill>
                <a:latin typeface="Courier New"/>
                <a:cs typeface="Courier New"/>
              </a:rPr>
              <a:t>04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71324" y="2482917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Naive-Bayes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671324" y="2923443"/>
            <a:ext cx="1959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424242"/>
                </a:solidFill>
                <a:latin typeface="Trebuchet MS"/>
                <a:cs typeface="Trebuchet MS"/>
              </a:rPr>
              <a:t>Naive-Bayes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2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less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671324" y="3203859"/>
            <a:ext cx="2258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accurate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than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3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others,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814430" y="3779641"/>
            <a:ext cx="63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424242"/>
                </a:solidFill>
                <a:latin typeface="Courier New"/>
                <a:cs typeface="Courier New"/>
              </a:rPr>
              <a:t>06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671324" y="3627543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Results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671324" y="4068069"/>
            <a:ext cx="2448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solidFill>
                  <a:srgbClr val="424242"/>
                </a:solidFill>
                <a:latin typeface="Trebuchet MS"/>
                <a:cs typeface="Trebuchet MS"/>
              </a:rPr>
              <a:t>Which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method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3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chosen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671324" y="4348484"/>
            <a:ext cx="851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600" spc="-1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why.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1585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552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511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9511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470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3470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7429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7429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1388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1388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5347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5347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9319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9319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278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3278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7237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7237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1196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1196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5155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5155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9127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9127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37" name="object 37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0" y="0"/>
                  </a:moveTo>
                  <a:lnTo>
                    <a:pt x="1062786" y="0"/>
                  </a:lnTo>
                </a:path>
                <a:path w="9138920">
                  <a:moveTo>
                    <a:pt x="5840514" y="0"/>
                  </a:moveTo>
                  <a:lnTo>
                    <a:pt x="9138603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50" y="4811420"/>
            <a:ext cx="9138920" cy="0"/>
          </a:xfrm>
          <a:custGeom>
            <a:avLst/>
            <a:gdLst/>
            <a:ahLst/>
            <a:cxnLst/>
            <a:rect l="l" t="t" r="r" b="b"/>
            <a:pathLst>
              <a:path w="9138920">
                <a:moveTo>
                  <a:pt x="91386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1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0" y="1460179"/>
            <a:ext cx="891540" cy="3173730"/>
            <a:chOff x="0" y="1460179"/>
            <a:chExt cx="891540" cy="3173730"/>
          </a:xfrm>
        </p:grpSpPr>
        <p:sp>
          <p:nvSpPr>
            <p:cNvPr id="56" name="object 56"/>
            <p:cNvSpPr/>
            <p:nvPr/>
          </p:nvSpPr>
          <p:spPr>
            <a:xfrm>
              <a:off x="0" y="1460182"/>
              <a:ext cx="891540" cy="3173730"/>
            </a:xfrm>
            <a:custGeom>
              <a:avLst/>
              <a:gdLst/>
              <a:ahLst/>
              <a:cxnLst/>
              <a:rect l="l" t="t" r="r" b="b"/>
              <a:pathLst>
                <a:path w="891540" h="3173729">
                  <a:moveTo>
                    <a:pt x="891247" y="594741"/>
                  </a:moveTo>
                  <a:lnTo>
                    <a:pt x="889088" y="544093"/>
                  </a:lnTo>
                  <a:lnTo>
                    <a:pt x="882637" y="493737"/>
                  </a:lnTo>
                  <a:lnTo>
                    <a:pt x="871867" y="443953"/>
                  </a:lnTo>
                  <a:lnTo>
                    <a:pt x="856805" y="395046"/>
                  </a:lnTo>
                  <a:lnTo>
                    <a:pt x="837438" y="347319"/>
                  </a:lnTo>
                  <a:lnTo>
                    <a:pt x="813765" y="301078"/>
                  </a:lnTo>
                  <a:lnTo>
                    <a:pt x="785787" y="256616"/>
                  </a:lnTo>
                  <a:lnTo>
                    <a:pt x="753516" y="214236"/>
                  </a:lnTo>
                  <a:lnTo>
                    <a:pt x="716940" y="174231"/>
                  </a:lnTo>
                  <a:lnTo>
                    <a:pt x="681202" y="141122"/>
                  </a:lnTo>
                  <a:lnTo>
                    <a:pt x="643496" y="111506"/>
                  </a:lnTo>
                  <a:lnTo>
                    <a:pt x="604050" y="85369"/>
                  </a:lnTo>
                  <a:lnTo>
                    <a:pt x="563067" y="62725"/>
                  </a:lnTo>
                  <a:lnTo>
                    <a:pt x="520776" y="43561"/>
                  </a:lnTo>
                  <a:lnTo>
                    <a:pt x="477393" y="27876"/>
                  </a:lnTo>
                  <a:lnTo>
                    <a:pt x="433120" y="15684"/>
                  </a:lnTo>
                  <a:lnTo>
                    <a:pt x="388200" y="6972"/>
                  </a:lnTo>
                  <a:lnTo>
                    <a:pt x="342836" y="1739"/>
                  </a:lnTo>
                  <a:lnTo>
                    <a:pt x="297243" y="0"/>
                  </a:lnTo>
                  <a:lnTo>
                    <a:pt x="251637" y="1739"/>
                  </a:lnTo>
                  <a:lnTo>
                    <a:pt x="206248" y="6972"/>
                  </a:lnTo>
                  <a:lnTo>
                    <a:pt x="161277" y="15684"/>
                  </a:lnTo>
                  <a:lnTo>
                    <a:pt x="116954" y="27876"/>
                  </a:lnTo>
                  <a:lnTo>
                    <a:pt x="73494" y="43561"/>
                  </a:lnTo>
                  <a:lnTo>
                    <a:pt x="31115" y="62725"/>
                  </a:lnTo>
                  <a:lnTo>
                    <a:pt x="0" y="79883"/>
                  </a:lnTo>
                  <a:lnTo>
                    <a:pt x="0" y="730478"/>
                  </a:lnTo>
                  <a:lnTo>
                    <a:pt x="0" y="1014463"/>
                  </a:lnTo>
                  <a:lnTo>
                    <a:pt x="0" y="1105077"/>
                  </a:lnTo>
                  <a:lnTo>
                    <a:pt x="0" y="1108786"/>
                  </a:lnTo>
                  <a:lnTo>
                    <a:pt x="0" y="1170432"/>
                  </a:lnTo>
                  <a:lnTo>
                    <a:pt x="23596" y="1211122"/>
                  </a:lnTo>
                  <a:lnTo>
                    <a:pt x="45300" y="1253947"/>
                  </a:lnTo>
                  <a:lnTo>
                    <a:pt x="64452" y="1297673"/>
                  </a:lnTo>
                  <a:lnTo>
                    <a:pt x="81051" y="1342174"/>
                  </a:lnTo>
                  <a:lnTo>
                    <a:pt x="95097" y="1387360"/>
                  </a:lnTo>
                  <a:lnTo>
                    <a:pt x="106578" y="1433106"/>
                  </a:lnTo>
                  <a:lnTo>
                    <a:pt x="115519" y="1479296"/>
                  </a:lnTo>
                  <a:lnTo>
                    <a:pt x="121894" y="1525816"/>
                  </a:lnTo>
                  <a:lnTo>
                    <a:pt x="125730" y="1572552"/>
                  </a:lnTo>
                  <a:lnTo>
                    <a:pt x="126111" y="1586725"/>
                  </a:lnTo>
                  <a:lnTo>
                    <a:pt x="125730" y="1600885"/>
                  </a:lnTo>
                  <a:lnTo>
                    <a:pt x="121894" y="1647659"/>
                  </a:lnTo>
                  <a:lnTo>
                    <a:pt x="115519" y="1694192"/>
                  </a:lnTo>
                  <a:lnTo>
                    <a:pt x="106578" y="1740395"/>
                  </a:lnTo>
                  <a:lnTo>
                    <a:pt x="95097" y="1786128"/>
                  </a:lnTo>
                  <a:lnTo>
                    <a:pt x="81051" y="1831301"/>
                  </a:lnTo>
                  <a:lnTo>
                    <a:pt x="64452" y="1875777"/>
                  </a:lnTo>
                  <a:lnTo>
                    <a:pt x="45300" y="1919465"/>
                  </a:lnTo>
                  <a:lnTo>
                    <a:pt x="23596" y="1962251"/>
                  </a:lnTo>
                  <a:lnTo>
                    <a:pt x="0" y="2002891"/>
                  </a:lnTo>
                  <a:lnTo>
                    <a:pt x="0" y="2064181"/>
                  </a:lnTo>
                  <a:lnTo>
                    <a:pt x="0" y="2067928"/>
                  </a:lnTo>
                  <a:lnTo>
                    <a:pt x="0" y="2158492"/>
                  </a:lnTo>
                  <a:lnTo>
                    <a:pt x="0" y="2443022"/>
                  </a:lnTo>
                  <a:lnTo>
                    <a:pt x="0" y="3093720"/>
                  </a:lnTo>
                  <a:lnTo>
                    <a:pt x="31115" y="3110801"/>
                  </a:lnTo>
                  <a:lnTo>
                    <a:pt x="73494" y="3129877"/>
                  </a:lnTo>
                  <a:lnTo>
                    <a:pt x="116954" y="3145485"/>
                  </a:lnTo>
                  <a:lnTo>
                    <a:pt x="161277" y="3157626"/>
                  </a:lnTo>
                  <a:lnTo>
                    <a:pt x="206248" y="3166287"/>
                  </a:lnTo>
                  <a:lnTo>
                    <a:pt x="251637" y="3171494"/>
                  </a:lnTo>
                  <a:lnTo>
                    <a:pt x="297243" y="3173234"/>
                  </a:lnTo>
                  <a:lnTo>
                    <a:pt x="342836" y="3171494"/>
                  </a:lnTo>
                  <a:lnTo>
                    <a:pt x="388200" y="3166287"/>
                  </a:lnTo>
                  <a:lnTo>
                    <a:pt x="433120" y="3157626"/>
                  </a:lnTo>
                  <a:lnTo>
                    <a:pt x="477393" y="3145485"/>
                  </a:lnTo>
                  <a:lnTo>
                    <a:pt x="520776" y="3129877"/>
                  </a:lnTo>
                  <a:lnTo>
                    <a:pt x="563067" y="3110801"/>
                  </a:lnTo>
                  <a:lnTo>
                    <a:pt x="604050" y="3088259"/>
                  </a:lnTo>
                  <a:lnTo>
                    <a:pt x="643496" y="3062249"/>
                  </a:lnTo>
                  <a:lnTo>
                    <a:pt x="681202" y="3032760"/>
                  </a:lnTo>
                  <a:lnTo>
                    <a:pt x="716953" y="2999816"/>
                  </a:lnTo>
                  <a:lnTo>
                    <a:pt x="753516" y="2959811"/>
                  </a:lnTo>
                  <a:lnTo>
                    <a:pt x="785787" y="2917431"/>
                  </a:lnTo>
                  <a:lnTo>
                    <a:pt x="813765" y="2872981"/>
                  </a:lnTo>
                  <a:lnTo>
                    <a:pt x="837438" y="2826740"/>
                  </a:lnTo>
                  <a:lnTo>
                    <a:pt x="856805" y="2779014"/>
                  </a:lnTo>
                  <a:lnTo>
                    <a:pt x="871867" y="2730106"/>
                  </a:lnTo>
                  <a:lnTo>
                    <a:pt x="882637" y="2680297"/>
                  </a:lnTo>
                  <a:lnTo>
                    <a:pt x="889088" y="2629903"/>
                  </a:lnTo>
                  <a:lnTo>
                    <a:pt x="891247" y="2579217"/>
                  </a:lnTo>
                  <a:lnTo>
                    <a:pt x="889088" y="2528519"/>
                  </a:lnTo>
                  <a:lnTo>
                    <a:pt x="882637" y="2478125"/>
                  </a:lnTo>
                  <a:lnTo>
                    <a:pt x="871867" y="2428316"/>
                  </a:lnTo>
                  <a:lnTo>
                    <a:pt x="856805" y="2379408"/>
                  </a:lnTo>
                  <a:lnTo>
                    <a:pt x="837438" y="2331682"/>
                  </a:lnTo>
                  <a:lnTo>
                    <a:pt x="813765" y="2285428"/>
                  </a:lnTo>
                  <a:lnTo>
                    <a:pt x="785787" y="2240953"/>
                  </a:lnTo>
                  <a:lnTo>
                    <a:pt x="753516" y="2198560"/>
                  </a:lnTo>
                  <a:lnTo>
                    <a:pt x="716953" y="2158530"/>
                  </a:lnTo>
                  <a:lnTo>
                    <a:pt x="680554" y="2119820"/>
                  </a:lnTo>
                  <a:lnTo>
                    <a:pt x="646849" y="2079586"/>
                  </a:lnTo>
                  <a:lnTo>
                    <a:pt x="615823" y="2037930"/>
                  </a:lnTo>
                  <a:lnTo>
                    <a:pt x="587502" y="1994954"/>
                  </a:lnTo>
                  <a:lnTo>
                    <a:pt x="561886" y="1950796"/>
                  </a:lnTo>
                  <a:lnTo>
                    <a:pt x="538949" y="1905558"/>
                  </a:lnTo>
                  <a:lnTo>
                    <a:pt x="518718" y="1859368"/>
                  </a:lnTo>
                  <a:lnTo>
                    <a:pt x="501180" y="1812328"/>
                  </a:lnTo>
                  <a:lnTo>
                    <a:pt x="486346" y="1764588"/>
                  </a:lnTo>
                  <a:lnTo>
                    <a:pt x="474205" y="1716239"/>
                  </a:lnTo>
                  <a:lnTo>
                    <a:pt x="464756" y="1667421"/>
                  </a:lnTo>
                  <a:lnTo>
                    <a:pt x="458012" y="1618246"/>
                  </a:lnTo>
                  <a:lnTo>
                    <a:pt x="455422" y="1586699"/>
                  </a:lnTo>
                  <a:lnTo>
                    <a:pt x="458012" y="1555026"/>
                  </a:lnTo>
                  <a:lnTo>
                    <a:pt x="464769" y="1505813"/>
                  </a:lnTo>
                  <a:lnTo>
                    <a:pt x="474205" y="1456956"/>
                  </a:lnTo>
                  <a:lnTo>
                    <a:pt x="486346" y="1408582"/>
                  </a:lnTo>
                  <a:lnTo>
                    <a:pt x="501192" y="1360805"/>
                  </a:lnTo>
                  <a:lnTo>
                    <a:pt x="518731" y="1313738"/>
                  </a:lnTo>
                  <a:lnTo>
                    <a:pt x="538962" y="1267510"/>
                  </a:lnTo>
                  <a:lnTo>
                    <a:pt x="561886" y="1222248"/>
                  </a:lnTo>
                  <a:lnTo>
                    <a:pt x="587514" y="1178052"/>
                  </a:lnTo>
                  <a:lnTo>
                    <a:pt x="615835" y="1135062"/>
                  </a:lnTo>
                  <a:lnTo>
                    <a:pt x="646849" y="1093381"/>
                  </a:lnTo>
                  <a:lnTo>
                    <a:pt x="680554" y="1053147"/>
                  </a:lnTo>
                  <a:lnTo>
                    <a:pt x="716965" y="1014463"/>
                  </a:lnTo>
                  <a:lnTo>
                    <a:pt x="753516" y="974610"/>
                  </a:lnTo>
                  <a:lnTo>
                    <a:pt x="785787" y="932383"/>
                  </a:lnTo>
                  <a:lnTo>
                    <a:pt x="813765" y="888047"/>
                  </a:lnTo>
                  <a:lnTo>
                    <a:pt x="837438" y="841933"/>
                  </a:lnTo>
                  <a:lnTo>
                    <a:pt x="856805" y="794308"/>
                  </a:lnTo>
                  <a:lnTo>
                    <a:pt x="871867" y="745477"/>
                  </a:lnTo>
                  <a:lnTo>
                    <a:pt x="882637" y="695731"/>
                  </a:lnTo>
                  <a:lnTo>
                    <a:pt x="889088" y="645388"/>
                  </a:lnTo>
                  <a:lnTo>
                    <a:pt x="891247" y="594741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1460182"/>
              <a:ext cx="678180" cy="3173730"/>
            </a:xfrm>
            <a:custGeom>
              <a:avLst/>
              <a:gdLst/>
              <a:ahLst/>
              <a:cxnLst/>
              <a:rect l="l" t="t" r="r" b="b"/>
              <a:pathLst>
                <a:path w="678180" h="3173729">
                  <a:moveTo>
                    <a:pt x="677646" y="594741"/>
                  </a:moveTo>
                  <a:lnTo>
                    <a:pt x="675487" y="544093"/>
                  </a:lnTo>
                  <a:lnTo>
                    <a:pt x="669023" y="493737"/>
                  </a:lnTo>
                  <a:lnTo>
                    <a:pt x="658266" y="443953"/>
                  </a:lnTo>
                  <a:lnTo>
                    <a:pt x="643191" y="395046"/>
                  </a:lnTo>
                  <a:lnTo>
                    <a:pt x="623824" y="347319"/>
                  </a:lnTo>
                  <a:lnTo>
                    <a:pt x="600138" y="301078"/>
                  </a:lnTo>
                  <a:lnTo>
                    <a:pt x="572147" y="256616"/>
                  </a:lnTo>
                  <a:lnTo>
                    <a:pt x="539851" y="214236"/>
                  </a:lnTo>
                  <a:lnTo>
                    <a:pt x="503262" y="174231"/>
                  </a:lnTo>
                  <a:lnTo>
                    <a:pt x="467360" y="141122"/>
                  </a:lnTo>
                  <a:lnTo>
                    <a:pt x="429526" y="111506"/>
                  </a:lnTo>
                  <a:lnTo>
                    <a:pt x="389953" y="85369"/>
                  </a:lnTo>
                  <a:lnTo>
                    <a:pt x="348856" y="62725"/>
                  </a:lnTo>
                  <a:lnTo>
                    <a:pt x="306476" y="43561"/>
                  </a:lnTo>
                  <a:lnTo>
                    <a:pt x="263004" y="27876"/>
                  </a:lnTo>
                  <a:lnTo>
                    <a:pt x="218668" y="15684"/>
                  </a:lnTo>
                  <a:lnTo>
                    <a:pt x="173685" y="6972"/>
                  </a:lnTo>
                  <a:lnTo>
                    <a:pt x="128270" y="1739"/>
                  </a:lnTo>
                  <a:lnTo>
                    <a:pt x="82638" y="0"/>
                  </a:lnTo>
                  <a:lnTo>
                    <a:pt x="37007" y="1739"/>
                  </a:lnTo>
                  <a:lnTo>
                    <a:pt x="0" y="6007"/>
                  </a:lnTo>
                  <a:lnTo>
                    <a:pt x="0" y="531266"/>
                  </a:lnTo>
                  <a:lnTo>
                    <a:pt x="0" y="1014463"/>
                  </a:lnTo>
                  <a:lnTo>
                    <a:pt x="0" y="3167253"/>
                  </a:lnTo>
                  <a:lnTo>
                    <a:pt x="36995" y="3171494"/>
                  </a:lnTo>
                  <a:lnTo>
                    <a:pt x="82638" y="3173222"/>
                  </a:lnTo>
                  <a:lnTo>
                    <a:pt x="128270" y="3171494"/>
                  </a:lnTo>
                  <a:lnTo>
                    <a:pt x="173685" y="3166287"/>
                  </a:lnTo>
                  <a:lnTo>
                    <a:pt x="218668" y="3157626"/>
                  </a:lnTo>
                  <a:lnTo>
                    <a:pt x="263004" y="3145485"/>
                  </a:lnTo>
                  <a:lnTo>
                    <a:pt x="306476" y="3129877"/>
                  </a:lnTo>
                  <a:lnTo>
                    <a:pt x="348856" y="3110801"/>
                  </a:lnTo>
                  <a:lnTo>
                    <a:pt x="389940" y="3088259"/>
                  </a:lnTo>
                  <a:lnTo>
                    <a:pt x="429514" y="3062249"/>
                  </a:lnTo>
                  <a:lnTo>
                    <a:pt x="467360" y="3032760"/>
                  </a:lnTo>
                  <a:lnTo>
                    <a:pt x="503262" y="2999816"/>
                  </a:lnTo>
                  <a:lnTo>
                    <a:pt x="539851" y="2959811"/>
                  </a:lnTo>
                  <a:lnTo>
                    <a:pt x="572147" y="2917431"/>
                  </a:lnTo>
                  <a:lnTo>
                    <a:pt x="600138" y="2872981"/>
                  </a:lnTo>
                  <a:lnTo>
                    <a:pt x="623824" y="2826740"/>
                  </a:lnTo>
                  <a:lnTo>
                    <a:pt x="643191" y="2779014"/>
                  </a:lnTo>
                  <a:lnTo>
                    <a:pt x="658266" y="2730106"/>
                  </a:lnTo>
                  <a:lnTo>
                    <a:pt x="669023" y="2680297"/>
                  </a:lnTo>
                  <a:lnTo>
                    <a:pt x="675487" y="2629903"/>
                  </a:lnTo>
                  <a:lnTo>
                    <a:pt x="677646" y="2579217"/>
                  </a:lnTo>
                  <a:lnTo>
                    <a:pt x="675487" y="2528519"/>
                  </a:lnTo>
                  <a:lnTo>
                    <a:pt x="669023" y="2478125"/>
                  </a:lnTo>
                  <a:lnTo>
                    <a:pt x="658266" y="2428316"/>
                  </a:lnTo>
                  <a:lnTo>
                    <a:pt x="643191" y="2379408"/>
                  </a:lnTo>
                  <a:lnTo>
                    <a:pt x="623824" y="2331669"/>
                  </a:lnTo>
                  <a:lnTo>
                    <a:pt x="600138" y="2285428"/>
                  </a:lnTo>
                  <a:lnTo>
                    <a:pt x="572147" y="2240953"/>
                  </a:lnTo>
                  <a:lnTo>
                    <a:pt x="539851" y="2198547"/>
                  </a:lnTo>
                  <a:lnTo>
                    <a:pt x="503262" y="2158517"/>
                  </a:lnTo>
                  <a:lnTo>
                    <a:pt x="466750" y="2119807"/>
                  </a:lnTo>
                  <a:lnTo>
                    <a:pt x="432943" y="2079574"/>
                  </a:lnTo>
                  <a:lnTo>
                    <a:pt x="401840" y="2037918"/>
                  </a:lnTo>
                  <a:lnTo>
                    <a:pt x="373443" y="1994941"/>
                  </a:lnTo>
                  <a:lnTo>
                    <a:pt x="347751" y="1950783"/>
                  </a:lnTo>
                  <a:lnTo>
                    <a:pt x="324764" y="1905546"/>
                  </a:lnTo>
                  <a:lnTo>
                    <a:pt x="304469" y="1859356"/>
                  </a:lnTo>
                  <a:lnTo>
                    <a:pt x="286893" y="1812328"/>
                  </a:lnTo>
                  <a:lnTo>
                    <a:pt x="272021" y="1764576"/>
                  </a:lnTo>
                  <a:lnTo>
                    <a:pt x="259842" y="1716239"/>
                  </a:lnTo>
                  <a:lnTo>
                    <a:pt x="250380" y="1667408"/>
                  </a:lnTo>
                  <a:lnTo>
                    <a:pt x="243611" y="1618234"/>
                  </a:lnTo>
                  <a:lnTo>
                    <a:pt x="241020" y="1586649"/>
                  </a:lnTo>
                  <a:lnTo>
                    <a:pt x="243611" y="1555026"/>
                  </a:lnTo>
                  <a:lnTo>
                    <a:pt x="250380" y="1505813"/>
                  </a:lnTo>
                  <a:lnTo>
                    <a:pt x="259842" y="1456969"/>
                  </a:lnTo>
                  <a:lnTo>
                    <a:pt x="272021" y="1408582"/>
                  </a:lnTo>
                  <a:lnTo>
                    <a:pt x="286893" y="1360805"/>
                  </a:lnTo>
                  <a:lnTo>
                    <a:pt x="304469" y="1313738"/>
                  </a:lnTo>
                  <a:lnTo>
                    <a:pt x="324764" y="1267510"/>
                  </a:lnTo>
                  <a:lnTo>
                    <a:pt x="347751" y="1222248"/>
                  </a:lnTo>
                  <a:lnTo>
                    <a:pt x="373443" y="1178052"/>
                  </a:lnTo>
                  <a:lnTo>
                    <a:pt x="401840" y="1135062"/>
                  </a:lnTo>
                  <a:lnTo>
                    <a:pt x="432943" y="1093381"/>
                  </a:lnTo>
                  <a:lnTo>
                    <a:pt x="466750" y="1053147"/>
                  </a:lnTo>
                  <a:lnTo>
                    <a:pt x="503275" y="1014463"/>
                  </a:lnTo>
                  <a:lnTo>
                    <a:pt x="539851" y="974610"/>
                  </a:lnTo>
                  <a:lnTo>
                    <a:pt x="572147" y="932383"/>
                  </a:lnTo>
                  <a:lnTo>
                    <a:pt x="600138" y="888047"/>
                  </a:lnTo>
                  <a:lnTo>
                    <a:pt x="623824" y="841933"/>
                  </a:lnTo>
                  <a:lnTo>
                    <a:pt x="643191" y="794308"/>
                  </a:lnTo>
                  <a:lnTo>
                    <a:pt x="658266" y="745477"/>
                  </a:lnTo>
                  <a:lnTo>
                    <a:pt x="669023" y="695731"/>
                  </a:lnTo>
                  <a:lnTo>
                    <a:pt x="675487" y="645388"/>
                  </a:lnTo>
                  <a:lnTo>
                    <a:pt x="677646" y="594741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798724" y="548920"/>
            <a:ext cx="5572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Amazon and Walmart</a:t>
            </a:r>
            <a:r>
              <a:rPr sz="2800" dirty="0"/>
              <a:t> </a:t>
            </a:r>
            <a:r>
              <a:rPr sz="2800" spc="-5" dirty="0"/>
              <a:t>Dataset</a:t>
            </a:r>
            <a:endParaRPr sz="2800"/>
          </a:p>
        </p:txBody>
      </p:sp>
      <p:grpSp>
        <p:nvGrpSpPr>
          <p:cNvPr id="59" name="object 59"/>
          <p:cNvGrpSpPr/>
          <p:nvPr/>
        </p:nvGrpSpPr>
        <p:grpSpPr>
          <a:xfrm>
            <a:off x="1053312" y="1546758"/>
            <a:ext cx="4796790" cy="3128010"/>
            <a:chOff x="1053312" y="1546758"/>
            <a:chExt cx="4796790" cy="3128010"/>
          </a:xfrm>
        </p:grpSpPr>
        <p:sp>
          <p:nvSpPr>
            <p:cNvPr id="60" name="object 60"/>
            <p:cNvSpPr/>
            <p:nvPr/>
          </p:nvSpPr>
          <p:spPr>
            <a:xfrm>
              <a:off x="1062837" y="1556283"/>
              <a:ext cx="4777740" cy="487680"/>
            </a:xfrm>
            <a:custGeom>
              <a:avLst/>
              <a:gdLst/>
              <a:ahLst/>
              <a:cxnLst/>
              <a:rect l="l" t="t" r="r" b="b"/>
              <a:pathLst>
                <a:path w="4777740" h="487680">
                  <a:moveTo>
                    <a:pt x="4777727" y="487649"/>
                  </a:moveTo>
                  <a:lnTo>
                    <a:pt x="0" y="487649"/>
                  </a:lnTo>
                  <a:lnTo>
                    <a:pt x="0" y="0"/>
                  </a:lnTo>
                  <a:lnTo>
                    <a:pt x="4777727" y="0"/>
                  </a:lnTo>
                  <a:lnTo>
                    <a:pt x="4777727" y="487649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2837" y="2043932"/>
              <a:ext cx="4777740" cy="2621280"/>
            </a:xfrm>
            <a:custGeom>
              <a:avLst/>
              <a:gdLst/>
              <a:ahLst/>
              <a:cxnLst/>
              <a:rect l="l" t="t" r="r" b="b"/>
              <a:pathLst>
                <a:path w="4777740" h="2621279">
                  <a:moveTo>
                    <a:pt x="4777727" y="2621246"/>
                  </a:moveTo>
                  <a:lnTo>
                    <a:pt x="0" y="2621246"/>
                  </a:lnTo>
                  <a:lnTo>
                    <a:pt x="0" y="0"/>
                  </a:lnTo>
                  <a:lnTo>
                    <a:pt x="4777727" y="0"/>
                  </a:lnTo>
                  <a:lnTo>
                    <a:pt x="4777727" y="2621246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62837" y="1556283"/>
              <a:ext cx="4777740" cy="3108960"/>
            </a:xfrm>
            <a:custGeom>
              <a:avLst/>
              <a:gdLst/>
              <a:ahLst/>
              <a:cxnLst/>
              <a:rect l="l" t="t" r="r" b="b"/>
              <a:pathLst>
                <a:path w="4777740" h="3108960">
                  <a:moveTo>
                    <a:pt x="0" y="0"/>
                  </a:moveTo>
                  <a:lnTo>
                    <a:pt x="0" y="487649"/>
                  </a:lnTo>
                </a:path>
                <a:path w="4777740" h="3108960">
                  <a:moveTo>
                    <a:pt x="0" y="487649"/>
                  </a:moveTo>
                  <a:lnTo>
                    <a:pt x="0" y="3108896"/>
                  </a:lnTo>
                </a:path>
                <a:path w="4777740" h="3108960">
                  <a:moveTo>
                    <a:pt x="4777727" y="0"/>
                  </a:moveTo>
                  <a:lnTo>
                    <a:pt x="4777727" y="487649"/>
                  </a:lnTo>
                </a:path>
                <a:path w="4777740" h="3108960">
                  <a:moveTo>
                    <a:pt x="4777727" y="487649"/>
                  </a:moveTo>
                  <a:lnTo>
                    <a:pt x="4777727" y="3108896"/>
                  </a:lnTo>
                </a:path>
                <a:path w="4777740" h="3108960">
                  <a:moveTo>
                    <a:pt x="0" y="0"/>
                  </a:moveTo>
                  <a:lnTo>
                    <a:pt x="1110475" y="0"/>
                  </a:lnTo>
                </a:path>
                <a:path w="4777740" h="3108960">
                  <a:moveTo>
                    <a:pt x="1110475" y="0"/>
                  </a:moveTo>
                  <a:lnTo>
                    <a:pt x="4777727" y="0"/>
                  </a:lnTo>
                </a:path>
                <a:path w="4777740" h="3108960">
                  <a:moveTo>
                    <a:pt x="0" y="487649"/>
                  </a:moveTo>
                  <a:lnTo>
                    <a:pt x="1110475" y="487649"/>
                  </a:lnTo>
                </a:path>
                <a:path w="4777740" h="3108960">
                  <a:moveTo>
                    <a:pt x="1110475" y="487649"/>
                  </a:moveTo>
                  <a:lnTo>
                    <a:pt x="4777727" y="487649"/>
                  </a:lnTo>
                </a:path>
                <a:path w="4777740" h="3108960">
                  <a:moveTo>
                    <a:pt x="0" y="3108896"/>
                  </a:moveTo>
                  <a:lnTo>
                    <a:pt x="1110475" y="3108896"/>
                  </a:lnTo>
                </a:path>
                <a:path w="4777740" h="3108960">
                  <a:moveTo>
                    <a:pt x="1110475" y="3108896"/>
                  </a:moveTo>
                  <a:lnTo>
                    <a:pt x="4777727" y="3108896"/>
                  </a:lnTo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68563" y="2124623"/>
            <a:ext cx="445579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320675" indent="-3302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Cleaned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databases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considering</a:t>
            </a:r>
            <a:r>
              <a:rPr sz="1600" spc="-3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various  </a:t>
            </a:r>
            <a:r>
              <a:rPr sz="1600" spc="-45" dirty="0">
                <a:solidFill>
                  <a:srgbClr val="424242"/>
                </a:solidFill>
                <a:latin typeface="Trebuchet MS"/>
                <a:cs typeface="Trebuchet MS"/>
              </a:rPr>
              <a:t>factors.</a:t>
            </a:r>
            <a:endParaRPr sz="1600">
              <a:latin typeface="Trebuchet MS"/>
              <a:cs typeface="Trebuchet MS"/>
            </a:endParaRPr>
          </a:p>
          <a:p>
            <a:pPr marL="342900" marR="5080" indent="-330200">
              <a:lnSpc>
                <a:spcPct val="100000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424242"/>
                </a:solidFill>
                <a:latin typeface="Trebuchet MS"/>
                <a:cs typeface="Trebuchet MS"/>
              </a:rPr>
              <a:t>initial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phase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required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redundant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fields 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be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dropped followed </a:t>
            </a:r>
            <a:r>
              <a:rPr sz="1600" spc="30" dirty="0">
                <a:solidFill>
                  <a:srgbClr val="424242"/>
                </a:solidFill>
                <a:latin typeface="Trebuchet MS"/>
                <a:cs typeface="Trebuchet MS"/>
              </a:rPr>
              <a:t>by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dropping </a:t>
            </a:r>
            <a:r>
              <a:rPr sz="1600" spc="50" dirty="0">
                <a:solidFill>
                  <a:srgbClr val="424242"/>
                </a:solidFill>
                <a:latin typeface="Trebuchet MS"/>
                <a:cs typeface="Trebuchet MS"/>
              </a:rPr>
              <a:t>rows 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which had </a:t>
            </a:r>
            <a:r>
              <a:rPr sz="1600" spc="25" dirty="0">
                <a:solidFill>
                  <a:srgbClr val="424242"/>
                </a:solidFill>
                <a:latin typeface="Trebuchet MS"/>
                <a:cs typeface="Trebuchet MS"/>
              </a:rPr>
              <a:t>any</a:t>
            </a:r>
            <a:r>
              <a:rPr sz="1600" spc="-3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null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values.</a:t>
            </a:r>
            <a:endParaRPr sz="1600">
              <a:latin typeface="Trebuchet MS"/>
              <a:cs typeface="Trebuchet MS"/>
            </a:endParaRPr>
          </a:p>
          <a:p>
            <a:pPr marL="342900" marR="65405" indent="-330200">
              <a:lnSpc>
                <a:spcPct val="100000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Data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removal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of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unnecessary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words,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symbols 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characters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2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424242"/>
                </a:solidFill>
                <a:latin typeface="Trebuchet MS"/>
                <a:cs typeface="Trebuchet MS"/>
              </a:rPr>
              <a:t>crucial.</a:t>
            </a:r>
            <a:endParaRPr sz="1600">
              <a:latin typeface="Trebuchet MS"/>
              <a:cs typeface="Trebuchet MS"/>
            </a:endParaRPr>
          </a:p>
          <a:p>
            <a:pPr marL="342900" marR="108585" indent="-330200">
              <a:lnSpc>
                <a:spcPct val="100000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45" dirty="0">
                <a:solidFill>
                  <a:srgbClr val="424242"/>
                </a:solidFill>
                <a:latin typeface="Trebuchet MS"/>
                <a:cs typeface="Trebuchet MS"/>
              </a:rPr>
              <a:t>Special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characteristics </a:t>
            </a:r>
            <a:r>
              <a:rPr sz="1600" spc="-90" dirty="0">
                <a:solidFill>
                  <a:srgbClr val="424242"/>
                </a:solidFill>
                <a:latin typeface="Trebuchet MS"/>
                <a:cs typeface="Trebuchet MS"/>
              </a:rPr>
              <a:t>like, </a:t>
            </a:r>
            <a:r>
              <a:rPr sz="1600" spc="-50" dirty="0">
                <a:solidFill>
                  <a:srgbClr val="424242"/>
                </a:solidFill>
                <a:latin typeface="Trebuchet MS"/>
                <a:cs typeface="Trebuchet MS"/>
              </a:rPr>
              <a:t>and, </a:t>
            </a:r>
            <a:r>
              <a:rPr sz="1600" spc="-120" dirty="0">
                <a:solidFill>
                  <a:srgbClr val="424242"/>
                </a:solidFill>
                <a:latin typeface="Trebuchet MS"/>
                <a:cs typeface="Trebuchet MS"/>
              </a:rPr>
              <a:t>(), </a:t>
            </a:r>
            <a:r>
              <a:rPr sz="1600" spc="-65" dirty="0">
                <a:solidFill>
                  <a:srgbClr val="424242"/>
                </a:solidFill>
                <a:latin typeface="Trebuchet MS"/>
                <a:cs typeface="Trebuchet MS"/>
              </a:rPr>
              <a:t>[] </a:t>
            </a:r>
            <a:r>
              <a:rPr sz="1600" spc="-85" dirty="0">
                <a:solidFill>
                  <a:srgbClr val="424242"/>
                </a:solidFill>
                <a:latin typeface="Trebuchet MS"/>
                <a:cs typeface="Trebuchet MS"/>
              </a:rPr>
              <a:t>{}/'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are 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separated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eliminate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inconsistencies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Trebuchet MS"/>
                <a:cs typeface="Trebuchet MS"/>
              </a:rPr>
              <a:t>by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the 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function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of</a:t>
            </a:r>
            <a:r>
              <a:rPr sz="1600" spc="-1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424242"/>
                </a:solidFill>
                <a:latin typeface="Trebuchet MS"/>
                <a:cs typeface="Trebuchet MS"/>
              </a:rPr>
              <a:t>polarity.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83845" y="629994"/>
            <a:ext cx="2051050" cy="1036955"/>
            <a:chOff x="6483845" y="629994"/>
            <a:chExt cx="2051050" cy="1036955"/>
          </a:xfrm>
        </p:grpSpPr>
        <p:sp>
          <p:nvSpPr>
            <p:cNvPr id="65" name="object 65"/>
            <p:cNvSpPr/>
            <p:nvPr/>
          </p:nvSpPr>
          <p:spPr>
            <a:xfrm>
              <a:off x="6490347" y="896639"/>
              <a:ext cx="1757045" cy="765810"/>
            </a:xfrm>
            <a:custGeom>
              <a:avLst/>
              <a:gdLst/>
              <a:ahLst/>
              <a:cxnLst/>
              <a:rect l="l" t="t" r="r" b="b"/>
              <a:pathLst>
                <a:path w="1757045" h="765810">
                  <a:moveTo>
                    <a:pt x="1675536" y="765524"/>
                  </a:moveTo>
                  <a:lnTo>
                    <a:pt x="81267" y="765524"/>
                  </a:lnTo>
                  <a:lnTo>
                    <a:pt x="49356" y="758987"/>
                  </a:lnTo>
                  <a:lnTo>
                    <a:pt x="23555" y="741321"/>
                  </a:lnTo>
                  <a:lnTo>
                    <a:pt x="6293" y="715439"/>
                  </a:lnTo>
                  <a:lnTo>
                    <a:pt x="0" y="684256"/>
                  </a:lnTo>
                  <a:lnTo>
                    <a:pt x="0" y="81266"/>
                  </a:lnTo>
                  <a:lnTo>
                    <a:pt x="6293" y="49353"/>
                  </a:lnTo>
                  <a:lnTo>
                    <a:pt x="23555" y="23553"/>
                  </a:lnTo>
                  <a:lnTo>
                    <a:pt x="49356" y="6292"/>
                  </a:lnTo>
                  <a:lnTo>
                    <a:pt x="81267" y="0"/>
                  </a:lnTo>
                  <a:lnTo>
                    <a:pt x="1675536" y="0"/>
                  </a:lnTo>
                  <a:lnTo>
                    <a:pt x="1707445" y="6292"/>
                  </a:lnTo>
                  <a:lnTo>
                    <a:pt x="1733242" y="23553"/>
                  </a:lnTo>
                  <a:lnTo>
                    <a:pt x="1750499" y="49353"/>
                  </a:lnTo>
                  <a:lnTo>
                    <a:pt x="1756790" y="81266"/>
                  </a:lnTo>
                  <a:lnTo>
                    <a:pt x="1756790" y="684256"/>
                  </a:lnTo>
                  <a:lnTo>
                    <a:pt x="1750499" y="715439"/>
                  </a:lnTo>
                  <a:lnTo>
                    <a:pt x="1733242" y="741321"/>
                  </a:lnTo>
                  <a:lnTo>
                    <a:pt x="1707445" y="758987"/>
                  </a:lnTo>
                  <a:lnTo>
                    <a:pt x="1675536" y="76552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83845" y="890132"/>
              <a:ext cx="1770380" cy="777240"/>
            </a:xfrm>
            <a:custGeom>
              <a:avLst/>
              <a:gdLst/>
              <a:ahLst/>
              <a:cxnLst/>
              <a:rect l="l" t="t" r="r" b="b"/>
              <a:pathLst>
                <a:path w="1770379" h="777239">
                  <a:moveTo>
                    <a:pt x="1682038" y="776818"/>
                  </a:moveTo>
                  <a:lnTo>
                    <a:pt x="87769" y="776818"/>
                  </a:lnTo>
                  <a:lnTo>
                    <a:pt x="53497" y="770226"/>
                  </a:lnTo>
                  <a:lnTo>
                    <a:pt x="25611" y="752069"/>
                  </a:lnTo>
                  <a:lnTo>
                    <a:pt x="6861" y="724772"/>
                  </a:lnTo>
                  <a:lnTo>
                    <a:pt x="0" y="690763"/>
                  </a:lnTo>
                  <a:lnTo>
                    <a:pt x="0" y="87773"/>
                  </a:lnTo>
                  <a:lnTo>
                    <a:pt x="6861" y="53499"/>
                  </a:lnTo>
                  <a:lnTo>
                    <a:pt x="25611" y="25611"/>
                  </a:lnTo>
                  <a:lnTo>
                    <a:pt x="53497" y="6861"/>
                  </a:lnTo>
                  <a:lnTo>
                    <a:pt x="87769" y="0"/>
                  </a:lnTo>
                  <a:lnTo>
                    <a:pt x="1682038" y="0"/>
                  </a:lnTo>
                  <a:lnTo>
                    <a:pt x="1716310" y="6861"/>
                  </a:lnTo>
                  <a:lnTo>
                    <a:pt x="1725458" y="13012"/>
                  </a:lnTo>
                  <a:lnTo>
                    <a:pt x="87769" y="13012"/>
                  </a:lnTo>
                  <a:lnTo>
                    <a:pt x="58221" y="18979"/>
                  </a:lnTo>
                  <a:lnTo>
                    <a:pt x="34510" y="35155"/>
                  </a:lnTo>
                  <a:lnTo>
                    <a:pt x="18741" y="58949"/>
                  </a:lnTo>
                  <a:lnTo>
                    <a:pt x="13017" y="87773"/>
                  </a:lnTo>
                  <a:lnTo>
                    <a:pt x="13017" y="690763"/>
                  </a:lnTo>
                  <a:lnTo>
                    <a:pt x="18741" y="719531"/>
                  </a:lnTo>
                  <a:lnTo>
                    <a:pt x="34510" y="743333"/>
                  </a:lnTo>
                  <a:lnTo>
                    <a:pt x="58221" y="759541"/>
                  </a:lnTo>
                  <a:lnTo>
                    <a:pt x="87769" y="765528"/>
                  </a:lnTo>
                  <a:lnTo>
                    <a:pt x="1723526" y="765528"/>
                  </a:lnTo>
                  <a:lnTo>
                    <a:pt x="1716310" y="770226"/>
                  </a:lnTo>
                  <a:lnTo>
                    <a:pt x="1682038" y="776818"/>
                  </a:lnTo>
                  <a:close/>
                </a:path>
                <a:path w="1770379" h="777239">
                  <a:moveTo>
                    <a:pt x="1723526" y="765528"/>
                  </a:moveTo>
                  <a:lnTo>
                    <a:pt x="1682038" y="765528"/>
                  </a:lnTo>
                  <a:lnTo>
                    <a:pt x="1711528" y="759541"/>
                  </a:lnTo>
                  <a:lnTo>
                    <a:pt x="1735245" y="743333"/>
                  </a:lnTo>
                  <a:lnTo>
                    <a:pt x="1751047" y="719531"/>
                  </a:lnTo>
                  <a:lnTo>
                    <a:pt x="1756791" y="690763"/>
                  </a:lnTo>
                  <a:lnTo>
                    <a:pt x="1756791" y="87773"/>
                  </a:lnTo>
                  <a:lnTo>
                    <a:pt x="1751047" y="58949"/>
                  </a:lnTo>
                  <a:lnTo>
                    <a:pt x="1735245" y="35155"/>
                  </a:lnTo>
                  <a:lnTo>
                    <a:pt x="1711528" y="18979"/>
                  </a:lnTo>
                  <a:lnTo>
                    <a:pt x="1682038" y="13012"/>
                  </a:lnTo>
                  <a:lnTo>
                    <a:pt x="1725458" y="13012"/>
                  </a:lnTo>
                  <a:lnTo>
                    <a:pt x="1744197" y="25611"/>
                  </a:lnTo>
                  <a:lnTo>
                    <a:pt x="1762947" y="53499"/>
                  </a:lnTo>
                  <a:lnTo>
                    <a:pt x="1769808" y="87773"/>
                  </a:lnTo>
                  <a:lnTo>
                    <a:pt x="1769808" y="690763"/>
                  </a:lnTo>
                  <a:lnTo>
                    <a:pt x="1762947" y="724772"/>
                  </a:lnTo>
                  <a:lnTo>
                    <a:pt x="1744197" y="752069"/>
                  </a:lnTo>
                  <a:lnTo>
                    <a:pt x="1723526" y="76552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90347" y="896639"/>
              <a:ext cx="1757045" cy="161290"/>
            </a:xfrm>
            <a:custGeom>
              <a:avLst/>
              <a:gdLst/>
              <a:ahLst/>
              <a:cxnLst/>
              <a:rect l="l" t="t" r="r" b="b"/>
              <a:pathLst>
                <a:path w="1757045" h="161290">
                  <a:moveTo>
                    <a:pt x="1756790" y="160938"/>
                  </a:moveTo>
                  <a:lnTo>
                    <a:pt x="0" y="160938"/>
                  </a:lnTo>
                  <a:lnTo>
                    <a:pt x="0" y="81266"/>
                  </a:lnTo>
                  <a:lnTo>
                    <a:pt x="6293" y="49353"/>
                  </a:lnTo>
                  <a:lnTo>
                    <a:pt x="23555" y="23553"/>
                  </a:lnTo>
                  <a:lnTo>
                    <a:pt x="49356" y="6292"/>
                  </a:lnTo>
                  <a:lnTo>
                    <a:pt x="81267" y="0"/>
                  </a:lnTo>
                  <a:lnTo>
                    <a:pt x="1675536" y="0"/>
                  </a:lnTo>
                  <a:lnTo>
                    <a:pt x="1707445" y="6292"/>
                  </a:lnTo>
                  <a:lnTo>
                    <a:pt x="1733242" y="23553"/>
                  </a:lnTo>
                  <a:lnTo>
                    <a:pt x="1750499" y="49353"/>
                  </a:lnTo>
                  <a:lnTo>
                    <a:pt x="1756790" y="81266"/>
                  </a:lnTo>
                  <a:lnTo>
                    <a:pt x="1756790" y="160938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83845" y="890132"/>
              <a:ext cx="1770380" cy="173990"/>
            </a:xfrm>
            <a:custGeom>
              <a:avLst/>
              <a:gdLst/>
              <a:ahLst/>
              <a:cxnLst/>
              <a:rect l="l" t="t" r="r" b="b"/>
              <a:pathLst>
                <a:path w="1770379" h="173990">
                  <a:moveTo>
                    <a:pt x="1769808" y="173951"/>
                  </a:moveTo>
                  <a:lnTo>
                    <a:pt x="0" y="173951"/>
                  </a:lnTo>
                  <a:lnTo>
                    <a:pt x="0" y="87772"/>
                  </a:lnTo>
                  <a:lnTo>
                    <a:pt x="6861" y="53498"/>
                  </a:lnTo>
                  <a:lnTo>
                    <a:pt x="25611" y="25611"/>
                  </a:lnTo>
                  <a:lnTo>
                    <a:pt x="53497" y="6861"/>
                  </a:lnTo>
                  <a:lnTo>
                    <a:pt x="87769" y="0"/>
                  </a:lnTo>
                  <a:lnTo>
                    <a:pt x="1682038" y="0"/>
                  </a:lnTo>
                  <a:lnTo>
                    <a:pt x="1716310" y="6861"/>
                  </a:lnTo>
                  <a:lnTo>
                    <a:pt x="1725459" y="13012"/>
                  </a:lnTo>
                  <a:lnTo>
                    <a:pt x="87769" y="13012"/>
                  </a:lnTo>
                  <a:lnTo>
                    <a:pt x="58221" y="18979"/>
                  </a:lnTo>
                  <a:lnTo>
                    <a:pt x="34510" y="35155"/>
                  </a:lnTo>
                  <a:lnTo>
                    <a:pt x="18741" y="58949"/>
                  </a:lnTo>
                  <a:lnTo>
                    <a:pt x="13017" y="87772"/>
                  </a:lnTo>
                  <a:lnTo>
                    <a:pt x="13017" y="160938"/>
                  </a:lnTo>
                  <a:lnTo>
                    <a:pt x="1769808" y="160938"/>
                  </a:lnTo>
                  <a:lnTo>
                    <a:pt x="1769808" y="173951"/>
                  </a:lnTo>
                  <a:close/>
                </a:path>
                <a:path w="1770379" h="173990">
                  <a:moveTo>
                    <a:pt x="1769808" y="160938"/>
                  </a:moveTo>
                  <a:lnTo>
                    <a:pt x="1756791" y="160938"/>
                  </a:lnTo>
                  <a:lnTo>
                    <a:pt x="1756791" y="87772"/>
                  </a:lnTo>
                  <a:lnTo>
                    <a:pt x="1751047" y="58949"/>
                  </a:lnTo>
                  <a:lnTo>
                    <a:pt x="1735245" y="35155"/>
                  </a:lnTo>
                  <a:lnTo>
                    <a:pt x="1711528" y="18979"/>
                  </a:lnTo>
                  <a:lnTo>
                    <a:pt x="1682038" y="13012"/>
                  </a:lnTo>
                  <a:lnTo>
                    <a:pt x="1725459" y="13012"/>
                  </a:lnTo>
                  <a:lnTo>
                    <a:pt x="1744197" y="25611"/>
                  </a:lnTo>
                  <a:lnTo>
                    <a:pt x="1762947" y="53498"/>
                  </a:lnTo>
                  <a:lnTo>
                    <a:pt x="1769808" y="87772"/>
                  </a:lnTo>
                  <a:lnTo>
                    <a:pt x="1769808" y="16093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0527" y="766635"/>
              <a:ext cx="1757045" cy="763905"/>
            </a:xfrm>
            <a:custGeom>
              <a:avLst/>
              <a:gdLst/>
              <a:ahLst/>
              <a:cxnLst/>
              <a:rect l="l" t="t" r="r" b="b"/>
              <a:pathLst>
                <a:path w="1757045" h="763905">
                  <a:moveTo>
                    <a:pt x="1677250" y="763803"/>
                  </a:moveTo>
                  <a:lnTo>
                    <a:pt x="81267" y="763803"/>
                  </a:lnTo>
                  <a:lnTo>
                    <a:pt x="50025" y="757536"/>
                  </a:lnTo>
                  <a:lnTo>
                    <a:pt x="24150" y="740463"/>
                  </a:lnTo>
                  <a:lnTo>
                    <a:pt x="6516" y="715175"/>
                  </a:lnTo>
                  <a:lnTo>
                    <a:pt x="0" y="684263"/>
                  </a:lnTo>
                  <a:lnTo>
                    <a:pt x="0" y="79672"/>
                  </a:lnTo>
                  <a:lnTo>
                    <a:pt x="6516" y="48681"/>
                  </a:lnTo>
                  <a:lnTo>
                    <a:pt x="24150" y="23354"/>
                  </a:lnTo>
                  <a:lnTo>
                    <a:pt x="50025" y="6268"/>
                  </a:lnTo>
                  <a:lnTo>
                    <a:pt x="81267" y="0"/>
                  </a:lnTo>
                  <a:lnTo>
                    <a:pt x="1677250" y="0"/>
                  </a:lnTo>
                  <a:lnTo>
                    <a:pt x="1708185" y="6268"/>
                  </a:lnTo>
                  <a:lnTo>
                    <a:pt x="1733521" y="23354"/>
                  </a:lnTo>
                  <a:lnTo>
                    <a:pt x="1750642" y="48681"/>
                  </a:lnTo>
                  <a:lnTo>
                    <a:pt x="1756930" y="79672"/>
                  </a:lnTo>
                  <a:lnTo>
                    <a:pt x="1756930" y="684263"/>
                  </a:lnTo>
                  <a:lnTo>
                    <a:pt x="1750642" y="715175"/>
                  </a:lnTo>
                  <a:lnTo>
                    <a:pt x="1733521" y="740463"/>
                  </a:lnTo>
                  <a:lnTo>
                    <a:pt x="1708185" y="757536"/>
                  </a:lnTo>
                  <a:lnTo>
                    <a:pt x="1677250" y="763803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05612" y="760129"/>
              <a:ext cx="1768475" cy="777240"/>
            </a:xfrm>
            <a:custGeom>
              <a:avLst/>
              <a:gdLst/>
              <a:ahLst/>
              <a:cxnLst/>
              <a:rect l="l" t="t" r="r" b="b"/>
              <a:pathLst>
                <a:path w="1768475" h="777240">
                  <a:moveTo>
                    <a:pt x="1682165" y="776812"/>
                  </a:moveTo>
                  <a:lnTo>
                    <a:pt x="86182" y="776812"/>
                  </a:lnTo>
                  <a:lnTo>
                    <a:pt x="52828" y="769950"/>
                  </a:lnTo>
                  <a:lnTo>
                    <a:pt x="25412" y="751200"/>
                  </a:lnTo>
                  <a:lnTo>
                    <a:pt x="6836" y="723314"/>
                  </a:lnTo>
                  <a:lnTo>
                    <a:pt x="0" y="689042"/>
                  </a:lnTo>
                  <a:lnTo>
                    <a:pt x="0" y="86179"/>
                  </a:lnTo>
                  <a:lnTo>
                    <a:pt x="6836" y="52770"/>
                  </a:lnTo>
                  <a:lnTo>
                    <a:pt x="25412" y="25362"/>
                  </a:lnTo>
                  <a:lnTo>
                    <a:pt x="52828" y="6817"/>
                  </a:lnTo>
                  <a:lnTo>
                    <a:pt x="86182" y="0"/>
                  </a:lnTo>
                  <a:lnTo>
                    <a:pt x="1682165" y="0"/>
                  </a:lnTo>
                  <a:lnTo>
                    <a:pt x="1715519" y="6817"/>
                  </a:lnTo>
                  <a:lnTo>
                    <a:pt x="1722323" y="11419"/>
                  </a:lnTo>
                  <a:lnTo>
                    <a:pt x="86182" y="11419"/>
                  </a:lnTo>
                  <a:lnTo>
                    <a:pt x="57355" y="17368"/>
                  </a:lnTo>
                  <a:lnTo>
                    <a:pt x="33559" y="33512"/>
                  </a:lnTo>
                  <a:lnTo>
                    <a:pt x="17384" y="57299"/>
                  </a:lnTo>
                  <a:lnTo>
                    <a:pt x="11417" y="86179"/>
                  </a:lnTo>
                  <a:lnTo>
                    <a:pt x="11417" y="689042"/>
                  </a:lnTo>
                  <a:lnTo>
                    <a:pt x="17384" y="718537"/>
                  </a:lnTo>
                  <a:lnTo>
                    <a:pt x="33559" y="742253"/>
                  </a:lnTo>
                  <a:lnTo>
                    <a:pt x="57355" y="758052"/>
                  </a:lnTo>
                  <a:lnTo>
                    <a:pt x="86182" y="763794"/>
                  </a:lnTo>
                  <a:lnTo>
                    <a:pt x="1724521" y="763794"/>
                  </a:lnTo>
                  <a:lnTo>
                    <a:pt x="1715519" y="769950"/>
                  </a:lnTo>
                  <a:lnTo>
                    <a:pt x="1682165" y="776812"/>
                  </a:lnTo>
                  <a:close/>
                </a:path>
                <a:path w="1768475" h="777240">
                  <a:moveTo>
                    <a:pt x="1724521" y="763794"/>
                  </a:moveTo>
                  <a:lnTo>
                    <a:pt x="1682165" y="763794"/>
                  </a:lnTo>
                  <a:lnTo>
                    <a:pt x="1710987" y="758052"/>
                  </a:lnTo>
                  <a:lnTo>
                    <a:pt x="1734783" y="742253"/>
                  </a:lnTo>
                  <a:lnTo>
                    <a:pt x="1750961" y="718537"/>
                  </a:lnTo>
                  <a:lnTo>
                    <a:pt x="1756930" y="689042"/>
                  </a:lnTo>
                  <a:lnTo>
                    <a:pt x="1756930" y="86179"/>
                  </a:lnTo>
                  <a:lnTo>
                    <a:pt x="1750961" y="57299"/>
                  </a:lnTo>
                  <a:lnTo>
                    <a:pt x="1734783" y="33512"/>
                  </a:lnTo>
                  <a:lnTo>
                    <a:pt x="1710987" y="17368"/>
                  </a:lnTo>
                  <a:lnTo>
                    <a:pt x="1682165" y="11419"/>
                  </a:lnTo>
                  <a:lnTo>
                    <a:pt x="1722323" y="11419"/>
                  </a:lnTo>
                  <a:lnTo>
                    <a:pt x="1742935" y="25362"/>
                  </a:lnTo>
                  <a:lnTo>
                    <a:pt x="1761511" y="52770"/>
                  </a:lnTo>
                  <a:lnTo>
                    <a:pt x="1768348" y="86179"/>
                  </a:lnTo>
                  <a:lnTo>
                    <a:pt x="1768348" y="689042"/>
                  </a:lnTo>
                  <a:lnTo>
                    <a:pt x="1761511" y="723314"/>
                  </a:lnTo>
                  <a:lnTo>
                    <a:pt x="1742935" y="751200"/>
                  </a:lnTo>
                  <a:lnTo>
                    <a:pt x="1724521" y="7637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10527" y="766635"/>
              <a:ext cx="1757045" cy="159385"/>
            </a:xfrm>
            <a:custGeom>
              <a:avLst/>
              <a:gdLst/>
              <a:ahLst/>
              <a:cxnLst/>
              <a:rect l="l" t="t" r="r" b="b"/>
              <a:pathLst>
                <a:path w="1757045" h="159384">
                  <a:moveTo>
                    <a:pt x="1756930" y="159212"/>
                  </a:moveTo>
                  <a:lnTo>
                    <a:pt x="0" y="159212"/>
                  </a:lnTo>
                  <a:lnTo>
                    <a:pt x="0" y="79672"/>
                  </a:lnTo>
                  <a:lnTo>
                    <a:pt x="6516" y="48680"/>
                  </a:lnTo>
                  <a:lnTo>
                    <a:pt x="24150" y="23353"/>
                  </a:lnTo>
                  <a:lnTo>
                    <a:pt x="50025" y="6267"/>
                  </a:lnTo>
                  <a:lnTo>
                    <a:pt x="81267" y="0"/>
                  </a:lnTo>
                  <a:lnTo>
                    <a:pt x="1677250" y="0"/>
                  </a:lnTo>
                  <a:lnTo>
                    <a:pt x="1708185" y="6267"/>
                  </a:lnTo>
                  <a:lnTo>
                    <a:pt x="1733521" y="23353"/>
                  </a:lnTo>
                  <a:lnTo>
                    <a:pt x="1750642" y="48680"/>
                  </a:lnTo>
                  <a:lnTo>
                    <a:pt x="1756930" y="79672"/>
                  </a:lnTo>
                  <a:lnTo>
                    <a:pt x="1756930" y="159212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05612" y="760129"/>
              <a:ext cx="1768475" cy="172720"/>
            </a:xfrm>
            <a:custGeom>
              <a:avLst/>
              <a:gdLst/>
              <a:ahLst/>
              <a:cxnLst/>
              <a:rect l="l" t="t" r="r" b="b"/>
              <a:pathLst>
                <a:path w="1768475" h="172719">
                  <a:moveTo>
                    <a:pt x="1768348" y="172225"/>
                  </a:moveTo>
                  <a:lnTo>
                    <a:pt x="0" y="172225"/>
                  </a:lnTo>
                  <a:lnTo>
                    <a:pt x="0" y="86179"/>
                  </a:lnTo>
                  <a:lnTo>
                    <a:pt x="6836" y="52770"/>
                  </a:lnTo>
                  <a:lnTo>
                    <a:pt x="25412" y="25362"/>
                  </a:lnTo>
                  <a:lnTo>
                    <a:pt x="52828" y="6817"/>
                  </a:lnTo>
                  <a:lnTo>
                    <a:pt x="86182" y="0"/>
                  </a:lnTo>
                  <a:lnTo>
                    <a:pt x="1682165" y="0"/>
                  </a:lnTo>
                  <a:lnTo>
                    <a:pt x="1715519" y="6817"/>
                  </a:lnTo>
                  <a:lnTo>
                    <a:pt x="1722323" y="11419"/>
                  </a:lnTo>
                  <a:lnTo>
                    <a:pt x="86182" y="11419"/>
                  </a:lnTo>
                  <a:lnTo>
                    <a:pt x="57355" y="17368"/>
                  </a:lnTo>
                  <a:lnTo>
                    <a:pt x="33559" y="33512"/>
                  </a:lnTo>
                  <a:lnTo>
                    <a:pt x="17384" y="57299"/>
                  </a:lnTo>
                  <a:lnTo>
                    <a:pt x="11417" y="86179"/>
                  </a:lnTo>
                  <a:lnTo>
                    <a:pt x="11417" y="160939"/>
                  </a:lnTo>
                  <a:lnTo>
                    <a:pt x="1768348" y="160939"/>
                  </a:lnTo>
                  <a:lnTo>
                    <a:pt x="1768348" y="172225"/>
                  </a:lnTo>
                  <a:close/>
                </a:path>
                <a:path w="1768475" h="172719">
                  <a:moveTo>
                    <a:pt x="1768348" y="160939"/>
                  </a:moveTo>
                  <a:lnTo>
                    <a:pt x="1756930" y="160939"/>
                  </a:lnTo>
                  <a:lnTo>
                    <a:pt x="1756930" y="86179"/>
                  </a:lnTo>
                  <a:lnTo>
                    <a:pt x="1750961" y="57299"/>
                  </a:lnTo>
                  <a:lnTo>
                    <a:pt x="1734783" y="33512"/>
                  </a:lnTo>
                  <a:lnTo>
                    <a:pt x="1710987" y="17368"/>
                  </a:lnTo>
                  <a:lnTo>
                    <a:pt x="1682165" y="11419"/>
                  </a:lnTo>
                  <a:lnTo>
                    <a:pt x="1722323" y="11419"/>
                  </a:lnTo>
                  <a:lnTo>
                    <a:pt x="1742935" y="25362"/>
                  </a:lnTo>
                  <a:lnTo>
                    <a:pt x="1761511" y="52770"/>
                  </a:lnTo>
                  <a:lnTo>
                    <a:pt x="1768348" y="86179"/>
                  </a:lnTo>
                  <a:lnTo>
                    <a:pt x="1768348" y="16093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3062" y="636501"/>
              <a:ext cx="1757045" cy="764540"/>
            </a:xfrm>
            <a:custGeom>
              <a:avLst/>
              <a:gdLst/>
              <a:ahLst/>
              <a:cxnLst/>
              <a:rect l="l" t="t" r="r" b="b"/>
              <a:pathLst>
                <a:path w="1757045" h="764540">
                  <a:moveTo>
                    <a:pt x="1675663" y="763927"/>
                  </a:moveTo>
                  <a:lnTo>
                    <a:pt x="79679" y="763927"/>
                  </a:lnTo>
                  <a:lnTo>
                    <a:pt x="48740" y="757662"/>
                  </a:lnTo>
                  <a:lnTo>
                    <a:pt x="23404" y="740593"/>
                  </a:lnTo>
                  <a:lnTo>
                    <a:pt x="6286" y="715305"/>
                  </a:lnTo>
                  <a:lnTo>
                    <a:pt x="0" y="684387"/>
                  </a:lnTo>
                  <a:lnTo>
                    <a:pt x="0" y="81267"/>
                  </a:lnTo>
                  <a:lnTo>
                    <a:pt x="6286" y="49410"/>
                  </a:lnTo>
                  <a:lnTo>
                    <a:pt x="23404" y="23603"/>
                  </a:lnTo>
                  <a:lnTo>
                    <a:pt x="48740" y="6311"/>
                  </a:lnTo>
                  <a:lnTo>
                    <a:pt x="79679" y="0"/>
                  </a:lnTo>
                  <a:lnTo>
                    <a:pt x="1675663" y="0"/>
                  </a:lnTo>
                  <a:lnTo>
                    <a:pt x="1706904" y="6311"/>
                  </a:lnTo>
                  <a:lnTo>
                    <a:pt x="1732780" y="23603"/>
                  </a:lnTo>
                  <a:lnTo>
                    <a:pt x="1750413" y="49410"/>
                  </a:lnTo>
                  <a:lnTo>
                    <a:pt x="1756930" y="81267"/>
                  </a:lnTo>
                  <a:lnTo>
                    <a:pt x="1756930" y="684387"/>
                  </a:lnTo>
                  <a:lnTo>
                    <a:pt x="1750413" y="715305"/>
                  </a:lnTo>
                  <a:lnTo>
                    <a:pt x="1732780" y="740593"/>
                  </a:lnTo>
                  <a:lnTo>
                    <a:pt x="1706904" y="757662"/>
                  </a:lnTo>
                  <a:lnTo>
                    <a:pt x="1675663" y="763927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6560" y="629994"/>
              <a:ext cx="1768475" cy="777240"/>
            </a:xfrm>
            <a:custGeom>
              <a:avLst/>
              <a:gdLst/>
              <a:ahLst/>
              <a:cxnLst/>
              <a:rect l="l" t="t" r="r" b="b"/>
              <a:pathLst>
                <a:path w="1768475" h="777240">
                  <a:moveTo>
                    <a:pt x="1682165" y="776949"/>
                  </a:moveTo>
                  <a:lnTo>
                    <a:pt x="86182" y="776949"/>
                  </a:lnTo>
                  <a:lnTo>
                    <a:pt x="52828" y="770114"/>
                  </a:lnTo>
                  <a:lnTo>
                    <a:pt x="25412" y="751552"/>
                  </a:lnTo>
                  <a:lnTo>
                    <a:pt x="6836" y="724174"/>
                  </a:lnTo>
                  <a:lnTo>
                    <a:pt x="0" y="690893"/>
                  </a:lnTo>
                  <a:lnTo>
                    <a:pt x="0" y="87773"/>
                  </a:lnTo>
                  <a:lnTo>
                    <a:pt x="6836" y="53499"/>
                  </a:lnTo>
                  <a:lnTo>
                    <a:pt x="25412" y="25611"/>
                  </a:lnTo>
                  <a:lnTo>
                    <a:pt x="52828" y="6861"/>
                  </a:lnTo>
                  <a:lnTo>
                    <a:pt x="86182" y="0"/>
                  </a:lnTo>
                  <a:lnTo>
                    <a:pt x="1682165" y="0"/>
                  </a:lnTo>
                  <a:lnTo>
                    <a:pt x="1716187" y="6861"/>
                  </a:lnTo>
                  <a:lnTo>
                    <a:pt x="1725157" y="13013"/>
                  </a:lnTo>
                  <a:lnTo>
                    <a:pt x="86182" y="13013"/>
                  </a:lnTo>
                  <a:lnTo>
                    <a:pt x="57355" y="18756"/>
                  </a:lnTo>
                  <a:lnTo>
                    <a:pt x="33559" y="34558"/>
                  </a:lnTo>
                  <a:lnTo>
                    <a:pt x="17384" y="58277"/>
                  </a:lnTo>
                  <a:lnTo>
                    <a:pt x="11417" y="87773"/>
                  </a:lnTo>
                  <a:lnTo>
                    <a:pt x="11417" y="690893"/>
                  </a:lnTo>
                  <a:lnTo>
                    <a:pt x="17384" y="719662"/>
                  </a:lnTo>
                  <a:lnTo>
                    <a:pt x="33559" y="743464"/>
                  </a:lnTo>
                  <a:lnTo>
                    <a:pt x="57355" y="759672"/>
                  </a:lnTo>
                  <a:lnTo>
                    <a:pt x="86182" y="765658"/>
                  </a:lnTo>
                  <a:lnTo>
                    <a:pt x="1722749" y="765658"/>
                  </a:lnTo>
                  <a:lnTo>
                    <a:pt x="1716187" y="770114"/>
                  </a:lnTo>
                  <a:lnTo>
                    <a:pt x="1682165" y="776949"/>
                  </a:lnTo>
                  <a:close/>
                </a:path>
                <a:path w="1768475" h="777240">
                  <a:moveTo>
                    <a:pt x="1722749" y="765658"/>
                  </a:moveTo>
                  <a:lnTo>
                    <a:pt x="1682165" y="765658"/>
                  </a:lnTo>
                  <a:lnTo>
                    <a:pt x="1710985" y="759672"/>
                  </a:lnTo>
                  <a:lnTo>
                    <a:pt x="1734777" y="743464"/>
                  </a:lnTo>
                  <a:lnTo>
                    <a:pt x="1750951" y="719662"/>
                  </a:lnTo>
                  <a:lnTo>
                    <a:pt x="1756918" y="690893"/>
                  </a:lnTo>
                  <a:lnTo>
                    <a:pt x="1756918" y="87773"/>
                  </a:lnTo>
                  <a:lnTo>
                    <a:pt x="1750951" y="58277"/>
                  </a:lnTo>
                  <a:lnTo>
                    <a:pt x="1734777" y="34558"/>
                  </a:lnTo>
                  <a:lnTo>
                    <a:pt x="1710985" y="18756"/>
                  </a:lnTo>
                  <a:lnTo>
                    <a:pt x="1682165" y="13013"/>
                  </a:lnTo>
                  <a:lnTo>
                    <a:pt x="1725157" y="13013"/>
                  </a:lnTo>
                  <a:lnTo>
                    <a:pt x="1743524" y="25611"/>
                  </a:lnTo>
                  <a:lnTo>
                    <a:pt x="1761723" y="53499"/>
                  </a:lnTo>
                  <a:lnTo>
                    <a:pt x="1768335" y="87773"/>
                  </a:lnTo>
                  <a:lnTo>
                    <a:pt x="1768335" y="690893"/>
                  </a:lnTo>
                  <a:lnTo>
                    <a:pt x="1761723" y="724174"/>
                  </a:lnTo>
                  <a:lnTo>
                    <a:pt x="1743524" y="751552"/>
                  </a:lnTo>
                  <a:lnTo>
                    <a:pt x="1722749" y="76565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3062" y="636501"/>
              <a:ext cx="1757045" cy="161290"/>
            </a:xfrm>
            <a:custGeom>
              <a:avLst/>
              <a:gdLst/>
              <a:ahLst/>
              <a:cxnLst/>
              <a:rect l="l" t="t" r="r" b="b"/>
              <a:pathLst>
                <a:path w="1757045" h="161290">
                  <a:moveTo>
                    <a:pt x="1756930" y="161071"/>
                  </a:moveTo>
                  <a:lnTo>
                    <a:pt x="0" y="161071"/>
                  </a:lnTo>
                  <a:lnTo>
                    <a:pt x="0" y="81266"/>
                  </a:lnTo>
                  <a:lnTo>
                    <a:pt x="6286" y="49409"/>
                  </a:lnTo>
                  <a:lnTo>
                    <a:pt x="23404" y="23603"/>
                  </a:lnTo>
                  <a:lnTo>
                    <a:pt x="48740" y="6311"/>
                  </a:lnTo>
                  <a:lnTo>
                    <a:pt x="79679" y="0"/>
                  </a:lnTo>
                  <a:lnTo>
                    <a:pt x="1675663" y="0"/>
                  </a:lnTo>
                  <a:lnTo>
                    <a:pt x="1706904" y="6311"/>
                  </a:lnTo>
                  <a:lnTo>
                    <a:pt x="1732780" y="23603"/>
                  </a:lnTo>
                  <a:lnTo>
                    <a:pt x="1750413" y="49409"/>
                  </a:lnTo>
                  <a:lnTo>
                    <a:pt x="1756930" y="81266"/>
                  </a:lnTo>
                  <a:lnTo>
                    <a:pt x="1756930" y="161071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66560" y="629995"/>
              <a:ext cx="1768475" cy="474980"/>
            </a:xfrm>
            <a:custGeom>
              <a:avLst/>
              <a:gdLst/>
              <a:ahLst/>
              <a:cxnLst/>
              <a:rect l="l" t="t" r="r" b="b"/>
              <a:pathLst>
                <a:path w="1768475" h="474980">
                  <a:moveTo>
                    <a:pt x="636917" y="448233"/>
                  </a:moveTo>
                  <a:lnTo>
                    <a:pt x="504482" y="448233"/>
                  </a:lnTo>
                  <a:lnTo>
                    <a:pt x="504482" y="316153"/>
                  </a:lnTo>
                  <a:lnTo>
                    <a:pt x="477761" y="316153"/>
                  </a:lnTo>
                  <a:lnTo>
                    <a:pt x="477761" y="448233"/>
                  </a:lnTo>
                  <a:lnTo>
                    <a:pt x="345325" y="448233"/>
                  </a:lnTo>
                  <a:lnTo>
                    <a:pt x="345325" y="474903"/>
                  </a:lnTo>
                  <a:lnTo>
                    <a:pt x="636917" y="474903"/>
                  </a:lnTo>
                  <a:lnTo>
                    <a:pt x="636917" y="448233"/>
                  </a:lnTo>
                  <a:close/>
                </a:path>
                <a:path w="1768475" h="474980">
                  <a:moveTo>
                    <a:pt x="1768335" y="87782"/>
                  </a:moveTo>
                  <a:lnTo>
                    <a:pt x="1761718" y="53505"/>
                  </a:lnTo>
                  <a:lnTo>
                    <a:pt x="1756918" y="46151"/>
                  </a:lnTo>
                  <a:lnTo>
                    <a:pt x="1756918" y="87782"/>
                  </a:lnTo>
                  <a:lnTo>
                    <a:pt x="1756918" y="161074"/>
                  </a:lnTo>
                  <a:lnTo>
                    <a:pt x="11417" y="161074"/>
                  </a:lnTo>
                  <a:lnTo>
                    <a:pt x="11417" y="87782"/>
                  </a:lnTo>
                  <a:lnTo>
                    <a:pt x="17373" y="58280"/>
                  </a:lnTo>
                  <a:lnTo>
                    <a:pt x="33553" y="34569"/>
                  </a:lnTo>
                  <a:lnTo>
                    <a:pt x="57353" y="18757"/>
                  </a:lnTo>
                  <a:lnTo>
                    <a:pt x="86182" y="13017"/>
                  </a:lnTo>
                  <a:lnTo>
                    <a:pt x="1682165" y="13017"/>
                  </a:lnTo>
                  <a:lnTo>
                    <a:pt x="1710982" y="18757"/>
                  </a:lnTo>
                  <a:lnTo>
                    <a:pt x="1734769" y="34569"/>
                  </a:lnTo>
                  <a:lnTo>
                    <a:pt x="1750949" y="58280"/>
                  </a:lnTo>
                  <a:lnTo>
                    <a:pt x="1756918" y="87782"/>
                  </a:lnTo>
                  <a:lnTo>
                    <a:pt x="1756918" y="46151"/>
                  </a:lnTo>
                  <a:lnTo>
                    <a:pt x="1743519" y="25615"/>
                  </a:lnTo>
                  <a:lnTo>
                    <a:pt x="1725155" y="13017"/>
                  </a:lnTo>
                  <a:lnTo>
                    <a:pt x="1716176" y="6870"/>
                  </a:lnTo>
                  <a:lnTo>
                    <a:pt x="1682165" y="0"/>
                  </a:lnTo>
                  <a:lnTo>
                    <a:pt x="86182" y="0"/>
                  </a:lnTo>
                  <a:lnTo>
                    <a:pt x="52819" y="6870"/>
                  </a:lnTo>
                  <a:lnTo>
                    <a:pt x="25400" y="25615"/>
                  </a:lnTo>
                  <a:lnTo>
                    <a:pt x="6832" y="53505"/>
                  </a:lnTo>
                  <a:lnTo>
                    <a:pt x="0" y="87782"/>
                  </a:lnTo>
                  <a:lnTo>
                    <a:pt x="0" y="172364"/>
                  </a:lnTo>
                  <a:lnTo>
                    <a:pt x="1768335" y="172364"/>
                  </a:lnTo>
                  <a:lnTo>
                    <a:pt x="1768335" y="161074"/>
                  </a:lnTo>
                  <a:lnTo>
                    <a:pt x="1768335" y="8778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44794" y="979216"/>
              <a:ext cx="225637" cy="259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24077" y="946149"/>
              <a:ext cx="292100" cy="158750"/>
            </a:xfrm>
            <a:custGeom>
              <a:avLst/>
              <a:gdLst/>
              <a:ahLst/>
              <a:cxnLst/>
              <a:rect l="l" t="t" r="r" b="b"/>
              <a:pathLst>
                <a:path w="292100" h="158750">
                  <a:moveTo>
                    <a:pt x="291604" y="132080"/>
                  </a:moveTo>
                  <a:lnTo>
                    <a:pt x="159156" y="132080"/>
                  </a:lnTo>
                  <a:lnTo>
                    <a:pt x="159156" y="0"/>
                  </a:lnTo>
                  <a:lnTo>
                    <a:pt x="132448" y="0"/>
                  </a:lnTo>
                  <a:lnTo>
                    <a:pt x="132448" y="132080"/>
                  </a:lnTo>
                  <a:lnTo>
                    <a:pt x="0" y="132080"/>
                  </a:lnTo>
                  <a:lnTo>
                    <a:pt x="0" y="158750"/>
                  </a:lnTo>
                  <a:lnTo>
                    <a:pt x="291604" y="158750"/>
                  </a:lnTo>
                  <a:lnTo>
                    <a:pt x="291604" y="13208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56983" y="979214"/>
              <a:ext cx="225646" cy="2590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36281" y="946149"/>
              <a:ext cx="292100" cy="158750"/>
            </a:xfrm>
            <a:custGeom>
              <a:avLst/>
              <a:gdLst/>
              <a:ahLst/>
              <a:cxnLst/>
              <a:rect l="l" t="t" r="r" b="b"/>
              <a:pathLst>
                <a:path w="292100" h="158750">
                  <a:moveTo>
                    <a:pt x="291604" y="132080"/>
                  </a:moveTo>
                  <a:lnTo>
                    <a:pt x="159156" y="132080"/>
                  </a:lnTo>
                  <a:lnTo>
                    <a:pt x="159156" y="0"/>
                  </a:lnTo>
                  <a:lnTo>
                    <a:pt x="132435" y="0"/>
                  </a:lnTo>
                  <a:lnTo>
                    <a:pt x="132435" y="132080"/>
                  </a:lnTo>
                  <a:lnTo>
                    <a:pt x="0" y="132080"/>
                  </a:lnTo>
                  <a:lnTo>
                    <a:pt x="0" y="158750"/>
                  </a:lnTo>
                  <a:lnTo>
                    <a:pt x="291604" y="158750"/>
                  </a:lnTo>
                  <a:lnTo>
                    <a:pt x="291604" y="13208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69182" y="979221"/>
              <a:ext cx="225637" cy="259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/>
          <p:nvPr/>
        </p:nvSpPr>
        <p:spPr>
          <a:xfrm>
            <a:off x="6007100" y="2222500"/>
            <a:ext cx="3007652" cy="19855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43998" cy="476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0" y="3700774"/>
            <a:ext cx="1271905" cy="1442720"/>
            <a:chOff x="0" y="3700774"/>
            <a:chExt cx="1271905" cy="1442720"/>
          </a:xfrm>
        </p:grpSpPr>
        <p:sp>
          <p:nvSpPr>
            <p:cNvPr id="44" name="object 44"/>
            <p:cNvSpPr/>
            <p:nvPr/>
          </p:nvSpPr>
          <p:spPr>
            <a:xfrm>
              <a:off x="0" y="3700779"/>
              <a:ext cx="1271905" cy="1442720"/>
            </a:xfrm>
            <a:custGeom>
              <a:avLst/>
              <a:gdLst/>
              <a:ahLst/>
              <a:cxnLst/>
              <a:rect l="l" t="t" r="r" b="b"/>
              <a:pathLst>
                <a:path w="1271905" h="1442720">
                  <a:moveTo>
                    <a:pt x="1271828" y="1278661"/>
                  </a:moveTo>
                  <a:lnTo>
                    <a:pt x="1224813" y="1275740"/>
                  </a:lnTo>
                  <a:lnTo>
                    <a:pt x="1179512" y="1267206"/>
                  </a:lnTo>
                  <a:lnTo>
                    <a:pt x="1136307" y="1253426"/>
                  </a:lnTo>
                  <a:lnTo>
                    <a:pt x="1095527" y="1234732"/>
                  </a:lnTo>
                  <a:lnTo>
                    <a:pt x="1057529" y="1211491"/>
                  </a:lnTo>
                  <a:lnTo>
                    <a:pt x="1022680" y="1184059"/>
                  </a:lnTo>
                  <a:lnTo>
                    <a:pt x="991323" y="1152766"/>
                  </a:lnTo>
                  <a:lnTo>
                    <a:pt x="963815" y="1117981"/>
                  </a:lnTo>
                  <a:lnTo>
                    <a:pt x="940523" y="1080033"/>
                  </a:lnTo>
                  <a:lnTo>
                    <a:pt x="921778" y="1039304"/>
                  </a:lnTo>
                  <a:lnTo>
                    <a:pt x="907961" y="996137"/>
                  </a:lnTo>
                  <a:lnTo>
                    <a:pt x="899401" y="950874"/>
                  </a:lnTo>
                  <a:lnTo>
                    <a:pt x="896480" y="903871"/>
                  </a:lnTo>
                  <a:lnTo>
                    <a:pt x="896480" y="852817"/>
                  </a:lnTo>
                  <a:lnTo>
                    <a:pt x="849452" y="849884"/>
                  </a:lnTo>
                  <a:lnTo>
                    <a:pt x="804189" y="841362"/>
                  </a:lnTo>
                  <a:lnTo>
                    <a:pt x="761022" y="827570"/>
                  </a:lnTo>
                  <a:lnTo>
                    <a:pt x="720293" y="808875"/>
                  </a:lnTo>
                  <a:lnTo>
                    <a:pt x="682358" y="785609"/>
                  </a:lnTo>
                  <a:lnTo>
                    <a:pt x="647560" y="758151"/>
                  </a:lnTo>
                  <a:lnTo>
                    <a:pt x="616280" y="726821"/>
                  </a:lnTo>
                  <a:lnTo>
                    <a:pt x="588835" y="691997"/>
                  </a:lnTo>
                  <a:lnTo>
                    <a:pt x="565594" y="653999"/>
                  </a:lnTo>
                  <a:lnTo>
                    <a:pt x="546900" y="613206"/>
                  </a:lnTo>
                  <a:lnTo>
                    <a:pt x="533120" y="569950"/>
                  </a:lnTo>
                  <a:lnTo>
                    <a:pt x="524586" y="524586"/>
                  </a:lnTo>
                  <a:lnTo>
                    <a:pt x="521677" y="477456"/>
                  </a:lnTo>
                  <a:lnTo>
                    <a:pt x="521677" y="426415"/>
                  </a:lnTo>
                  <a:lnTo>
                    <a:pt x="477989" y="424129"/>
                  </a:lnTo>
                  <a:lnTo>
                    <a:pt x="432282" y="415950"/>
                  </a:lnTo>
                  <a:lnTo>
                    <a:pt x="388696" y="402399"/>
                  </a:lnTo>
                  <a:lnTo>
                    <a:pt x="347560" y="383870"/>
                  </a:lnTo>
                  <a:lnTo>
                    <a:pt x="309245" y="360692"/>
                  </a:lnTo>
                  <a:lnTo>
                    <a:pt x="274104" y="333235"/>
                  </a:lnTo>
                  <a:lnTo>
                    <a:pt x="242493" y="301866"/>
                  </a:lnTo>
                  <a:lnTo>
                    <a:pt x="214757" y="266954"/>
                  </a:lnTo>
                  <a:lnTo>
                    <a:pt x="191274" y="228828"/>
                  </a:lnTo>
                  <a:lnTo>
                    <a:pt x="172389" y="187871"/>
                  </a:lnTo>
                  <a:lnTo>
                    <a:pt x="158457" y="144449"/>
                  </a:lnTo>
                  <a:lnTo>
                    <a:pt x="149834" y="98907"/>
                  </a:lnTo>
                  <a:lnTo>
                    <a:pt x="146888" y="51612"/>
                  </a:lnTo>
                  <a:lnTo>
                    <a:pt x="146888" y="0"/>
                  </a:lnTo>
                  <a:lnTo>
                    <a:pt x="0" y="0"/>
                  </a:lnTo>
                  <a:lnTo>
                    <a:pt x="0" y="1267777"/>
                  </a:lnTo>
                  <a:lnTo>
                    <a:pt x="3886" y="1268844"/>
                  </a:lnTo>
                  <a:lnTo>
                    <a:pt x="44450" y="1275448"/>
                  </a:lnTo>
                  <a:lnTo>
                    <a:pt x="44284" y="1278661"/>
                  </a:lnTo>
                  <a:lnTo>
                    <a:pt x="46786" y="1325181"/>
                  </a:lnTo>
                  <a:lnTo>
                    <a:pt x="54114" y="1370253"/>
                  </a:lnTo>
                  <a:lnTo>
                    <a:pt x="66027" y="1413586"/>
                  </a:lnTo>
                  <a:lnTo>
                    <a:pt x="77457" y="1442720"/>
                  </a:lnTo>
                  <a:lnTo>
                    <a:pt x="470687" y="1442720"/>
                  </a:lnTo>
                  <a:lnTo>
                    <a:pt x="863371" y="1442720"/>
                  </a:lnTo>
                  <a:lnTo>
                    <a:pt x="1271828" y="1442720"/>
                  </a:lnTo>
                  <a:lnTo>
                    <a:pt x="1271828" y="1278661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801186"/>
              <a:ext cx="1171575" cy="1342390"/>
            </a:xfrm>
            <a:custGeom>
              <a:avLst/>
              <a:gdLst/>
              <a:ahLst/>
              <a:cxnLst/>
              <a:rect l="l" t="t" r="r" b="b"/>
              <a:pathLst>
                <a:path w="1171575" h="1342389">
                  <a:moveTo>
                    <a:pt x="1171473" y="1279207"/>
                  </a:moveTo>
                  <a:lnTo>
                    <a:pt x="1124343" y="1276273"/>
                  </a:lnTo>
                  <a:lnTo>
                    <a:pt x="1078979" y="1267714"/>
                  </a:lnTo>
                  <a:lnTo>
                    <a:pt x="1035723" y="1253896"/>
                  </a:lnTo>
                  <a:lnTo>
                    <a:pt x="994930" y="1235151"/>
                  </a:lnTo>
                  <a:lnTo>
                    <a:pt x="956945" y="1211846"/>
                  </a:lnTo>
                  <a:lnTo>
                    <a:pt x="922108" y="1184338"/>
                  </a:lnTo>
                  <a:lnTo>
                    <a:pt x="890790" y="1152982"/>
                  </a:lnTo>
                  <a:lnTo>
                    <a:pt x="863320" y="1118120"/>
                  </a:lnTo>
                  <a:lnTo>
                    <a:pt x="840066" y="1080122"/>
                  </a:lnTo>
                  <a:lnTo>
                    <a:pt x="821372" y="1039342"/>
                  </a:lnTo>
                  <a:lnTo>
                    <a:pt x="807580" y="996124"/>
                  </a:lnTo>
                  <a:lnTo>
                    <a:pt x="799058" y="950823"/>
                  </a:lnTo>
                  <a:lnTo>
                    <a:pt x="796137" y="903820"/>
                  </a:lnTo>
                  <a:lnTo>
                    <a:pt x="796137" y="852805"/>
                  </a:lnTo>
                  <a:lnTo>
                    <a:pt x="749109" y="849884"/>
                  </a:lnTo>
                  <a:lnTo>
                    <a:pt x="703834" y="841349"/>
                  </a:lnTo>
                  <a:lnTo>
                    <a:pt x="660654" y="827557"/>
                  </a:lnTo>
                  <a:lnTo>
                    <a:pt x="619912" y="808863"/>
                  </a:lnTo>
                  <a:lnTo>
                    <a:pt x="581977" y="785609"/>
                  </a:lnTo>
                  <a:lnTo>
                    <a:pt x="547179" y="758139"/>
                  </a:lnTo>
                  <a:lnTo>
                    <a:pt x="515886" y="726821"/>
                  </a:lnTo>
                  <a:lnTo>
                    <a:pt x="488442" y="691984"/>
                  </a:lnTo>
                  <a:lnTo>
                    <a:pt x="465201" y="653999"/>
                  </a:lnTo>
                  <a:lnTo>
                    <a:pt x="446506" y="613194"/>
                  </a:lnTo>
                  <a:lnTo>
                    <a:pt x="432727" y="569937"/>
                  </a:lnTo>
                  <a:lnTo>
                    <a:pt x="424192" y="524573"/>
                  </a:lnTo>
                  <a:lnTo>
                    <a:pt x="421284" y="477456"/>
                  </a:lnTo>
                  <a:lnTo>
                    <a:pt x="421284" y="426402"/>
                  </a:lnTo>
                  <a:lnTo>
                    <a:pt x="377634" y="424129"/>
                  </a:lnTo>
                  <a:lnTo>
                    <a:pt x="331914" y="415937"/>
                  </a:lnTo>
                  <a:lnTo>
                    <a:pt x="288277" y="402399"/>
                  </a:lnTo>
                  <a:lnTo>
                    <a:pt x="247103" y="383857"/>
                  </a:lnTo>
                  <a:lnTo>
                    <a:pt x="208724" y="360680"/>
                  </a:lnTo>
                  <a:lnTo>
                    <a:pt x="173507" y="333235"/>
                  </a:lnTo>
                  <a:lnTo>
                    <a:pt x="141820" y="301866"/>
                  </a:lnTo>
                  <a:lnTo>
                    <a:pt x="114020" y="266928"/>
                  </a:lnTo>
                  <a:lnTo>
                    <a:pt x="90474" y="228815"/>
                  </a:lnTo>
                  <a:lnTo>
                    <a:pt x="71526" y="187845"/>
                  </a:lnTo>
                  <a:lnTo>
                    <a:pt x="57543" y="144411"/>
                  </a:lnTo>
                  <a:lnTo>
                    <a:pt x="48895" y="98869"/>
                  </a:lnTo>
                  <a:lnTo>
                    <a:pt x="45935" y="51562"/>
                  </a:lnTo>
                  <a:lnTo>
                    <a:pt x="45935" y="0"/>
                  </a:lnTo>
                  <a:lnTo>
                    <a:pt x="0" y="0"/>
                  </a:lnTo>
                  <a:lnTo>
                    <a:pt x="0" y="1279194"/>
                  </a:lnTo>
                  <a:lnTo>
                    <a:pt x="370293" y="1279194"/>
                  </a:lnTo>
                  <a:lnTo>
                    <a:pt x="370293" y="1342313"/>
                  </a:lnTo>
                  <a:lnTo>
                    <a:pt x="790829" y="1342313"/>
                  </a:lnTo>
                  <a:lnTo>
                    <a:pt x="1171473" y="1342313"/>
                  </a:lnTo>
                  <a:lnTo>
                    <a:pt x="1171473" y="1279207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940300" y="2702047"/>
            <a:ext cx="4203700" cy="2441575"/>
            <a:chOff x="4940300" y="2702047"/>
            <a:chExt cx="4203700" cy="2441575"/>
          </a:xfrm>
        </p:grpSpPr>
        <p:sp>
          <p:nvSpPr>
            <p:cNvPr id="47" name="object 47"/>
            <p:cNvSpPr/>
            <p:nvPr/>
          </p:nvSpPr>
          <p:spPr>
            <a:xfrm>
              <a:off x="6732930" y="2702051"/>
              <a:ext cx="2411095" cy="2441575"/>
            </a:xfrm>
            <a:custGeom>
              <a:avLst/>
              <a:gdLst/>
              <a:ahLst/>
              <a:cxnLst/>
              <a:rect l="l" t="t" r="r" b="b"/>
              <a:pathLst>
                <a:path w="2411095" h="2441575">
                  <a:moveTo>
                    <a:pt x="2411069" y="0"/>
                  </a:moveTo>
                  <a:lnTo>
                    <a:pt x="2364257" y="4749"/>
                  </a:lnTo>
                  <a:lnTo>
                    <a:pt x="2315934" y="12954"/>
                  </a:lnTo>
                  <a:lnTo>
                    <a:pt x="2268753" y="24244"/>
                  </a:lnTo>
                  <a:lnTo>
                    <a:pt x="2222804" y="38531"/>
                  </a:lnTo>
                  <a:lnTo>
                    <a:pt x="2178189" y="55689"/>
                  </a:lnTo>
                  <a:lnTo>
                    <a:pt x="2135047" y="75615"/>
                  </a:lnTo>
                  <a:lnTo>
                    <a:pt x="2093455" y="98196"/>
                  </a:lnTo>
                  <a:lnTo>
                    <a:pt x="2053539" y="123329"/>
                  </a:lnTo>
                  <a:lnTo>
                    <a:pt x="2015413" y="150888"/>
                  </a:lnTo>
                  <a:lnTo>
                    <a:pt x="1979180" y="180784"/>
                  </a:lnTo>
                  <a:lnTo>
                    <a:pt x="1944954" y="212915"/>
                  </a:lnTo>
                  <a:lnTo>
                    <a:pt x="1912835" y="247142"/>
                  </a:lnTo>
                  <a:lnTo>
                    <a:pt x="1882927" y="283375"/>
                  </a:lnTo>
                  <a:lnTo>
                    <a:pt x="1855368" y="321500"/>
                  </a:lnTo>
                  <a:lnTo>
                    <a:pt x="1830235" y="361416"/>
                  </a:lnTo>
                  <a:lnTo>
                    <a:pt x="1807654" y="403009"/>
                  </a:lnTo>
                  <a:lnTo>
                    <a:pt x="1787728" y="446151"/>
                  </a:lnTo>
                  <a:lnTo>
                    <a:pt x="1770557" y="490766"/>
                  </a:lnTo>
                  <a:lnTo>
                    <a:pt x="1756270" y="536727"/>
                  </a:lnTo>
                  <a:lnTo>
                    <a:pt x="1744967" y="583920"/>
                  </a:lnTo>
                  <a:lnTo>
                    <a:pt x="1736750" y="632244"/>
                  </a:lnTo>
                  <a:lnTo>
                    <a:pt x="1731733" y="681596"/>
                  </a:lnTo>
                  <a:lnTo>
                    <a:pt x="1730032" y="731850"/>
                  </a:lnTo>
                  <a:lnTo>
                    <a:pt x="1728774" y="782878"/>
                  </a:lnTo>
                  <a:lnTo>
                    <a:pt x="1725295" y="833310"/>
                  </a:lnTo>
                  <a:lnTo>
                    <a:pt x="1719618" y="883094"/>
                  </a:lnTo>
                  <a:lnTo>
                    <a:pt x="1711782" y="932205"/>
                  </a:lnTo>
                  <a:lnTo>
                    <a:pt x="1701838" y="980567"/>
                  </a:lnTo>
                  <a:lnTo>
                    <a:pt x="1689836" y="1028141"/>
                  </a:lnTo>
                  <a:lnTo>
                    <a:pt x="1675828" y="1074889"/>
                  </a:lnTo>
                  <a:lnTo>
                    <a:pt x="1659851" y="1120749"/>
                  </a:lnTo>
                  <a:lnTo>
                    <a:pt x="1641970" y="1165669"/>
                  </a:lnTo>
                  <a:lnTo>
                    <a:pt x="1622221" y="1209624"/>
                  </a:lnTo>
                  <a:lnTo>
                    <a:pt x="1600657" y="1252537"/>
                  </a:lnTo>
                  <a:lnTo>
                    <a:pt x="1577327" y="1294371"/>
                  </a:lnTo>
                  <a:lnTo>
                    <a:pt x="1552282" y="1335074"/>
                  </a:lnTo>
                  <a:lnTo>
                    <a:pt x="1525574" y="1374609"/>
                  </a:lnTo>
                  <a:lnTo>
                    <a:pt x="1497228" y="1412913"/>
                  </a:lnTo>
                  <a:lnTo>
                    <a:pt x="1467332" y="1449933"/>
                  </a:lnTo>
                  <a:lnTo>
                    <a:pt x="1413446" y="1496695"/>
                  </a:lnTo>
                  <a:lnTo>
                    <a:pt x="1375117" y="1525054"/>
                  </a:lnTo>
                  <a:lnTo>
                    <a:pt x="1335570" y="1551787"/>
                  </a:lnTo>
                  <a:lnTo>
                    <a:pt x="1294841" y="1576857"/>
                  </a:lnTo>
                  <a:lnTo>
                    <a:pt x="1252982" y="1600212"/>
                  </a:lnTo>
                  <a:lnTo>
                    <a:pt x="1210043" y="1621802"/>
                  </a:lnTo>
                  <a:lnTo>
                    <a:pt x="1166075" y="1641576"/>
                  </a:lnTo>
                  <a:lnTo>
                    <a:pt x="1121130" y="1659470"/>
                  </a:lnTo>
                  <a:lnTo>
                    <a:pt x="1075245" y="1675472"/>
                  </a:lnTo>
                  <a:lnTo>
                    <a:pt x="1028484" y="1689493"/>
                  </a:lnTo>
                  <a:lnTo>
                    <a:pt x="980884" y="1701520"/>
                  </a:lnTo>
                  <a:lnTo>
                    <a:pt x="932510" y="1711477"/>
                  </a:lnTo>
                  <a:lnTo>
                    <a:pt x="883386" y="1719326"/>
                  </a:lnTo>
                  <a:lnTo>
                    <a:pt x="833589" y="1725015"/>
                  </a:lnTo>
                  <a:lnTo>
                    <a:pt x="783158" y="1728495"/>
                  </a:lnTo>
                  <a:lnTo>
                    <a:pt x="732142" y="1729714"/>
                  </a:lnTo>
                  <a:lnTo>
                    <a:pt x="682015" y="1731314"/>
                  </a:lnTo>
                  <a:lnTo>
                    <a:pt x="632790" y="1736217"/>
                  </a:lnTo>
                  <a:lnTo>
                    <a:pt x="584568" y="1744332"/>
                  </a:lnTo>
                  <a:lnTo>
                    <a:pt x="537464" y="1755533"/>
                  </a:lnTo>
                  <a:lnTo>
                    <a:pt x="491591" y="1769745"/>
                  </a:lnTo>
                  <a:lnTo>
                    <a:pt x="447052" y="1786839"/>
                  </a:lnTo>
                  <a:lnTo>
                    <a:pt x="403961" y="1806702"/>
                  </a:lnTo>
                  <a:lnTo>
                    <a:pt x="362419" y="1829231"/>
                  </a:lnTo>
                  <a:lnTo>
                    <a:pt x="322554" y="1854314"/>
                  </a:lnTo>
                  <a:lnTo>
                    <a:pt x="284467" y="1881847"/>
                  </a:lnTo>
                  <a:lnTo>
                    <a:pt x="248259" y="1911718"/>
                  </a:lnTo>
                  <a:lnTo>
                    <a:pt x="214045" y="1943811"/>
                  </a:lnTo>
                  <a:lnTo>
                    <a:pt x="181965" y="1978012"/>
                  </a:lnTo>
                  <a:lnTo>
                    <a:pt x="152095" y="2014220"/>
                  </a:lnTo>
                  <a:lnTo>
                    <a:pt x="124548" y="2052320"/>
                  </a:lnTo>
                  <a:lnTo>
                    <a:pt x="99428" y="2092223"/>
                  </a:lnTo>
                  <a:lnTo>
                    <a:pt x="76860" y="2133803"/>
                  </a:lnTo>
                  <a:lnTo>
                    <a:pt x="56934" y="2176945"/>
                  </a:lnTo>
                  <a:lnTo>
                    <a:pt x="39776" y="2221560"/>
                  </a:lnTo>
                  <a:lnTo>
                    <a:pt x="25488" y="2267508"/>
                  </a:lnTo>
                  <a:lnTo>
                    <a:pt x="14185" y="2314702"/>
                  </a:lnTo>
                  <a:lnTo>
                    <a:pt x="5981" y="2363012"/>
                  </a:lnTo>
                  <a:lnTo>
                    <a:pt x="977" y="2412352"/>
                  </a:lnTo>
                  <a:lnTo>
                    <a:pt x="0" y="2441448"/>
                  </a:lnTo>
                  <a:lnTo>
                    <a:pt x="705840" y="2441448"/>
                  </a:lnTo>
                  <a:lnTo>
                    <a:pt x="1411325" y="2441448"/>
                  </a:lnTo>
                  <a:lnTo>
                    <a:pt x="1443875" y="2441448"/>
                  </a:lnTo>
                  <a:lnTo>
                    <a:pt x="1464284" y="2441448"/>
                  </a:lnTo>
                  <a:lnTo>
                    <a:pt x="1465440" y="2441448"/>
                  </a:lnTo>
                  <a:lnTo>
                    <a:pt x="1466215" y="2411361"/>
                  </a:lnTo>
                  <a:lnTo>
                    <a:pt x="1469898" y="2360853"/>
                  </a:lnTo>
                  <a:lnTo>
                    <a:pt x="1475917" y="2311044"/>
                  </a:lnTo>
                  <a:lnTo>
                    <a:pt x="1484210" y="2261959"/>
                  </a:lnTo>
                  <a:lnTo>
                    <a:pt x="1494739" y="2213686"/>
                  </a:lnTo>
                  <a:lnTo>
                    <a:pt x="1507426" y="2166264"/>
                  </a:lnTo>
                  <a:lnTo>
                    <a:pt x="1522222" y="2119744"/>
                  </a:lnTo>
                  <a:lnTo>
                    <a:pt x="1539087" y="2074189"/>
                  </a:lnTo>
                  <a:lnTo>
                    <a:pt x="1557947" y="2029650"/>
                  </a:lnTo>
                  <a:lnTo>
                    <a:pt x="1578749" y="1986191"/>
                  </a:lnTo>
                  <a:lnTo>
                    <a:pt x="1601457" y="1943862"/>
                  </a:lnTo>
                  <a:lnTo>
                    <a:pt x="1625993" y="1902701"/>
                  </a:lnTo>
                  <a:lnTo>
                    <a:pt x="1652320" y="1862785"/>
                  </a:lnTo>
                  <a:lnTo>
                    <a:pt x="1680375" y="1824164"/>
                  </a:lnTo>
                  <a:lnTo>
                    <a:pt x="1710093" y="1786890"/>
                  </a:lnTo>
                  <a:lnTo>
                    <a:pt x="1741436" y="1751025"/>
                  </a:lnTo>
                  <a:lnTo>
                    <a:pt x="1787601" y="1709381"/>
                  </a:lnTo>
                  <a:lnTo>
                    <a:pt x="1824888" y="1679638"/>
                  </a:lnTo>
                  <a:lnTo>
                    <a:pt x="1863521" y="1651584"/>
                  </a:lnTo>
                  <a:lnTo>
                    <a:pt x="1903450" y="1625257"/>
                  </a:lnTo>
                  <a:lnTo>
                    <a:pt x="1944598" y="1600720"/>
                  </a:lnTo>
                  <a:lnTo>
                    <a:pt x="1986927" y="1578025"/>
                  </a:lnTo>
                  <a:lnTo>
                    <a:pt x="2030374" y="1557223"/>
                  </a:lnTo>
                  <a:lnTo>
                    <a:pt x="2074887" y="1538389"/>
                  </a:lnTo>
                  <a:lnTo>
                    <a:pt x="2120417" y="1521561"/>
                  </a:lnTo>
                  <a:lnTo>
                    <a:pt x="2166899" y="1506791"/>
                  </a:lnTo>
                  <a:lnTo>
                    <a:pt x="2214283" y="1494142"/>
                  </a:lnTo>
                  <a:lnTo>
                    <a:pt x="2262517" y="1483677"/>
                  </a:lnTo>
                  <a:lnTo>
                    <a:pt x="2311527" y="1475435"/>
                  </a:lnTo>
                  <a:lnTo>
                    <a:pt x="2361285" y="1469478"/>
                  </a:lnTo>
                  <a:lnTo>
                    <a:pt x="2411069" y="1465910"/>
                  </a:lnTo>
                  <a:lnTo>
                    <a:pt x="2411069" y="1462773"/>
                  </a:lnTo>
                  <a:lnTo>
                    <a:pt x="2411069" y="1413573"/>
                  </a:lnTo>
                  <a:lnTo>
                    <a:pt x="2411069" y="1412938"/>
                  </a:lnTo>
                  <a:lnTo>
                    <a:pt x="2411069" y="1079881"/>
                  </a:lnTo>
                  <a:lnTo>
                    <a:pt x="2411069" y="695579"/>
                  </a:lnTo>
                  <a:lnTo>
                    <a:pt x="2411069" y="0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48589" y="2926283"/>
              <a:ext cx="2195830" cy="2217420"/>
            </a:xfrm>
            <a:custGeom>
              <a:avLst/>
              <a:gdLst/>
              <a:ahLst/>
              <a:cxnLst/>
              <a:rect l="l" t="t" r="r" b="b"/>
              <a:pathLst>
                <a:path w="2195829" h="2217420">
                  <a:moveTo>
                    <a:pt x="2195411" y="0"/>
                  </a:moveTo>
                  <a:lnTo>
                    <a:pt x="2148840" y="17754"/>
                  </a:lnTo>
                  <a:lnTo>
                    <a:pt x="2105685" y="37680"/>
                  </a:lnTo>
                  <a:lnTo>
                    <a:pt x="2064092" y="60248"/>
                  </a:lnTo>
                  <a:lnTo>
                    <a:pt x="2024189" y="85382"/>
                  </a:lnTo>
                  <a:lnTo>
                    <a:pt x="1986051" y="112941"/>
                  </a:lnTo>
                  <a:lnTo>
                    <a:pt x="1949818" y="142836"/>
                  </a:lnTo>
                  <a:lnTo>
                    <a:pt x="1915591" y="174967"/>
                  </a:lnTo>
                  <a:lnTo>
                    <a:pt x="1883473" y="209194"/>
                  </a:lnTo>
                  <a:lnTo>
                    <a:pt x="1853565" y="245427"/>
                  </a:lnTo>
                  <a:lnTo>
                    <a:pt x="1826006" y="283565"/>
                  </a:lnTo>
                  <a:lnTo>
                    <a:pt x="1800872" y="323481"/>
                  </a:lnTo>
                  <a:lnTo>
                    <a:pt x="1778292" y="365074"/>
                  </a:lnTo>
                  <a:lnTo>
                    <a:pt x="1758365" y="408228"/>
                  </a:lnTo>
                  <a:lnTo>
                    <a:pt x="1741208" y="452843"/>
                  </a:lnTo>
                  <a:lnTo>
                    <a:pt x="1726933" y="498805"/>
                  </a:lnTo>
                  <a:lnTo>
                    <a:pt x="1715630" y="546023"/>
                  </a:lnTo>
                  <a:lnTo>
                    <a:pt x="1707426" y="594360"/>
                  </a:lnTo>
                  <a:lnTo>
                    <a:pt x="1702435" y="643724"/>
                  </a:lnTo>
                  <a:lnTo>
                    <a:pt x="1700733" y="693991"/>
                  </a:lnTo>
                  <a:lnTo>
                    <a:pt x="1699564" y="745096"/>
                  </a:lnTo>
                  <a:lnTo>
                    <a:pt x="1696148" y="795604"/>
                  </a:lnTo>
                  <a:lnTo>
                    <a:pt x="1690535" y="845451"/>
                  </a:lnTo>
                  <a:lnTo>
                    <a:pt x="1682762" y="894613"/>
                  </a:lnTo>
                  <a:lnTo>
                    <a:pt x="1672869" y="943025"/>
                  </a:lnTo>
                  <a:lnTo>
                    <a:pt x="1660918" y="990650"/>
                  </a:lnTo>
                  <a:lnTo>
                    <a:pt x="1646961" y="1037450"/>
                  </a:lnTo>
                  <a:lnTo>
                    <a:pt x="1631022" y="1083348"/>
                  </a:lnTo>
                  <a:lnTo>
                    <a:pt x="1613179" y="1128306"/>
                  </a:lnTo>
                  <a:lnTo>
                    <a:pt x="1593456" y="1172286"/>
                  </a:lnTo>
                  <a:lnTo>
                    <a:pt x="1571917" y="1215224"/>
                  </a:lnTo>
                  <a:lnTo>
                    <a:pt x="1548612" y="1257084"/>
                  </a:lnTo>
                  <a:lnTo>
                    <a:pt x="1523593" y="1297813"/>
                  </a:lnTo>
                  <a:lnTo>
                    <a:pt x="1496885" y="1337348"/>
                  </a:lnTo>
                  <a:lnTo>
                    <a:pt x="1468564" y="1375664"/>
                  </a:lnTo>
                  <a:lnTo>
                    <a:pt x="1438668" y="1412697"/>
                  </a:lnTo>
                  <a:lnTo>
                    <a:pt x="1384769" y="1459458"/>
                  </a:lnTo>
                  <a:lnTo>
                    <a:pt x="1346441" y="1487805"/>
                  </a:lnTo>
                  <a:lnTo>
                    <a:pt x="1306868" y="1514525"/>
                  </a:lnTo>
                  <a:lnTo>
                    <a:pt x="1266126" y="1539570"/>
                  </a:lnTo>
                  <a:lnTo>
                    <a:pt x="1224241" y="1562900"/>
                  </a:lnTo>
                  <a:lnTo>
                    <a:pt x="1181277" y="1584464"/>
                  </a:lnTo>
                  <a:lnTo>
                    <a:pt x="1137285" y="1604200"/>
                  </a:lnTo>
                  <a:lnTo>
                    <a:pt x="1092301" y="1622069"/>
                  </a:lnTo>
                  <a:lnTo>
                    <a:pt x="1046378" y="1638020"/>
                  </a:lnTo>
                  <a:lnTo>
                    <a:pt x="999566" y="1652003"/>
                  </a:lnTo>
                  <a:lnTo>
                    <a:pt x="951928" y="1663979"/>
                  </a:lnTo>
                  <a:lnTo>
                    <a:pt x="903490" y="1673885"/>
                  </a:lnTo>
                  <a:lnTo>
                    <a:pt x="854316" y="1681670"/>
                  </a:lnTo>
                  <a:lnTo>
                    <a:pt x="804456" y="1687296"/>
                  </a:lnTo>
                  <a:lnTo>
                    <a:pt x="753960" y="1690700"/>
                  </a:lnTo>
                  <a:lnTo>
                    <a:pt x="702868" y="1691855"/>
                  </a:lnTo>
                  <a:lnTo>
                    <a:pt x="652703" y="1693443"/>
                  </a:lnTo>
                  <a:lnTo>
                    <a:pt x="603465" y="1698332"/>
                  </a:lnTo>
                  <a:lnTo>
                    <a:pt x="555231" y="1706422"/>
                  </a:lnTo>
                  <a:lnTo>
                    <a:pt x="508114" y="1717624"/>
                  </a:lnTo>
                  <a:lnTo>
                    <a:pt x="462241" y="1731822"/>
                  </a:lnTo>
                  <a:lnTo>
                    <a:pt x="417690" y="1748904"/>
                  </a:lnTo>
                  <a:lnTo>
                    <a:pt x="374599" y="1768767"/>
                  </a:lnTo>
                  <a:lnTo>
                    <a:pt x="333057" y="1791296"/>
                  </a:lnTo>
                  <a:lnTo>
                    <a:pt x="293192" y="1816366"/>
                  </a:lnTo>
                  <a:lnTo>
                    <a:pt x="255104" y="1843900"/>
                  </a:lnTo>
                  <a:lnTo>
                    <a:pt x="218897" y="1873770"/>
                  </a:lnTo>
                  <a:lnTo>
                    <a:pt x="184683" y="1905863"/>
                  </a:lnTo>
                  <a:lnTo>
                    <a:pt x="152603" y="1940064"/>
                  </a:lnTo>
                  <a:lnTo>
                    <a:pt x="122732" y="1976272"/>
                  </a:lnTo>
                  <a:lnTo>
                    <a:pt x="95186" y="2014385"/>
                  </a:lnTo>
                  <a:lnTo>
                    <a:pt x="70065" y="2054288"/>
                  </a:lnTo>
                  <a:lnTo>
                    <a:pt x="47498" y="2095868"/>
                  </a:lnTo>
                  <a:lnTo>
                    <a:pt x="27584" y="2139023"/>
                  </a:lnTo>
                  <a:lnTo>
                    <a:pt x="10426" y="2183638"/>
                  </a:lnTo>
                  <a:lnTo>
                    <a:pt x="0" y="2217216"/>
                  </a:lnTo>
                  <a:lnTo>
                    <a:pt x="621512" y="2217216"/>
                  </a:lnTo>
                  <a:lnTo>
                    <a:pt x="1228229" y="2217216"/>
                  </a:lnTo>
                  <a:lnTo>
                    <a:pt x="1406194" y="2217216"/>
                  </a:lnTo>
                  <a:lnTo>
                    <a:pt x="1413802" y="2217216"/>
                  </a:lnTo>
                  <a:lnTo>
                    <a:pt x="1457579" y="2217216"/>
                  </a:lnTo>
                  <a:lnTo>
                    <a:pt x="1466392" y="2176767"/>
                  </a:lnTo>
                  <a:lnTo>
                    <a:pt x="1479054" y="2129434"/>
                  </a:lnTo>
                  <a:lnTo>
                    <a:pt x="1493888" y="2082825"/>
                  </a:lnTo>
                  <a:lnTo>
                    <a:pt x="1510741" y="2037283"/>
                  </a:lnTo>
                  <a:lnTo>
                    <a:pt x="1529600" y="1992744"/>
                  </a:lnTo>
                  <a:lnTo>
                    <a:pt x="1550416" y="1949272"/>
                  </a:lnTo>
                  <a:lnTo>
                    <a:pt x="1573110" y="1906943"/>
                  </a:lnTo>
                  <a:lnTo>
                    <a:pt x="1597660" y="1865782"/>
                  </a:lnTo>
                  <a:lnTo>
                    <a:pt x="1623974" y="1825866"/>
                  </a:lnTo>
                  <a:lnTo>
                    <a:pt x="1652028" y="1787245"/>
                  </a:lnTo>
                  <a:lnTo>
                    <a:pt x="1681746" y="1749971"/>
                  </a:lnTo>
                  <a:lnTo>
                    <a:pt x="1713090" y="1714106"/>
                  </a:lnTo>
                  <a:lnTo>
                    <a:pt x="1759267" y="1672463"/>
                  </a:lnTo>
                  <a:lnTo>
                    <a:pt x="1796554" y="1642732"/>
                  </a:lnTo>
                  <a:lnTo>
                    <a:pt x="1835188" y="1614665"/>
                  </a:lnTo>
                  <a:lnTo>
                    <a:pt x="1875104" y="1588338"/>
                  </a:lnTo>
                  <a:lnTo>
                    <a:pt x="1916252" y="1563801"/>
                  </a:lnTo>
                  <a:lnTo>
                    <a:pt x="1958581" y="1541106"/>
                  </a:lnTo>
                  <a:lnTo>
                    <a:pt x="2002028" y="1520317"/>
                  </a:lnTo>
                  <a:lnTo>
                    <a:pt x="2046554" y="1501470"/>
                  </a:lnTo>
                  <a:lnTo>
                    <a:pt x="2092071" y="1484642"/>
                  </a:lnTo>
                  <a:lnTo>
                    <a:pt x="2138553" y="1469872"/>
                  </a:lnTo>
                  <a:lnTo>
                    <a:pt x="2185936" y="1457223"/>
                  </a:lnTo>
                  <a:lnTo>
                    <a:pt x="2195411" y="1455178"/>
                  </a:lnTo>
                  <a:lnTo>
                    <a:pt x="2195411" y="1413090"/>
                  </a:lnTo>
                  <a:lnTo>
                    <a:pt x="2195411" y="602996"/>
                  </a:lnTo>
                  <a:lnTo>
                    <a:pt x="2195411" y="0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40300" y="2959100"/>
              <a:ext cx="2550325" cy="2053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15231" y="1020960"/>
            <a:ext cx="402336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38735" indent="-3302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45" dirty="0">
                <a:solidFill>
                  <a:srgbClr val="424242"/>
                </a:solidFill>
                <a:latin typeface="Trebuchet MS"/>
                <a:cs typeface="Trebuchet MS"/>
              </a:rPr>
              <a:t>SVC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fitted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model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saved 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in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 </a:t>
            </a:r>
            <a:r>
              <a:rPr sz="1600" spc="-70" dirty="0">
                <a:solidFill>
                  <a:srgbClr val="424242"/>
                </a:solidFill>
                <a:latin typeface="Trebuchet MS"/>
                <a:cs typeface="Trebuchet MS"/>
              </a:rPr>
              <a:t>file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in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1600" spc="-3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variable.</a:t>
            </a:r>
            <a:endParaRPr sz="1600">
              <a:latin typeface="Trebuchet MS"/>
              <a:cs typeface="Trebuchet MS"/>
            </a:endParaRPr>
          </a:p>
          <a:p>
            <a:pPr marL="342900" marR="5080" indent="-330200">
              <a:lnSpc>
                <a:spcPct val="114999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Loaded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model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24242"/>
                </a:solidFill>
                <a:latin typeface="Trebuchet MS"/>
                <a:cs typeface="Trebuchet MS"/>
              </a:rPr>
              <a:t>system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figure 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out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</a:t>
            </a:r>
            <a:r>
              <a:rPr sz="1600" spc="-2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score.</a:t>
            </a:r>
            <a:endParaRPr sz="1600">
              <a:latin typeface="Trebuchet MS"/>
              <a:cs typeface="Trebuchet MS"/>
            </a:endParaRPr>
          </a:p>
          <a:p>
            <a:pPr marL="342900" marR="593090" indent="-330200">
              <a:lnSpc>
                <a:spcPct val="114999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0.78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score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24242"/>
                </a:solidFill>
                <a:latin typeface="Trebuchet MS"/>
                <a:cs typeface="Trebuchet MS"/>
              </a:rPr>
              <a:t>so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24242"/>
                </a:solidFill>
                <a:latin typeface="Trebuchet MS"/>
                <a:cs typeface="Trebuchet MS"/>
              </a:rPr>
              <a:t>we 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decided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try other</a:t>
            </a:r>
            <a:r>
              <a:rPr sz="1600" spc="-3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methods.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0176" y="1687639"/>
            <a:ext cx="3083560" cy="2053589"/>
            <a:chOff x="720176" y="1687639"/>
            <a:chExt cx="3083560" cy="2053589"/>
          </a:xfrm>
        </p:grpSpPr>
        <p:sp>
          <p:nvSpPr>
            <p:cNvPr id="52" name="object 52"/>
            <p:cNvSpPr/>
            <p:nvPr/>
          </p:nvSpPr>
          <p:spPr>
            <a:xfrm>
              <a:off x="789362" y="1696580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3633" y="1050150"/>
                  </a:moveTo>
                  <a:lnTo>
                    <a:pt x="109532" y="1050150"/>
                  </a:lnTo>
                  <a:lnTo>
                    <a:pt x="66926" y="1041537"/>
                  </a:lnTo>
                  <a:lnTo>
                    <a:pt x="32106" y="1018070"/>
                  </a:lnTo>
                  <a:lnTo>
                    <a:pt x="8617" y="983306"/>
                  </a:lnTo>
                  <a:lnTo>
                    <a:pt x="0" y="940803"/>
                  </a:lnTo>
                  <a:lnTo>
                    <a:pt x="0" y="111709"/>
                  </a:lnTo>
                  <a:lnTo>
                    <a:pt x="8617" y="67920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3" y="0"/>
                  </a:lnTo>
                  <a:lnTo>
                    <a:pt x="2346507" y="8676"/>
                  </a:lnTo>
                  <a:lnTo>
                    <a:pt x="2382088" y="32446"/>
                  </a:lnTo>
                  <a:lnTo>
                    <a:pt x="2406371" y="67920"/>
                  </a:lnTo>
                  <a:lnTo>
                    <a:pt x="2415355" y="111709"/>
                  </a:lnTo>
                  <a:lnTo>
                    <a:pt x="2415355" y="940803"/>
                  </a:lnTo>
                  <a:lnTo>
                    <a:pt x="2406371" y="983306"/>
                  </a:lnTo>
                  <a:lnTo>
                    <a:pt x="2382088" y="1018070"/>
                  </a:lnTo>
                  <a:lnTo>
                    <a:pt x="2346507" y="1041537"/>
                  </a:lnTo>
                  <a:lnTo>
                    <a:pt x="2303633" y="105015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414" y="1687639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80" h="1068070">
                  <a:moveTo>
                    <a:pt x="2312416" y="1068031"/>
                  </a:moveTo>
                  <a:lnTo>
                    <a:pt x="118468" y="1068031"/>
                  </a:lnTo>
                  <a:lnTo>
                    <a:pt x="72619" y="1058638"/>
                  </a:lnTo>
                  <a:lnTo>
                    <a:pt x="34933" y="1033124"/>
                  </a:lnTo>
                  <a:lnTo>
                    <a:pt x="9397" y="995492"/>
                  </a:lnTo>
                  <a:lnTo>
                    <a:pt x="0" y="949744"/>
                  </a:lnTo>
                  <a:lnTo>
                    <a:pt x="0" y="120650"/>
                  </a:lnTo>
                  <a:lnTo>
                    <a:pt x="9397" y="73541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16" y="0"/>
                  </a:lnTo>
                  <a:lnTo>
                    <a:pt x="2359158" y="9432"/>
                  </a:lnTo>
                  <a:lnTo>
                    <a:pt x="2371456" y="17881"/>
                  </a:lnTo>
                  <a:lnTo>
                    <a:pt x="118468" y="17881"/>
                  </a:lnTo>
                  <a:lnTo>
                    <a:pt x="78845" y="25777"/>
                  </a:lnTo>
                  <a:lnTo>
                    <a:pt x="46136" y="47501"/>
                  </a:lnTo>
                  <a:lnTo>
                    <a:pt x="23901" y="80107"/>
                  </a:lnTo>
                  <a:lnTo>
                    <a:pt x="15698" y="120650"/>
                  </a:lnTo>
                  <a:lnTo>
                    <a:pt x="15698" y="949744"/>
                  </a:lnTo>
                  <a:lnTo>
                    <a:pt x="23901" y="989292"/>
                  </a:lnTo>
                  <a:lnTo>
                    <a:pt x="46136" y="1022013"/>
                  </a:lnTo>
                  <a:lnTo>
                    <a:pt x="78845" y="1044295"/>
                  </a:lnTo>
                  <a:lnTo>
                    <a:pt x="118468" y="1052525"/>
                  </a:lnTo>
                  <a:lnTo>
                    <a:pt x="2368147" y="1052525"/>
                  </a:lnTo>
                  <a:lnTo>
                    <a:pt x="2359158" y="1058638"/>
                  </a:lnTo>
                  <a:lnTo>
                    <a:pt x="2312416" y="1068031"/>
                  </a:lnTo>
                  <a:close/>
                </a:path>
                <a:path w="2430780" h="1068070">
                  <a:moveTo>
                    <a:pt x="2368147" y="1052525"/>
                  </a:moveTo>
                  <a:lnTo>
                    <a:pt x="2312416" y="1052525"/>
                  </a:lnTo>
                  <a:lnTo>
                    <a:pt x="2351956" y="1044295"/>
                  </a:lnTo>
                  <a:lnTo>
                    <a:pt x="2384674" y="1022013"/>
                  </a:lnTo>
                  <a:lnTo>
                    <a:pt x="2406954" y="989292"/>
                  </a:lnTo>
                  <a:lnTo>
                    <a:pt x="2415184" y="949744"/>
                  </a:lnTo>
                  <a:lnTo>
                    <a:pt x="2415184" y="120650"/>
                  </a:lnTo>
                  <a:lnTo>
                    <a:pt x="2406954" y="80107"/>
                  </a:lnTo>
                  <a:lnTo>
                    <a:pt x="2384674" y="47501"/>
                  </a:lnTo>
                  <a:lnTo>
                    <a:pt x="2351956" y="25777"/>
                  </a:lnTo>
                  <a:lnTo>
                    <a:pt x="2312416" y="17881"/>
                  </a:lnTo>
                  <a:lnTo>
                    <a:pt x="2371456" y="17881"/>
                  </a:lnTo>
                  <a:lnTo>
                    <a:pt x="2396675" y="35207"/>
                  </a:lnTo>
                  <a:lnTo>
                    <a:pt x="2421631" y="73541"/>
                  </a:lnTo>
                  <a:lnTo>
                    <a:pt x="2430691" y="120650"/>
                  </a:lnTo>
                  <a:lnTo>
                    <a:pt x="2430691" y="949744"/>
                  </a:lnTo>
                  <a:lnTo>
                    <a:pt x="2421631" y="995492"/>
                  </a:lnTo>
                  <a:lnTo>
                    <a:pt x="2396675" y="1033124"/>
                  </a:lnTo>
                  <a:lnTo>
                    <a:pt x="2368147" y="105252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9362" y="1696580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355" y="221424"/>
                  </a:moveTo>
                  <a:lnTo>
                    <a:pt x="0" y="221424"/>
                  </a:lnTo>
                  <a:lnTo>
                    <a:pt x="0" y="111709"/>
                  </a:lnTo>
                  <a:lnTo>
                    <a:pt x="8617" y="67920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3" y="0"/>
                  </a:lnTo>
                  <a:lnTo>
                    <a:pt x="2346507" y="8676"/>
                  </a:lnTo>
                  <a:lnTo>
                    <a:pt x="2382088" y="32446"/>
                  </a:lnTo>
                  <a:lnTo>
                    <a:pt x="2406371" y="67920"/>
                  </a:lnTo>
                  <a:lnTo>
                    <a:pt x="2415355" y="111709"/>
                  </a:lnTo>
                  <a:lnTo>
                    <a:pt x="2415355" y="221424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0414" y="1687639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80" h="237489">
                  <a:moveTo>
                    <a:pt x="2430691" y="236931"/>
                  </a:moveTo>
                  <a:lnTo>
                    <a:pt x="0" y="236931"/>
                  </a:lnTo>
                  <a:lnTo>
                    <a:pt x="0" y="120650"/>
                  </a:lnTo>
                  <a:lnTo>
                    <a:pt x="9397" y="73541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16" y="0"/>
                  </a:lnTo>
                  <a:lnTo>
                    <a:pt x="2359158" y="9432"/>
                  </a:lnTo>
                  <a:lnTo>
                    <a:pt x="2371456" y="17881"/>
                  </a:lnTo>
                  <a:lnTo>
                    <a:pt x="118468" y="17881"/>
                  </a:lnTo>
                  <a:lnTo>
                    <a:pt x="78845" y="25777"/>
                  </a:lnTo>
                  <a:lnTo>
                    <a:pt x="46136" y="47501"/>
                  </a:lnTo>
                  <a:lnTo>
                    <a:pt x="23901" y="80107"/>
                  </a:lnTo>
                  <a:lnTo>
                    <a:pt x="15698" y="120650"/>
                  </a:lnTo>
                  <a:lnTo>
                    <a:pt x="15698" y="221411"/>
                  </a:lnTo>
                  <a:lnTo>
                    <a:pt x="2430691" y="221411"/>
                  </a:lnTo>
                  <a:lnTo>
                    <a:pt x="2430691" y="236931"/>
                  </a:lnTo>
                  <a:close/>
                </a:path>
                <a:path w="2430780" h="237489">
                  <a:moveTo>
                    <a:pt x="2430691" y="221411"/>
                  </a:moveTo>
                  <a:lnTo>
                    <a:pt x="2415184" y="221411"/>
                  </a:lnTo>
                  <a:lnTo>
                    <a:pt x="2415184" y="120650"/>
                  </a:lnTo>
                  <a:lnTo>
                    <a:pt x="2406954" y="80107"/>
                  </a:lnTo>
                  <a:lnTo>
                    <a:pt x="2384674" y="47501"/>
                  </a:lnTo>
                  <a:lnTo>
                    <a:pt x="2351956" y="25777"/>
                  </a:lnTo>
                  <a:lnTo>
                    <a:pt x="2312416" y="17881"/>
                  </a:lnTo>
                  <a:lnTo>
                    <a:pt x="2371456" y="17881"/>
                  </a:lnTo>
                  <a:lnTo>
                    <a:pt x="2396675" y="35207"/>
                  </a:lnTo>
                  <a:lnTo>
                    <a:pt x="2421631" y="73541"/>
                  </a:lnTo>
                  <a:lnTo>
                    <a:pt x="2430691" y="120650"/>
                  </a:lnTo>
                  <a:lnTo>
                    <a:pt x="2430691" y="22141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61497" y="1835124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653" y="1050150"/>
                  </a:moveTo>
                  <a:lnTo>
                    <a:pt x="111714" y="1050150"/>
                  </a:lnTo>
                  <a:lnTo>
                    <a:pt x="68768" y="1041512"/>
                  </a:lnTo>
                  <a:lnTo>
                    <a:pt x="33199" y="1018005"/>
                  </a:lnTo>
                  <a:lnTo>
                    <a:pt x="8958" y="983236"/>
                  </a:lnTo>
                  <a:lnTo>
                    <a:pt x="0" y="940816"/>
                  </a:lnTo>
                  <a:lnTo>
                    <a:pt x="0" y="109524"/>
                  </a:lnTo>
                  <a:lnTo>
                    <a:pt x="8958" y="66999"/>
                  </a:lnTo>
                  <a:lnTo>
                    <a:pt x="33199" y="32173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3" y="0"/>
                  </a:lnTo>
                  <a:lnTo>
                    <a:pt x="2348150" y="8642"/>
                  </a:lnTo>
                  <a:lnTo>
                    <a:pt x="2382915" y="32173"/>
                  </a:lnTo>
                  <a:lnTo>
                    <a:pt x="2406385" y="66999"/>
                  </a:lnTo>
                  <a:lnTo>
                    <a:pt x="2415000" y="109524"/>
                  </a:lnTo>
                  <a:lnTo>
                    <a:pt x="2415000" y="940816"/>
                  </a:lnTo>
                  <a:lnTo>
                    <a:pt x="2406385" y="983236"/>
                  </a:lnTo>
                  <a:lnTo>
                    <a:pt x="2382915" y="1018005"/>
                  </a:lnTo>
                  <a:lnTo>
                    <a:pt x="2348150" y="1041512"/>
                  </a:lnTo>
                  <a:lnTo>
                    <a:pt x="2305653" y="105015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54561" y="1826183"/>
              <a:ext cx="2431415" cy="1068070"/>
            </a:xfrm>
            <a:custGeom>
              <a:avLst/>
              <a:gdLst/>
              <a:ahLst/>
              <a:cxnLst/>
              <a:rect l="l" t="t" r="r" b="b"/>
              <a:pathLst>
                <a:path w="2431415" h="1068070">
                  <a:moveTo>
                    <a:pt x="2312589" y="1068044"/>
                  </a:moveTo>
                  <a:lnTo>
                    <a:pt x="118651" y="1068044"/>
                  </a:lnTo>
                  <a:lnTo>
                    <a:pt x="72696" y="1058648"/>
                  </a:lnTo>
                  <a:lnTo>
                    <a:pt x="34956" y="1033132"/>
                  </a:lnTo>
                  <a:lnTo>
                    <a:pt x="9400" y="995499"/>
                  </a:lnTo>
                  <a:lnTo>
                    <a:pt x="0" y="949756"/>
                  </a:lnTo>
                  <a:lnTo>
                    <a:pt x="0" y="118465"/>
                  </a:lnTo>
                  <a:lnTo>
                    <a:pt x="9400" y="72619"/>
                  </a:lnTo>
                  <a:lnTo>
                    <a:pt x="34956" y="34934"/>
                  </a:lnTo>
                  <a:lnTo>
                    <a:pt x="72696" y="9398"/>
                  </a:lnTo>
                  <a:lnTo>
                    <a:pt x="118651" y="0"/>
                  </a:lnTo>
                  <a:lnTo>
                    <a:pt x="2312589" y="0"/>
                  </a:lnTo>
                  <a:lnTo>
                    <a:pt x="2358333" y="9398"/>
                  </a:lnTo>
                  <a:lnTo>
                    <a:pt x="2367615" y="15697"/>
                  </a:lnTo>
                  <a:lnTo>
                    <a:pt x="118651" y="15697"/>
                  </a:lnTo>
                  <a:lnTo>
                    <a:pt x="78951" y="23900"/>
                  </a:lnTo>
                  <a:lnTo>
                    <a:pt x="46251" y="46135"/>
                  </a:lnTo>
                  <a:lnTo>
                    <a:pt x="24058" y="78844"/>
                  </a:lnTo>
                  <a:lnTo>
                    <a:pt x="15881" y="118465"/>
                  </a:lnTo>
                  <a:lnTo>
                    <a:pt x="15881" y="949756"/>
                  </a:lnTo>
                  <a:lnTo>
                    <a:pt x="24058" y="988931"/>
                  </a:lnTo>
                  <a:lnTo>
                    <a:pt x="46251" y="1020832"/>
                  </a:lnTo>
                  <a:lnTo>
                    <a:pt x="78951" y="1042293"/>
                  </a:lnTo>
                  <a:lnTo>
                    <a:pt x="118651" y="1050150"/>
                  </a:lnTo>
                  <a:lnTo>
                    <a:pt x="2370867" y="1050150"/>
                  </a:lnTo>
                  <a:lnTo>
                    <a:pt x="2358333" y="1058648"/>
                  </a:lnTo>
                  <a:lnTo>
                    <a:pt x="2312589" y="1068044"/>
                  </a:lnTo>
                  <a:close/>
                </a:path>
                <a:path w="2431415" h="1068070">
                  <a:moveTo>
                    <a:pt x="2370867" y="1050150"/>
                  </a:moveTo>
                  <a:lnTo>
                    <a:pt x="2312589" y="1050150"/>
                  </a:lnTo>
                  <a:lnTo>
                    <a:pt x="2352136" y="1042293"/>
                  </a:lnTo>
                  <a:lnTo>
                    <a:pt x="2384852" y="1020832"/>
                  </a:lnTo>
                  <a:lnTo>
                    <a:pt x="2407130" y="988931"/>
                  </a:lnTo>
                  <a:lnTo>
                    <a:pt x="2415358" y="949756"/>
                  </a:lnTo>
                  <a:lnTo>
                    <a:pt x="2415358" y="118465"/>
                  </a:lnTo>
                  <a:lnTo>
                    <a:pt x="2407130" y="78844"/>
                  </a:lnTo>
                  <a:lnTo>
                    <a:pt x="2384852" y="46135"/>
                  </a:lnTo>
                  <a:lnTo>
                    <a:pt x="2352136" y="23900"/>
                  </a:lnTo>
                  <a:lnTo>
                    <a:pt x="2312589" y="15697"/>
                  </a:lnTo>
                  <a:lnTo>
                    <a:pt x="2367615" y="15697"/>
                  </a:lnTo>
                  <a:lnTo>
                    <a:pt x="2395965" y="34934"/>
                  </a:lnTo>
                  <a:lnTo>
                    <a:pt x="2421482" y="72619"/>
                  </a:lnTo>
                  <a:lnTo>
                    <a:pt x="2430877" y="118465"/>
                  </a:lnTo>
                  <a:lnTo>
                    <a:pt x="2430877" y="949756"/>
                  </a:lnTo>
                  <a:lnTo>
                    <a:pt x="2421482" y="995499"/>
                  </a:lnTo>
                  <a:lnTo>
                    <a:pt x="2395965" y="1033132"/>
                  </a:lnTo>
                  <a:lnTo>
                    <a:pt x="2370867" y="105015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1497" y="1835124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000" y="219049"/>
                  </a:moveTo>
                  <a:lnTo>
                    <a:pt x="0" y="219049"/>
                  </a:lnTo>
                  <a:lnTo>
                    <a:pt x="0" y="109524"/>
                  </a:lnTo>
                  <a:lnTo>
                    <a:pt x="8958" y="66999"/>
                  </a:lnTo>
                  <a:lnTo>
                    <a:pt x="33199" y="32173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3" y="0"/>
                  </a:lnTo>
                  <a:lnTo>
                    <a:pt x="2348150" y="8642"/>
                  </a:lnTo>
                  <a:lnTo>
                    <a:pt x="2382915" y="32173"/>
                  </a:lnTo>
                  <a:lnTo>
                    <a:pt x="2406385" y="66999"/>
                  </a:lnTo>
                  <a:lnTo>
                    <a:pt x="2415000" y="109524"/>
                  </a:lnTo>
                  <a:lnTo>
                    <a:pt x="2415000" y="219049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4561" y="1826183"/>
              <a:ext cx="2431415" cy="237490"/>
            </a:xfrm>
            <a:custGeom>
              <a:avLst/>
              <a:gdLst/>
              <a:ahLst/>
              <a:cxnLst/>
              <a:rect l="l" t="t" r="r" b="b"/>
              <a:pathLst>
                <a:path w="2431415" h="237489">
                  <a:moveTo>
                    <a:pt x="2430877" y="236943"/>
                  </a:moveTo>
                  <a:lnTo>
                    <a:pt x="0" y="236943"/>
                  </a:lnTo>
                  <a:lnTo>
                    <a:pt x="0" y="118465"/>
                  </a:lnTo>
                  <a:lnTo>
                    <a:pt x="9400" y="72619"/>
                  </a:lnTo>
                  <a:lnTo>
                    <a:pt x="34956" y="34934"/>
                  </a:lnTo>
                  <a:lnTo>
                    <a:pt x="72696" y="9398"/>
                  </a:lnTo>
                  <a:lnTo>
                    <a:pt x="118651" y="0"/>
                  </a:lnTo>
                  <a:lnTo>
                    <a:pt x="2312589" y="0"/>
                  </a:lnTo>
                  <a:lnTo>
                    <a:pt x="2358333" y="9398"/>
                  </a:lnTo>
                  <a:lnTo>
                    <a:pt x="2367615" y="15697"/>
                  </a:lnTo>
                  <a:lnTo>
                    <a:pt x="118651" y="15697"/>
                  </a:lnTo>
                  <a:lnTo>
                    <a:pt x="78951" y="23900"/>
                  </a:lnTo>
                  <a:lnTo>
                    <a:pt x="46251" y="46135"/>
                  </a:lnTo>
                  <a:lnTo>
                    <a:pt x="24058" y="78844"/>
                  </a:lnTo>
                  <a:lnTo>
                    <a:pt x="15881" y="118465"/>
                  </a:lnTo>
                  <a:lnTo>
                    <a:pt x="15881" y="221234"/>
                  </a:lnTo>
                  <a:lnTo>
                    <a:pt x="2430877" y="221234"/>
                  </a:lnTo>
                  <a:lnTo>
                    <a:pt x="2430877" y="236943"/>
                  </a:lnTo>
                  <a:close/>
                </a:path>
                <a:path w="2431415" h="237489">
                  <a:moveTo>
                    <a:pt x="2430877" y="221234"/>
                  </a:moveTo>
                  <a:lnTo>
                    <a:pt x="2415358" y="221234"/>
                  </a:lnTo>
                  <a:lnTo>
                    <a:pt x="2415358" y="118465"/>
                  </a:lnTo>
                  <a:lnTo>
                    <a:pt x="2407130" y="78844"/>
                  </a:lnTo>
                  <a:lnTo>
                    <a:pt x="2384852" y="46135"/>
                  </a:lnTo>
                  <a:lnTo>
                    <a:pt x="2352136" y="23900"/>
                  </a:lnTo>
                  <a:lnTo>
                    <a:pt x="2312589" y="15697"/>
                  </a:lnTo>
                  <a:lnTo>
                    <a:pt x="2367615" y="15697"/>
                  </a:lnTo>
                  <a:lnTo>
                    <a:pt x="2395965" y="34934"/>
                  </a:lnTo>
                  <a:lnTo>
                    <a:pt x="2421482" y="72619"/>
                  </a:lnTo>
                  <a:lnTo>
                    <a:pt x="2430877" y="118465"/>
                  </a:lnTo>
                  <a:lnTo>
                    <a:pt x="2430877" y="2212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60105" y="2011832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825" y="1049972"/>
                  </a:moveTo>
                  <a:lnTo>
                    <a:pt x="111723" y="1049972"/>
                  </a:lnTo>
                  <a:lnTo>
                    <a:pt x="67927" y="1041320"/>
                  </a:lnTo>
                  <a:lnTo>
                    <a:pt x="32449" y="1017590"/>
                  </a:lnTo>
                  <a:lnTo>
                    <a:pt x="8677" y="982121"/>
                  </a:lnTo>
                  <a:lnTo>
                    <a:pt x="0" y="938250"/>
                  </a:lnTo>
                  <a:lnTo>
                    <a:pt x="0" y="109346"/>
                  </a:lnTo>
                  <a:lnTo>
                    <a:pt x="8677" y="66844"/>
                  </a:lnTo>
                  <a:lnTo>
                    <a:pt x="32449" y="32080"/>
                  </a:lnTo>
                  <a:lnTo>
                    <a:pt x="67927" y="8612"/>
                  </a:lnTo>
                  <a:lnTo>
                    <a:pt x="111723" y="0"/>
                  </a:lnTo>
                  <a:lnTo>
                    <a:pt x="2305825" y="0"/>
                  </a:lnTo>
                  <a:lnTo>
                    <a:pt x="2348461" y="8612"/>
                  </a:lnTo>
                  <a:lnTo>
                    <a:pt x="2383343" y="32080"/>
                  </a:lnTo>
                  <a:lnTo>
                    <a:pt x="2406895" y="66844"/>
                  </a:lnTo>
                  <a:lnTo>
                    <a:pt x="2415541" y="109346"/>
                  </a:lnTo>
                  <a:lnTo>
                    <a:pt x="2415541" y="938250"/>
                  </a:lnTo>
                  <a:lnTo>
                    <a:pt x="2406895" y="982121"/>
                  </a:lnTo>
                  <a:lnTo>
                    <a:pt x="2383343" y="1017590"/>
                  </a:lnTo>
                  <a:lnTo>
                    <a:pt x="2348461" y="1041320"/>
                  </a:lnTo>
                  <a:lnTo>
                    <a:pt x="2305825" y="1049972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1345" y="2002891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4421" y="1067854"/>
                  </a:moveTo>
                  <a:lnTo>
                    <a:pt x="120470" y="1067854"/>
                  </a:lnTo>
                  <a:lnTo>
                    <a:pt x="73387" y="1058421"/>
                  </a:lnTo>
                  <a:lnTo>
                    <a:pt x="35115" y="1032644"/>
                  </a:lnTo>
                  <a:lnTo>
                    <a:pt x="9403" y="994307"/>
                  </a:lnTo>
                  <a:lnTo>
                    <a:pt x="0" y="947191"/>
                  </a:lnTo>
                  <a:lnTo>
                    <a:pt x="0" y="118287"/>
                  </a:lnTo>
                  <a:lnTo>
                    <a:pt x="9403" y="72464"/>
                  </a:lnTo>
                  <a:lnTo>
                    <a:pt x="35115" y="34840"/>
                  </a:lnTo>
                  <a:lnTo>
                    <a:pt x="73387" y="9368"/>
                  </a:lnTo>
                  <a:lnTo>
                    <a:pt x="120470" y="0"/>
                  </a:lnTo>
                  <a:lnTo>
                    <a:pt x="2314421" y="0"/>
                  </a:lnTo>
                  <a:lnTo>
                    <a:pt x="2360375" y="9368"/>
                  </a:lnTo>
                  <a:lnTo>
                    <a:pt x="2369487" y="15519"/>
                  </a:lnTo>
                  <a:lnTo>
                    <a:pt x="120470" y="15519"/>
                  </a:lnTo>
                  <a:lnTo>
                    <a:pt x="79927" y="23720"/>
                  </a:lnTo>
                  <a:lnTo>
                    <a:pt x="47322" y="45953"/>
                  </a:lnTo>
                  <a:lnTo>
                    <a:pt x="25601" y="78661"/>
                  </a:lnTo>
                  <a:lnTo>
                    <a:pt x="17706" y="118287"/>
                  </a:lnTo>
                  <a:lnTo>
                    <a:pt x="17706" y="947191"/>
                  </a:lnTo>
                  <a:lnTo>
                    <a:pt x="25601" y="987741"/>
                  </a:lnTo>
                  <a:lnTo>
                    <a:pt x="47322" y="1020351"/>
                  </a:lnTo>
                  <a:lnTo>
                    <a:pt x="79927" y="1042076"/>
                  </a:lnTo>
                  <a:lnTo>
                    <a:pt x="120470" y="1049972"/>
                  </a:lnTo>
                  <a:lnTo>
                    <a:pt x="2372744" y="1049972"/>
                  </a:lnTo>
                  <a:lnTo>
                    <a:pt x="2360375" y="1058421"/>
                  </a:lnTo>
                  <a:lnTo>
                    <a:pt x="2314421" y="1067854"/>
                  </a:lnTo>
                  <a:close/>
                </a:path>
                <a:path w="2433320" h="1068070">
                  <a:moveTo>
                    <a:pt x="2372744" y="1049972"/>
                  </a:moveTo>
                  <a:lnTo>
                    <a:pt x="2314421" y="1049972"/>
                  </a:lnTo>
                  <a:lnTo>
                    <a:pt x="2353804" y="1042076"/>
                  </a:lnTo>
                  <a:lnTo>
                    <a:pt x="2385814" y="1020351"/>
                  </a:lnTo>
                  <a:lnTo>
                    <a:pt x="2407318" y="987741"/>
                  </a:lnTo>
                  <a:lnTo>
                    <a:pt x="2415183" y="947191"/>
                  </a:lnTo>
                  <a:lnTo>
                    <a:pt x="2415183" y="118287"/>
                  </a:lnTo>
                  <a:lnTo>
                    <a:pt x="2407318" y="78661"/>
                  </a:lnTo>
                  <a:lnTo>
                    <a:pt x="2385814" y="45953"/>
                  </a:lnTo>
                  <a:lnTo>
                    <a:pt x="2353804" y="23720"/>
                  </a:lnTo>
                  <a:lnTo>
                    <a:pt x="2314421" y="15519"/>
                  </a:lnTo>
                  <a:lnTo>
                    <a:pt x="2369487" y="15519"/>
                  </a:lnTo>
                  <a:lnTo>
                    <a:pt x="2398112" y="34840"/>
                  </a:lnTo>
                  <a:lnTo>
                    <a:pt x="2423665" y="72464"/>
                  </a:lnTo>
                  <a:lnTo>
                    <a:pt x="2433064" y="118287"/>
                  </a:lnTo>
                  <a:lnTo>
                    <a:pt x="2433064" y="947191"/>
                  </a:lnTo>
                  <a:lnTo>
                    <a:pt x="2423665" y="994307"/>
                  </a:lnTo>
                  <a:lnTo>
                    <a:pt x="2398112" y="1032644"/>
                  </a:lnTo>
                  <a:lnTo>
                    <a:pt x="2372744" y="104997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60105" y="2011832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541" y="218859"/>
                  </a:moveTo>
                  <a:lnTo>
                    <a:pt x="0" y="218859"/>
                  </a:lnTo>
                  <a:lnTo>
                    <a:pt x="0" y="109346"/>
                  </a:lnTo>
                  <a:lnTo>
                    <a:pt x="8677" y="66844"/>
                  </a:lnTo>
                  <a:lnTo>
                    <a:pt x="32449" y="32080"/>
                  </a:lnTo>
                  <a:lnTo>
                    <a:pt x="67927" y="8612"/>
                  </a:lnTo>
                  <a:lnTo>
                    <a:pt x="111723" y="0"/>
                  </a:lnTo>
                  <a:lnTo>
                    <a:pt x="2305825" y="0"/>
                  </a:lnTo>
                  <a:lnTo>
                    <a:pt x="2348461" y="8612"/>
                  </a:lnTo>
                  <a:lnTo>
                    <a:pt x="2383343" y="32080"/>
                  </a:lnTo>
                  <a:lnTo>
                    <a:pt x="2406895" y="66844"/>
                  </a:lnTo>
                  <a:lnTo>
                    <a:pt x="2415541" y="109346"/>
                  </a:lnTo>
                  <a:lnTo>
                    <a:pt x="2415541" y="218859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51345" y="2002891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4" y="236753"/>
                  </a:moveTo>
                  <a:lnTo>
                    <a:pt x="0" y="236753"/>
                  </a:lnTo>
                  <a:lnTo>
                    <a:pt x="0" y="118287"/>
                  </a:lnTo>
                  <a:lnTo>
                    <a:pt x="9403" y="72464"/>
                  </a:lnTo>
                  <a:lnTo>
                    <a:pt x="35115" y="34840"/>
                  </a:lnTo>
                  <a:lnTo>
                    <a:pt x="73387" y="9368"/>
                  </a:lnTo>
                  <a:lnTo>
                    <a:pt x="120470" y="0"/>
                  </a:lnTo>
                  <a:lnTo>
                    <a:pt x="2314421" y="0"/>
                  </a:lnTo>
                  <a:lnTo>
                    <a:pt x="2360375" y="9368"/>
                  </a:lnTo>
                  <a:lnTo>
                    <a:pt x="2369487" y="15519"/>
                  </a:lnTo>
                  <a:lnTo>
                    <a:pt x="120470" y="15519"/>
                  </a:lnTo>
                  <a:lnTo>
                    <a:pt x="79927" y="23720"/>
                  </a:lnTo>
                  <a:lnTo>
                    <a:pt x="47322" y="45953"/>
                  </a:lnTo>
                  <a:lnTo>
                    <a:pt x="25601" y="78661"/>
                  </a:lnTo>
                  <a:lnTo>
                    <a:pt x="17706" y="118287"/>
                  </a:lnTo>
                  <a:lnTo>
                    <a:pt x="17706" y="221056"/>
                  </a:lnTo>
                  <a:lnTo>
                    <a:pt x="2433064" y="221056"/>
                  </a:lnTo>
                  <a:lnTo>
                    <a:pt x="2433064" y="236753"/>
                  </a:lnTo>
                  <a:close/>
                </a:path>
                <a:path w="2433320" h="236855">
                  <a:moveTo>
                    <a:pt x="2433064" y="221056"/>
                  </a:moveTo>
                  <a:lnTo>
                    <a:pt x="2415183" y="221056"/>
                  </a:lnTo>
                  <a:lnTo>
                    <a:pt x="2415183" y="118287"/>
                  </a:lnTo>
                  <a:lnTo>
                    <a:pt x="2407318" y="78661"/>
                  </a:lnTo>
                  <a:lnTo>
                    <a:pt x="2385814" y="45953"/>
                  </a:lnTo>
                  <a:lnTo>
                    <a:pt x="2353804" y="23720"/>
                  </a:lnTo>
                  <a:lnTo>
                    <a:pt x="2314421" y="15519"/>
                  </a:lnTo>
                  <a:lnTo>
                    <a:pt x="2369487" y="15519"/>
                  </a:lnTo>
                  <a:lnTo>
                    <a:pt x="2398112" y="34840"/>
                  </a:lnTo>
                  <a:lnTo>
                    <a:pt x="2423665" y="72464"/>
                  </a:lnTo>
                  <a:lnTo>
                    <a:pt x="2433064" y="118287"/>
                  </a:lnTo>
                  <a:lnTo>
                    <a:pt x="2433064" y="22105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79156" y="2197112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30">
                  <a:moveTo>
                    <a:pt x="2303475" y="1052334"/>
                  </a:moveTo>
                  <a:lnTo>
                    <a:pt x="109524" y="1052334"/>
                  </a:lnTo>
                  <a:lnTo>
                    <a:pt x="66924" y="1043684"/>
                  </a:lnTo>
                  <a:lnTo>
                    <a:pt x="32107" y="1019959"/>
                  </a:lnTo>
                  <a:lnTo>
                    <a:pt x="8617" y="984494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17" y="67840"/>
                  </a:lnTo>
                  <a:lnTo>
                    <a:pt x="32107" y="32375"/>
                  </a:lnTo>
                  <a:lnTo>
                    <a:pt x="66924" y="8649"/>
                  </a:lnTo>
                  <a:lnTo>
                    <a:pt x="109524" y="0"/>
                  </a:lnTo>
                  <a:lnTo>
                    <a:pt x="2303475" y="0"/>
                  </a:lnTo>
                  <a:lnTo>
                    <a:pt x="2347343" y="8649"/>
                  </a:lnTo>
                  <a:lnTo>
                    <a:pt x="2382808" y="32375"/>
                  </a:lnTo>
                  <a:lnTo>
                    <a:pt x="2406534" y="67840"/>
                  </a:lnTo>
                  <a:lnTo>
                    <a:pt x="2415184" y="111709"/>
                  </a:lnTo>
                  <a:lnTo>
                    <a:pt x="2415184" y="940625"/>
                  </a:lnTo>
                  <a:lnTo>
                    <a:pt x="2406534" y="984494"/>
                  </a:lnTo>
                  <a:lnTo>
                    <a:pt x="2382808" y="1019959"/>
                  </a:lnTo>
                  <a:lnTo>
                    <a:pt x="2347343" y="1043684"/>
                  </a:lnTo>
                  <a:lnTo>
                    <a:pt x="2303475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70215" y="2190546"/>
              <a:ext cx="2433320" cy="1065530"/>
            </a:xfrm>
            <a:custGeom>
              <a:avLst/>
              <a:gdLst/>
              <a:ahLst/>
              <a:cxnLst/>
              <a:rect l="l" t="t" r="r" b="b"/>
              <a:pathLst>
                <a:path w="2433320" h="1065529">
                  <a:moveTo>
                    <a:pt x="2312416" y="1065479"/>
                  </a:moveTo>
                  <a:lnTo>
                    <a:pt x="118465" y="1065479"/>
                  </a:lnTo>
                  <a:lnTo>
                    <a:pt x="72619" y="1056417"/>
                  </a:lnTo>
                  <a:lnTo>
                    <a:pt x="34934" y="1031457"/>
                  </a:lnTo>
                  <a:lnTo>
                    <a:pt x="9398" y="993936"/>
                  </a:lnTo>
                  <a:lnTo>
                    <a:pt x="0" y="947191"/>
                  </a:lnTo>
                  <a:lnTo>
                    <a:pt x="0" y="118275"/>
                  </a:lnTo>
                  <a:lnTo>
                    <a:pt x="9398" y="71532"/>
                  </a:lnTo>
                  <a:lnTo>
                    <a:pt x="34934" y="34015"/>
                  </a:lnTo>
                  <a:lnTo>
                    <a:pt x="72619" y="9059"/>
                  </a:lnTo>
                  <a:lnTo>
                    <a:pt x="118465" y="0"/>
                  </a:lnTo>
                  <a:lnTo>
                    <a:pt x="2312416" y="0"/>
                  </a:lnTo>
                  <a:lnTo>
                    <a:pt x="2359530" y="9059"/>
                  </a:lnTo>
                  <a:lnTo>
                    <a:pt x="2369432" y="15506"/>
                  </a:lnTo>
                  <a:lnTo>
                    <a:pt x="118465" y="15506"/>
                  </a:lnTo>
                  <a:lnTo>
                    <a:pt x="79187" y="23736"/>
                  </a:lnTo>
                  <a:lnTo>
                    <a:pt x="47234" y="46016"/>
                  </a:lnTo>
                  <a:lnTo>
                    <a:pt x="25754" y="78734"/>
                  </a:lnTo>
                  <a:lnTo>
                    <a:pt x="17894" y="118275"/>
                  </a:lnTo>
                  <a:lnTo>
                    <a:pt x="17894" y="947191"/>
                  </a:lnTo>
                  <a:lnTo>
                    <a:pt x="25754" y="986812"/>
                  </a:lnTo>
                  <a:lnTo>
                    <a:pt x="47234" y="1019521"/>
                  </a:lnTo>
                  <a:lnTo>
                    <a:pt x="79187" y="1041756"/>
                  </a:lnTo>
                  <a:lnTo>
                    <a:pt x="118465" y="1049959"/>
                  </a:lnTo>
                  <a:lnTo>
                    <a:pt x="2369447" y="1049959"/>
                  </a:lnTo>
                  <a:lnTo>
                    <a:pt x="2359530" y="1056417"/>
                  </a:lnTo>
                  <a:lnTo>
                    <a:pt x="2312416" y="1065479"/>
                  </a:lnTo>
                  <a:close/>
                </a:path>
                <a:path w="2433320" h="1065529">
                  <a:moveTo>
                    <a:pt x="2369447" y="1049959"/>
                  </a:moveTo>
                  <a:lnTo>
                    <a:pt x="2312416" y="1049959"/>
                  </a:lnTo>
                  <a:lnTo>
                    <a:pt x="2352958" y="1041756"/>
                  </a:lnTo>
                  <a:lnTo>
                    <a:pt x="2385564" y="1019521"/>
                  </a:lnTo>
                  <a:lnTo>
                    <a:pt x="2407288" y="986812"/>
                  </a:lnTo>
                  <a:lnTo>
                    <a:pt x="2415184" y="947191"/>
                  </a:lnTo>
                  <a:lnTo>
                    <a:pt x="2415184" y="118275"/>
                  </a:lnTo>
                  <a:lnTo>
                    <a:pt x="2407288" y="78734"/>
                  </a:lnTo>
                  <a:lnTo>
                    <a:pt x="2385564" y="46016"/>
                  </a:lnTo>
                  <a:lnTo>
                    <a:pt x="2352958" y="23736"/>
                  </a:lnTo>
                  <a:lnTo>
                    <a:pt x="2312416" y="15506"/>
                  </a:lnTo>
                  <a:lnTo>
                    <a:pt x="2369432" y="15506"/>
                  </a:lnTo>
                  <a:lnTo>
                    <a:pt x="2397863" y="34015"/>
                  </a:lnTo>
                  <a:lnTo>
                    <a:pt x="2423635" y="71532"/>
                  </a:lnTo>
                  <a:lnTo>
                    <a:pt x="2433066" y="118275"/>
                  </a:lnTo>
                  <a:lnTo>
                    <a:pt x="2433066" y="947191"/>
                  </a:lnTo>
                  <a:lnTo>
                    <a:pt x="2423635" y="993936"/>
                  </a:lnTo>
                  <a:lnTo>
                    <a:pt x="2397863" y="1031457"/>
                  </a:lnTo>
                  <a:lnTo>
                    <a:pt x="2369447" y="104995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79156" y="2197112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84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17" y="67840"/>
                  </a:lnTo>
                  <a:lnTo>
                    <a:pt x="32107" y="32375"/>
                  </a:lnTo>
                  <a:lnTo>
                    <a:pt x="66924" y="8649"/>
                  </a:lnTo>
                  <a:lnTo>
                    <a:pt x="109524" y="0"/>
                  </a:lnTo>
                  <a:lnTo>
                    <a:pt x="2303475" y="0"/>
                  </a:lnTo>
                  <a:lnTo>
                    <a:pt x="2347343" y="8649"/>
                  </a:lnTo>
                  <a:lnTo>
                    <a:pt x="2382808" y="32375"/>
                  </a:lnTo>
                  <a:lnTo>
                    <a:pt x="2406534" y="67840"/>
                  </a:lnTo>
                  <a:lnTo>
                    <a:pt x="2415184" y="111709"/>
                  </a:lnTo>
                  <a:lnTo>
                    <a:pt x="2415184" y="221233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70215" y="2190546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6" y="236740"/>
                  </a:moveTo>
                  <a:lnTo>
                    <a:pt x="0" y="236740"/>
                  </a:lnTo>
                  <a:lnTo>
                    <a:pt x="0" y="118275"/>
                  </a:lnTo>
                  <a:lnTo>
                    <a:pt x="9398" y="71532"/>
                  </a:lnTo>
                  <a:lnTo>
                    <a:pt x="34934" y="34015"/>
                  </a:lnTo>
                  <a:lnTo>
                    <a:pt x="72619" y="9059"/>
                  </a:lnTo>
                  <a:lnTo>
                    <a:pt x="118465" y="0"/>
                  </a:lnTo>
                  <a:lnTo>
                    <a:pt x="2312416" y="0"/>
                  </a:lnTo>
                  <a:lnTo>
                    <a:pt x="2359530" y="9059"/>
                  </a:lnTo>
                  <a:lnTo>
                    <a:pt x="2369432" y="15506"/>
                  </a:lnTo>
                  <a:lnTo>
                    <a:pt x="118465" y="15506"/>
                  </a:lnTo>
                  <a:lnTo>
                    <a:pt x="79187" y="23736"/>
                  </a:lnTo>
                  <a:lnTo>
                    <a:pt x="47234" y="46016"/>
                  </a:lnTo>
                  <a:lnTo>
                    <a:pt x="25754" y="78734"/>
                  </a:lnTo>
                  <a:lnTo>
                    <a:pt x="17894" y="118275"/>
                  </a:lnTo>
                  <a:lnTo>
                    <a:pt x="17894" y="218859"/>
                  </a:lnTo>
                  <a:lnTo>
                    <a:pt x="2433066" y="218859"/>
                  </a:lnTo>
                  <a:lnTo>
                    <a:pt x="2433066" y="236740"/>
                  </a:lnTo>
                  <a:close/>
                </a:path>
                <a:path w="2433320" h="236855">
                  <a:moveTo>
                    <a:pt x="2433066" y="218859"/>
                  </a:moveTo>
                  <a:lnTo>
                    <a:pt x="2415184" y="218859"/>
                  </a:lnTo>
                  <a:lnTo>
                    <a:pt x="2415184" y="118275"/>
                  </a:lnTo>
                  <a:lnTo>
                    <a:pt x="2407288" y="78734"/>
                  </a:lnTo>
                  <a:lnTo>
                    <a:pt x="2385564" y="46016"/>
                  </a:lnTo>
                  <a:lnTo>
                    <a:pt x="2352958" y="23736"/>
                  </a:lnTo>
                  <a:lnTo>
                    <a:pt x="2312416" y="15506"/>
                  </a:lnTo>
                  <a:lnTo>
                    <a:pt x="2369432" y="15506"/>
                  </a:lnTo>
                  <a:lnTo>
                    <a:pt x="2397863" y="34015"/>
                  </a:lnTo>
                  <a:lnTo>
                    <a:pt x="2423635" y="71532"/>
                  </a:lnTo>
                  <a:lnTo>
                    <a:pt x="2433066" y="118275"/>
                  </a:lnTo>
                  <a:lnTo>
                    <a:pt x="2433066" y="21885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3375" y="2348991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457" y="1052525"/>
                  </a:moveTo>
                  <a:lnTo>
                    <a:pt x="111723" y="1052525"/>
                  </a:lnTo>
                  <a:lnTo>
                    <a:pt x="67850" y="1043539"/>
                  </a:lnTo>
                  <a:lnTo>
                    <a:pt x="32380" y="1019252"/>
                  </a:lnTo>
                  <a:lnTo>
                    <a:pt x="8651" y="983671"/>
                  </a:lnTo>
                  <a:lnTo>
                    <a:pt x="0" y="940803"/>
                  </a:lnTo>
                  <a:lnTo>
                    <a:pt x="0" y="111709"/>
                  </a:lnTo>
                  <a:lnTo>
                    <a:pt x="8651" y="67920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7" y="0"/>
                  </a:lnTo>
                  <a:lnTo>
                    <a:pt x="2347327" y="8676"/>
                  </a:lnTo>
                  <a:lnTo>
                    <a:pt x="2382797" y="32446"/>
                  </a:lnTo>
                  <a:lnTo>
                    <a:pt x="2406527" y="67920"/>
                  </a:lnTo>
                  <a:lnTo>
                    <a:pt x="2415179" y="111709"/>
                  </a:lnTo>
                  <a:lnTo>
                    <a:pt x="2415179" y="940803"/>
                  </a:lnTo>
                  <a:lnTo>
                    <a:pt x="2406527" y="983671"/>
                  </a:lnTo>
                  <a:lnTo>
                    <a:pt x="2382797" y="1019252"/>
                  </a:lnTo>
                  <a:lnTo>
                    <a:pt x="2347327" y="1043539"/>
                  </a:lnTo>
                  <a:lnTo>
                    <a:pt x="2303457" y="1052525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04432" y="2340051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35" y="1068031"/>
                  </a:moveTo>
                  <a:lnTo>
                    <a:pt x="120658" y="1068031"/>
                  </a:lnTo>
                  <a:lnTo>
                    <a:pt x="73543" y="1058636"/>
                  </a:lnTo>
                  <a:lnTo>
                    <a:pt x="35207" y="1033119"/>
                  </a:lnTo>
                  <a:lnTo>
                    <a:pt x="9432" y="995487"/>
                  </a:lnTo>
                  <a:lnTo>
                    <a:pt x="0" y="949744"/>
                  </a:lnTo>
                  <a:lnTo>
                    <a:pt x="0" y="120650"/>
                  </a:lnTo>
                  <a:lnTo>
                    <a:pt x="9432" y="73535"/>
                  </a:lnTo>
                  <a:lnTo>
                    <a:pt x="35207" y="35202"/>
                  </a:lnTo>
                  <a:lnTo>
                    <a:pt x="73543" y="9430"/>
                  </a:lnTo>
                  <a:lnTo>
                    <a:pt x="120658" y="0"/>
                  </a:lnTo>
                  <a:lnTo>
                    <a:pt x="2312235" y="0"/>
                  </a:lnTo>
                  <a:lnTo>
                    <a:pt x="2359344" y="9430"/>
                  </a:lnTo>
                  <a:lnTo>
                    <a:pt x="2371914" y="17881"/>
                  </a:lnTo>
                  <a:lnTo>
                    <a:pt x="120658" y="17881"/>
                  </a:lnTo>
                  <a:lnTo>
                    <a:pt x="80112" y="25777"/>
                  </a:lnTo>
                  <a:lnTo>
                    <a:pt x="47506" y="47501"/>
                  </a:lnTo>
                  <a:lnTo>
                    <a:pt x="25783" y="80107"/>
                  </a:lnTo>
                  <a:lnTo>
                    <a:pt x="17889" y="120650"/>
                  </a:lnTo>
                  <a:lnTo>
                    <a:pt x="17889" y="949744"/>
                  </a:lnTo>
                  <a:lnTo>
                    <a:pt x="25783" y="989290"/>
                  </a:lnTo>
                  <a:lnTo>
                    <a:pt x="47506" y="1022007"/>
                  </a:lnTo>
                  <a:lnTo>
                    <a:pt x="80112" y="1044284"/>
                  </a:lnTo>
                  <a:lnTo>
                    <a:pt x="120658" y="1052512"/>
                  </a:lnTo>
                  <a:lnTo>
                    <a:pt x="2368544" y="1052512"/>
                  </a:lnTo>
                  <a:lnTo>
                    <a:pt x="2359344" y="1058636"/>
                  </a:lnTo>
                  <a:lnTo>
                    <a:pt x="2312235" y="1068031"/>
                  </a:lnTo>
                  <a:close/>
                </a:path>
                <a:path w="2433320" h="1068070">
                  <a:moveTo>
                    <a:pt x="2368544" y="1052512"/>
                  </a:moveTo>
                  <a:lnTo>
                    <a:pt x="2312235" y="1052512"/>
                  </a:lnTo>
                  <a:lnTo>
                    <a:pt x="2352778" y="1044284"/>
                  </a:lnTo>
                  <a:lnTo>
                    <a:pt x="2385384" y="1022007"/>
                  </a:lnTo>
                  <a:lnTo>
                    <a:pt x="2407108" y="989290"/>
                  </a:lnTo>
                  <a:lnTo>
                    <a:pt x="2415004" y="949744"/>
                  </a:lnTo>
                  <a:lnTo>
                    <a:pt x="2415004" y="120650"/>
                  </a:lnTo>
                  <a:lnTo>
                    <a:pt x="2407108" y="80107"/>
                  </a:lnTo>
                  <a:lnTo>
                    <a:pt x="2385384" y="47501"/>
                  </a:lnTo>
                  <a:lnTo>
                    <a:pt x="2352778" y="25777"/>
                  </a:lnTo>
                  <a:lnTo>
                    <a:pt x="2312235" y="17881"/>
                  </a:lnTo>
                  <a:lnTo>
                    <a:pt x="2371914" y="17881"/>
                  </a:lnTo>
                  <a:lnTo>
                    <a:pt x="2397678" y="35202"/>
                  </a:lnTo>
                  <a:lnTo>
                    <a:pt x="2423453" y="73535"/>
                  </a:lnTo>
                  <a:lnTo>
                    <a:pt x="2432885" y="120650"/>
                  </a:lnTo>
                  <a:lnTo>
                    <a:pt x="2432885" y="949744"/>
                  </a:lnTo>
                  <a:lnTo>
                    <a:pt x="2423453" y="995487"/>
                  </a:lnTo>
                  <a:lnTo>
                    <a:pt x="2397678" y="1033119"/>
                  </a:lnTo>
                  <a:lnTo>
                    <a:pt x="2368544" y="105251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3375" y="2348991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79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51" y="67920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7" y="0"/>
                  </a:lnTo>
                  <a:lnTo>
                    <a:pt x="2347327" y="8676"/>
                  </a:lnTo>
                  <a:lnTo>
                    <a:pt x="2382797" y="32446"/>
                  </a:lnTo>
                  <a:lnTo>
                    <a:pt x="2406527" y="67920"/>
                  </a:lnTo>
                  <a:lnTo>
                    <a:pt x="2415179" y="111709"/>
                  </a:lnTo>
                  <a:lnTo>
                    <a:pt x="2415179" y="221233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04432" y="2340051"/>
              <a:ext cx="2433320" cy="239395"/>
            </a:xfrm>
            <a:custGeom>
              <a:avLst/>
              <a:gdLst/>
              <a:ahLst/>
              <a:cxnLst/>
              <a:rect l="l" t="t" r="r" b="b"/>
              <a:pathLst>
                <a:path w="2433320" h="239394">
                  <a:moveTo>
                    <a:pt x="2432885" y="239115"/>
                  </a:moveTo>
                  <a:lnTo>
                    <a:pt x="0" y="239115"/>
                  </a:lnTo>
                  <a:lnTo>
                    <a:pt x="0" y="120650"/>
                  </a:lnTo>
                  <a:lnTo>
                    <a:pt x="9432" y="73535"/>
                  </a:lnTo>
                  <a:lnTo>
                    <a:pt x="35207" y="35202"/>
                  </a:lnTo>
                  <a:lnTo>
                    <a:pt x="73543" y="9430"/>
                  </a:lnTo>
                  <a:lnTo>
                    <a:pt x="120658" y="0"/>
                  </a:lnTo>
                  <a:lnTo>
                    <a:pt x="2312235" y="0"/>
                  </a:lnTo>
                  <a:lnTo>
                    <a:pt x="2359344" y="9430"/>
                  </a:lnTo>
                  <a:lnTo>
                    <a:pt x="2371914" y="17881"/>
                  </a:lnTo>
                  <a:lnTo>
                    <a:pt x="120658" y="17881"/>
                  </a:lnTo>
                  <a:lnTo>
                    <a:pt x="80112" y="25777"/>
                  </a:lnTo>
                  <a:lnTo>
                    <a:pt x="47506" y="47501"/>
                  </a:lnTo>
                  <a:lnTo>
                    <a:pt x="25783" y="80107"/>
                  </a:lnTo>
                  <a:lnTo>
                    <a:pt x="17889" y="120650"/>
                  </a:lnTo>
                  <a:lnTo>
                    <a:pt x="17889" y="221411"/>
                  </a:lnTo>
                  <a:lnTo>
                    <a:pt x="2432885" y="221411"/>
                  </a:lnTo>
                  <a:lnTo>
                    <a:pt x="2432885" y="239115"/>
                  </a:lnTo>
                  <a:close/>
                </a:path>
                <a:path w="2433320" h="239394">
                  <a:moveTo>
                    <a:pt x="2432885" y="221411"/>
                  </a:moveTo>
                  <a:lnTo>
                    <a:pt x="2415004" y="221411"/>
                  </a:lnTo>
                  <a:lnTo>
                    <a:pt x="2415004" y="120650"/>
                  </a:lnTo>
                  <a:lnTo>
                    <a:pt x="2407108" y="80107"/>
                  </a:lnTo>
                  <a:lnTo>
                    <a:pt x="2385384" y="47501"/>
                  </a:lnTo>
                  <a:lnTo>
                    <a:pt x="2352778" y="25777"/>
                  </a:lnTo>
                  <a:lnTo>
                    <a:pt x="2312235" y="17881"/>
                  </a:lnTo>
                  <a:lnTo>
                    <a:pt x="2371914" y="17881"/>
                  </a:lnTo>
                  <a:lnTo>
                    <a:pt x="2397678" y="35202"/>
                  </a:lnTo>
                  <a:lnTo>
                    <a:pt x="2423453" y="73535"/>
                  </a:lnTo>
                  <a:lnTo>
                    <a:pt x="2432885" y="120650"/>
                  </a:lnTo>
                  <a:lnTo>
                    <a:pt x="2432885" y="22141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25720" y="2494292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457" y="1052334"/>
                  </a:moveTo>
                  <a:lnTo>
                    <a:pt x="109349" y="1052334"/>
                  </a:lnTo>
                  <a:lnTo>
                    <a:pt x="66848" y="1043377"/>
                  </a:lnTo>
                  <a:lnTo>
                    <a:pt x="32083" y="1019140"/>
                  </a:lnTo>
                  <a:lnTo>
                    <a:pt x="8614" y="983572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7" y="0"/>
                  </a:lnTo>
                  <a:lnTo>
                    <a:pt x="2346406" y="8676"/>
                  </a:lnTo>
                  <a:lnTo>
                    <a:pt x="2381978" y="32446"/>
                  </a:lnTo>
                  <a:lnTo>
                    <a:pt x="2406220" y="67920"/>
                  </a:lnTo>
                  <a:lnTo>
                    <a:pt x="2415179" y="111709"/>
                  </a:lnTo>
                  <a:lnTo>
                    <a:pt x="2415179" y="940625"/>
                  </a:lnTo>
                  <a:lnTo>
                    <a:pt x="2406220" y="983572"/>
                  </a:lnTo>
                  <a:lnTo>
                    <a:pt x="2381978" y="1019140"/>
                  </a:lnTo>
                  <a:lnTo>
                    <a:pt x="2346406" y="1043377"/>
                  </a:lnTo>
                  <a:lnTo>
                    <a:pt x="2303457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6776" y="2485351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79" h="1068070">
                  <a:moveTo>
                    <a:pt x="2312224" y="1068031"/>
                  </a:moveTo>
                  <a:lnTo>
                    <a:pt x="118286" y="1068031"/>
                  </a:lnTo>
                  <a:lnTo>
                    <a:pt x="72543" y="1058635"/>
                  </a:lnTo>
                  <a:lnTo>
                    <a:pt x="34911" y="1033102"/>
                  </a:lnTo>
                  <a:lnTo>
                    <a:pt x="9395" y="995417"/>
                  </a:lnTo>
                  <a:lnTo>
                    <a:pt x="0" y="949566"/>
                  </a:lnTo>
                  <a:lnTo>
                    <a:pt x="0" y="120650"/>
                  </a:lnTo>
                  <a:lnTo>
                    <a:pt x="9395" y="73541"/>
                  </a:lnTo>
                  <a:lnTo>
                    <a:pt x="34911" y="35207"/>
                  </a:lnTo>
                  <a:lnTo>
                    <a:pt x="72543" y="9432"/>
                  </a:lnTo>
                  <a:lnTo>
                    <a:pt x="118286" y="0"/>
                  </a:lnTo>
                  <a:lnTo>
                    <a:pt x="2312224" y="0"/>
                  </a:lnTo>
                  <a:lnTo>
                    <a:pt x="2358152" y="9432"/>
                  </a:lnTo>
                  <a:lnTo>
                    <a:pt x="2370504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949566"/>
                  </a:lnTo>
                  <a:lnTo>
                    <a:pt x="23745" y="989187"/>
                  </a:lnTo>
                  <a:lnTo>
                    <a:pt x="46023" y="1021895"/>
                  </a:lnTo>
                  <a:lnTo>
                    <a:pt x="78740" y="1044131"/>
                  </a:lnTo>
                  <a:lnTo>
                    <a:pt x="118286" y="1052334"/>
                  </a:lnTo>
                  <a:lnTo>
                    <a:pt x="2367450" y="1052334"/>
                  </a:lnTo>
                  <a:lnTo>
                    <a:pt x="2358152" y="1058635"/>
                  </a:lnTo>
                  <a:lnTo>
                    <a:pt x="2312224" y="1068031"/>
                  </a:lnTo>
                  <a:close/>
                </a:path>
                <a:path w="2430779" h="1068070">
                  <a:moveTo>
                    <a:pt x="2367450" y="1052334"/>
                  </a:moveTo>
                  <a:lnTo>
                    <a:pt x="2312224" y="1052334"/>
                  </a:lnTo>
                  <a:lnTo>
                    <a:pt x="2351927" y="1044131"/>
                  </a:lnTo>
                  <a:lnTo>
                    <a:pt x="2384631" y="1021895"/>
                  </a:lnTo>
                  <a:lnTo>
                    <a:pt x="2406827" y="989187"/>
                  </a:lnTo>
                  <a:lnTo>
                    <a:pt x="2415005" y="949566"/>
                  </a:lnTo>
                  <a:lnTo>
                    <a:pt x="2415005" y="120650"/>
                  </a:lnTo>
                  <a:lnTo>
                    <a:pt x="2406827" y="80107"/>
                  </a:lnTo>
                  <a:lnTo>
                    <a:pt x="2384631" y="47501"/>
                  </a:lnTo>
                  <a:lnTo>
                    <a:pt x="2351927" y="25777"/>
                  </a:lnTo>
                  <a:lnTo>
                    <a:pt x="2312224" y="17881"/>
                  </a:lnTo>
                  <a:lnTo>
                    <a:pt x="2370504" y="17881"/>
                  </a:lnTo>
                  <a:lnTo>
                    <a:pt x="2395833" y="35207"/>
                  </a:lnTo>
                  <a:lnTo>
                    <a:pt x="2421328" y="73541"/>
                  </a:lnTo>
                  <a:lnTo>
                    <a:pt x="2430702" y="120650"/>
                  </a:lnTo>
                  <a:lnTo>
                    <a:pt x="2430702" y="949566"/>
                  </a:lnTo>
                  <a:lnTo>
                    <a:pt x="2421328" y="995417"/>
                  </a:lnTo>
                  <a:lnTo>
                    <a:pt x="2395833" y="1033102"/>
                  </a:lnTo>
                  <a:lnTo>
                    <a:pt x="2367450" y="10523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5720" y="2494292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79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7" y="0"/>
                  </a:lnTo>
                  <a:lnTo>
                    <a:pt x="2346406" y="8676"/>
                  </a:lnTo>
                  <a:lnTo>
                    <a:pt x="2381978" y="32446"/>
                  </a:lnTo>
                  <a:lnTo>
                    <a:pt x="2406220" y="67920"/>
                  </a:lnTo>
                  <a:lnTo>
                    <a:pt x="2415179" y="111709"/>
                  </a:lnTo>
                  <a:lnTo>
                    <a:pt x="2415179" y="221233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6776" y="2485351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79" h="237489">
                  <a:moveTo>
                    <a:pt x="2430702" y="236931"/>
                  </a:moveTo>
                  <a:lnTo>
                    <a:pt x="0" y="236931"/>
                  </a:lnTo>
                  <a:lnTo>
                    <a:pt x="0" y="120650"/>
                  </a:lnTo>
                  <a:lnTo>
                    <a:pt x="9395" y="73541"/>
                  </a:lnTo>
                  <a:lnTo>
                    <a:pt x="34911" y="35207"/>
                  </a:lnTo>
                  <a:lnTo>
                    <a:pt x="72543" y="9432"/>
                  </a:lnTo>
                  <a:lnTo>
                    <a:pt x="118286" y="0"/>
                  </a:lnTo>
                  <a:lnTo>
                    <a:pt x="2312224" y="0"/>
                  </a:lnTo>
                  <a:lnTo>
                    <a:pt x="2358152" y="9432"/>
                  </a:lnTo>
                  <a:lnTo>
                    <a:pt x="2370504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221233"/>
                  </a:lnTo>
                  <a:lnTo>
                    <a:pt x="2430702" y="221233"/>
                  </a:lnTo>
                  <a:lnTo>
                    <a:pt x="2430702" y="236931"/>
                  </a:lnTo>
                  <a:close/>
                </a:path>
                <a:path w="2430779" h="237489">
                  <a:moveTo>
                    <a:pt x="2430702" y="221233"/>
                  </a:moveTo>
                  <a:lnTo>
                    <a:pt x="2415005" y="221233"/>
                  </a:lnTo>
                  <a:lnTo>
                    <a:pt x="2415005" y="120650"/>
                  </a:lnTo>
                  <a:lnTo>
                    <a:pt x="2406827" y="80107"/>
                  </a:lnTo>
                  <a:lnTo>
                    <a:pt x="2384631" y="47501"/>
                  </a:lnTo>
                  <a:lnTo>
                    <a:pt x="2351927" y="25777"/>
                  </a:lnTo>
                  <a:lnTo>
                    <a:pt x="2312224" y="17881"/>
                  </a:lnTo>
                  <a:lnTo>
                    <a:pt x="2370504" y="17881"/>
                  </a:lnTo>
                  <a:lnTo>
                    <a:pt x="2395833" y="35207"/>
                  </a:lnTo>
                  <a:lnTo>
                    <a:pt x="2421328" y="73541"/>
                  </a:lnTo>
                  <a:lnTo>
                    <a:pt x="2430702" y="120650"/>
                  </a:lnTo>
                  <a:lnTo>
                    <a:pt x="2430702" y="22123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9120" y="2679763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283" y="1052334"/>
                  </a:moveTo>
                  <a:lnTo>
                    <a:pt x="111714" y="1052334"/>
                  </a:lnTo>
                  <a:lnTo>
                    <a:pt x="67844" y="1043684"/>
                  </a:lnTo>
                  <a:lnTo>
                    <a:pt x="32378" y="1019959"/>
                  </a:lnTo>
                  <a:lnTo>
                    <a:pt x="8650" y="984494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50" y="68842"/>
                  </a:lnTo>
                  <a:lnTo>
                    <a:pt x="32378" y="33266"/>
                  </a:lnTo>
                  <a:lnTo>
                    <a:pt x="67844" y="8983"/>
                  </a:lnTo>
                  <a:lnTo>
                    <a:pt x="111714" y="0"/>
                  </a:lnTo>
                  <a:lnTo>
                    <a:pt x="2303283" y="0"/>
                  </a:lnTo>
                  <a:lnTo>
                    <a:pt x="2347152" y="8983"/>
                  </a:lnTo>
                  <a:lnTo>
                    <a:pt x="2382617" y="33266"/>
                  </a:lnTo>
                  <a:lnTo>
                    <a:pt x="2406342" y="68842"/>
                  </a:lnTo>
                  <a:lnTo>
                    <a:pt x="2414992" y="111709"/>
                  </a:lnTo>
                  <a:lnTo>
                    <a:pt x="2414992" y="940625"/>
                  </a:lnTo>
                  <a:lnTo>
                    <a:pt x="2406342" y="984494"/>
                  </a:lnTo>
                  <a:lnTo>
                    <a:pt x="2382617" y="1019959"/>
                  </a:lnTo>
                  <a:lnTo>
                    <a:pt x="2347152" y="1043684"/>
                  </a:lnTo>
                  <a:lnTo>
                    <a:pt x="2303283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0176" y="2673006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28" y="1068031"/>
                  </a:moveTo>
                  <a:lnTo>
                    <a:pt x="120658" y="1068031"/>
                  </a:lnTo>
                  <a:lnTo>
                    <a:pt x="73543" y="1058601"/>
                  </a:lnTo>
                  <a:lnTo>
                    <a:pt x="35207" y="1032829"/>
                  </a:lnTo>
                  <a:lnTo>
                    <a:pt x="9432" y="994495"/>
                  </a:lnTo>
                  <a:lnTo>
                    <a:pt x="0" y="947381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28" y="0"/>
                  </a:lnTo>
                  <a:lnTo>
                    <a:pt x="2359344" y="9089"/>
                  </a:lnTo>
                  <a:lnTo>
                    <a:pt x="2369468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947381"/>
                  </a:lnTo>
                  <a:lnTo>
                    <a:pt x="25783" y="987924"/>
                  </a:lnTo>
                  <a:lnTo>
                    <a:pt x="47506" y="1020530"/>
                  </a:lnTo>
                  <a:lnTo>
                    <a:pt x="80112" y="1042254"/>
                  </a:lnTo>
                  <a:lnTo>
                    <a:pt x="120658" y="1050150"/>
                  </a:lnTo>
                  <a:lnTo>
                    <a:pt x="2371915" y="1050150"/>
                  </a:lnTo>
                  <a:lnTo>
                    <a:pt x="2359344" y="1058601"/>
                  </a:lnTo>
                  <a:lnTo>
                    <a:pt x="2312228" y="1068031"/>
                  </a:lnTo>
                  <a:close/>
                </a:path>
                <a:path w="2433320" h="1068070">
                  <a:moveTo>
                    <a:pt x="2371915" y="1050150"/>
                  </a:moveTo>
                  <a:lnTo>
                    <a:pt x="2312228" y="1050150"/>
                  </a:lnTo>
                  <a:lnTo>
                    <a:pt x="2352776" y="1042254"/>
                  </a:lnTo>
                  <a:lnTo>
                    <a:pt x="2385381" y="1020530"/>
                  </a:lnTo>
                  <a:lnTo>
                    <a:pt x="2407102" y="987924"/>
                  </a:lnTo>
                  <a:lnTo>
                    <a:pt x="2414996" y="947381"/>
                  </a:lnTo>
                  <a:lnTo>
                    <a:pt x="2414996" y="118465"/>
                  </a:lnTo>
                  <a:lnTo>
                    <a:pt x="2407102" y="78844"/>
                  </a:lnTo>
                  <a:lnTo>
                    <a:pt x="2385381" y="46135"/>
                  </a:lnTo>
                  <a:lnTo>
                    <a:pt x="2352776" y="23900"/>
                  </a:lnTo>
                  <a:lnTo>
                    <a:pt x="2312228" y="15697"/>
                  </a:lnTo>
                  <a:lnTo>
                    <a:pt x="2369468" y="15697"/>
                  </a:lnTo>
                  <a:lnTo>
                    <a:pt x="2397681" y="34110"/>
                  </a:lnTo>
                  <a:lnTo>
                    <a:pt x="2423458" y="71692"/>
                  </a:lnTo>
                  <a:lnTo>
                    <a:pt x="2432890" y="118465"/>
                  </a:lnTo>
                  <a:lnTo>
                    <a:pt x="2432890" y="947381"/>
                  </a:lnTo>
                  <a:lnTo>
                    <a:pt x="2423458" y="994495"/>
                  </a:lnTo>
                  <a:lnTo>
                    <a:pt x="2397681" y="1032829"/>
                  </a:lnTo>
                  <a:lnTo>
                    <a:pt x="2371915" y="105015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9120" y="2679763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4992" y="221234"/>
                  </a:moveTo>
                  <a:lnTo>
                    <a:pt x="0" y="221234"/>
                  </a:lnTo>
                  <a:lnTo>
                    <a:pt x="0" y="111709"/>
                  </a:lnTo>
                  <a:lnTo>
                    <a:pt x="8650" y="68842"/>
                  </a:lnTo>
                  <a:lnTo>
                    <a:pt x="32378" y="33266"/>
                  </a:lnTo>
                  <a:lnTo>
                    <a:pt x="67844" y="8983"/>
                  </a:lnTo>
                  <a:lnTo>
                    <a:pt x="111714" y="0"/>
                  </a:lnTo>
                  <a:lnTo>
                    <a:pt x="2303283" y="0"/>
                  </a:lnTo>
                  <a:lnTo>
                    <a:pt x="2347152" y="8983"/>
                  </a:lnTo>
                  <a:lnTo>
                    <a:pt x="2382617" y="33266"/>
                  </a:lnTo>
                  <a:lnTo>
                    <a:pt x="2406342" y="68842"/>
                  </a:lnTo>
                  <a:lnTo>
                    <a:pt x="2414992" y="111709"/>
                  </a:lnTo>
                  <a:lnTo>
                    <a:pt x="2414992" y="221234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0176" y="2673006"/>
              <a:ext cx="2433320" cy="237490"/>
            </a:xfrm>
            <a:custGeom>
              <a:avLst/>
              <a:gdLst/>
              <a:ahLst/>
              <a:cxnLst/>
              <a:rect l="l" t="t" r="r" b="b"/>
              <a:pathLst>
                <a:path w="2433320" h="237489">
                  <a:moveTo>
                    <a:pt x="2432890" y="236931"/>
                  </a:moveTo>
                  <a:lnTo>
                    <a:pt x="0" y="236931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28" y="0"/>
                  </a:lnTo>
                  <a:lnTo>
                    <a:pt x="2359344" y="9089"/>
                  </a:lnTo>
                  <a:lnTo>
                    <a:pt x="2369468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219049"/>
                  </a:lnTo>
                  <a:lnTo>
                    <a:pt x="2432890" y="219049"/>
                  </a:lnTo>
                  <a:lnTo>
                    <a:pt x="2432890" y="236931"/>
                  </a:lnTo>
                  <a:close/>
                </a:path>
                <a:path w="2433320" h="237489">
                  <a:moveTo>
                    <a:pt x="2432890" y="219049"/>
                  </a:moveTo>
                  <a:lnTo>
                    <a:pt x="2414996" y="219049"/>
                  </a:lnTo>
                  <a:lnTo>
                    <a:pt x="2414996" y="118465"/>
                  </a:lnTo>
                  <a:lnTo>
                    <a:pt x="2407102" y="78844"/>
                  </a:lnTo>
                  <a:lnTo>
                    <a:pt x="2385381" y="46135"/>
                  </a:lnTo>
                  <a:lnTo>
                    <a:pt x="2352776" y="23900"/>
                  </a:lnTo>
                  <a:lnTo>
                    <a:pt x="2312228" y="15697"/>
                  </a:lnTo>
                  <a:lnTo>
                    <a:pt x="2369468" y="15697"/>
                  </a:lnTo>
                  <a:lnTo>
                    <a:pt x="2397681" y="34110"/>
                  </a:lnTo>
                  <a:lnTo>
                    <a:pt x="2423458" y="71692"/>
                  </a:lnTo>
                  <a:lnTo>
                    <a:pt x="2432890" y="118465"/>
                  </a:lnTo>
                  <a:lnTo>
                    <a:pt x="2432890" y="21904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208785" y="313910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SVC</a:t>
            </a:r>
            <a:r>
              <a:rPr sz="1800" b="1" spc="-6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Method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1585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552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511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9511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470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3470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7429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7429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1388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1388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5347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5347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9319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9319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278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3278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7237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7237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1196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1196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5155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5155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9127" y="2043932"/>
            <a:ext cx="9525" cy="3100070"/>
          </a:xfrm>
          <a:custGeom>
            <a:avLst/>
            <a:gdLst/>
            <a:ahLst/>
            <a:cxnLst/>
            <a:rect l="l" t="t" r="r" b="b"/>
            <a:pathLst>
              <a:path w="9525" h="3100070">
                <a:moveTo>
                  <a:pt x="0" y="3099567"/>
                </a:moveTo>
                <a:lnTo>
                  <a:pt x="9525" y="3099567"/>
                </a:lnTo>
                <a:lnTo>
                  <a:pt x="9525" y="0"/>
                </a:lnTo>
                <a:lnTo>
                  <a:pt x="0" y="0"/>
                </a:lnTo>
                <a:lnTo>
                  <a:pt x="0" y="3099567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9127" y="375499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0" y="1180783"/>
                </a:moveTo>
                <a:lnTo>
                  <a:pt x="9525" y="1180783"/>
                </a:lnTo>
                <a:lnTo>
                  <a:pt x="9525" y="0"/>
                </a:lnTo>
                <a:lnTo>
                  <a:pt x="0" y="0"/>
                </a:lnTo>
                <a:lnTo>
                  <a:pt x="0" y="1180783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37" name="object 37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0" y="0"/>
                  </a:moveTo>
                  <a:lnTo>
                    <a:pt x="1062786" y="0"/>
                  </a:lnTo>
                </a:path>
                <a:path w="9138920">
                  <a:moveTo>
                    <a:pt x="5840514" y="0"/>
                  </a:moveTo>
                  <a:lnTo>
                    <a:pt x="9138603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50" y="4811420"/>
            <a:ext cx="9138920" cy="0"/>
          </a:xfrm>
          <a:custGeom>
            <a:avLst/>
            <a:gdLst/>
            <a:ahLst/>
            <a:cxnLst/>
            <a:rect l="l" t="t" r="r" b="b"/>
            <a:pathLst>
              <a:path w="9138920">
                <a:moveTo>
                  <a:pt x="91386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1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0" y="1460179"/>
            <a:ext cx="891540" cy="3173730"/>
            <a:chOff x="0" y="1460179"/>
            <a:chExt cx="891540" cy="3173730"/>
          </a:xfrm>
        </p:grpSpPr>
        <p:sp>
          <p:nvSpPr>
            <p:cNvPr id="56" name="object 56"/>
            <p:cNvSpPr/>
            <p:nvPr/>
          </p:nvSpPr>
          <p:spPr>
            <a:xfrm>
              <a:off x="0" y="1460182"/>
              <a:ext cx="891540" cy="3173730"/>
            </a:xfrm>
            <a:custGeom>
              <a:avLst/>
              <a:gdLst/>
              <a:ahLst/>
              <a:cxnLst/>
              <a:rect l="l" t="t" r="r" b="b"/>
              <a:pathLst>
                <a:path w="891540" h="3173729">
                  <a:moveTo>
                    <a:pt x="891247" y="594741"/>
                  </a:moveTo>
                  <a:lnTo>
                    <a:pt x="889088" y="544093"/>
                  </a:lnTo>
                  <a:lnTo>
                    <a:pt x="882637" y="493737"/>
                  </a:lnTo>
                  <a:lnTo>
                    <a:pt x="871867" y="443953"/>
                  </a:lnTo>
                  <a:lnTo>
                    <a:pt x="856805" y="395046"/>
                  </a:lnTo>
                  <a:lnTo>
                    <a:pt x="837438" y="347319"/>
                  </a:lnTo>
                  <a:lnTo>
                    <a:pt x="813765" y="301078"/>
                  </a:lnTo>
                  <a:lnTo>
                    <a:pt x="785787" y="256616"/>
                  </a:lnTo>
                  <a:lnTo>
                    <a:pt x="753516" y="214236"/>
                  </a:lnTo>
                  <a:lnTo>
                    <a:pt x="716940" y="174231"/>
                  </a:lnTo>
                  <a:lnTo>
                    <a:pt x="681202" y="141122"/>
                  </a:lnTo>
                  <a:lnTo>
                    <a:pt x="643496" y="111506"/>
                  </a:lnTo>
                  <a:lnTo>
                    <a:pt x="604050" y="85369"/>
                  </a:lnTo>
                  <a:lnTo>
                    <a:pt x="563067" y="62725"/>
                  </a:lnTo>
                  <a:lnTo>
                    <a:pt x="520776" y="43561"/>
                  </a:lnTo>
                  <a:lnTo>
                    <a:pt x="477393" y="27876"/>
                  </a:lnTo>
                  <a:lnTo>
                    <a:pt x="433120" y="15684"/>
                  </a:lnTo>
                  <a:lnTo>
                    <a:pt x="388200" y="6972"/>
                  </a:lnTo>
                  <a:lnTo>
                    <a:pt x="342836" y="1739"/>
                  </a:lnTo>
                  <a:lnTo>
                    <a:pt x="297243" y="0"/>
                  </a:lnTo>
                  <a:lnTo>
                    <a:pt x="251637" y="1739"/>
                  </a:lnTo>
                  <a:lnTo>
                    <a:pt x="206248" y="6972"/>
                  </a:lnTo>
                  <a:lnTo>
                    <a:pt x="161277" y="15684"/>
                  </a:lnTo>
                  <a:lnTo>
                    <a:pt x="116954" y="27876"/>
                  </a:lnTo>
                  <a:lnTo>
                    <a:pt x="73494" y="43561"/>
                  </a:lnTo>
                  <a:lnTo>
                    <a:pt x="31115" y="62725"/>
                  </a:lnTo>
                  <a:lnTo>
                    <a:pt x="0" y="79883"/>
                  </a:lnTo>
                  <a:lnTo>
                    <a:pt x="0" y="730478"/>
                  </a:lnTo>
                  <a:lnTo>
                    <a:pt x="0" y="1014463"/>
                  </a:lnTo>
                  <a:lnTo>
                    <a:pt x="0" y="1105077"/>
                  </a:lnTo>
                  <a:lnTo>
                    <a:pt x="0" y="1108786"/>
                  </a:lnTo>
                  <a:lnTo>
                    <a:pt x="0" y="1170432"/>
                  </a:lnTo>
                  <a:lnTo>
                    <a:pt x="23596" y="1211122"/>
                  </a:lnTo>
                  <a:lnTo>
                    <a:pt x="45300" y="1253947"/>
                  </a:lnTo>
                  <a:lnTo>
                    <a:pt x="64452" y="1297673"/>
                  </a:lnTo>
                  <a:lnTo>
                    <a:pt x="81051" y="1342174"/>
                  </a:lnTo>
                  <a:lnTo>
                    <a:pt x="95097" y="1387360"/>
                  </a:lnTo>
                  <a:lnTo>
                    <a:pt x="106578" y="1433106"/>
                  </a:lnTo>
                  <a:lnTo>
                    <a:pt x="115519" y="1479296"/>
                  </a:lnTo>
                  <a:lnTo>
                    <a:pt x="121894" y="1525816"/>
                  </a:lnTo>
                  <a:lnTo>
                    <a:pt x="125730" y="1572552"/>
                  </a:lnTo>
                  <a:lnTo>
                    <a:pt x="126111" y="1586725"/>
                  </a:lnTo>
                  <a:lnTo>
                    <a:pt x="125730" y="1600885"/>
                  </a:lnTo>
                  <a:lnTo>
                    <a:pt x="121894" y="1647659"/>
                  </a:lnTo>
                  <a:lnTo>
                    <a:pt x="115519" y="1694192"/>
                  </a:lnTo>
                  <a:lnTo>
                    <a:pt x="106578" y="1740395"/>
                  </a:lnTo>
                  <a:lnTo>
                    <a:pt x="95097" y="1786128"/>
                  </a:lnTo>
                  <a:lnTo>
                    <a:pt x="81051" y="1831301"/>
                  </a:lnTo>
                  <a:lnTo>
                    <a:pt x="64452" y="1875777"/>
                  </a:lnTo>
                  <a:lnTo>
                    <a:pt x="45300" y="1919465"/>
                  </a:lnTo>
                  <a:lnTo>
                    <a:pt x="23596" y="1962251"/>
                  </a:lnTo>
                  <a:lnTo>
                    <a:pt x="0" y="2002891"/>
                  </a:lnTo>
                  <a:lnTo>
                    <a:pt x="0" y="2064181"/>
                  </a:lnTo>
                  <a:lnTo>
                    <a:pt x="0" y="2067928"/>
                  </a:lnTo>
                  <a:lnTo>
                    <a:pt x="0" y="2158492"/>
                  </a:lnTo>
                  <a:lnTo>
                    <a:pt x="0" y="2443022"/>
                  </a:lnTo>
                  <a:lnTo>
                    <a:pt x="0" y="3093720"/>
                  </a:lnTo>
                  <a:lnTo>
                    <a:pt x="31115" y="3110801"/>
                  </a:lnTo>
                  <a:lnTo>
                    <a:pt x="73494" y="3129877"/>
                  </a:lnTo>
                  <a:lnTo>
                    <a:pt x="116954" y="3145485"/>
                  </a:lnTo>
                  <a:lnTo>
                    <a:pt x="161277" y="3157626"/>
                  </a:lnTo>
                  <a:lnTo>
                    <a:pt x="206248" y="3166287"/>
                  </a:lnTo>
                  <a:lnTo>
                    <a:pt x="251637" y="3171494"/>
                  </a:lnTo>
                  <a:lnTo>
                    <a:pt x="297243" y="3173234"/>
                  </a:lnTo>
                  <a:lnTo>
                    <a:pt x="342836" y="3171494"/>
                  </a:lnTo>
                  <a:lnTo>
                    <a:pt x="388200" y="3166287"/>
                  </a:lnTo>
                  <a:lnTo>
                    <a:pt x="433120" y="3157626"/>
                  </a:lnTo>
                  <a:lnTo>
                    <a:pt x="477393" y="3145485"/>
                  </a:lnTo>
                  <a:lnTo>
                    <a:pt x="520776" y="3129877"/>
                  </a:lnTo>
                  <a:lnTo>
                    <a:pt x="563067" y="3110801"/>
                  </a:lnTo>
                  <a:lnTo>
                    <a:pt x="604050" y="3088259"/>
                  </a:lnTo>
                  <a:lnTo>
                    <a:pt x="643496" y="3062249"/>
                  </a:lnTo>
                  <a:lnTo>
                    <a:pt x="681202" y="3032760"/>
                  </a:lnTo>
                  <a:lnTo>
                    <a:pt x="716953" y="2999816"/>
                  </a:lnTo>
                  <a:lnTo>
                    <a:pt x="753516" y="2959811"/>
                  </a:lnTo>
                  <a:lnTo>
                    <a:pt x="785787" y="2917431"/>
                  </a:lnTo>
                  <a:lnTo>
                    <a:pt x="813765" y="2872981"/>
                  </a:lnTo>
                  <a:lnTo>
                    <a:pt x="837438" y="2826740"/>
                  </a:lnTo>
                  <a:lnTo>
                    <a:pt x="856805" y="2779014"/>
                  </a:lnTo>
                  <a:lnTo>
                    <a:pt x="871867" y="2730106"/>
                  </a:lnTo>
                  <a:lnTo>
                    <a:pt x="882637" y="2680297"/>
                  </a:lnTo>
                  <a:lnTo>
                    <a:pt x="889088" y="2629903"/>
                  </a:lnTo>
                  <a:lnTo>
                    <a:pt x="891247" y="2579217"/>
                  </a:lnTo>
                  <a:lnTo>
                    <a:pt x="889088" y="2528519"/>
                  </a:lnTo>
                  <a:lnTo>
                    <a:pt x="882637" y="2478125"/>
                  </a:lnTo>
                  <a:lnTo>
                    <a:pt x="871867" y="2428316"/>
                  </a:lnTo>
                  <a:lnTo>
                    <a:pt x="856805" y="2379408"/>
                  </a:lnTo>
                  <a:lnTo>
                    <a:pt x="837438" y="2331682"/>
                  </a:lnTo>
                  <a:lnTo>
                    <a:pt x="813765" y="2285428"/>
                  </a:lnTo>
                  <a:lnTo>
                    <a:pt x="785787" y="2240953"/>
                  </a:lnTo>
                  <a:lnTo>
                    <a:pt x="753516" y="2198560"/>
                  </a:lnTo>
                  <a:lnTo>
                    <a:pt x="716953" y="2158530"/>
                  </a:lnTo>
                  <a:lnTo>
                    <a:pt x="680554" y="2119820"/>
                  </a:lnTo>
                  <a:lnTo>
                    <a:pt x="646849" y="2079586"/>
                  </a:lnTo>
                  <a:lnTo>
                    <a:pt x="615823" y="2037930"/>
                  </a:lnTo>
                  <a:lnTo>
                    <a:pt x="587502" y="1994954"/>
                  </a:lnTo>
                  <a:lnTo>
                    <a:pt x="561886" y="1950796"/>
                  </a:lnTo>
                  <a:lnTo>
                    <a:pt x="538949" y="1905558"/>
                  </a:lnTo>
                  <a:lnTo>
                    <a:pt x="518718" y="1859368"/>
                  </a:lnTo>
                  <a:lnTo>
                    <a:pt x="501180" y="1812328"/>
                  </a:lnTo>
                  <a:lnTo>
                    <a:pt x="486346" y="1764588"/>
                  </a:lnTo>
                  <a:lnTo>
                    <a:pt x="474205" y="1716239"/>
                  </a:lnTo>
                  <a:lnTo>
                    <a:pt x="464756" y="1667421"/>
                  </a:lnTo>
                  <a:lnTo>
                    <a:pt x="458012" y="1618246"/>
                  </a:lnTo>
                  <a:lnTo>
                    <a:pt x="455422" y="1586699"/>
                  </a:lnTo>
                  <a:lnTo>
                    <a:pt x="458012" y="1555026"/>
                  </a:lnTo>
                  <a:lnTo>
                    <a:pt x="464769" y="1505813"/>
                  </a:lnTo>
                  <a:lnTo>
                    <a:pt x="474205" y="1456956"/>
                  </a:lnTo>
                  <a:lnTo>
                    <a:pt x="486346" y="1408582"/>
                  </a:lnTo>
                  <a:lnTo>
                    <a:pt x="501192" y="1360805"/>
                  </a:lnTo>
                  <a:lnTo>
                    <a:pt x="518731" y="1313738"/>
                  </a:lnTo>
                  <a:lnTo>
                    <a:pt x="538962" y="1267510"/>
                  </a:lnTo>
                  <a:lnTo>
                    <a:pt x="561886" y="1222248"/>
                  </a:lnTo>
                  <a:lnTo>
                    <a:pt x="587514" y="1178052"/>
                  </a:lnTo>
                  <a:lnTo>
                    <a:pt x="615835" y="1135062"/>
                  </a:lnTo>
                  <a:lnTo>
                    <a:pt x="646849" y="1093381"/>
                  </a:lnTo>
                  <a:lnTo>
                    <a:pt x="680554" y="1053147"/>
                  </a:lnTo>
                  <a:lnTo>
                    <a:pt x="716965" y="1014463"/>
                  </a:lnTo>
                  <a:lnTo>
                    <a:pt x="753516" y="974610"/>
                  </a:lnTo>
                  <a:lnTo>
                    <a:pt x="785787" y="932383"/>
                  </a:lnTo>
                  <a:lnTo>
                    <a:pt x="813765" y="888047"/>
                  </a:lnTo>
                  <a:lnTo>
                    <a:pt x="837438" y="841933"/>
                  </a:lnTo>
                  <a:lnTo>
                    <a:pt x="856805" y="794308"/>
                  </a:lnTo>
                  <a:lnTo>
                    <a:pt x="871867" y="745477"/>
                  </a:lnTo>
                  <a:lnTo>
                    <a:pt x="882637" y="695731"/>
                  </a:lnTo>
                  <a:lnTo>
                    <a:pt x="889088" y="645388"/>
                  </a:lnTo>
                  <a:lnTo>
                    <a:pt x="891247" y="594741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1460182"/>
              <a:ext cx="678180" cy="3173730"/>
            </a:xfrm>
            <a:custGeom>
              <a:avLst/>
              <a:gdLst/>
              <a:ahLst/>
              <a:cxnLst/>
              <a:rect l="l" t="t" r="r" b="b"/>
              <a:pathLst>
                <a:path w="678180" h="3173729">
                  <a:moveTo>
                    <a:pt x="677646" y="594741"/>
                  </a:moveTo>
                  <a:lnTo>
                    <a:pt x="675487" y="544093"/>
                  </a:lnTo>
                  <a:lnTo>
                    <a:pt x="669023" y="493737"/>
                  </a:lnTo>
                  <a:lnTo>
                    <a:pt x="658266" y="443953"/>
                  </a:lnTo>
                  <a:lnTo>
                    <a:pt x="643191" y="395046"/>
                  </a:lnTo>
                  <a:lnTo>
                    <a:pt x="623824" y="347319"/>
                  </a:lnTo>
                  <a:lnTo>
                    <a:pt x="600138" y="301078"/>
                  </a:lnTo>
                  <a:lnTo>
                    <a:pt x="572147" y="256616"/>
                  </a:lnTo>
                  <a:lnTo>
                    <a:pt x="539851" y="214236"/>
                  </a:lnTo>
                  <a:lnTo>
                    <a:pt x="503262" y="174231"/>
                  </a:lnTo>
                  <a:lnTo>
                    <a:pt x="467360" y="141122"/>
                  </a:lnTo>
                  <a:lnTo>
                    <a:pt x="429526" y="111506"/>
                  </a:lnTo>
                  <a:lnTo>
                    <a:pt x="389953" y="85369"/>
                  </a:lnTo>
                  <a:lnTo>
                    <a:pt x="348856" y="62725"/>
                  </a:lnTo>
                  <a:lnTo>
                    <a:pt x="306476" y="43561"/>
                  </a:lnTo>
                  <a:lnTo>
                    <a:pt x="263004" y="27876"/>
                  </a:lnTo>
                  <a:lnTo>
                    <a:pt x="218668" y="15684"/>
                  </a:lnTo>
                  <a:lnTo>
                    <a:pt x="173685" y="6972"/>
                  </a:lnTo>
                  <a:lnTo>
                    <a:pt x="128270" y="1739"/>
                  </a:lnTo>
                  <a:lnTo>
                    <a:pt x="82638" y="0"/>
                  </a:lnTo>
                  <a:lnTo>
                    <a:pt x="37007" y="1739"/>
                  </a:lnTo>
                  <a:lnTo>
                    <a:pt x="0" y="6007"/>
                  </a:lnTo>
                  <a:lnTo>
                    <a:pt x="0" y="531266"/>
                  </a:lnTo>
                  <a:lnTo>
                    <a:pt x="0" y="1014463"/>
                  </a:lnTo>
                  <a:lnTo>
                    <a:pt x="0" y="3167253"/>
                  </a:lnTo>
                  <a:lnTo>
                    <a:pt x="36995" y="3171494"/>
                  </a:lnTo>
                  <a:lnTo>
                    <a:pt x="82638" y="3173222"/>
                  </a:lnTo>
                  <a:lnTo>
                    <a:pt x="128270" y="3171494"/>
                  </a:lnTo>
                  <a:lnTo>
                    <a:pt x="173685" y="3166287"/>
                  </a:lnTo>
                  <a:lnTo>
                    <a:pt x="218668" y="3157626"/>
                  </a:lnTo>
                  <a:lnTo>
                    <a:pt x="263004" y="3145485"/>
                  </a:lnTo>
                  <a:lnTo>
                    <a:pt x="306476" y="3129877"/>
                  </a:lnTo>
                  <a:lnTo>
                    <a:pt x="348856" y="3110801"/>
                  </a:lnTo>
                  <a:lnTo>
                    <a:pt x="389940" y="3088259"/>
                  </a:lnTo>
                  <a:lnTo>
                    <a:pt x="429514" y="3062249"/>
                  </a:lnTo>
                  <a:lnTo>
                    <a:pt x="467360" y="3032760"/>
                  </a:lnTo>
                  <a:lnTo>
                    <a:pt x="503262" y="2999816"/>
                  </a:lnTo>
                  <a:lnTo>
                    <a:pt x="539851" y="2959811"/>
                  </a:lnTo>
                  <a:lnTo>
                    <a:pt x="572147" y="2917431"/>
                  </a:lnTo>
                  <a:lnTo>
                    <a:pt x="600138" y="2872981"/>
                  </a:lnTo>
                  <a:lnTo>
                    <a:pt x="623824" y="2826740"/>
                  </a:lnTo>
                  <a:lnTo>
                    <a:pt x="643191" y="2779014"/>
                  </a:lnTo>
                  <a:lnTo>
                    <a:pt x="658266" y="2730106"/>
                  </a:lnTo>
                  <a:lnTo>
                    <a:pt x="669023" y="2680297"/>
                  </a:lnTo>
                  <a:lnTo>
                    <a:pt x="675487" y="2629903"/>
                  </a:lnTo>
                  <a:lnTo>
                    <a:pt x="677646" y="2579217"/>
                  </a:lnTo>
                  <a:lnTo>
                    <a:pt x="675487" y="2528519"/>
                  </a:lnTo>
                  <a:lnTo>
                    <a:pt x="669023" y="2478125"/>
                  </a:lnTo>
                  <a:lnTo>
                    <a:pt x="658266" y="2428316"/>
                  </a:lnTo>
                  <a:lnTo>
                    <a:pt x="643191" y="2379408"/>
                  </a:lnTo>
                  <a:lnTo>
                    <a:pt x="623824" y="2331669"/>
                  </a:lnTo>
                  <a:lnTo>
                    <a:pt x="600138" y="2285428"/>
                  </a:lnTo>
                  <a:lnTo>
                    <a:pt x="572147" y="2240953"/>
                  </a:lnTo>
                  <a:lnTo>
                    <a:pt x="539851" y="2198547"/>
                  </a:lnTo>
                  <a:lnTo>
                    <a:pt x="503262" y="2158517"/>
                  </a:lnTo>
                  <a:lnTo>
                    <a:pt x="466750" y="2119807"/>
                  </a:lnTo>
                  <a:lnTo>
                    <a:pt x="432943" y="2079574"/>
                  </a:lnTo>
                  <a:lnTo>
                    <a:pt x="401840" y="2037918"/>
                  </a:lnTo>
                  <a:lnTo>
                    <a:pt x="373443" y="1994941"/>
                  </a:lnTo>
                  <a:lnTo>
                    <a:pt x="347751" y="1950783"/>
                  </a:lnTo>
                  <a:lnTo>
                    <a:pt x="324764" y="1905546"/>
                  </a:lnTo>
                  <a:lnTo>
                    <a:pt x="304469" y="1859356"/>
                  </a:lnTo>
                  <a:lnTo>
                    <a:pt x="286893" y="1812328"/>
                  </a:lnTo>
                  <a:lnTo>
                    <a:pt x="272021" y="1764576"/>
                  </a:lnTo>
                  <a:lnTo>
                    <a:pt x="259842" y="1716239"/>
                  </a:lnTo>
                  <a:lnTo>
                    <a:pt x="250380" y="1667408"/>
                  </a:lnTo>
                  <a:lnTo>
                    <a:pt x="243611" y="1618234"/>
                  </a:lnTo>
                  <a:lnTo>
                    <a:pt x="241020" y="1586649"/>
                  </a:lnTo>
                  <a:lnTo>
                    <a:pt x="243611" y="1555026"/>
                  </a:lnTo>
                  <a:lnTo>
                    <a:pt x="250380" y="1505813"/>
                  </a:lnTo>
                  <a:lnTo>
                    <a:pt x="259842" y="1456969"/>
                  </a:lnTo>
                  <a:lnTo>
                    <a:pt x="272021" y="1408582"/>
                  </a:lnTo>
                  <a:lnTo>
                    <a:pt x="286893" y="1360805"/>
                  </a:lnTo>
                  <a:lnTo>
                    <a:pt x="304469" y="1313738"/>
                  </a:lnTo>
                  <a:lnTo>
                    <a:pt x="324764" y="1267510"/>
                  </a:lnTo>
                  <a:lnTo>
                    <a:pt x="347751" y="1222248"/>
                  </a:lnTo>
                  <a:lnTo>
                    <a:pt x="373443" y="1178052"/>
                  </a:lnTo>
                  <a:lnTo>
                    <a:pt x="401840" y="1135062"/>
                  </a:lnTo>
                  <a:lnTo>
                    <a:pt x="432943" y="1093381"/>
                  </a:lnTo>
                  <a:lnTo>
                    <a:pt x="466750" y="1053147"/>
                  </a:lnTo>
                  <a:lnTo>
                    <a:pt x="503275" y="1014463"/>
                  </a:lnTo>
                  <a:lnTo>
                    <a:pt x="539851" y="974610"/>
                  </a:lnTo>
                  <a:lnTo>
                    <a:pt x="572147" y="932383"/>
                  </a:lnTo>
                  <a:lnTo>
                    <a:pt x="600138" y="888047"/>
                  </a:lnTo>
                  <a:lnTo>
                    <a:pt x="623824" y="841933"/>
                  </a:lnTo>
                  <a:lnTo>
                    <a:pt x="643191" y="794308"/>
                  </a:lnTo>
                  <a:lnTo>
                    <a:pt x="658266" y="745477"/>
                  </a:lnTo>
                  <a:lnTo>
                    <a:pt x="669023" y="695731"/>
                  </a:lnTo>
                  <a:lnTo>
                    <a:pt x="675487" y="645388"/>
                  </a:lnTo>
                  <a:lnTo>
                    <a:pt x="677646" y="594741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798724" y="548920"/>
            <a:ext cx="5146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Decision Tree Classifier</a:t>
            </a:r>
            <a:endParaRPr sz="2800"/>
          </a:p>
        </p:txBody>
      </p:sp>
      <p:grpSp>
        <p:nvGrpSpPr>
          <p:cNvPr id="59" name="object 59"/>
          <p:cNvGrpSpPr/>
          <p:nvPr/>
        </p:nvGrpSpPr>
        <p:grpSpPr>
          <a:xfrm>
            <a:off x="1053312" y="1546758"/>
            <a:ext cx="4796790" cy="3068320"/>
            <a:chOff x="1053312" y="1546758"/>
            <a:chExt cx="4796790" cy="3068320"/>
          </a:xfrm>
        </p:grpSpPr>
        <p:sp>
          <p:nvSpPr>
            <p:cNvPr id="60" name="object 60"/>
            <p:cNvSpPr/>
            <p:nvPr/>
          </p:nvSpPr>
          <p:spPr>
            <a:xfrm>
              <a:off x="1062837" y="1556283"/>
              <a:ext cx="4777740" cy="487680"/>
            </a:xfrm>
            <a:custGeom>
              <a:avLst/>
              <a:gdLst/>
              <a:ahLst/>
              <a:cxnLst/>
              <a:rect l="l" t="t" r="r" b="b"/>
              <a:pathLst>
                <a:path w="4777740" h="487680">
                  <a:moveTo>
                    <a:pt x="4777727" y="487649"/>
                  </a:moveTo>
                  <a:lnTo>
                    <a:pt x="0" y="487649"/>
                  </a:lnTo>
                  <a:lnTo>
                    <a:pt x="0" y="0"/>
                  </a:lnTo>
                  <a:lnTo>
                    <a:pt x="4777727" y="0"/>
                  </a:lnTo>
                  <a:lnTo>
                    <a:pt x="4777727" y="487649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2837" y="2043932"/>
              <a:ext cx="4777740" cy="2561590"/>
            </a:xfrm>
            <a:custGeom>
              <a:avLst/>
              <a:gdLst/>
              <a:ahLst/>
              <a:cxnLst/>
              <a:rect l="l" t="t" r="r" b="b"/>
              <a:pathLst>
                <a:path w="4777740" h="2561590">
                  <a:moveTo>
                    <a:pt x="4777727" y="2561277"/>
                  </a:moveTo>
                  <a:lnTo>
                    <a:pt x="0" y="2561277"/>
                  </a:lnTo>
                  <a:lnTo>
                    <a:pt x="0" y="0"/>
                  </a:lnTo>
                  <a:lnTo>
                    <a:pt x="4777727" y="0"/>
                  </a:lnTo>
                  <a:lnTo>
                    <a:pt x="4777727" y="2561277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62837" y="1556283"/>
              <a:ext cx="4777740" cy="3049270"/>
            </a:xfrm>
            <a:custGeom>
              <a:avLst/>
              <a:gdLst/>
              <a:ahLst/>
              <a:cxnLst/>
              <a:rect l="l" t="t" r="r" b="b"/>
              <a:pathLst>
                <a:path w="4777740" h="3049270">
                  <a:moveTo>
                    <a:pt x="0" y="0"/>
                  </a:moveTo>
                  <a:lnTo>
                    <a:pt x="0" y="487649"/>
                  </a:lnTo>
                </a:path>
                <a:path w="4777740" h="3049270">
                  <a:moveTo>
                    <a:pt x="0" y="487649"/>
                  </a:moveTo>
                  <a:lnTo>
                    <a:pt x="0" y="3048927"/>
                  </a:lnTo>
                </a:path>
                <a:path w="4777740" h="3049270">
                  <a:moveTo>
                    <a:pt x="4777727" y="0"/>
                  </a:moveTo>
                  <a:lnTo>
                    <a:pt x="4777727" y="487649"/>
                  </a:lnTo>
                </a:path>
                <a:path w="4777740" h="3049270">
                  <a:moveTo>
                    <a:pt x="4777727" y="487649"/>
                  </a:moveTo>
                  <a:lnTo>
                    <a:pt x="4777727" y="3048927"/>
                  </a:lnTo>
                </a:path>
                <a:path w="4777740" h="3049270">
                  <a:moveTo>
                    <a:pt x="0" y="0"/>
                  </a:moveTo>
                  <a:lnTo>
                    <a:pt x="1110475" y="0"/>
                  </a:lnTo>
                </a:path>
                <a:path w="4777740" h="3049270">
                  <a:moveTo>
                    <a:pt x="1110475" y="0"/>
                  </a:moveTo>
                  <a:lnTo>
                    <a:pt x="4777727" y="0"/>
                  </a:lnTo>
                </a:path>
                <a:path w="4777740" h="3049270">
                  <a:moveTo>
                    <a:pt x="0" y="487649"/>
                  </a:moveTo>
                  <a:lnTo>
                    <a:pt x="1110475" y="487649"/>
                  </a:lnTo>
                </a:path>
                <a:path w="4777740" h="3049270">
                  <a:moveTo>
                    <a:pt x="1110475" y="487649"/>
                  </a:moveTo>
                  <a:lnTo>
                    <a:pt x="4777727" y="487649"/>
                  </a:lnTo>
                </a:path>
                <a:path w="4777740" h="3049270">
                  <a:moveTo>
                    <a:pt x="0" y="3048927"/>
                  </a:moveTo>
                  <a:lnTo>
                    <a:pt x="1110475" y="3048927"/>
                  </a:lnTo>
                </a:path>
                <a:path w="4777740" h="3049270">
                  <a:moveTo>
                    <a:pt x="1110475" y="3048927"/>
                  </a:moveTo>
                  <a:lnTo>
                    <a:pt x="4777727" y="3048927"/>
                  </a:lnTo>
                </a:path>
              </a:pathLst>
            </a:custGeom>
            <a:ln w="1905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68563" y="2338476"/>
            <a:ext cx="434530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266065" indent="-3302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Dataset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fitted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score 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measured.</a:t>
            </a:r>
            <a:endParaRPr sz="1600">
              <a:latin typeface="Trebuchet MS"/>
              <a:cs typeface="Trebuchet MS"/>
            </a:endParaRPr>
          </a:p>
          <a:p>
            <a:pPr marL="342900" marR="601345" indent="-330200">
              <a:lnSpc>
                <a:spcPct val="100000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30" dirty="0">
                <a:solidFill>
                  <a:srgbClr val="424242"/>
                </a:solidFill>
                <a:latin typeface="Trebuchet MS"/>
                <a:cs typeface="Trebuchet MS"/>
              </a:rPr>
              <a:t>0.8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score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424242"/>
                </a:solidFill>
                <a:latin typeface="Trebuchet MS"/>
                <a:cs typeface="Trebuchet MS"/>
              </a:rPr>
              <a:t>showed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more 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accurate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prediction.</a:t>
            </a:r>
            <a:endParaRPr sz="1600">
              <a:latin typeface="Trebuchet MS"/>
              <a:cs typeface="Trebuchet MS"/>
            </a:endParaRPr>
          </a:p>
          <a:p>
            <a:pPr marL="342900" marR="5080" indent="-330200">
              <a:lnSpc>
                <a:spcPct val="100000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DTC’s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runtime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also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faster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with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same 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accuracy.</a:t>
            </a:r>
            <a:endParaRPr sz="1600">
              <a:latin typeface="Trebuchet MS"/>
              <a:cs typeface="Trebuchet MS"/>
            </a:endParaRPr>
          </a:p>
          <a:p>
            <a:pPr marL="342900" marR="246379" indent="-330200">
              <a:lnSpc>
                <a:spcPct val="100000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35" dirty="0">
                <a:solidFill>
                  <a:srgbClr val="424242"/>
                </a:solidFill>
                <a:latin typeface="Trebuchet MS"/>
                <a:cs typeface="Trebuchet MS"/>
              </a:rPr>
              <a:t>DTC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easier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visualize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practically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  </a:t>
            </a:r>
            <a:r>
              <a:rPr sz="1600" spc="-60" dirty="0">
                <a:solidFill>
                  <a:srgbClr val="424242"/>
                </a:solidFill>
                <a:latin typeface="Trebuchet MS"/>
                <a:cs typeface="Trebuchet MS"/>
              </a:rPr>
              <a:t>theoretically.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83845" y="629994"/>
            <a:ext cx="2051050" cy="1036955"/>
            <a:chOff x="6483845" y="629994"/>
            <a:chExt cx="2051050" cy="1036955"/>
          </a:xfrm>
        </p:grpSpPr>
        <p:sp>
          <p:nvSpPr>
            <p:cNvPr id="65" name="object 65"/>
            <p:cNvSpPr/>
            <p:nvPr/>
          </p:nvSpPr>
          <p:spPr>
            <a:xfrm>
              <a:off x="6490347" y="896639"/>
              <a:ext cx="1757045" cy="765810"/>
            </a:xfrm>
            <a:custGeom>
              <a:avLst/>
              <a:gdLst/>
              <a:ahLst/>
              <a:cxnLst/>
              <a:rect l="l" t="t" r="r" b="b"/>
              <a:pathLst>
                <a:path w="1757045" h="765810">
                  <a:moveTo>
                    <a:pt x="1675536" y="765524"/>
                  </a:moveTo>
                  <a:lnTo>
                    <a:pt x="81267" y="765524"/>
                  </a:lnTo>
                  <a:lnTo>
                    <a:pt x="49356" y="758987"/>
                  </a:lnTo>
                  <a:lnTo>
                    <a:pt x="23555" y="741321"/>
                  </a:lnTo>
                  <a:lnTo>
                    <a:pt x="6293" y="715439"/>
                  </a:lnTo>
                  <a:lnTo>
                    <a:pt x="0" y="684256"/>
                  </a:lnTo>
                  <a:lnTo>
                    <a:pt x="0" y="81266"/>
                  </a:lnTo>
                  <a:lnTo>
                    <a:pt x="6293" y="49353"/>
                  </a:lnTo>
                  <a:lnTo>
                    <a:pt x="23555" y="23553"/>
                  </a:lnTo>
                  <a:lnTo>
                    <a:pt x="49356" y="6292"/>
                  </a:lnTo>
                  <a:lnTo>
                    <a:pt x="81267" y="0"/>
                  </a:lnTo>
                  <a:lnTo>
                    <a:pt x="1675536" y="0"/>
                  </a:lnTo>
                  <a:lnTo>
                    <a:pt x="1707445" y="6292"/>
                  </a:lnTo>
                  <a:lnTo>
                    <a:pt x="1733242" y="23553"/>
                  </a:lnTo>
                  <a:lnTo>
                    <a:pt x="1750499" y="49353"/>
                  </a:lnTo>
                  <a:lnTo>
                    <a:pt x="1756790" y="81266"/>
                  </a:lnTo>
                  <a:lnTo>
                    <a:pt x="1756790" y="684256"/>
                  </a:lnTo>
                  <a:lnTo>
                    <a:pt x="1750499" y="715439"/>
                  </a:lnTo>
                  <a:lnTo>
                    <a:pt x="1733242" y="741321"/>
                  </a:lnTo>
                  <a:lnTo>
                    <a:pt x="1707445" y="758987"/>
                  </a:lnTo>
                  <a:lnTo>
                    <a:pt x="1675536" y="76552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83845" y="890132"/>
              <a:ext cx="1770380" cy="777240"/>
            </a:xfrm>
            <a:custGeom>
              <a:avLst/>
              <a:gdLst/>
              <a:ahLst/>
              <a:cxnLst/>
              <a:rect l="l" t="t" r="r" b="b"/>
              <a:pathLst>
                <a:path w="1770379" h="777239">
                  <a:moveTo>
                    <a:pt x="1682038" y="776818"/>
                  </a:moveTo>
                  <a:lnTo>
                    <a:pt x="87769" y="776818"/>
                  </a:lnTo>
                  <a:lnTo>
                    <a:pt x="53497" y="770226"/>
                  </a:lnTo>
                  <a:lnTo>
                    <a:pt x="25611" y="752069"/>
                  </a:lnTo>
                  <a:lnTo>
                    <a:pt x="6861" y="724772"/>
                  </a:lnTo>
                  <a:lnTo>
                    <a:pt x="0" y="690763"/>
                  </a:lnTo>
                  <a:lnTo>
                    <a:pt x="0" y="87773"/>
                  </a:lnTo>
                  <a:lnTo>
                    <a:pt x="6861" y="53499"/>
                  </a:lnTo>
                  <a:lnTo>
                    <a:pt x="25611" y="25611"/>
                  </a:lnTo>
                  <a:lnTo>
                    <a:pt x="53497" y="6861"/>
                  </a:lnTo>
                  <a:lnTo>
                    <a:pt x="87769" y="0"/>
                  </a:lnTo>
                  <a:lnTo>
                    <a:pt x="1682038" y="0"/>
                  </a:lnTo>
                  <a:lnTo>
                    <a:pt x="1716310" y="6861"/>
                  </a:lnTo>
                  <a:lnTo>
                    <a:pt x="1725458" y="13012"/>
                  </a:lnTo>
                  <a:lnTo>
                    <a:pt x="87769" y="13012"/>
                  </a:lnTo>
                  <a:lnTo>
                    <a:pt x="58221" y="18979"/>
                  </a:lnTo>
                  <a:lnTo>
                    <a:pt x="34510" y="35155"/>
                  </a:lnTo>
                  <a:lnTo>
                    <a:pt x="18741" y="58949"/>
                  </a:lnTo>
                  <a:lnTo>
                    <a:pt x="13017" y="87773"/>
                  </a:lnTo>
                  <a:lnTo>
                    <a:pt x="13017" y="690763"/>
                  </a:lnTo>
                  <a:lnTo>
                    <a:pt x="18741" y="719531"/>
                  </a:lnTo>
                  <a:lnTo>
                    <a:pt x="34510" y="743333"/>
                  </a:lnTo>
                  <a:lnTo>
                    <a:pt x="58221" y="759541"/>
                  </a:lnTo>
                  <a:lnTo>
                    <a:pt x="87769" y="765528"/>
                  </a:lnTo>
                  <a:lnTo>
                    <a:pt x="1723526" y="765528"/>
                  </a:lnTo>
                  <a:lnTo>
                    <a:pt x="1716310" y="770226"/>
                  </a:lnTo>
                  <a:lnTo>
                    <a:pt x="1682038" y="776818"/>
                  </a:lnTo>
                  <a:close/>
                </a:path>
                <a:path w="1770379" h="777239">
                  <a:moveTo>
                    <a:pt x="1723526" y="765528"/>
                  </a:moveTo>
                  <a:lnTo>
                    <a:pt x="1682038" y="765528"/>
                  </a:lnTo>
                  <a:lnTo>
                    <a:pt x="1711528" y="759541"/>
                  </a:lnTo>
                  <a:lnTo>
                    <a:pt x="1735245" y="743333"/>
                  </a:lnTo>
                  <a:lnTo>
                    <a:pt x="1751047" y="719531"/>
                  </a:lnTo>
                  <a:lnTo>
                    <a:pt x="1756791" y="690763"/>
                  </a:lnTo>
                  <a:lnTo>
                    <a:pt x="1756791" y="87773"/>
                  </a:lnTo>
                  <a:lnTo>
                    <a:pt x="1751047" y="58949"/>
                  </a:lnTo>
                  <a:lnTo>
                    <a:pt x="1735245" y="35155"/>
                  </a:lnTo>
                  <a:lnTo>
                    <a:pt x="1711528" y="18979"/>
                  </a:lnTo>
                  <a:lnTo>
                    <a:pt x="1682038" y="13012"/>
                  </a:lnTo>
                  <a:lnTo>
                    <a:pt x="1725458" y="13012"/>
                  </a:lnTo>
                  <a:lnTo>
                    <a:pt x="1744197" y="25611"/>
                  </a:lnTo>
                  <a:lnTo>
                    <a:pt x="1762947" y="53499"/>
                  </a:lnTo>
                  <a:lnTo>
                    <a:pt x="1769808" y="87773"/>
                  </a:lnTo>
                  <a:lnTo>
                    <a:pt x="1769808" y="690763"/>
                  </a:lnTo>
                  <a:lnTo>
                    <a:pt x="1762947" y="724772"/>
                  </a:lnTo>
                  <a:lnTo>
                    <a:pt x="1744197" y="752069"/>
                  </a:lnTo>
                  <a:lnTo>
                    <a:pt x="1723526" y="76552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90347" y="896639"/>
              <a:ext cx="1757045" cy="161290"/>
            </a:xfrm>
            <a:custGeom>
              <a:avLst/>
              <a:gdLst/>
              <a:ahLst/>
              <a:cxnLst/>
              <a:rect l="l" t="t" r="r" b="b"/>
              <a:pathLst>
                <a:path w="1757045" h="161290">
                  <a:moveTo>
                    <a:pt x="1756790" y="160938"/>
                  </a:moveTo>
                  <a:lnTo>
                    <a:pt x="0" y="160938"/>
                  </a:lnTo>
                  <a:lnTo>
                    <a:pt x="0" y="81266"/>
                  </a:lnTo>
                  <a:lnTo>
                    <a:pt x="6293" y="49353"/>
                  </a:lnTo>
                  <a:lnTo>
                    <a:pt x="23555" y="23553"/>
                  </a:lnTo>
                  <a:lnTo>
                    <a:pt x="49356" y="6292"/>
                  </a:lnTo>
                  <a:lnTo>
                    <a:pt x="81267" y="0"/>
                  </a:lnTo>
                  <a:lnTo>
                    <a:pt x="1675536" y="0"/>
                  </a:lnTo>
                  <a:lnTo>
                    <a:pt x="1707445" y="6292"/>
                  </a:lnTo>
                  <a:lnTo>
                    <a:pt x="1733242" y="23553"/>
                  </a:lnTo>
                  <a:lnTo>
                    <a:pt x="1750499" y="49353"/>
                  </a:lnTo>
                  <a:lnTo>
                    <a:pt x="1756790" y="81266"/>
                  </a:lnTo>
                  <a:lnTo>
                    <a:pt x="1756790" y="160938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83845" y="890132"/>
              <a:ext cx="1770380" cy="173990"/>
            </a:xfrm>
            <a:custGeom>
              <a:avLst/>
              <a:gdLst/>
              <a:ahLst/>
              <a:cxnLst/>
              <a:rect l="l" t="t" r="r" b="b"/>
              <a:pathLst>
                <a:path w="1770379" h="173990">
                  <a:moveTo>
                    <a:pt x="1769808" y="173951"/>
                  </a:moveTo>
                  <a:lnTo>
                    <a:pt x="0" y="173951"/>
                  </a:lnTo>
                  <a:lnTo>
                    <a:pt x="0" y="87772"/>
                  </a:lnTo>
                  <a:lnTo>
                    <a:pt x="6861" y="53498"/>
                  </a:lnTo>
                  <a:lnTo>
                    <a:pt x="25611" y="25611"/>
                  </a:lnTo>
                  <a:lnTo>
                    <a:pt x="53497" y="6861"/>
                  </a:lnTo>
                  <a:lnTo>
                    <a:pt x="87769" y="0"/>
                  </a:lnTo>
                  <a:lnTo>
                    <a:pt x="1682038" y="0"/>
                  </a:lnTo>
                  <a:lnTo>
                    <a:pt x="1716310" y="6861"/>
                  </a:lnTo>
                  <a:lnTo>
                    <a:pt x="1725459" y="13012"/>
                  </a:lnTo>
                  <a:lnTo>
                    <a:pt x="87769" y="13012"/>
                  </a:lnTo>
                  <a:lnTo>
                    <a:pt x="58221" y="18979"/>
                  </a:lnTo>
                  <a:lnTo>
                    <a:pt x="34510" y="35155"/>
                  </a:lnTo>
                  <a:lnTo>
                    <a:pt x="18741" y="58949"/>
                  </a:lnTo>
                  <a:lnTo>
                    <a:pt x="13017" y="87772"/>
                  </a:lnTo>
                  <a:lnTo>
                    <a:pt x="13017" y="160938"/>
                  </a:lnTo>
                  <a:lnTo>
                    <a:pt x="1769808" y="160938"/>
                  </a:lnTo>
                  <a:lnTo>
                    <a:pt x="1769808" y="173951"/>
                  </a:lnTo>
                  <a:close/>
                </a:path>
                <a:path w="1770379" h="173990">
                  <a:moveTo>
                    <a:pt x="1769808" y="160938"/>
                  </a:moveTo>
                  <a:lnTo>
                    <a:pt x="1756791" y="160938"/>
                  </a:lnTo>
                  <a:lnTo>
                    <a:pt x="1756791" y="87772"/>
                  </a:lnTo>
                  <a:lnTo>
                    <a:pt x="1751047" y="58949"/>
                  </a:lnTo>
                  <a:lnTo>
                    <a:pt x="1735245" y="35155"/>
                  </a:lnTo>
                  <a:lnTo>
                    <a:pt x="1711528" y="18979"/>
                  </a:lnTo>
                  <a:lnTo>
                    <a:pt x="1682038" y="13012"/>
                  </a:lnTo>
                  <a:lnTo>
                    <a:pt x="1725459" y="13012"/>
                  </a:lnTo>
                  <a:lnTo>
                    <a:pt x="1744197" y="25611"/>
                  </a:lnTo>
                  <a:lnTo>
                    <a:pt x="1762947" y="53498"/>
                  </a:lnTo>
                  <a:lnTo>
                    <a:pt x="1769808" y="87772"/>
                  </a:lnTo>
                  <a:lnTo>
                    <a:pt x="1769808" y="16093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0527" y="766635"/>
              <a:ext cx="1757045" cy="763905"/>
            </a:xfrm>
            <a:custGeom>
              <a:avLst/>
              <a:gdLst/>
              <a:ahLst/>
              <a:cxnLst/>
              <a:rect l="l" t="t" r="r" b="b"/>
              <a:pathLst>
                <a:path w="1757045" h="763905">
                  <a:moveTo>
                    <a:pt x="1677250" y="763803"/>
                  </a:moveTo>
                  <a:lnTo>
                    <a:pt x="81267" y="763803"/>
                  </a:lnTo>
                  <a:lnTo>
                    <a:pt x="50025" y="757536"/>
                  </a:lnTo>
                  <a:lnTo>
                    <a:pt x="24150" y="740463"/>
                  </a:lnTo>
                  <a:lnTo>
                    <a:pt x="6516" y="715175"/>
                  </a:lnTo>
                  <a:lnTo>
                    <a:pt x="0" y="684263"/>
                  </a:lnTo>
                  <a:lnTo>
                    <a:pt x="0" y="79672"/>
                  </a:lnTo>
                  <a:lnTo>
                    <a:pt x="6516" y="48681"/>
                  </a:lnTo>
                  <a:lnTo>
                    <a:pt x="24150" y="23354"/>
                  </a:lnTo>
                  <a:lnTo>
                    <a:pt x="50025" y="6268"/>
                  </a:lnTo>
                  <a:lnTo>
                    <a:pt x="81267" y="0"/>
                  </a:lnTo>
                  <a:lnTo>
                    <a:pt x="1677250" y="0"/>
                  </a:lnTo>
                  <a:lnTo>
                    <a:pt x="1708185" y="6268"/>
                  </a:lnTo>
                  <a:lnTo>
                    <a:pt x="1733521" y="23354"/>
                  </a:lnTo>
                  <a:lnTo>
                    <a:pt x="1750642" y="48681"/>
                  </a:lnTo>
                  <a:lnTo>
                    <a:pt x="1756930" y="79672"/>
                  </a:lnTo>
                  <a:lnTo>
                    <a:pt x="1756930" y="684263"/>
                  </a:lnTo>
                  <a:lnTo>
                    <a:pt x="1750642" y="715175"/>
                  </a:lnTo>
                  <a:lnTo>
                    <a:pt x="1733521" y="740463"/>
                  </a:lnTo>
                  <a:lnTo>
                    <a:pt x="1708185" y="757536"/>
                  </a:lnTo>
                  <a:lnTo>
                    <a:pt x="1677250" y="763803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05612" y="760129"/>
              <a:ext cx="1768475" cy="777240"/>
            </a:xfrm>
            <a:custGeom>
              <a:avLst/>
              <a:gdLst/>
              <a:ahLst/>
              <a:cxnLst/>
              <a:rect l="l" t="t" r="r" b="b"/>
              <a:pathLst>
                <a:path w="1768475" h="777240">
                  <a:moveTo>
                    <a:pt x="1682165" y="776812"/>
                  </a:moveTo>
                  <a:lnTo>
                    <a:pt x="86182" y="776812"/>
                  </a:lnTo>
                  <a:lnTo>
                    <a:pt x="52828" y="769950"/>
                  </a:lnTo>
                  <a:lnTo>
                    <a:pt x="25412" y="751200"/>
                  </a:lnTo>
                  <a:lnTo>
                    <a:pt x="6836" y="723314"/>
                  </a:lnTo>
                  <a:lnTo>
                    <a:pt x="0" y="689042"/>
                  </a:lnTo>
                  <a:lnTo>
                    <a:pt x="0" y="86179"/>
                  </a:lnTo>
                  <a:lnTo>
                    <a:pt x="6836" y="52770"/>
                  </a:lnTo>
                  <a:lnTo>
                    <a:pt x="25412" y="25362"/>
                  </a:lnTo>
                  <a:lnTo>
                    <a:pt x="52828" y="6817"/>
                  </a:lnTo>
                  <a:lnTo>
                    <a:pt x="86182" y="0"/>
                  </a:lnTo>
                  <a:lnTo>
                    <a:pt x="1682165" y="0"/>
                  </a:lnTo>
                  <a:lnTo>
                    <a:pt x="1715519" y="6817"/>
                  </a:lnTo>
                  <a:lnTo>
                    <a:pt x="1722323" y="11419"/>
                  </a:lnTo>
                  <a:lnTo>
                    <a:pt x="86182" y="11419"/>
                  </a:lnTo>
                  <a:lnTo>
                    <a:pt x="57355" y="17368"/>
                  </a:lnTo>
                  <a:lnTo>
                    <a:pt x="33559" y="33512"/>
                  </a:lnTo>
                  <a:lnTo>
                    <a:pt x="17384" y="57299"/>
                  </a:lnTo>
                  <a:lnTo>
                    <a:pt x="11417" y="86179"/>
                  </a:lnTo>
                  <a:lnTo>
                    <a:pt x="11417" y="689042"/>
                  </a:lnTo>
                  <a:lnTo>
                    <a:pt x="17384" y="718537"/>
                  </a:lnTo>
                  <a:lnTo>
                    <a:pt x="33559" y="742253"/>
                  </a:lnTo>
                  <a:lnTo>
                    <a:pt x="57355" y="758052"/>
                  </a:lnTo>
                  <a:lnTo>
                    <a:pt x="86182" y="763794"/>
                  </a:lnTo>
                  <a:lnTo>
                    <a:pt x="1724521" y="763794"/>
                  </a:lnTo>
                  <a:lnTo>
                    <a:pt x="1715519" y="769950"/>
                  </a:lnTo>
                  <a:lnTo>
                    <a:pt x="1682165" y="776812"/>
                  </a:lnTo>
                  <a:close/>
                </a:path>
                <a:path w="1768475" h="777240">
                  <a:moveTo>
                    <a:pt x="1724521" y="763794"/>
                  </a:moveTo>
                  <a:lnTo>
                    <a:pt x="1682165" y="763794"/>
                  </a:lnTo>
                  <a:lnTo>
                    <a:pt x="1710987" y="758052"/>
                  </a:lnTo>
                  <a:lnTo>
                    <a:pt x="1734783" y="742253"/>
                  </a:lnTo>
                  <a:lnTo>
                    <a:pt x="1750961" y="718537"/>
                  </a:lnTo>
                  <a:lnTo>
                    <a:pt x="1756930" y="689042"/>
                  </a:lnTo>
                  <a:lnTo>
                    <a:pt x="1756930" y="86179"/>
                  </a:lnTo>
                  <a:lnTo>
                    <a:pt x="1750961" y="57299"/>
                  </a:lnTo>
                  <a:lnTo>
                    <a:pt x="1734783" y="33512"/>
                  </a:lnTo>
                  <a:lnTo>
                    <a:pt x="1710987" y="17368"/>
                  </a:lnTo>
                  <a:lnTo>
                    <a:pt x="1682165" y="11419"/>
                  </a:lnTo>
                  <a:lnTo>
                    <a:pt x="1722323" y="11419"/>
                  </a:lnTo>
                  <a:lnTo>
                    <a:pt x="1742935" y="25362"/>
                  </a:lnTo>
                  <a:lnTo>
                    <a:pt x="1761511" y="52770"/>
                  </a:lnTo>
                  <a:lnTo>
                    <a:pt x="1768348" y="86179"/>
                  </a:lnTo>
                  <a:lnTo>
                    <a:pt x="1768348" y="689042"/>
                  </a:lnTo>
                  <a:lnTo>
                    <a:pt x="1761511" y="723314"/>
                  </a:lnTo>
                  <a:lnTo>
                    <a:pt x="1742935" y="751200"/>
                  </a:lnTo>
                  <a:lnTo>
                    <a:pt x="1724521" y="7637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10527" y="766635"/>
              <a:ext cx="1757045" cy="159385"/>
            </a:xfrm>
            <a:custGeom>
              <a:avLst/>
              <a:gdLst/>
              <a:ahLst/>
              <a:cxnLst/>
              <a:rect l="l" t="t" r="r" b="b"/>
              <a:pathLst>
                <a:path w="1757045" h="159384">
                  <a:moveTo>
                    <a:pt x="1756930" y="159212"/>
                  </a:moveTo>
                  <a:lnTo>
                    <a:pt x="0" y="159212"/>
                  </a:lnTo>
                  <a:lnTo>
                    <a:pt x="0" y="79672"/>
                  </a:lnTo>
                  <a:lnTo>
                    <a:pt x="6516" y="48680"/>
                  </a:lnTo>
                  <a:lnTo>
                    <a:pt x="24150" y="23353"/>
                  </a:lnTo>
                  <a:lnTo>
                    <a:pt x="50025" y="6267"/>
                  </a:lnTo>
                  <a:lnTo>
                    <a:pt x="81267" y="0"/>
                  </a:lnTo>
                  <a:lnTo>
                    <a:pt x="1677250" y="0"/>
                  </a:lnTo>
                  <a:lnTo>
                    <a:pt x="1708185" y="6267"/>
                  </a:lnTo>
                  <a:lnTo>
                    <a:pt x="1733521" y="23353"/>
                  </a:lnTo>
                  <a:lnTo>
                    <a:pt x="1750642" y="48680"/>
                  </a:lnTo>
                  <a:lnTo>
                    <a:pt x="1756930" y="79672"/>
                  </a:lnTo>
                  <a:lnTo>
                    <a:pt x="1756930" y="159212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05612" y="760129"/>
              <a:ext cx="1768475" cy="172720"/>
            </a:xfrm>
            <a:custGeom>
              <a:avLst/>
              <a:gdLst/>
              <a:ahLst/>
              <a:cxnLst/>
              <a:rect l="l" t="t" r="r" b="b"/>
              <a:pathLst>
                <a:path w="1768475" h="172719">
                  <a:moveTo>
                    <a:pt x="1768348" y="172225"/>
                  </a:moveTo>
                  <a:lnTo>
                    <a:pt x="0" y="172225"/>
                  </a:lnTo>
                  <a:lnTo>
                    <a:pt x="0" y="86179"/>
                  </a:lnTo>
                  <a:lnTo>
                    <a:pt x="6836" y="52770"/>
                  </a:lnTo>
                  <a:lnTo>
                    <a:pt x="25412" y="25362"/>
                  </a:lnTo>
                  <a:lnTo>
                    <a:pt x="52828" y="6817"/>
                  </a:lnTo>
                  <a:lnTo>
                    <a:pt x="86182" y="0"/>
                  </a:lnTo>
                  <a:lnTo>
                    <a:pt x="1682165" y="0"/>
                  </a:lnTo>
                  <a:lnTo>
                    <a:pt x="1715519" y="6817"/>
                  </a:lnTo>
                  <a:lnTo>
                    <a:pt x="1722323" y="11419"/>
                  </a:lnTo>
                  <a:lnTo>
                    <a:pt x="86182" y="11419"/>
                  </a:lnTo>
                  <a:lnTo>
                    <a:pt x="57355" y="17368"/>
                  </a:lnTo>
                  <a:lnTo>
                    <a:pt x="33559" y="33512"/>
                  </a:lnTo>
                  <a:lnTo>
                    <a:pt x="17384" y="57299"/>
                  </a:lnTo>
                  <a:lnTo>
                    <a:pt x="11417" y="86179"/>
                  </a:lnTo>
                  <a:lnTo>
                    <a:pt x="11417" y="160939"/>
                  </a:lnTo>
                  <a:lnTo>
                    <a:pt x="1768348" y="160939"/>
                  </a:lnTo>
                  <a:lnTo>
                    <a:pt x="1768348" y="172225"/>
                  </a:lnTo>
                  <a:close/>
                </a:path>
                <a:path w="1768475" h="172719">
                  <a:moveTo>
                    <a:pt x="1768348" y="160939"/>
                  </a:moveTo>
                  <a:lnTo>
                    <a:pt x="1756930" y="160939"/>
                  </a:lnTo>
                  <a:lnTo>
                    <a:pt x="1756930" y="86179"/>
                  </a:lnTo>
                  <a:lnTo>
                    <a:pt x="1750961" y="57299"/>
                  </a:lnTo>
                  <a:lnTo>
                    <a:pt x="1734783" y="33512"/>
                  </a:lnTo>
                  <a:lnTo>
                    <a:pt x="1710987" y="17368"/>
                  </a:lnTo>
                  <a:lnTo>
                    <a:pt x="1682165" y="11419"/>
                  </a:lnTo>
                  <a:lnTo>
                    <a:pt x="1722323" y="11419"/>
                  </a:lnTo>
                  <a:lnTo>
                    <a:pt x="1742935" y="25362"/>
                  </a:lnTo>
                  <a:lnTo>
                    <a:pt x="1761511" y="52770"/>
                  </a:lnTo>
                  <a:lnTo>
                    <a:pt x="1768348" y="86179"/>
                  </a:lnTo>
                  <a:lnTo>
                    <a:pt x="1768348" y="16093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3062" y="636501"/>
              <a:ext cx="1757045" cy="764540"/>
            </a:xfrm>
            <a:custGeom>
              <a:avLst/>
              <a:gdLst/>
              <a:ahLst/>
              <a:cxnLst/>
              <a:rect l="l" t="t" r="r" b="b"/>
              <a:pathLst>
                <a:path w="1757045" h="764540">
                  <a:moveTo>
                    <a:pt x="1675663" y="763927"/>
                  </a:moveTo>
                  <a:lnTo>
                    <a:pt x="79679" y="763927"/>
                  </a:lnTo>
                  <a:lnTo>
                    <a:pt x="48740" y="757662"/>
                  </a:lnTo>
                  <a:lnTo>
                    <a:pt x="23404" y="740593"/>
                  </a:lnTo>
                  <a:lnTo>
                    <a:pt x="6286" y="715305"/>
                  </a:lnTo>
                  <a:lnTo>
                    <a:pt x="0" y="684387"/>
                  </a:lnTo>
                  <a:lnTo>
                    <a:pt x="0" y="81267"/>
                  </a:lnTo>
                  <a:lnTo>
                    <a:pt x="6286" y="49410"/>
                  </a:lnTo>
                  <a:lnTo>
                    <a:pt x="23404" y="23603"/>
                  </a:lnTo>
                  <a:lnTo>
                    <a:pt x="48740" y="6311"/>
                  </a:lnTo>
                  <a:lnTo>
                    <a:pt x="79679" y="0"/>
                  </a:lnTo>
                  <a:lnTo>
                    <a:pt x="1675663" y="0"/>
                  </a:lnTo>
                  <a:lnTo>
                    <a:pt x="1706904" y="6311"/>
                  </a:lnTo>
                  <a:lnTo>
                    <a:pt x="1732780" y="23603"/>
                  </a:lnTo>
                  <a:lnTo>
                    <a:pt x="1750413" y="49410"/>
                  </a:lnTo>
                  <a:lnTo>
                    <a:pt x="1756930" y="81267"/>
                  </a:lnTo>
                  <a:lnTo>
                    <a:pt x="1756930" y="684387"/>
                  </a:lnTo>
                  <a:lnTo>
                    <a:pt x="1750413" y="715305"/>
                  </a:lnTo>
                  <a:lnTo>
                    <a:pt x="1732780" y="740593"/>
                  </a:lnTo>
                  <a:lnTo>
                    <a:pt x="1706904" y="757662"/>
                  </a:lnTo>
                  <a:lnTo>
                    <a:pt x="1675663" y="763927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6560" y="629994"/>
              <a:ext cx="1768475" cy="777240"/>
            </a:xfrm>
            <a:custGeom>
              <a:avLst/>
              <a:gdLst/>
              <a:ahLst/>
              <a:cxnLst/>
              <a:rect l="l" t="t" r="r" b="b"/>
              <a:pathLst>
                <a:path w="1768475" h="777240">
                  <a:moveTo>
                    <a:pt x="1682165" y="776949"/>
                  </a:moveTo>
                  <a:lnTo>
                    <a:pt x="86182" y="776949"/>
                  </a:lnTo>
                  <a:lnTo>
                    <a:pt x="52828" y="770114"/>
                  </a:lnTo>
                  <a:lnTo>
                    <a:pt x="25412" y="751552"/>
                  </a:lnTo>
                  <a:lnTo>
                    <a:pt x="6836" y="724174"/>
                  </a:lnTo>
                  <a:lnTo>
                    <a:pt x="0" y="690893"/>
                  </a:lnTo>
                  <a:lnTo>
                    <a:pt x="0" y="87773"/>
                  </a:lnTo>
                  <a:lnTo>
                    <a:pt x="6836" y="53499"/>
                  </a:lnTo>
                  <a:lnTo>
                    <a:pt x="25412" y="25611"/>
                  </a:lnTo>
                  <a:lnTo>
                    <a:pt x="52828" y="6861"/>
                  </a:lnTo>
                  <a:lnTo>
                    <a:pt x="86182" y="0"/>
                  </a:lnTo>
                  <a:lnTo>
                    <a:pt x="1682165" y="0"/>
                  </a:lnTo>
                  <a:lnTo>
                    <a:pt x="1716187" y="6861"/>
                  </a:lnTo>
                  <a:lnTo>
                    <a:pt x="1725157" y="13013"/>
                  </a:lnTo>
                  <a:lnTo>
                    <a:pt x="86182" y="13013"/>
                  </a:lnTo>
                  <a:lnTo>
                    <a:pt x="57355" y="18756"/>
                  </a:lnTo>
                  <a:lnTo>
                    <a:pt x="33559" y="34558"/>
                  </a:lnTo>
                  <a:lnTo>
                    <a:pt x="17384" y="58277"/>
                  </a:lnTo>
                  <a:lnTo>
                    <a:pt x="11417" y="87773"/>
                  </a:lnTo>
                  <a:lnTo>
                    <a:pt x="11417" y="690893"/>
                  </a:lnTo>
                  <a:lnTo>
                    <a:pt x="17384" y="719662"/>
                  </a:lnTo>
                  <a:lnTo>
                    <a:pt x="33559" y="743464"/>
                  </a:lnTo>
                  <a:lnTo>
                    <a:pt x="57355" y="759672"/>
                  </a:lnTo>
                  <a:lnTo>
                    <a:pt x="86182" y="765658"/>
                  </a:lnTo>
                  <a:lnTo>
                    <a:pt x="1722749" y="765658"/>
                  </a:lnTo>
                  <a:lnTo>
                    <a:pt x="1716187" y="770114"/>
                  </a:lnTo>
                  <a:lnTo>
                    <a:pt x="1682165" y="776949"/>
                  </a:lnTo>
                  <a:close/>
                </a:path>
                <a:path w="1768475" h="777240">
                  <a:moveTo>
                    <a:pt x="1722749" y="765658"/>
                  </a:moveTo>
                  <a:lnTo>
                    <a:pt x="1682165" y="765658"/>
                  </a:lnTo>
                  <a:lnTo>
                    <a:pt x="1710985" y="759672"/>
                  </a:lnTo>
                  <a:lnTo>
                    <a:pt x="1734777" y="743464"/>
                  </a:lnTo>
                  <a:lnTo>
                    <a:pt x="1750951" y="719662"/>
                  </a:lnTo>
                  <a:lnTo>
                    <a:pt x="1756918" y="690893"/>
                  </a:lnTo>
                  <a:lnTo>
                    <a:pt x="1756918" y="87773"/>
                  </a:lnTo>
                  <a:lnTo>
                    <a:pt x="1750951" y="58277"/>
                  </a:lnTo>
                  <a:lnTo>
                    <a:pt x="1734777" y="34558"/>
                  </a:lnTo>
                  <a:lnTo>
                    <a:pt x="1710985" y="18756"/>
                  </a:lnTo>
                  <a:lnTo>
                    <a:pt x="1682165" y="13013"/>
                  </a:lnTo>
                  <a:lnTo>
                    <a:pt x="1725157" y="13013"/>
                  </a:lnTo>
                  <a:lnTo>
                    <a:pt x="1743524" y="25611"/>
                  </a:lnTo>
                  <a:lnTo>
                    <a:pt x="1761723" y="53499"/>
                  </a:lnTo>
                  <a:lnTo>
                    <a:pt x="1768335" y="87773"/>
                  </a:lnTo>
                  <a:lnTo>
                    <a:pt x="1768335" y="690893"/>
                  </a:lnTo>
                  <a:lnTo>
                    <a:pt x="1761723" y="724174"/>
                  </a:lnTo>
                  <a:lnTo>
                    <a:pt x="1743524" y="751552"/>
                  </a:lnTo>
                  <a:lnTo>
                    <a:pt x="1722749" y="76565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3062" y="636501"/>
              <a:ext cx="1757045" cy="161290"/>
            </a:xfrm>
            <a:custGeom>
              <a:avLst/>
              <a:gdLst/>
              <a:ahLst/>
              <a:cxnLst/>
              <a:rect l="l" t="t" r="r" b="b"/>
              <a:pathLst>
                <a:path w="1757045" h="161290">
                  <a:moveTo>
                    <a:pt x="1756930" y="161071"/>
                  </a:moveTo>
                  <a:lnTo>
                    <a:pt x="0" y="161071"/>
                  </a:lnTo>
                  <a:lnTo>
                    <a:pt x="0" y="81266"/>
                  </a:lnTo>
                  <a:lnTo>
                    <a:pt x="6286" y="49409"/>
                  </a:lnTo>
                  <a:lnTo>
                    <a:pt x="23404" y="23603"/>
                  </a:lnTo>
                  <a:lnTo>
                    <a:pt x="48740" y="6311"/>
                  </a:lnTo>
                  <a:lnTo>
                    <a:pt x="79679" y="0"/>
                  </a:lnTo>
                  <a:lnTo>
                    <a:pt x="1675663" y="0"/>
                  </a:lnTo>
                  <a:lnTo>
                    <a:pt x="1706904" y="6311"/>
                  </a:lnTo>
                  <a:lnTo>
                    <a:pt x="1732780" y="23603"/>
                  </a:lnTo>
                  <a:lnTo>
                    <a:pt x="1750413" y="49409"/>
                  </a:lnTo>
                  <a:lnTo>
                    <a:pt x="1756930" y="81266"/>
                  </a:lnTo>
                  <a:lnTo>
                    <a:pt x="1756930" y="161071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66560" y="629995"/>
              <a:ext cx="1768475" cy="474980"/>
            </a:xfrm>
            <a:custGeom>
              <a:avLst/>
              <a:gdLst/>
              <a:ahLst/>
              <a:cxnLst/>
              <a:rect l="l" t="t" r="r" b="b"/>
              <a:pathLst>
                <a:path w="1768475" h="474980">
                  <a:moveTo>
                    <a:pt x="636917" y="448233"/>
                  </a:moveTo>
                  <a:lnTo>
                    <a:pt x="504482" y="448233"/>
                  </a:lnTo>
                  <a:lnTo>
                    <a:pt x="504482" y="316153"/>
                  </a:lnTo>
                  <a:lnTo>
                    <a:pt x="477761" y="316153"/>
                  </a:lnTo>
                  <a:lnTo>
                    <a:pt x="477761" y="448233"/>
                  </a:lnTo>
                  <a:lnTo>
                    <a:pt x="345325" y="448233"/>
                  </a:lnTo>
                  <a:lnTo>
                    <a:pt x="345325" y="474903"/>
                  </a:lnTo>
                  <a:lnTo>
                    <a:pt x="636917" y="474903"/>
                  </a:lnTo>
                  <a:lnTo>
                    <a:pt x="636917" y="448233"/>
                  </a:lnTo>
                  <a:close/>
                </a:path>
                <a:path w="1768475" h="474980">
                  <a:moveTo>
                    <a:pt x="1768335" y="87782"/>
                  </a:moveTo>
                  <a:lnTo>
                    <a:pt x="1761718" y="53505"/>
                  </a:lnTo>
                  <a:lnTo>
                    <a:pt x="1756918" y="46151"/>
                  </a:lnTo>
                  <a:lnTo>
                    <a:pt x="1756918" y="87782"/>
                  </a:lnTo>
                  <a:lnTo>
                    <a:pt x="1756918" y="161074"/>
                  </a:lnTo>
                  <a:lnTo>
                    <a:pt x="11417" y="161074"/>
                  </a:lnTo>
                  <a:lnTo>
                    <a:pt x="11417" y="87782"/>
                  </a:lnTo>
                  <a:lnTo>
                    <a:pt x="17373" y="58280"/>
                  </a:lnTo>
                  <a:lnTo>
                    <a:pt x="33553" y="34569"/>
                  </a:lnTo>
                  <a:lnTo>
                    <a:pt x="57353" y="18757"/>
                  </a:lnTo>
                  <a:lnTo>
                    <a:pt x="86182" y="13017"/>
                  </a:lnTo>
                  <a:lnTo>
                    <a:pt x="1682165" y="13017"/>
                  </a:lnTo>
                  <a:lnTo>
                    <a:pt x="1710982" y="18757"/>
                  </a:lnTo>
                  <a:lnTo>
                    <a:pt x="1734769" y="34569"/>
                  </a:lnTo>
                  <a:lnTo>
                    <a:pt x="1750949" y="58280"/>
                  </a:lnTo>
                  <a:lnTo>
                    <a:pt x="1756918" y="87782"/>
                  </a:lnTo>
                  <a:lnTo>
                    <a:pt x="1756918" y="46151"/>
                  </a:lnTo>
                  <a:lnTo>
                    <a:pt x="1743519" y="25615"/>
                  </a:lnTo>
                  <a:lnTo>
                    <a:pt x="1725155" y="13017"/>
                  </a:lnTo>
                  <a:lnTo>
                    <a:pt x="1716176" y="6870"/>
                  </a:lnTo>
                  <a:lnTo>
                    <a:pt x="1682165" y="0"/>
                  </a:lnTo>
                  <a:lnTo>
                    <a:pt x="86182" y="0"/>
                  </a:lnTo>
                  <a:lnTo>
                    <a:pt x="52819" y="6870"/>
                  </a:lnTo>
                  <a:lnTo>
                    <a:pt x="25400" y="25615"/>
                  </a:lnTo>
                  <a:lnTo>
                    <a:pt x="6832" y="53505"/>
                  </a:lnTo>
                  <a:lnTo>
                    <a:pt x="0" y="87782"/>
                  </a:lnTo>
                  <a:lnTo>
                    <a:pt x="0" y="172364"/>
                  </a:lnTo>
                  <a:lnTo>
                    <a:pt x="1768335" y="172364"/>
                  </a:lnTo>
                  <a:lnTo>
                    <a:pt x="1768335" y="161074"/>
                  </a:lnTo>
                  <a:lnTo>
                    <a:pt x="1768335" y="8778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44794" y="979216"/>
              <a:ext cx="225637" cy="259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24077" y="946149"/>
              <a:ext cx="292100" cy="158750"/>
            </a:xfrm>
            <a:custGeom>
              <a:avLst/>
              <a:gdLst/>
              <a:ahLst/>
              <a:cxnLst/>
              <a:rect l="l" t="t" r="r" b="b"/>
              <a:pathLst>
                <a:path w="292100" h="158750">
                  <a:moveTo>
                    <a:pt x="291604" y="132080"/>
                  </a:moveTo>
                  <a:lnTo>
                    <a:pt x="159156" y="132080"/>
                  </a:lnTo>
                  <a:lnTo>
                    <a:pt x="159156" y="0"/>
                  </a:lnTo>
                  <a:lnTo>
                    <a:pt x="132448" y="0"/>
                  </a:lnTo>
                  <a:lnTo>
                    <a:pt x="132448" y="132080"/>
                  </a:lnTo>
                  <a:lnTo>
                    <a:pt x="0" y="132080"/>
                  </a:lnTo>
                  <a:lnTo>
                    <a:pt x="0" y="158750"/>
                  </a:lnTo>
                  <a:lnTo>
                    <a:pt x="291604" y="158750"/>
                  </a:lnTo>
                  <a:lnTo>
                    <a:pt x="291604" y="13208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56983" y="979214"/>
              <a:ext cx="225646" cy="2590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36281" y="946149"/>
              <a:ext cx="292100" cy="158750"/>
            </a:xfrm>
            <a:custGeom>
              <a:avLst/>
              <a:gdLst/>
              <a:ahLst/>
              <a:cxnLst/>
              <a:rect l="l" t="t" r="r" b="b"/>
              <a:pathLst>
                <a:path w="292100" h="158750">
                  <a:moveTo>
                    <a:pt x="291604" y="132080"/>
                  </a:moveTo>
                  <a:lnTo>
                    <a:pt x="159156" y="132080"/>
                  </a:lnTo>
                  <a:lnTo>
                    <a:pt x="159156" y="0"/>
                  </a:lnTo>
                  <a:lnTo>
                    <a:pt x="132435" y="0"/>
                  </a:lnTo>
                  <a:lnTo>
                    <a:pt x="132435" y="132080"/>
                  </a:lnTo>
                  <a:lnTo>
                    <a:pt x="0" y="132080"/>
                  </a:lnTo>
                  <a:lnTo>
                    <a:pt x="0" y="158750"/>
                  </a:lnTo>
                  <a:lnTo>
                    <a:pt x="291604" y="158750"/>
                  </a:lnTo>
                  <a:lnTo>
                    <a:pt x="291604" y="13208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69182" y="979221"/>
              <a:ext cx="225637" cy="259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/>
          <p:nvPr/>
        </p:nvSpPr>
        <p:spPr>
          <a:xfrm>
            <a:off x="6134100" y="2374900"/>
            <a:ext cx="2749156" cy="1421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43998" cy="476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0" y="3700774"/>
            <a:ext cx="1271905" cy="1442720"/>
            <a:chOff x="0" y="3700774"/>
            <a:chExt cx="1271905" cy="1442720"/>
          </a:xfrm>
        </p:grpSpPr>
        <p:sp>
          <p:nvSpPr>
            <p:cNvPr id="44" name="object 44"/>
            <p:cNvSpPr/>
            <p:nvPr/>
          </p:nvSpPr>
          <p:spPr>
            <a:xfrm>
              <a:off x="0" y="3700779"/>
              <a:ext cx="1271905" cy="1442720"/>
            </a:xfrm>
            <a:custGeom>
              <a:avLst/>
              <a:gdLst/>
              <a:ahLst/>
              <a:cxnLst/>
              <a:rect l="l" t="t" r="r" b="b"/>
              <a:pathLst>
                <a:path w="1271905" h="1442720">
                  <a:moveTo>
                    <a:pt x="1271828" y="1278661"/>
                  </a:moveTo>
                  <a:lnTo>
                    <a:pt x="1224813" y="1275740"/>
                  </a:lnTo>
                  <a:lnTo>
                    <a:pt x="1179512" y="1267206"/>
                  </a:lnTo>
                  <a:lnTo>
                    <a:pt x="1136307" y="1253426"/>
                  </a:lnTo>
                  <a:lnTo>
                    <a:pt x="1095527" y="1234732"/>
                  </a:lnTo>
                  <a:lnTo>
                    <a:pt x="1057529" y="1211491"/>
                  </a:lnTo>
                  <a:lnTo>
                    <a:pt x="1022680" y="1184059"/>
                  </a:lnTo>
                  <a:lnTo>
                    <a:pt x="991323" y="1152766"/>
                  </a:lnTo>
                  <a:lnTo>
                    <a:pt x="963815" y="1117981"/>
                  </a:lnTo>
                  <a:lnTo>
                    <a:pt x="940523" y="1080033"/>
                  </a:lnTo>
                  <a:lnTo>
                    <a:pt x="921778" y="1039304"/>
                  </a:lnTo>
                  <a:lnTo>
                    <a:pt x="907961" y="996137"/>
                  </a:lnTo>
                  <a:lnTo>
                    <a:pt x="899401" y="950874"/>
                  </a:lnTo>
                  <a:lnTo>
                    <a:pt x="896480" y="903871"/>
                  </a:lnTo>
                  <a:lnTo>
                    <a:pt x="896480" y="852817"/>
                  </a:lnTo>
                  <a:lnTo>
                    <a:pt x="849452" y="849884"/>
                  </a:lnTo>
                  <a:lnTo>
                    <a:pt x="804189" y="841362"/>
                  </a:lnTo>
                  <a:lnTo>
                    <a:pt x="761022" y="827570"/>
                  </a:lnTo>
                  <a:lnTo>
                    <a:pt x="720293" y="808875"/>
                  </a:lnTo>
                  <a:lnTo>
                    <a:pt x="682358" y="785609"/>
                  </a:lnTo>
                  <a:lnTo>
                    <a:pt x="647560" y="758151"/>
                  </a:lnTo>
                  <a:lnTo>
                    <a:pt x="616280" y="726821"/>
                  </a:lnTo>
                  <a:lnTo>
                    <a:pt x="588835" y="691997"/>
                  </a:lnTo>
                  <a:lnTo>
                    <a:pt x="565594" y="653999"/>
                  </a:lnTo>
                  <a:lnTo>
                    <a:pt x="546900" y="613206"/>
                  </a:lnTo>
                  <a:lnTo>
                    <a:pt x="533120" y="569950"/>
                  </a:lnTo>
                  <a:lnTo>
                    <a:pt x="524586" y="524586"/>
                  </a:lnTo>
                  <a:lnTo>
                    <a:pt x="521677" y="477456"/>
                  </a:lnTo>
                  <a:lnTo>
                    <a:pt x="521677" y="426415"/>
                  </a:lnTo>
                  <a:lnTo>
                    <a:pt x="477989" y="424129"/>
                  </a:lnTo>
                  <a:lnTo>
                    <a:pt x="432282" y="415950"/>
                  </a:lnTo>
                  <a:lnTo>
                    <a:pt x="388696" y="402399"/>
                  </a:lnTo>
                  <a:lnTo>
                    <a:pt x="347560" y="383870"/>
                  </a:lnTo>
                  <a:lnTo>
                    <a:pt x="309245" y="360692"/>
                  </a:lnTo>
                  <a:lnTo>
                    <a:pt x="274104" y="333235"/>
                  </a:lnTo>
                  <a:lnTo>
                    <a:pt x="242493" y="301866"/>
                  </a:lnTo>
                  <a:lnTo>
                    <a:pt x="214757" y="266954"/>
                  </a:lnTo>
                  <a:lnTo>
                    <a:pt x="191274" y="228828"/>
                  </a:lnTo>
                  <a:lnTo>
                    <a:pt x="172389" y="187871"/>
                  </a:lnTo>
                  <a:lnTo>
                    <a:pt x="158457" y="144449"/>
                  </a:lnTo>
                  <a:lnTo>
                    <a:pt x="149834" y="98907"/>
                  </a:lnTo>
                  <a:lnTo>
                    <a:pt x="146888" y="51612"/>
                  </a:lnTo>
                  <a:lnTo>
                    <a:pt x="146888" y="0"/>
                  </a:lnTo>
                  <a:lnTo>
                    <a:pt x="0" y="0"/>
                  </a:lnTo>
                  <a:lnTo>
                    <a:pt x="0" y="1267777"/>
                  </a:lnTo>
                  <a:lnTo>
                    <a:pt x="3886" y="1268844"/>
                  </a:lnTo>
                  <a:lnTo>
                    <a:pt x="44450" y="1275448"/>
                  </a:lnTo>
                  <a:lnTo>
                    <a:pt x="44284" y="1278661"/>
                  </a:lnTo>
                  <a:lnTo>
                    <a:pt x="46786" y="1325181"/>
                  </a:lnTo>
                  <a:lnTo>
                    <a:pt x="54114" y="1370253"/>
                  </a:lnTo>
                  <a:lnTo>
                    <a:pt x="66027" y="1413586"/>
                  </a:lnTo>
                  <a:lnTo>
                    <a:pt x="77457" y="1442720"/>
                  </a:lnTo>
                  <a:lnTo>
                    <a:pt x="470687" y="1442720"/>
                  </a:lnTo>
                  <a:lnTo>
                    <a:pt x="863371" y="1442720"/>
                  </a:lnTo>
                  <a:lnTo>
                    <a:pt x="1271828" y="1442720"/>
                  </a:lnTo>
                  <a:lnTo>
                    <a:pt x="1271828" y="1278661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801186"/>
              <a:ext cx="1171575" cy="1342390"/>
            </a:xfrm>
            <a:custGeom>
              <a:avLst/>
              <a:gdLst/>
              <a:ahLst/>
              <a:cxnLst/>
              <a:rect l="l" t="t" r="r" b="b"/>
              <a:pathLst>
                <a:path w="1171575" h="1342389">
                  <a:moveTo>
                    <a:pt x="1171473" y="1279207"/>
                  </a:moveTo>
                  <a:lnTo>
                    <a:pt x="1124343" y="1276273"/>
                  </a:lnTo>
                  <a:lnTo>
                    <a:pt x="1078979" y="1267714"/>
                  </a:lnTo>
                  <a:lnTo>
                    <a:pt x="1035723" y="1253896"/>
                  </a:lnTo>
                  <a:lnTo>
                    <a:pt x="994930" y="1235151"/>
                  </a:lnTo>
                  <a:lnTo>
                    <a:pt x="956945" y="1211846"/>
                  </a:lnTo>
                  <a:lnTo>
                    <a:pt x="922108" y="1184338"/>
                  </a:lnTo>
                  <a:lnTo>
                    <a:pt x="890790" y="1152982"/>
                  </a:lnTo>
                  <a:lnTo>
                    <a:pt x="863320" y="1118120"/>
                  </a:lnTo>
                  <a:lnTo>
                    <a:pt x="840066" y="1080122"/>
                  </a:lnTo>
                  <a:lnTo>
                    <a:pt x="821372" y="1039342"/>
                  </a:lnTo>
                  <a:lnTo>
                    <a:pt x="807580" y="996124"/>
                  </a:lnTo>
                  <a:lnTo>
                    <a:pt x="799058" y="950823"/>
                  </a:lnTo>
                  <a:lnTo>
                    <a:pt x="796137" y="903820"/>
                  </a:lnTo>
                  <a:lnTo>
                    <a:pt x="796137" y="852805"/>
                  </a:lnTo>
                  <a:lnTo>
                    <a:pt x="749109" y="849884"/>
                  </a:lnTo>
                  <a:lnTo>
                    <a:pt x="703834" y="841349"/>
                  </a:lnTo>
                  <a:lnTo>
                    <a:pt x="660654" y="827557"/>
                  </a:lnTo>
                  <a:lnTo>
                    <a:pt x="619912" y="808863"/>
                  </a:lnTo>
                  <a:lnTo>
                    <a:pt x="581977" y="785609"/>
                  </a:lnTo>
                  <a:lnTo>
                    <a:pt x="547179" y="758139"/>
                  </a:lnTo>
                  <a:lnTo>
                    <a:pt x="515886" y="726821"/>
                  </a:lnTo>
                  <a:lnTo>
                    <a:pt x="488442" y="691984"/>
                  </a:lnTo>
                  <a:lnTo>
                    <a:pt x="465201" y="653999"/>
                  </a:lnTo>
                  <a:lnTo>
                    <a:pt x="446506" y="613194"/>
                  </a:lnTo>
                  <a:lnTo>
                    <a:pt x="432727" y="569937"/>
                  </a:lnTo>
                  <a:lnTo>
                    <a:pt x="424192" y="524573"/>
                  </a:lnTo>
                  <a:lnTo>
                    <a:pt x="421284" y="477456"/>
                  </a:lnTo>
                  <a:lnTo>
                    <a:pt x="421284" y="426402"/>
                  </a:lnTo>
                  <a:lnTo>
                    <a:pt x="377634" y="424129"/>
                  </a:lnTo>
                  <a:lnTo>
                    <a:pt x="331914" y="415937"/>
                  </a:lnTo>
                  <a:lnTo>
                    <a:pt x="288277" y="402399"/>
                  </a:lnTo>
                  <a:lnTo>
                    <a:pt x="247103" y="383857"/>
                  </a:lnTo>
                  <a:lnTo>
                    <a:pt x="208724" y="360680"/>
                  </a:lnTo>
                  <a:lnTo>
                    <a:pt x="173507" y="333235"/>
                  </a:lnTo>
                  <a:lnTo>
                    <a:pt x="141820" y="301866"/>
                  </a:lnTo>
                  <a:lnTo>
                    <a:pt x="114020" y="266928"/>
                  </a:lnTo>
                  <a:lnTo>
                    <a:pt x="90474" y="228815"/>
                  </a:lnTo>
                  <a:lnTo>
                    <a:pt x="71526" y="187845"/>
                  </a:lnTo>
                  <a:lnTo>
                    <a:pt x="57543" y="144411"/>
                  </a:lnTo>
                  <a:lnTo>
                    <a:pt x="48895" y="98869"/>
                  </a:lnTo>
                  <a:lnTo>
                    <a:pt x="45935" y="51562"/>
                  </a:lnTo>
                  <a:lnTo>
                    <a:pt x="45935" y="0"/>
                  </a:lnTo>
                  <a:lnTo>
                    <a:pt x="0" y="0"/>
                  </a:lnTo>
                  <a:lnTo>
                    <a:pt x="0" y="1279194"/>
                  </a:lnTo>
                  <a:lnTo>
                    <a:pt x="370293" y="1279194"/>
                  </a:lnTo>
                  <a:lnTo>
                    <a:pt x="370293" y="1342313"/>
                  </a:lnTo>
                  <a:lnTo>
                    <a:pt x="790829" y="1342313"/>
                  </a:lnTo>
                  <a:lnTo>
                    <a:pt x="1171473" y="1342313"/>
                  </a:lnTo>
                  <a:lnTo>
                    <a:pt x="1171473" y="1279207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762500" y="2702047"/>
            <a:ext cx="4381500" cy="2441575"/>
            <a:chOff x="4762500" y="2702047"/>
            <a:chExt cx="4381500" cy="2441575"/>
          </a:xfrm>
        </p:grpSpPr>
        <p:sp>
          <p:nvSpPr>
            <p:cNvPr id="47" name="object 47"/>
            <p:cNvSpPr/>
            <p:nvPr/>
          </p:nvSpPr>
          <p:spPr>
            <a:xfrm>
              <a:off x="6732930" y="2702051"/>
              <a:ext cx="2411095" cy="2441575"/>
            </a:xfrm>
            <a:custGeom>
              <a:avLst/>
              <a:gdLst/>
              <a:ahLst/>
              <a:cxnLst/>
              <a:rect l="l" t="t" r="r" b="b"/>
              <a:pathLst>
                <a:path w="2411095" h="2441575">
                  <a:moveTo>
                    <a:pt x="2411069" y="0"/>
                  </a:moveTo>
                  <a:lnTo>
                    <a:pt x="2364257" y="4749"/>
                  </a:lnTo>
                  <a:lnTo>
                    <a:pt x="2315934" y="12954"/>
                  </a:lnTo>
                  <a:lnTo>
                    <a:pt x="2268753" y="24244"/>
                  </a:lnTo>
                  <a:lnTo>
                    <a:pt x="2222804" y="38531"/>
                  </a:lnTo>
                  <a:lnTo>
                    <a:pt x="2178189" y="55689"/>
                  </a:lnTo>
                  <a:lnTo>
                    <a:pt x="2135047" y="75615"/>
                  </a:lnTo>
                  <a:lnTo>
                    <a:pt x="2093455" y="98196"/>
                  </a:lnTo>
                  <a:lnTo>
                    <a:pt x="2053539" y="123329"/>
                  </a:lnTo>
                  <a:lnTo>
                    <a:pt x="2015413" y="150888"/>
                  </a:lnTo>
                  <a:lnTo>
                    <a:pt x="1979180" y="180784"/>
                  </a:lnTo>
                  <a:lnTo>
                    <a:pt x="1944954" y="212915"/>
                  </a:lnTo>
                  <a:lnTo>
                    <a:pt x="1912835" y="247142"/>
                  </a:lnTo>
                  <a:lnTo>
                    <a:pt x="1882927" y="283375"/>
                  </a:lnTo>
                  <a:lnTo>
                    <a:pt x="1855368" y="321500"/>
                  </a:lnTo>
                  <a:lnTo>
                    <a:pt x="1830235" y="361416"/>
                  </a:lnTo>
                  <a:lnTo>
                    <a:pt x="1807654" y="403009"/>
                  </a:lnTo>
                  <a:lnTo>
                    <a:pt x="1787728" y="446151"/>
                  </a:lnTo>
                  <a:lnTo>
                    <a:pt x="1770557" y="490766"/>
                  </a:lnTo>
                  <a:lnTo>
                    <a:pt x="1756270" y="536727"/>
                  </a:lnTo>
                  <a:lnTo>
                    <a:pt x="1744967" y="583920"/>
                  </a:lnTo>
                  <a:lnTo>
                    <a:pt x="1736750" y="632244"/>
                  </a:lnTo>
                  <a:lnTo>
                    <a:pt x="1731733" y="681596"/>
                  </a:lnTo>
                  <a:lnTo>
                    <a:pt x="1730032" y="731850"/>
                  </a:lnTo>
                  <a:lnTo>
                    <a:pt x="1728774" y="782878"/>
                  </a:lnTo>
                  <a:lnTo>
                    <a:pt x="1725295" y="833310"/>
                  </a:lnTo>
                  <a:lnTo>
                    <a:pt x="1719618" y="883094"/>
                  </a:lnTo>
                  <a:lnTo>
                    <a:pt x="1711782" y="932205"/>
                  </a:lnTo>
                  <a:lnTo>
                    <a:pt x="1701838" y="980567"/>
                  </a:lnTo>
                  <a:lnTo>
                    <a:pt x="1689836" y="1028141"/>
                  </a:lnTo>
                  <a:lnTo>
                    <a:pt x="1675828" y="1074889"/>
                  </a:lnTo>
                  <a:lnTo>
                    <a:pt x="1659851" y="1120749"/>
                  </a:lnTo>
                  <a:lnTo>
                    <a:pt x="1641970" y="1165669"/>
                  </a:lnTo>
                  <a:lnTo>
                    <a:pt x="1622221" y="1209624"/>
                  </a:lnTo>
                  <a:lnTo>
                    <a:pt x="1600657" y="1252537"/>
                  </a:lnTo>
                  <a:lnTo>
                    <a:pt x="1577327" y="1294371"/>
                  </a:lnTo>
                  <a:lnTo>
                    <a:pt x="1552282" y="1335074"/>
                  </a:lnTo>
                  <a:lnTo>
                    <a:pt x="1525574" y="1374609"/>
                  </a:lnTo>
                  <a:lnTo>
                    <a:pt x="1497228" y="1412913"/>
                  </a:lnTo>
                  <a:lnTo>
                    <a:pt x="1467332" y="1449933"/>
                  </a:lnTo>
                  <a:lnTo>
                    <a:pt x="1413446" y="1496695"/>
                  </a:lnTo>
                  <a:lnTo>
                    <a:pt x="1375117" y="1525054"/>
                  </a:lnTo>
                  <a:lnTo>
                    <a:pt x="1335570" y="1551787"/>
                  </a:lnTo>
                  <a:lnTo>
                    <a:pt x="1294841" y="1576857"/>
                  </a:lnTo>
                  <a:lnTo>
                    <a:pt x="1252982" y="1600212"/>
                  </a:lnTo>
                  <a:lnTo>
                    <a:pt x="1210043" y="1621802"/>
                  </a:lnTo>
                  <a:lnTo>
                    <a:pt x="1166075" y="1641576"/>
                  </a:lnTo>
                  <a:lnTo>
                    <a:pt x="1121130" y="1659470"/>
                  </a:lnTo>
                  <a:lnTo>
                    <a:pt x="1075245" y="1675472"/>
                  </a:lnTo>
                  <a:lnTo>
                    <a:pt x="1028484" y="1689493"/>
                  </a:lnTo>
                  <a:lnTo>
                    <a:pt x="980884" y="1701520"/>
                  </a:lnTo>
                  <a:lnTo>
                    <a:pt x="932510" y="1711477"/>
                  </a:lnTo>
                  <a:lnTo>
                    <a:pt x="883386" y="1719326"/>
                  </a:lnTo>
                  <a:lnTo>
                    <a:pt x="833589" y="1725015"/>
                  </a:lnTo>
                  <a:lnTo>
                    <a:pt x="783158" y="1728495"/>
                  </a:lnTo>
                  <a:lnTo>
                    <a:pt x="732142" y="1729714"/>
                  </a:lnTo>
                  <a:lnTo>
                    <a:pt x="682015" y="1731314"/>
                  </a:lnTo>
                  <a:lnTo>
                    <a:pt x="632790" y="1736217"/>
                  </a:lnTo>
                  <a:lnTo>
                    <a:pt x="584568" y="1744332"/>
                  </a:lnTo>
                  <a:lnTo>
                    <a:pt x="537464" y="1755533"/>
                  </a:lnTo>
                  <a:lnTo>
                    <a:pt x="491591" y="1769745"/>
                  </a:lnTo>
                  <a:lnTo>
                    <a:pt x="447052" y="1786839"/>
                  </a:lnTo>
                  <a:lnTo>
                    <a:pt x="403961" y="1806702"/>
                  </a:lnTo>
                  <a:lnTo>
                    <a:pt x="362419" y="1829231"/>
                  </a:lnTo>
                  <a:lnTo>
                    <a:pt x="322554" y="1854314"/>
                  </a:lnTo>
                  <a:lnTo>
                    <a:pt x="284467" y="1881847"/>
                  </a:lnTo>
                  <a:lnTo>
                    <a:pt x="248259" y="1911718"/>
                  </a:lnTo>
                  <a:lnTo>
                    <a:pt x="214045" y="1943811"/>
                  </a:lnTo>
                  <a:lnTo>
                    <a:pt x="181965" y="1978012"/>
                  </a:lnTo>
                  <a:lnTo>
                    <a:pt x="152095" y="2014220"/>
                  </a:lnTo>
                  <a:lnTo>
                    <a:pt x="124548" y="2052320"/>
                  </a:lnTo>
                  <a:lnTo>
                    <a:pt x="99428" y="2092223"/>
                  </a:lnTo>
                  <a:lnTo>
                    <a:pt x="76860" y="2133803"/>
                  </a:lnTo>
                  <a:lnTo>
                    <a:pt x="56934" y="2176945"/>
                  </a:lnTo>
                  <a:lnTo>
                    <a:pt x="39776" y="2221560"/>
                  </a:lnTo>
                  <a:lnTo>
                    <a:pt x="25488" y="2267508"/>
                  </a:lnTo>
                  <a:lnTo>
                    <a:pt x="14185" y="2314702"/>
                  </a:lnTo>
                  <a:lnTo>
                    <a:pt x="5981" y="2363012"/>
                  </a:lnTo>
                  <a:lnTo>
                    <a:pt x="977" y="2412352"/>
                  </a:lnTo>
                  <a:lnTo>
                    <a:pt x="0" y="2441448"/>
                  </a:lnTo>
                  <a:lnTo>
                    <a:pt x="705840" y="2441448"/>
                  </a:lnTo>
                  <a:lnTo>
                    <a:pt x="1411325" y="2441448"/>
                  </a:lnTo>
                  <a:lnTo>
                    <a:pt x="1443875" y="2441448"/>
                  </a:lnTo>
                  <a:lnTo>
                    <a:pt x="1464284" y="2441448"/>
                  </a:lnTo>
                  <a:lnTo>
                    <a:pt x="1465440" y="2441448"/>
                  </a:lnTo>
                  <a:lnTo>
                    <a:pt x="1466215" y="2411361"/>
                  </a:lnTo>
                  <a:lnTo>
                    <a:pt x="1469898" y="2360853"/>
                  </a:lnTo>
                  <a:lnTo>
                    <a:pt x="1475917" y="2311044"/>
                  </a:lnTo>
                  <a:lnTo>
                    <a:pt x="1484210" y="2261959"/>
                  </a:lnTo>
                  <a:lnTo>
                    <a:pt x="1494739" y="2213686"/>
                  </a:lnTo>
                  <a:lnTo>
                    <a:pt x="1507426" y="2166264"/>
                  </a:lnTo>
                  <a:lnTo>
                    <a:pt x="1522222" y="2119744"/>
                  </a:lnTo>
                  <a:lnTo>
                    <a:pt x="1539087" y="2074189"/>
                  </a:lnTo>
                  <a:lnTo>
                    <a:pt x="1557947" y="2029650"/>
                  </a:lnTo>
                  <a:lnTo>
                    <a:pt x="1578749" y="1986191"/>
                  </a:lnTo>
                  <a:lnTo>
                    <a:pt x="1601457" y="1943862"/>
                  </a:lnTo>
                  <a:lnTo>
                    <a:pt x="1625993" y="1902701"/>
                  </a:lnTo>
                  <a:lnTo>
                    <a:pt x="1652320" y="1862785"/>
                  </a:lnTo>
                  <a:lnTo>
                    <a:pt x="1680375" y="1824164"/>
                  </a:lnTo>
                  <a:lnTo>
                    <a:pt x="1710093" y="1786890"/>
                  </a:lnTo>
                  <a:lnTo>
                    <a:pt x="1741436" y="1751025"/>
                  </a:lnTo>
                  <a:lnTo>
                    <a:pt x="1787601" y="1709381"/>
                  </a:lnTo>
                  <a:lnTo>
                    <a:pt x="1824888" y="1679638"/>
                  </a:lnTo>
                  <a:lnTo>
                    <a:pt x="1863521" y="1651584"/>
                  </a:lnTo>
                  <a:lnTo>
                    <a:pt x="1903450" y="1625257"/>
                  </a:lnTo>
                  <a:lnTo>
                    <a:pt x="1944598" y="1600720"/>
                  </a:lnTo>
                  <a:lnTo>
                    <a:pt x="1986927" y="1578025"/>
                  </a:lnTo>
                  <a:lnTo>
                    <a:pt x="2030374" y="1557223"/>
                  </a:lnTo>
                  <a:lnTo>
                    <a:pt x="2074887" y="1538389"/>
                  </a:lnTo>
                  <a:lnTo>
                    <a:pt x="2120417" y="1521561"/>
                  </a:lnTo>
                  <a:lnTo>
                    <a:pt x="2166899" y="1506791"/>
                  </a:lnTo>
                  <a:lnTo>
                    <a:pt x="2214283" y="1494142"/>
                  </a:lnTo>
                  <a:lnTo>
                    <a:pt x="2262517" y="1483677"/>
                  </a:lnTo>
                  <a:lnTo>
                    <a:pt x="2311527" y="1475435"/>
                  </a:lnTo>
                  <a:lnTo>
                    <a:pt x="2361285" y="1469478"/>
                  </a:lnTo>
                  <a:lnTo>
                    <a:pt x="2411069" y="1465910"/>
                  </a:lnTo>
                  <a:lnTo>
                    <a:pt x="2411069" y="1462773"/>
                  </a:lnTo>
                  <a:lnTo>
                    <a:pt x="2411069" y="1413573"/>
                  </a:lnTo>
                  <a:lnTo>
                    <a:pt x="2411069" y="1412938"/>
                  </a:lnTo>
                  <a:lnTo>
                    <a:pt x="2411069" y="1079881"/>
                  </a:lnTo>
                  <a:lnTo>
                    <a:pt x="2411069" y="695579"/>
                  </a:lnTo>
                  <a:lnTo>
                    <a:pt x="2411069" y="0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48589" y="2926283"/>
              <a:ext cx="2195830" cy="2217420"/>
            </a:xfrm>
            <a:custGeom>
              <a:avLst/>
              <a:gdLst/>
              <a:ahLst/>
              <a:cxnLst/>
              <a:rect l="l" t="t" r="r" b="b"/>
              <a:pathLst>
                <a:path w="2195829" h="2217420">
                  <a:moveTo>
                    <a:pt x="2195411" y="0"/>
                  </a:moveTo>
                  <a:lnTo>
                    <a:pt x="2148840" y="17754"/>
                  </a:lnTo>
                  <a:lnTo>
                    <a:pt x="2105685" y="37680"/>
                  </a:lnTo>
                  <a:lnTo>
                    <a:pt x="2064092" y="60248"/>
                  </a:lnTo>
                  <a:lnTo>
                    <a:pt x="2024189" y="85382"/>
                  </a:lnTo>
                  <a:lnTo>
                    <a:pt x="1986051" y="112941"/>
                  </a:lnTo>
                  <a:lnTo>
                    <a:pt x="1949818" y="142836"/>
                  </a:lnTo>
                  <a:lnTo>
                    <a:pt x="1915591" y="174967"/>
                  </a:lnTo>
                  <a:lnTo>
                    <a:pt x="1883473" y="209194"/>
                  </a:lnTo>
                  <a:lnTo>
                    <a:pt x="1853565" y="245427"/>
                  </a:lnTo>
                  <a:lnTo>
                    <a:pt x="1826006" y="283565"/>
                  </a:lnTo>
                  <a:lnTo>
                    <a:pt x="1800872" y="323481"/>
                  </a:lnTo>
                  <a:lnTo>
                    <a:pt x="1778292" y="365074"/>
                  </a:lnTo>
                  <a:lnTo>
                    <a:pt x="1758365" y="408228"/>
                  </a:lnTo>
                  <a:lnTo>
                    <a:pt x="1741208" y="452843"/>
                  </a:lnTo>
                  <a:lnTo>
                    <a:pt x="1726933" y="498805"/>
                  </a:lnTo>
                  <a:lnTo>
                    <a:pt x="1715630" y="546023"/>
                  </a:lnTo>
                  <a:lnTo>
                    <a:pt x="1707426" y="594360"/>
                  </a:lnTo>
                  <a:lnTo>
                    <a:pt x="1702435" y="643724"/>
                  </a:lnTo>
                  <a:lnTo>
                    <a:pt x="1700733" y="693991"/>
                  </a:lnTo>
                  <a:lnTo>
                    <a:pt x="1699564" y="745096"/>
                  </a:lnTo>
                  <a:lnTo>
                    <a:pt x="1696148" y="795604"/>
                  </a:lnTo>
                  <a:lnTo>
                    <a:pt x="1690535" y="845451"/>
                  </a:lnTo>
                  <a:lnTo>
                    <a:pt x="1682762" y="894613"/>
                  </a:lnTo>
                  <a:lnTo>
                    <a:pt x="1672869" y="943025"/>
                  </a:lnTo>
                  <a:lnTo>
                    <a:pt x="1660918" y="990650"/>
                  </a:lnTo>
                  <a:lnTo>
                    <a:pt x="1646961" y="1037450"/>
                  </a:lnTo>
                  <a:lnTo>
                    <a:pt x="1631022" y="1083348"/>
                  </a:lnTo>
                  <a:lnTo>
                    <a:pt x="1613179" y="1128306"/>
                  </a:lnTo>
                  <a:lnTo>
                    <a:pt x="1593456" y="1172286"/>
                  </a:lnTo>
                  <a:lnTo>
                    <a:pt x="1571917" y="1215224"/>
                  </a:lnTo>
                  <a:lnTo>
                    <a:pt x="1548612" y="1257084"/>
                  </a:lnTo>
                  <a:lnTo>
                    <a:pt x="1523593" y="1297813"/>
                  </a:lnTo>
                  <a:lnTo>
                    <a:pt x="1496885" y="1337348"/>
                  </a:lnTo>
                  <a:lnTo>
                    <a:pt x="1468564" y="1375664"/>
                  </a:lnTo>
                  <a:lnTo>
                    <a:pt x="1438668" y="1412697"/>
                  </a:lnTo>
                  <a:lnTo>
                    <a:pt x="1384769" y="1459458"/>
                  </a:lnTo>
                  <a:lnTo>
                    <a:pt x="1346441" y="1487805"/>
                  </a:lnTo>
                  <a:lnTo>
                    <a:pt x="1306868" y="1514525"/>
                  </a:lnTo>
                  <a:lnTo>
                    <a:pt x="1266126" y="1539570"/>
                  </a:lnTo>
                  <a:lnTo>
                    <a:pt x="1224241" y="1562900"/>
                  </a:lnTo>
                  <a:lnTo>
                    <a:pt x="1181277" y="1584464"/>
                  </a:lnTo>
                  <a:lnTo>
                    <a:pt x="1137285" y="1604200"/>
                  </a:lnTo>
                  <a:lnTo>
                    <a:pt x="1092301" y="1622069"/>
                  </a:lnTo>
                  <a:lnTo>
                    <a:pt x="1046378" y="1638020"/>
                  </a:lnTo>
                  <a:lnTo>
                    <a:pt x="999566" y="1652003"/>
                  </a:lnTo>
                  <a:lnTo>
                    <a:pt x="951928" y="1663979"/>
                  </a:lnTo>
                  <a:lnTo>
                    <a:pt x="903490" y="1673885"/>
                  </a:lnTo>
                  <a:lnTo>
                    <a:pt x="854316" y="1681670"/>
                  </a:lnTo>
                  <a:lnTo>
                    <a:pt x="804456" y="1687296"/>
                  </a:lnTo>
                  <a:lnTo>
                    <a:pt x="753960" y="1690700"/>
                  </a:lnTo>
                  <a:lnTo>
                    <a:pt x="702868" y="1691855"/>
                  </a:lnTo>
                  <a:lnTo>
                    <a:pt x="652703" y="1693443"/>
                  </a:lnTo>
                  <a:lnTo>
                    <a:pt x="603465" y="1698332"/>
                  </a:lnTo>
                  <a:lnTo>
                    <a:pt x="555231" y="1706422"/>
                  </a:lnTo>
                  <a:lnTo>
                    <a:pt x="508114" y="1717624"/>
                  </a:lnTo>
                  <a:lnTo>
                    <a:pt x="462241" y="1731822"/>
                  </a:lnTo>
                  <a:lnTo>
                    <a:pt x="417690" y="1748904"/>
                  </a:lnTo>
                  <a:lnTo>
                    <a:pt x="374599" y="1768767"/>
                  </a:lnTo>
                  <a:lnTo>
                    <a:pt x="333057" y="1791296"/>
                  </a:lnTo>
                  <a:lnTo>
                    <a:pt x="293192" y="1816366"/>
                  </a:lnTo>
                  <a:lnTo>
                    <a:pt x="255104" y="1843900"/>
                  </a:lnTo>
                  <a:lnTo>
                    <a:pt x="218897" y="1873770"/>
                  </a:lnTo>
                  <a:lnTo>
                    <a:pt x="184683" y="1905863"/>
                  </a:lnTo>
                  <a:lnTo>
                    <a:pt x="152603" y="1940064"/>
                  </a:lnTo>
                  <a:lnTo>
                    <a:pt x="122732" y="1976272"/>
                  </a:lnTo>
                  <a:lnTo>
                    <a:pt x="95186" y="2014385"/>
                  </a:lnTo>
                  <a:lnTo>
                    <a:pt x="70065" y="2054288"/>
                  </a:lnTo>
                  <a:lnTo>
                    <a:pt x="47498" y="2095868"/>
                  </a:lnTo>
                  <a:lnTo>
                    <a:pt x="27584" y="2139023"/>
                  </a:lnTo>
                  <a:lnTo>
                    <a:pt x="10426" y="2183638"/>
                  </a:lnTo>
                  <a:lnTo>
                    <a:pt x="0" y="2217216"/>
                  </a:lnTo>
                  <a:lnTo>
                    <a:pt x="621512" y="2217216"/>
                  </a:lnTo>
                  <a:lnTo>
                    <a:pt x="1228229" y="2217216"/>
                  </a:lnTo>
                  <a:lnTo>
                    <a:pt x="1406194" y="2217216"/>
                  </a:lnTo>
                  <a:lnTo>
                    <a:pt x="1413802" y="2217216"/>
                  </a:lnTo>
                  <a:lnTo>
                    <a:pt x="1457579" y="2217216"/>
                  </a:lnTo>
                  <a:lnTo>
                    <a:pt x="1466392" y="2176767"/>
                  </a:lnTo>
                  <a:lnTo>
                    <a:pt x="1479054" y="2129434"/>
                  </a:lnTo>
                  <a:lnTo>
                    <a:pt x="1493888" y="2082825"/>
                  </a:lnTo>
                  <a:lnTo>
                    <a:pt x="1510741" y="2037283"/>
                  </a:lnTo>
                  <a:lnTo>
                    <a:pt x="1529600" y="1992744"/>
                  </a:lnTo>
                  <a:lnTo>
                    <a:pt x="1550416" y="1949272"/>
                  </a:lnTo>
                  <a:lnTo>
                    <a:pt x="1573110" y="1906943"/>
                  </a:lnTo>
                  <a:lnTo>
                    <a:pt x="1597660" y="1865782"/>
                  </a:lnTo>
                  <a:lnTo>
                    <a:pt x="1623974" y="1825866"/>
                  </a:lnTo>
                  <a:lnTo>
                    <a:pt x="1652028" y="1787245"/>
                  </a:lnTo>
                  <a:lnTo>
                    <a:pt x="1681746" y="1749971"/>
                  </a:lnTo>
                  <a:lnTo>
                    <a:pt x="1713090" y="1714106"/>
                  </a:lnTo>
                  <a:lnTo>
                    <a:pt x="1759267" y="1672463"/>
                  </a:lnTo>
                  <a:lnTo>
                    <a:pt x="1796554" y="1642732"/>
                  </a:lnTo>
                  <a:lnTo>
                    <a:pt x="1835188" y="1614665"/>
                  </a:lnTo>
                  <a:lnTo>
                    <a:pt x="1875104" y="1588338"/>
                  </a:lnTo>
                  <a:lnTo>
                    <a:pt x="1916252" y="1563801"/>
                  </a:lnTo>
                  <a:lnTo>
                    <a:pt x="1958581" y="1541106"/>
                  </a:lnTo>
                  <a:lnTo>
                    <a:pt x="2002028" y="1520317"/>
                  </a:lnTo>
                  <a:lnTo>
                    <a:pt x="2046554" y="1501470"/>
                  </a:lnTo>
                  <a:lnTo>
                    <a:pt x="2092071" y="1484642"/>
                  </a:lnTo>
                  <a:lnTo>
                    <a:pt x="2138553" y="1469872"/>
                  </a:lnTo>
                  <a:lnTo>
                    <a:pt x="2185936" y="1457223"/>
                  </a:lnTo>
                  <a:lnTo>
                    <a:pt x="2195411" y="1455178"/>
                  </a:lnTo>
                  <a:lnTo>
                    <a:pt x="2195411" y="1413090"/>
                  </a:lnTo>
                  <a:lnTo>
                    <a:pt x="2195411" y="602996"/>
                  </a:lnTo>
                  <a:lnTo>
                    <a:pt x="2195411" y="0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62500" y="2959100"/>
              <a:ext cx="2733548" cy="2053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15231" y="740544"/>
            <a:ext cx="390779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Fitted,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dumped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loaded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model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in 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system.</a:t>
            </a:r>
            <a:endParaRPr sz="1600">
              <a:latin typeface="Trebuchet MS"/>
              <a:cs typeface="Trebuchet MS"/>
            </a:endParaRPr>
          </a:p>
          <a:p>
            <a:pPr marL="342900" marR="193040" indent="-330200">
              <a:lnSpc>
                <a:spcPct val="114999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Accurate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score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measure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from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the 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loaded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model.</a:t>
            </a:r>
            <a:endParaRPr sz="1600">
              <a:latin typeface="Trebuchet MS"/>
              <a:cs typeface="Trebuchet MS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0.78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3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score.</a:t>
            </a:r>
            <a:endParaRPr sz="1600">
              <a:latin typeface="Trebuchet MS"/>
              <a:cs typeface="Trebuchet MS"/>
            </a:endParaRPr>
          </a:p>
          <a:p>
            <a:pPr marL="342900" marR="271780" indent="-330200">
              <a:lnSpc>
                <a:spcPct val="114999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Other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methods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Trebuchet MS"/>
                <a:cs typeface="Trebuchet MS"/>
              </a:rPr>
              <a:t>has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better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 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solution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compared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600" spc="-2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Naive-Bayes.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0176" y="1687639"/>
            <a:ext cx="3083560" cy="2053589"/>
            <a:chOff x="720176" y="1687639"/>
            <a:chExt cx="3083560" cy="2053589"/>
          </a:xfrm>
        </p:grpSpPr>
        <p:sp>
          <p:nvSpPr>
            <p:cNvPr id="52" name="object 52"/>
            <p:cNvSpPr/>
            <p:nvPr/>
          </p:nvSpPr>
          <p:spPr>
            <a:xfrm>
              <a:off x="789362" y="1696580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3633" y="1050150"/>
                  </a:moveTo>
                  <a:lnTo>
                    <a:pt x="109532" y="1050150"/>
                  </a:lnTo>
                  <a:lnTo>
                    <a:pt x="66926" y="1041537"/>
                  </a:lnTo>
                  <a:lnTo>
                    <a:pt x="32106" y="1018070"/>
                  </a:lnTo>
                  <a:lnTo>
                    <a:pt x="8617" y="983306"/>
                  </a:lnTo>
                  <a:lnTo>
                    <a:pt x="0" y="940803"/>
                  </a:lnTo>
                  <a:lnTo>
                    <a:pt x="0" y="111709"/>
                  </a:lnTo>
                  <a:lnTo>
                    <a:pt x="8617" y="67920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3" y="0"/>
                  </a:lnTo>
                  <a:lnTo>
                    <a:pt x="2346507" y="8676"/>
                  </a:lnTo>
                  <a:lnTo>
                    <a:pt x="2382088" y="32446"/>
                  </a:lnTo>
                  <a:lnTo>
                    <a:pt x="2406371" y="67920"/>
                  </a:lnTo>
                  <a:lnTo>
                    <a:pt x="2415355" y="111709"/>
                  </a:lnTo>
                  <a:lnTo>
                    <a:pt x="2415355" y="940803"/>
                  </a:lnTo>
                  <a:lnTo>
                    <a:pt x="2406371" y="983306"/>
                  </a:lnTo>
                  <a:lnTo>
                    <a:pt x="2382088" y="1018070"/>
                  </a:lnTo>
                  <a:lnTo>
                    <a:pt x="2346507" y="1041537"/>
                  </a:lnTo>
                  <a:lnTo>
                    <a:pt x="2303633" y="105015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414" y="1687639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80" h="1068070">
                  <a:moveTo>
                    <a:pt x="2312416" y="1068031"/>
                  </a:moveTo>
                  <a:lnTo>
                    <a:pt x="118468" y="1068031"/>
                  </a:lnTo>
                  <a:lnTo>
                    <a:pt x="72619" y="1058638"/>
                  </a:lnTo>
                  <a:lnTo>
                    <a:pt x="34933" y="1033124"/>
                  </a:lnTo>
                  <a:lnTo>
                    <a:pt x="9397" y="995492"/>
                  </a:lnTo>
                  <a:lnTo>
                    <a:pt x="0" y="949744"/>
                  </a:lnTo>
                  <a:lnTo>
                    <a:pt x="0" y="120650"/>
                  </a:lnTo>
                  <a:lnTo>
                    <a:pt x="9397" y="73541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16" y="0"/>
                  </a:lnTo>
                  <a:lnTo>
                    <a:pt x="2359158" y="9432"/>
                  </a:lnTo>
                  <a:lnTo>
                    <a:pt x="2371456" y="17881"/>
                  </a:lnTo>
                  <a:lnTo>
                    <a:pt x="118468" y="17881"/>
                  </a:lnTo>
                  <a:lnTo>
                    <a:pt x="78845" y="25777"/>
                  </a:lnTo>
                  <a:lnTo>
                    <a:pt x="46136" y="47501"/>
                  </a:lnTo>
                  <a:lnTo>
                    <a:pt x="23901" y="80107"/>
                  </a:lnTo>
                  <a:lnTo>
                    <a:pt x="15698" y="120650"/>
                  </a:lnTo>
                  <a:lnTo>
                    <a:pt x="15698" y="949744"/>
                  </a:lnTo>
                  <a:lnTo>
                    <a:pt x="23901" y="989292"/>
                  </a:lnTo>
                  <a:lnTo>
                    <a:pt x="46136" y="1022013"/>
                  </a:lnTo>
                  <a:lnTo>
                    <a:pt x="78845" y="1044295"/>
                  </a:lnTo>
                  <a:lnTo>
                    <a:pt x="118468" y="1052525"/>
                  </a:lnTo>
                  <a:lnTo>
                    <a:pt x="2368147" y="1052525"/>
                  </a:lnTo>
                  <a:lnTo>
                    <a:pt x="2359158" y="1058638"/>
                  </a:lnTo>
                  <a:lnTo>
                    <a:pt x="2312416" y="1068031"/>
                  </a:lnTo>
                  <a:close/>
                </a:path>
                <a:path w="2430780" h="1068070">
                  <a:moveTo>
                    <a:pt x="2368147" y="1052525"/>
                  </a:moveTo>
                  <a:lnTo>
                    <a:pt x="2312416" y="1052525"/>
                  </a:lnTo>
                  <a:lnTo>
                    <a:pt x="2351956" y="1044295"/>
                  </a:lnTo>
                  <a:lnTo>
                    <a:pt x="2384674" y="1022013"/>
                  </a:lnTo>
                  <a:lnTo>
                    <a:pt x="2406954" y="989292"/>
                  </a:lnTo>
                  <a:lnTo>
                    <a:pt x="2415184" y="949744"/>
                  </a:lnTo>
                  <a:lnTo>
                    <a:pt x="2415184" y="120650"/>
                  </a:lnTo>
                  <a:lnTo>
                    <a:pt x="2406954" y="80107"/>
                  </a:lnTo>
                  <a:lnTo>
                    <a:pt x="2384674" y="47501"/>
                  </a:lnTo>
                  <a:lnTo>
                    <a:pt x="2351956" y="25777"/>
                  </a:lnTo>
                  <a:lnTo>
                    <a:pt x="2312416" y="17881"/>
                  </a:lnTo>
                  <a:lnTo>
                    <a:pt x="2371456" y="17881"/>
                  </a:lnTo>
                  <a:lnTo>
                    <a:pt x="2396675" y="35207"/>
                  </a:lnTo>
                  <a:lnTo>
                    <a:pt x="2421631" y="73541"/>
                  </a:lnTo>
                  <a:lnTo>
                    <a:pt x="2430691" y="120650"/>
                  </a:lnTo>
                  <a:lnTo>
                    <a:pt x="2430691" y="949744"/>
                  </a:lnTo>
                  <a:lnTo>
                    <a:pt x="2421631" y="995492"/>
                  </a:lnTo>
                  <a:lnTo>
                    <a:pt x="2396675" y="1033124"/>
                  </a:lnTo>
                  <a:lnTo>
                    <a:pt x="2368147" y="105252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9362" y="1696580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355" y="221424"/>
                  </a:moveTo>
                  <a:lnTo>
                    <a:pt x="0" y="221424"/>
                  </a:lnTo>
                  <a:lnTo>
                    <a:pt x="0" y="111709"/>
                  </a:lnTo>
                  <a:lnTo>
                    <a:pt x="8617" y="67920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3" y="0"/>
                  </a:lnTo>
                  <a:lnTo>
                    <a:pt x="2346507" y="8676"/>
                  </a:lnTo>
                  <a:lnTo>
                    <a:pt x="2382088" y="32446"/>
                  </a:lnTo>
                  <a:lnTo>
                    <a:pt x="2406371" y="67920"/>
                  </a:lnTo>
                  <a:lnTo>
                    <a:pt x="2415355" y="111709"/>
                  </a:lnTo>
                  <a:lnTo>
                    <a:pt x="2415355" y="221424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0414" y="1687639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80" h="237489">
                  <a:moveTo>
                    <a:pt x="2430691" y="236931"/>
                  </a:moveTo>
                  <a:lnTo>
                    <a:pt x="0" y="236931"/>
                  </a:lnTo>
                  <a:lnTo>
                    <a:pt x="0" y="120650"/>
                  </a:lnTo>
                  <a:lnTo>
                    <a:pt x="9397" y="73541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16" y="0"/>
                  </a:lnTo>
                  <a:lnTo>
                    <a:pt x="2359158" y="9432"/>
                  </a:lnTo>
                  <a:lnTo>
                    <a:pt x="2371456" y="17881"/>
                  </a:lnTo>
                  <a:lnTo>
                    <a:pt x="118468" y="17881"/>
                  </a:lnTo>
                  <a:lnTo>
                    <a:pt x="78845" y="25777"/>
                  </a:lnTo>
                  <a:lnTo>
                    <a:pt x="46136" y="47501"/>
                  </a:lnTo>
                  <a:lnTo>
                    <a:pt x="23901" y="80107"/>
                  </a:lnTo>
                  <a:lnTo>
                    <a:pt x="15698" y="120650"/>
                  </a:lnTo>
                  <a:lnTo>
                    <a:pt x="15698" y="221411"/>
                  </a:lnTo>
                  <a:lnTo>
                    <a:pt x="2430691" y="221411"/>
                  </a:lnTo>
                  <a:lnTo>
                    <a:pt x="2430691" y="236931"/>
                  </a:lnTo>
                  <a:close/>
                </a:path>
                <a:path w="2430780" h="237489">
                  <a:moveTo>
                    <a:pt x="2430691" y="221411"/>
                  </a:moveTo>
                  <a:lnTo>
                    <a:pt x="2415184" y="221411"/>
                  </a:lnTo>
                  <a:lnTo>
                    <a:pt x="2415184" y="120650"/>
                  </a:lnTo>
                  <a:lnTo>
                    <a:pt x="2406954" y="80107"/>
                  </a:lnTo>
                  <a:lnTo>
                    <a:pt x="2384674" y="47501"/>
                  </a:lnTo>
                  <a:lnTo>
                    <a:pt x="2351956" y="25777"/>
                  </a:lnTo>
                  <a:lnTo>
                    <a:pt x="2312416" y="17881"/>
                  </a:lnTo>
                  <a:lnTo>
                    <a:pt x="2371456" y="17881"/>
                  </a:lnTo>
                  <a:lnTo>
                    <a:pt x="2396675" y="35207"/>
                  </a:lnTo>
                  <a:lnTo>
                    <a:pt x="2421631" y="73541"/>
                  </a:lnTo>
                  <a:lnTo>
                    <a:pt x="2430691" y="120650"/>
                  </a:lnTo>
                  <a:lnTo>
                    <a:pt x="2430691" y="22141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61497" y="1835124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653" y="1050150"/>
                  </a:moveTo>
                  <a:lnTo>
                    <a:pt x="111714" y="1050150"/>
                  </a:lnTo>
                  <a:lnTo>
                    <a:pt x="68768" y="1041512"/>
                  </a:lnTo>
                  <a:lnTo>
                    <a:pt x="33199" y="1018005"/>
                  </a:lnTo>
                  <a:lnTo>
                    <a:pt x="8958" y="983236"/>
                  </a:lnTo>
                  <a:lnTo>
                    <a:pt x="0" y="940816"/>
                  </a:lnTo>
                  <a:lnTo>
                    <a:pt x="0" y="109524"/>
                  </a:lnTo>
                  <a:lnTo>
                    <a:pt x="8958" y="66999"/>
                  </a:lnTo>
                  <a:lnTo>
                    <a:pt x="33199" y="32173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3" y="0"/>
                  </a:lnTo>
                  <a:lnTo>
                    <a:pt x="2348150" y="8642"/>
                  </a:lnTo>
                  <a:lnTo>
                    <a:pt x="2382915" y="32173"/>
                  </a:lnTo>
                  <a:lnTo>
                    <a:pt x="2406385" y="66999"/>
                  </a:lnTo>
                  <a:lnTo>
                    <a:pt x="2415000" y="109524"/>
                  </a:lnTo>
                  <a:lnTo>
                    <a:pt x="2415000" y="940816"/>
                  </a:lnTo>
                  <a:lnTo>
                    <a:pt x="2406385" y="983236"/>
                  </a:lnTo>
                  <a:lnTo>
                    <a:pt x="2382915" y="1018005"/>
                  </a:lnTo>
                  <a:lnTo>
                    <a:pt x="2348150" y="1041512"/>
                  </a:lnTo>
                  <a:lnTo>
                    <a:pt x="2305653" y="105015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54561" y="1826183"/>
              <a:ext cx="2431415" cy="1068070"/>
            </a:xfrm>
            <a:custGeom>
              <a:avLst/>
              <a:gdLst/>
              <a:ahLst/>
              <a:cxnLst/>
              <a:rect l="l" t="t" r="r" b="b"/>
              <a:pathLst>
                <a:path w="2431415" h="1068070">
                  <a:moveTo>
                    <a:pt x="2312589" y="1068044"/>
                  </a:moveTo>
                  <a:lnTo>
                    <a:pt x="118651" y="1068044"/>
                  </a:lnTo>
                  <a:lnTo>
                    <a:pt x="72696" y="1058648"/>
                  </a:lnTo>
                  <a:lnTo>
                    <a:pt x="34956" y="1033132"/>
                  </a:lnTo>
                  <a:lnTo>
                    <a:pt x="9400" y="995499"/>
                  </a:lnTo>
                  <a:lnTo>
                    <a:pt x="0" y="949756"/>
                  </a:lnTo>
                  <a:lnTo>
                    <a:pt x="0" y="118465"/>
                  </a:lnTo>
                  <a:lnTo>
                    <a:pt x="9400" y="72619"/>
                  </a:lnTo>
                  <a:lnTo>
                    <a:pt x="34956" y="34934"/>
                  </a:lnTo>
                  <a:lnTo>
                    <a:pt x="72696" y="9398"/>
                  </a:lnTo>
                  <a:lnTo>
                    <a:pt x="118651" y="0"/>
                  </a:lnTo>
                  <a:lnTo>
                    <a:pt x="2312589" y="0"/>
                  </a:lnTo>
                  <a:lnTo>
                    <a:pt x="2358333" y="9398"/>
                  </a:lnTo>
                  <a:lnTo>
                    <a:pt x="2367615" y="15697"/>
                  </a:lnTo>
                  <a:lnTo>
                    <a:pt x="118651" y="15697"/>
                  </a:lnTo>
                  <a:lnTo>
                    <a:pt x="78951" y="23900"/>
                  </a:lnTo>
                  <a:lnTo>
                    <a:pt x="46251" y="46135"/>
                  </a:lnTo>
                  <a:lnTo>
                    <a:pt x="24058" y="78844"/>
                  </a:lnTo>
                  <a:lnTo>
                    <a:pt x="15881" y="118465"/>
                  </a:lnTo>
                  <a:lnTo>
                    <a:pt x="15881" y="949756"/>
                  </a:lnTo>
                  <a:lnTo>
                    <a:pt x="24058" y="988931"/>
                  </a:lnTo>
                  <a:lnTo>
                    <a:pt x="46251" y="1020832"/>
                  </a:lnTo>
                  <a:lnTo>
                    <a:pt x="78951" y="1042293"/>
                  </a:lnTo>
                  <a:lnTo>
                    <a:pt x="118651" y="1050150"/>
                  </a:lnTo>
                  <a:lnTo>
                    <a:pt x="2370867" y="1050150"/>
                  </a:lnTo>
                  <a:lnTo>
                    <a:pt x="2358333" y="1058648"/>
                  </a:lnTo>
                  <a:lnTo>
                    <a:pt x="2312589" y="1068044"/>
                  </a:lnTo>
                  <a:close/>
                </a:path>
                <a:path w="2431415" h="1068070">
                  <a:moveTo>
                    <a:pt x="2370867" y="1050150"/>
                  </a:moveTo>
                  <a:lnTo>
                    <a:pt x="2312589" y="1050150"/>
                  </a:lnTo>
                  <a:lnTo>
                    <a:pt x="2352136" y="1042293"/>
                  </a:lnTo>
                  <a:lnTo>
                    <a:pt x="2384852" y="1020832"/>
                  </a:lnTo>
                  <a:lnTo>
                    <a:pt x="2407130" y="988931"/>
                  </a:lnTo>
                  <a:lnTo>
                    <a:pt x="2415358" y="949756"/>
                  </a:lnTo>
                  <a:lnTo>
                    <a:pt x="2415358" y="118465"/>
                  </a:lnTo>
                  <a:lnTo>
                    <a:pt x="2407130" y="78844"/>
                  </a:lnTo>
                  <a:lnTo>
                    <a:pt x="2384852" y="46135"/>
                  </a:lnTo>
                  <a:lnTo>
                    <a:pt x="2352136" y="23900"/>
                  </a:lnTo>
                  <a:lnTo>
                    <a:pt x="2312589" y="15697"/>
                  </a:lnTo>
                  <a:lnTo>
                    <a:pt x="2367615" y="15697"/>
                  </a:lnTo>
                  <a:lnTo>
                    <a:pt x="2395965" y="34934"/>
                  </a:lnTo>
                  <a:lnTo>
                    <a:pt x="2421482" y="72619"/>
                  </a:lnTo>
                  <a:lnTo>
                    <a:pt x="2430877" y="118465"/>
                  </a:lnTo>
                  <a:lnTo>
                    <a:pt x="2430877" y="949756"/>
                  </a:lnTo>
                  <a:lnTo>
                    <a:pt x="2421482" y="995499"/>
                  </a:lnTo>
                  <a:lnTo>
                    <a:pt x="2395965" y="1033132"/>
                  </a:lnTo>
                  <a:lnTo>
                    <a:pt x="2370867" y="105015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1497" y="1835124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000" y="219049"/>
                  </a:moveTo>
                  <a:lnTo>
                    <a:pt x="0" y="219049"/>
                  </a:lnTo>
                  <a:lnTo>
                    <a:pt x="0" y="109524"/>
                  </a:lnTo>
                  <a:lnTo>
                    <a:pt x="8958" y="66999"/>
                  </a:lnTo>
                  <a:lnTo>
                    <a:pt x="33199" y="32173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3" y="0"/>
                  </a:lnTo>
                  <a:lnTo>
                    <a:pt x="2348150" y="8642"/>
                  </a:lnTo>
                  <a:lnTo>
                    <a:pt x="2382915" y="32173"/>
                  </a:lnTo>
                  <a:lnTo>
                    <a:pt x="2406385" y="66999"/>
                  </a:lnTo>
                  <a:lnTo>
                    <a:pt x="2415000" y="109524"/>
                  </a:lnTo>
                  <a:lnTo>
                    <a:pt x="2415000" y="219049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4561" y="1826183"/>
              <a:ext cx="2431415" cy="237490"/>
            </a:xfrm>
            <a:custGeom>
              <a:avLst/>
              <a:gdLst/>
              <a:ahLst/>
              <a:cxnLst/>
              <a:rect l="l" t="t" r="r" b="b"/>
              <a:pathLst>
                <a:path w="2431415" h="237489">
                  <a:moveTo>
                    <a:pt x="2430877" y="236943"/>
                  </a:moveTo>
                  <a:lnTo>
                    <a:pt x="0" y="236943"/>
                  </a:lnTo>
                  <a:lnTo>
                    <a:pt x="0" y="118465"/>
                  </a:lnTo>
                  <a:lnTo>
                    <a:pt x="9400" y="72619"/>
                  </a:lnTo>
                  <a:lnTo>
                    <a:pt x="34956" y="34934"/>
                  </a:lnTo>
                  <a:lnTo>
                    <a:pt x="72696" y="9398"/>
                  </a:lnTo>
                  <a:lnTo>
                    <a:pt x="118651" y="0"/>
                  </a:lnTo>
                  <a:lnTo>
                    <a:pt x="2312589" y="0"/>
                  </a:lnTo>
                  <a:lnTo>
                    <a:pt x="2358333" y="9398"/>
                  </a:lnTo>
                  <a:lnTo>
                    <a:pt x="2367615" y="15697"/>
                  </a:lnTo>
                  <a:lnTo>
                    <a:pt x="118651" y="15697"/>
                  </a:lnTo>
                  <a:lnTo>
                    <a:pt x="78951" y="23900"/>
                  </a:lnTo>
                  <a:lnTo>
                    <a:pt x="46251" y="46135"/>
                  </a:lnTo>
                  <a:lnTo>
                    <a:pt x="24058" y="78844"/>
                  </a:lnTo>
                  <a:lnTo>
                    <a:pt x="15881" y="118465"/>
                  </a:lnTo>
                  <a:lnTo>
                    <a:pt x="15881" y="221234"/>
                  </a:lnTo>
                  <a:lnTo>
                    <a:pt x="2430877" y="221234"/>
                  </a:lnTo>
                  <a:lnTo>
                    <a:pt x="2430877" y="236943"/>
                  </a:lnTo>
                  <a:close/>
                </a:path>
                <a:path w="2431415" h="237489">
                  <a:moveTo>
                    <a:pt x="2430877" y="221234"/>
                  </a:moveTo>
                  <a:lnTo>
                    <a:pt x="2415358" y="221234"/>
                  </a:lnTo>
                  <a:lnTo>
                    <a:pt x="2415358" y="118465"/>
                  </a:lnTo>
                  <a:lnTo>
                    <a:pt x="2407130" y="78844"/>
                  </a:lnTo>
                  <a:lnTo>
                    <a:pt x="2384852" y="46135"/>
                  </a:lnTo>
                  <a:lnTo>
                    <a:pt x="2352136" y="23900"/>
                  </a:lnTo>
                  <a:lnTo>
                    <a:pt x="2312589" y="15697"/>
                  </a:lnTo>
                  <a:lnTo>
                    <a:pt x="2367615" y="15697"/>
                  </a:lnTo>
                  <a:lnTo>
                    <a:pt x="2395965" y="34934"/>
                  </a:lnTo>
                  <a:lnTo>
                    <a:pt x="2421482" y="72619"/>
                  </a:lnTo>
                  <a:lnTo>
                    <a:pt x="2430877" y="118465"/>
                  </a:lnTo>
                  <a:lnTo>
                    <a:pt x="2430877" y="2212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60105" y="2011832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825" y="1049972"/>
                  </a:moveTo>
                  <a:lnTo>
                    <a:pt x="111723" y="1049972"/>
                  </a:lnTo>
                  <a:lnTo>
                    <a:pt x="67927" y="1041320"/>
                  </a:lnTo>
                  <a:lnTo>
                    <a:pt x="32449" y="1017590"/>
                  </a:lnTo>
                  <a:lnTo>
                    <a:pt x="8677" y="982121"/>
                  </a:lnTo>
                  <a:lnTo>
                    <a:pt x="0" y="938250"/>
                  </a:lnTo>
                  <a:lnTo>
                    <a:pt x="0" y="109346"/>
                  </a:lnTo>
                  <a:lnTo>
                    <a:pt x="8677" y="66844"/>
                  </a:lnTo>
                  <a:lnTo>
                    <a:pt x="32449" y="32080"/>
                  </a:lnTo>
                  <a:lnTo>
                    <a:pt x="67927" y="8612"/>
                  </a:lnTo>
                  <a:lnTo>
                    <a:pt x="111723" y="0"/>
                  </a:lnTo>
                  <a:lnTo>
                    <a:pt x="2305825" y="0"/>
                  </a:lnTo>
                  <a:lnTo>
                    <a:pt x="2348461" y="8612"/>
                  </a:lnTo>
                  <a:lnTo>
                    <a:pt x="2383343" y="32080"/>
                  </a:lnTo>
                  <a:lnTo>
                    <a:pt x="2406895" y="66844"/>
                  </a:lnTo>
                  <a:lnTo>
                    <a:pt x="2415541" y="109346"/>
                  </a:lnTo>
                  <a:lnTo>
                    <a:pt x="2415541" y="938250"/>
                  </a:lnTo>
                  <a:lnTo>
                    <a:pt x="2406895" y="982121"/>
                  </a:lnTo>
                  <a:lnTo>
                    <a:pt x="2383343" y="1017590"/>
                  </a:lnTo>
                  <a:lnTo>
                    <a:pt x="2348461" y="1041320"/>
                  </a:lnTo>
                  <a:lnTo>
                    <a:pt x="2305825" y="1049972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1345" y="2002891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4421" y="1067854"/>
                  </a:moveTo>
                  <a:lnTo>
                    <a:pt x="120470" y="1067854"/>
                  </a:lnTo>
                  <a:lnTo>
                    <a:pt x="73387" y="1058421"/>
                  </a:lnTo>
                  <a:lnTo>
                    <a:pt x="35115" y="1032644"/>
                  </a:lnTo>
                  <a:lnTo>
                    <a:pt x="9403" y="994307"/>
                  </a:lnTo>
                  <a:lnTo>
                    <a:pt x="0" y="947191"/>
                  </a:lnTo>
                  <a:lnTo>
                    <a:pt x="0" y="118287"/>
                  </a:lnTo>
                  <a:lnTo>
                    <a:pt x="9403" y="72464"/>
                  </a:lnTo>
                  <a:lnTo>
                    <a:pt x="35115" y="34840"/>
                  </a:lnTo>
                  <a:lnTo>
                    <a:pt x="73387" y="9368"/>
                  </a:lnTo>
                  <a:lnTo>
                    <a:pt x="120470" y="0"/>
                  </a:lnTo>
                  <a:lnTo>
                    <a:pt x="2314421" y="0"/>
                  </a:lnTo>
                  <a:lnTo>
                    <a:pt x="2360375" y="9368"/>
                  </a:lnTo>
                  <a:lnTo>
                    <a:pt x="2369487" y="15519"/>
                  </a:lnTo>
                  <a:lnTo>
                    <a:pt x="120470" y="15519"/>
                  </a:lnTo>
                  <a:lnTo>
                    <a:pt x="79927" y="23720"/>
                  </a:lnTo>
                  <a:lnTo>
                    <a:pt x="47322" y="45953"/>
                  </a:lnTo>
                  <a:lnTo>
                    <a:pt x="25601" y="78661"/>
                  </a:lnTo>
                  <a:lnTo>
                    <a:pt x="17706" y="118287"/>
                  </a:lnTo>
                  <a:lnTo>
                    <a:pt x="17706" y="947191"/>
                  </a:lnTo>
                  <a:lnTo>
                    <a:pt x="25601" y="987741"/>
                  </a:lnTo>
                  <a:lnTo>
                    <a:pt x="47322" y="1020351"/>
                  </a:lnTo>
                  <a:lnTo>
                    <a:pt x="79927" y="1042076"/>
                  </a:lnTo>
                  <a:lnTo>
                    <a:pt x="120470" y="1049972"/>
                  </a:lnTo>
                  <a:lnTo>
                    <a:pt x="2372744" y="1049972"/>
                  </a:lnTo>
                  <a:lnTo>
                    <a:pt x="2360375" y="1058421"/>
                  </a:lnTo>
                  <a:lnTo>
                    <a:pt x="2314421" y="1067854"/>
                  </a:lnTo>
                  <a:close/>
                </a:path>
                <a:path w="2433320" h="1068070">
                  <a:moveTo>
                    <a:pt x="2372744" y="1049972"/>
                  </a:moveTo>
                  <a:lnTo>
                    <a:pt x="2314421" y="1049972"/>
                  </a:lnTo>
                  <a:lnTo>
                    <a:pt x="2353804" y="1042076"/>
                  </a:lnTo>
                  <a:lnTo>
                    <a:pt x="2385814" y="1020351"/>
                  </a:lnTo>
                  <a:lnTo>
                    <a:pt x="2407318" y="987741"/>
                  </a:lnTo>
                  <a:lnTo>
                    <a:pt x="2415183" y="947191"/>
                  </a:lnTo>
                  <a:lnTo>
                    <a:pt x="2415183" y="118287"/>
                  </a:lnTo>
                  <a:lnTo>
                    <a:pt x="2407318" y="78661"/>
                  </a:lnTo>
                  <a:lnTo>
                    <a:pt x="2385814" y="45953"/>
                  </a:lnTo>
                  <a:lnTo>
                    <a:pt x="2353804" y="23720"/>
                  </a:lnTo>
                  <a:lnTo>
                    <a:pt x="2314421" y="15519"/>
                  </a:lnTo>
                  <a:lnTo>
                    <a:pt x="2369487" y="15519"/>
                  </a:lnTo>
                  <a:lnTo>
                    <a:pt x="2398112" y="34840"/>
                  </a:lnTo>
                  <a:lnTo>
                    <a:pt x="2423665" y="72464"/>
                  </a:lnTo>
                  <a:lnTo>
                    <a:pt x="2433064" y="118287"/>
                  </a:lnTo>
                  <a:lnTo>
                    <a:pt x="2433064" y="947191"/>
                  </a:lnTo>
                  <a:lnTo>
                    <a:pt x="2423665" y="994307"/>
                  </a:lnTo>
                  <a:lnTo>
                    <a:pt x="2398112" y="1032644"/>
                  </a:lnTo>
                  <a:lnTo>
                    <a:pt x="2372744" y="104997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60105" y="2011832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541" y="218859"/>
                  </a:moveTo>
                  <a:lnTo>
                    <a:pt x="0" y="218859"/>
                  </a:lnTo>
                  <a:lnTo>
                    <a:pt x="0" y="109346"/>
                  </a:lnTo>
                  <a:lnTo>
                    <a:pt x="8677" y="66844"/>
                  </a:lnTo>
                  <a:lnTo>
                    <a:pt x="32449" y="32080"/>
                  </a:lnTo>
                  <a:lnTo>
                    <a:pt x="67927" y="8612"/>
                  </a:lnTo>
                  <a:lnTo>
                    <a:pt x="111723" y="0"/>
                  </a:lnTo>
                  <a:lnTo>
                    <a:pt x="2305825" y="0"/>
                  </a:lnTo>
                  <a:lnTo>
                    <a:pt x="2348461" y="8612"/>
                  </a:lnTo>
                  <a:lnTo>
                    <a:pt x="2383343" y="32080"/>
                  </a:lnTo>
                  <a:lnTo>
                    <a:pt x="2406895" y="66844"/>
                  </a:lnTo>
                  <a:lnTo>
                    <a:pt x="2415541" y="109346"/>
                  </a:lnTo>
                  <a:lnTo>
                    <a:pt x="2415541" y="218859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51345" y="2002891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4" y="236753"/>
                  </a:moveTo>
                  <a:lnTo>
                    <a:pt x="0" y="236753"/>
                  </a:lnTo>
                  <a:lnTo>
                    <a:pt x="0" y="118287"/>
                  </a:lnTo>
                  <a:lnTo>
                    <a:pt x="9403" y="72464"/>
                  </a:lnTo>
                  <a:lnTo>
                    <a:pt x="35115" y="34840"/>
                  </a:lnTo>
                  <a:lnTo>
                    <a:pt x="73387" y="9368"/>
                  </a:lnTo>
                  <a:lnTo>
                    <a:pt x="120470" y="0"/>
                  </a:lnTo>
                  <a:lnTo>
                    <a:pt x="2314421" y="0"/>
                  </a:lnTo>
                  <a:lnTo>
                    <a:pt x="2360375" y="9368"/>
                  </a:lnTo>
                  <a:lnTo>
                    <a:pt x="2369487" y="15519"/>
                  </a:lnTo>
                  <a:lnTo>
                    <a:pt x="120470" y="15519"/>
                  </a:lnTo>
                  <a:lnTo>
                    <a:pt x="79927" y="23720"/>
                  </a:lnTo>
                  <a:lnTo>
                    <a:pt x="47322" y="45953"/>
                  </a:lnTo>
                  <a:lnTo>
                    <a:pt x="25601" y="78661"/>
                  </a:lnTo>
                  <a:lnTo>
                    <a:pt x="17706" y="118287"/>
                  </a:lnTo>
                  <a:lnTo>
                    <a:pt x="17706" y="221056"/>
                  </a:lnTo>
                  <a:lnTo>
                    <a:pt x="2433064" y="221056"/>
                  </a:lnTo>
                  <a:lnTo>
                    <a:pt x="2433064" y="236753"/>
                  </a:lnTo>
                  <a:close/>
                </a:path>
                <a:path w="2433320" h="236855">
                  <a:moveTo>
                    <a:pt x="2433064" y="221056"/>
                  </a:moveTo>
                  <a:lnTo>
                    <a:pt x="2415183" y="221056"/>
                  </a:lnTo>
                  <a:lnTo>
                    <a:pt x="2415183" y="118287"/>
                  </a:lnTo>
                  <a:lnTo>
                    <a:pt x="2407318" y="78661"/>
                  </a:lnTo>
                  <a:lnTo>
                    <a:pt x="2385814" y="45953"/>
                  </a:lnTo>
                  <a:lnTo>
                    <a:pt x="2353804" y="23720"/>
                  </a:lnTo>
                  <a:lnTo>
                    <a:pt x="2314421" y="15519"/>
                  </a:lnTo>
                  <a:lnTo>
                    <a:pt x="2369487" y="15519"/>
                  </a:lnTo>
                  <a:lnTo>
                    <a:pt x="2398112" y="34840"/>
                  </a:lnTo>
                  <a:lnTo>
                    <a:pt x="2423665" y="72464"/>
                  </a:lnTo>
                  <a:lnTo>
                    <a:pt x="2433064" y="118287"/>
                  </a:lnTo>
                  <a:lnTo>
                    <a:pt x="2433064" y="22105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79156" y="2197112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30">
                  <a:moveTo>
                    <a:pt x="2303475" y="1052334"/>
                  </a:moveTo>
                  <a:lnTo>
                    <a:pt x="109524" y="1052334"/>
                  </a:lnTo>
                  <a:lnTo>
                    <a:pt x="66924" y="1043684"/>
                  </a:lnTo>
                  <a:lnTo>
                    <a:pt x="32107" y="1019959"/>
                  </a:lnTo>
                  <a:lnTo>
                    <a:pt x="8617" y="984494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17" y="67840"/>
                  </a:lnTo>
                  <a:lnTo>
                    <a:pt x="32107" y="32375"/>
                  </a:lnTo>
                  <a:lnTo>
                    <a:pt x="66924" y="8649"/>
                  </a:lnTo>
                  <a:lnTo>
                    <a:pt x="109524" y="0"/>
                  </a:lnTo>
                  <a:lnTo>
                    <a:pt x="2303475" y="0"/>
                  </a:lnTo>
                  <a:lnTo>
                    <a:pt x="2347343" y="8649"/>
                  </a:lnTo>
                  <a:lnTo>
                    <a:pt x="2382808" y="32375"/>
                  </a:lnTo>
                  <a:lnTo>
                    <a:pt x="2406534" y="67840"/>
                  </a:lnTo>
                  <a:lnTo>
                    <a:pt x="2415184" y="111709"/>
                  </a:lnTo>
                  <a:lnTo>
                    <a:pt x="2415184" y="940625"/>
                  </a:lnTo>
                  <a:lnTo>
                    <a:pt x="2406534" y="984494"/>
                  </a:lnTo>
                  <a:lnTo>
                    <a:pt x="2382808" y="1019959"/>
                  </a:lnTo>
                  <a:lnTo>
                    <a:pt x="2347343" y="1043684"/>
                  </a:lnTo>
                  <a:lnTo>
                    <a:pt x="2303475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70215" y="2190546"/>
              <a:ext cx="2433320" cy="1065530"/>
            </a:xfrm>
            <a:custGeom>
              <a:avLst/>
              <a:gdLst/>
              <a:ahLst/>
              <a:cxnLst/>
              <a:rect l="l" t="t" r="r" b="b"/>
              <a:pathLst>
                <a:path w="2433320" h="1065529">
                  <a:moveTo>
                    <a:pt x="2312416" y="1065479"/>
                  </a:moveTo>
                  <a:lnTo>
                    <a:pt x="118465" y="1065479"/>
                  </a:lnTo>
                  <a:lnTo>
                    <a:pt x="72619" y="1056417"/>
                  </a:lnTo>
                  <a:lnTo>
                    <a:pt x="34934" y="1031457"/>
                  </a:lnTo>
                  <a:lnTo>
                    <a:pt x="9398" y="993936"/>
                  </a:lnTo>
                  <a:lnTo>
                    <a:pt x="0" y="947191"/>
                  </a:lnTo>
                  <a:lnTo>
                    <a:pt x="0" y="118275"/>
                  </a:lnTo>
                  <a:lnTo>
                    <a:pt x="9398" y="71532"/>
                  </a:lnTo>
                  <a:lnTo>
                    <a:pt x="34934" y="34015"/>
                  </a:lnTo>
                  <a:lnTo>
                    <a:pt x="72619" y="9059"/>
                  </a:lnTo>
                  <a:lnTo>
                    <a:pt x="118465" y="0"/>
                  </a:lnTo>
                  <a:lnTo>
                    <a:pt x="2312416" y="0"/>
                  </a:lnTo>
                  <a:lnTo>
                    <a:pt x="2359530" y="9059"/>
                  </a:lnTo>
                  <a:lnTo>
                    <a:pt x="2369432" y="15506"/>
                  </a:lnTo>
                  <a:lnTo>
                    <a:pt x="118465" y="15506"/>
                  </a:lnTo>
                  <a:lnTo>
                    <a:pt x="79187" y="23736"/>
                  </a:lnTo>
                  <a:lnTo>
                    <a:pt x="47234" y="46016"/>
                  </a:lnTo>
                  <a:lnTo>
                    <a:pt x="25754" y="78734"/>
                  </a:lnTo>
                  <a:lnTo>
                    <a:pt x="17894" y="118275"/>
                  </a:lnTo>
                  <a:lnTo>
                    <a:pt x="17894" y="947191"/>
                  </a:lnTo>
                  <a:lnTo>
                    <a:pt x="25754" y="986812"/>
                  </a:lnTo>
                  <a:lnTo>
                    <a:pt x="47234" y="1019521"/>
                  </a:lnTo>
                  <a:lnTo>
                    <a:pt x="79187" y="1041756"/>
                  </a:lnTo>
                  <a:lnTo>
                    <a:pt x="118465" y="1049959"/>
                  </a:lnTo>
                  <a:lnTo>
                    <a:pt x="2369447" y="1049959"/>
                  </a:lnTo>
                  <a:lnTo>
                    <a:pt x="2359530" y="1056417"/>
                  </a:lnTo>
                  <a:lnTo>
                    <a:pt x="2312416" y="1065479"/>
                  </a:lnTo>
                  <a:close/>
                </a:path>
                <a:path w="2433320" h="1065529">
                  <a:moveTo>
                    <a:pt x="2369447" y="1049959"/>
                  </a:moveTo>
                  <a:lnTo>
                    <a:pt x="2312416" y="1049959"/>
                  </a:lnTo>
                  <a:lnTo>
                    <a:pt x="2352958" y="1041756"/>
                  </a:lnTo>
                  <a:lnTo>
                    <a:pt x="2385564" y="1019521"/>
                  </a:lnTo>
                  <a:lnTo>
                    <a:pt x="2407288" y="986812"/>
                  </a:lnTo>
                  <a:lnTo>
                    <a:pt x="2415184" y="947191"/>
                  </a:lnTo>
                  <a:lnTo>
                    <a:pt x="2415184" y="118275"/>
                  </a:lnTo>
                  <a:lnTo>
                    <a:pt x="2407288" y="78734"/>
                  </a:lnTo>
                  <a:lnTo>
                    <a:pt x="2385564" y="46016"/>
                  </a:lnTo>
                  <a:lnTo>
                    <a:pt x="2352958" y="23736"/>
                  </a:lnTo>
                  <a:lnTo>
                    <a:pt x="2312416" y="15506"/>
                  </a:lnTo>
                  <a:lnTo>
                    <a:pt x="2369432" y="15506"/>
                  </a:lnTo>
                  <a:lnTo>
                    <a:pt x="2397863" y="34015"/>
                  </a:lnTo>
                  <a:lnTo>
                    <a:pt x="2423635" y="71532"/>
                  </a:lnTo>
                  <a:lnTo>
                    <a:pt x="2433066" y="118275"/>
                  </a:lnTo>
                  <a:lnTo>
                    <a:pt x="2433066" y="947191"/>
                  </a:lnTo>
                  <a:lnTo>
                    <a:pt x="2423635" y="993936"/>
                  </a:lnTo>
                  <a:lnTo>
                    <a:pt x="2397863" y="1031457"/>
                  </a:lnTo>
                  <a:lnTo>
                    <a:pt x="2369447" y="104995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79156" y="2197112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84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17" y="67840"/>
                  </a:lnTo>
                  <a:lnTo>
                    <a:pt x="32107" y="32375"/>
                  </a:lnTo>
                  <a:lnTo>
                    <a:pt x="66924" y="8649"/>
                  </a:lnTo>
                  <a:lnTo>
                    <a:pt x="109524" y="0"/>
                  </a:lnTo>
                  <a:lnTo>
                    <a:pt x="2303475" y="0"/>
                  </a:lnTo>
                  <a:lnTo>
                    <a:pt x="2347343" y="8649"/>
                  </a:lnTo>
                  <a:lnTo>
                    <a:pt x="2382808" y="32375"/>
                  </a:lnTo>
                  <a:lnTo>
                    <a:pt x="2406534" y="67840"/>
                  </a:lnTo>
                  <a:lnTo>
                    <a:pt x="2415184" y="111709"/>
                  </a:lnTo>
                  <a:lnTo>
                    <a:pt x="2415184" y="221233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70215" y="2190546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6" y="236740"/>
                  </a:moveTo>
                  <a:lnTo>
                    <a:pt x="0" y="236740"/>
                  </a:lnTo>
                  <a:lnTo>
                    <a:pt x="0" y="118275"/>
                  </a:lnTo>
                  <a:lnTo>
                    <a:pt x="9398" y="71532"/>
                  </a:lnTo>
                  <a:lnTo>
                    <a:pt x="34934" y="34015"/>
                  </a:lnTo>
                  <a:lnTo>
                    <a:pt x="72619" y="9059"/>
                  </a:lnTo>
                  <a:lnTo>
                    <a:pt x="118465" y="0"/>
                  </a:lnTo>
                  <a:lnTo>
                    <a:pt x="2312416" y="0"/>
                  </a:lnTo>
                  <a:lnTo>
                    <a:pt x="2359530" y="9059"/>
                  </a:lnTo>
                  <a:lnTo>
                    <a:pt x="2369432" y="15506"/>
                  </a:lnTo>
                  <a:lnTo>
                    <a:pt x="118465" y="15506"/>
                  </a:lnTo>
                  <a:lnTo>
                    <a:pt x="79187" y="23736"/>
                  </a:lnTo>
                  <a:lnTo>
                    <a:pt x="47234" y="46016"/>
                  </a:lnTo>
                  <a:lnTo>
                    <a:pt x="25754" y="78734"/>
                  </a:lnTo>
                  <a:lnTo>
                    <a:pt x="17894" y="118275"/>
                  </a:lnTo>
                  <a:lnTo>
                    <a:pt x="17894" y="218859"/>
                  </a:lnTo>
                  <a:lnTo>
                    <a:pt x="2433066" y="218859"/>
                  </a:lnTo>
                  <a:lnTo>
                    <a:pt x="2433066" y="236740"/>
                  </a:lnTo>
                  <a:close/>
                </a:path>
                <a:path w="2433320" h="236855">
                  <a:moveTo>
                    <a:pt x="2433066" y="218859"/>
                  </a:moveTo>
                  <a:lnTo>
                    <a:pt x="2415184" y="218859"/>
                  </a:lnTo>
                  <a:lnTo>
                    <a:pt x="2415184" y="118275"/>
                  </a:lnTo>
                  <a:lnTo>
                    <a:pt x="2407288" y="78734"/>
                  </a:lnTo>
                  <a:lnTo>
                    <a:pt x="2385564" y="46016"/>
                  </a:lnTo>
                  <a:lnTo>
                    <a:pt x="2352958" y="23736"/>
                  </a:lnTo>
                  <a:lnTo>
                    <a:pt x="2312416" y="15506"/>
                  </a:lnTo>
                  <a:lnTo>
                    <a:pt x="2369432" y="15506"/>
                  </a:lnTo>
                  <a:lnTo>
                    <a:pt x="2397863" y="34015"/>
                  </a:lnTo>
                  <a:lnTo>
                    <a:pt x="2423635" y="71532"/>
                  </a:lnTo>
                  <a:lnTo>
                    <a:pt x="2433066" y="118275"/>
                  </a:lnTo>
                  <a:lnTo>
                    <a:pt x="2433066" y="21885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3375" y="2348991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457" y="1052525"/>
                  </a:moveTo>
                  <a:lnTo>
                    <a:pt x="111723" y="1052525"/>
                  </a:lnTo>
                  <a:lnTo>
                    <a:pt x="67850" y="1043539"/>
                  </a:lnTo>
                  <a:lnTo>
                    <a:pt x="32380" y="1019252"/>
                  </a:lnTo>
                  <a:lnTo>
                    <a:pt x="8651" y="983671"/>
                  </a:lnTo>
                  <a:lnTo>
                    <a:pt x="0" y="940803"/>
                  </a:lnTo>
                  <a:lnTo>
                    <a:pt x="0" y="111709"/>
                  </a:lnTo>
                  <a:lnTo>
                    <a:pt x="8651" y="67920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7" y="0"/>
                  </a:lnTo>
                  <a:lnTo>
                    <a:pt x="2347327" y="8676"/>
                  </a:lnTo>
                  <a:lnTo>
                    <a:pt x="2382797" y="32446"/>
                  </a:lnTo>
                  <a:lnTo>
                    <a:pt x="2406527" y="67920"/>
                  </a:lnTo>
                  <a:lnTo>
                    <a:pt x="2415179" y="111709"/>
                  </a:lnTo>
                  <a:lnTo>
                    <a:pt x="2415179" y="940803"/>
                  </a:lnTo>
                  <a:lnTo>
                    <a:pt x="2406527" y="983671"/>
                  </a:lnTo>
                  <a:lnTo>
                    <a:pt x="2382797" y="1019252"/>
                  </a:lnTo>
                  <a:lnTo>
                    <a:pt x="2347327" y="1043539"/>
                  </a:lnTo>
                  <a:lnTo>
                    <a:pt x="2303457" y="1052525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04432" y="2340051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35" y="1068031"/>
                  </a:moveTo>
                  <a:lnTo>
                    <a:pt x="120658" y="1068031"/>
                  </a:lnTo>
                  <a:lnTo>
                    <a:pt x="73543" y="1058636"/>
                  </a:lnTo>
                  <a:lnTo>
                    <a:pt x="35207" y="1033119"/>
                  </a:lnTo>
                  <a:lnTo>
                    <a:pt x="9432" y="995487"/>
                  </a:lnTo>
                  <a:lnTo>
                    <a:pt x="0" y="949744"/>
                  </a:lnTo>
                  <a:lnTo>
                    <a:pt x="0" y="120650"/>
                  </a:lnTo>
                  <a:lnTo>
                    <a:pt x="9432" y="73535"/>
                  </a:lnTo>
                  <a:lnTo>
                    <a:pt x="35207" y="35202"/>
                  </a:lnTo>
                  <a:lnTo>
                    <a:pt x="73543" y="9430"/>
                  </a:lnTo>
                  <a:lnTo>
                    <a:pt x="120658" y="0"/>
                  </a:lnTo>
                  <a:lnTo>
                    <a:pt x="2312235" y="0"/>
                  </a:lnTo>
                  <a:lnTo>
                    <a:pt x="2359344" y="9430"/>
                  </a:lnTo>
                  <a:lnTo>
                    <a:pt x="2371914" y="17881"/>
                  </a:lnTo>
                  <a:lnTo>
                    <a:pt x="120658" y="17881"/>
                  </a:lnTo>
                  <a:lnTo>
                    <a:pt x="80112" y="25777"/>
                  </a:lnTo>
                  <a:lnTo>
                    <a:pt x="47506" y="47501"/>
                  </a:lnTo>
                  <a:lnTo>
                    <a:pt x="25783" y="80107"/>
                  </a:lnTo>
                  <a:lnTo>
                    <a:pt x="17889" y="120650"/>
                  </a:lnTo>
                  <a:lnTo>
                    <a:pt x="17889" y="949744"/>
                  </a:lnTo>
                  <a:lnTo>
                    <a:pt x="25783" y="989290"/>
                  </a:lnTo>
                  <a:lnTo>
                    <a:pt x="47506" y="1022007"/>
                  </a:lnTo>
                  <a:lnTo>
                    <a:pt x="80112" y="1044284"/>
                  </a:lnTo>
                  <a:lnTo>
                    <a:pt x="120658" y="1052512"/>
                  </a:lnTo>
                  <a:lnTo>
                    <a:pt x="2368544" y="1052512"/>
                  </a:lnTo>
                  <a:lnTo>
                    <a:pt x="2359344" y="1058636"/>
                  </a:lnTo>
                  <a:lnTo>
                    <a:pt x="2312235" y="1068031"/>
                  </a:lnTo>
                  <a:close/>
                </a:path>
                <a:path w="2433320" h="1068070">
                  <a:moveTo>
                    <a:pt x="2368544" y="1052512"/>
                  </a:moveTo>
                  <a:lnTo>
                    <a:pt x="2312235" y="1052512"/>
                  </a:lnTo>
                  <a:lnTo>
                    <a:pt x="2352778" y="1044284"/>
                  </a:lnTo>
                  <a:lnTo>
                    <a:pt x="2385384" y="1022007"/>
                  </a:lnTo>
                  <a:lnTo>
                    <a:pt x="2407108" y="989290"/>
                  </a:lnTo>
                  <a:lnTo>
                    <a:pt x="2415004" y="949744"/>
                  </a:lnTo>
                  <a:lnTo>
                    <a:pt x="2415004" y="120650"/>
                  </a:lnTo>
                  <a:lnTo>
                    <a:pt x="2407108" y="80107"/>
                  </a:lnTo>
                  <a:lnTo>
                    <a:pt x="2385384" y="47501"/>
                  </a:lnTo>
                  <a:lnTo>
                    <a:pt x="2352778" y="25777"/>
                  </a:lnTo>
                  <a:lnTo>
                    <a:pt x="2312235" y="17881"/>
                  </a:lnTo>
                  <a:lnTo>
                    <a:pt x="2371914" y="17881"/>
                  </a:lnTo>
                  <a:lnTo>
                    <a:pt x="2397678" y="35202"/>
                  </a:lnTo>
                  <a:lnTo>
                    <a:pt x="2423453" y="73535"/>
                  </a:lnTo>
                  <a:lnTo>
                    <a:pt x="2432885" y="120650"/>
                  </a:lnTo>
                  <a:lnTo>
                    <a:pt x="2432885" y="949744"/>
                  </a:lnTo>
                  <a:lnTo>
                    <a:pt x="2423453" y="995487"/>
                  </a:lnTo>
                  <a:lnTo>
                    <a:pt x="2397678" y="1033119"/>
                  </a:lnTo>
                  <a:lnTo>
                    <a:pt x="2368544" y="105251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3375" y="2348991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79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51" y="67920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7" y="0"/>
                  </a:lnTo>
                  <a:lnTo>
                    <a:pt x="2347327" y="8676"/>
                  </a:lnTo>
                  <a:lnTo>
                    <a:pt x="2382797" y="32446"/>
                  </a:lnTo>
                  <a:lnTo>
                    <a:pt x="2406527" y="67920"/>
                  </a:lnTo>
                  <a:lnTo>
                    <a:pt x="2415179" y="111709"/>
                  </a:lnTo>
                  <a:lnTo>
                    <a:pt x="2415179" y="221233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04432" y="2340051"/>
              <a:ext cx="2433320" cy="239395"/>
            </a:xfrm>
            <a:custGeom>
              <a:avLst/>
              <a:gdLst/>
              <a:ahLst/>
              <a:cxnLst/>
              <a:rect l="l" t="t" r="r" b="b"/>
              <a:pathLst>
                <a:path w="2433320" h="239394">
                  <a:moveTo>
                    <a:pt x="2432885" y="239115"/>
                  </a:moveTo>
                  <a:lnTo>
                    <a:pt x="0" y="239115"/>
                  </a:lnTo>
                  <a:lnTo>
                    <a:pt x="0" y="120650"/>
                  </a:lnTo>
                  <a:lnTo>
                    <a:pt x="9432" y="73535"/>
                  </a:lnTo>
                  <a:lnTo>
                    <a:pt x="35207" y="35202"/>
                  </a:lnTo>
                  <a:lnTo>
                    <a:pt x="73543" y="9430"/>
                  </a:lnTo>
                  <a:lnTo>
                    <a:pt x="120658" y="0"/>
                  </a:lnTo>
                  <a:lnTo>
                    <a:pt x="2312235" y="0"/>
                  </a:lnTo>
                  <a:lnTo>
                    <a:pt x="2359344" y="9430"/>
                  </a:lnTo>
                  <a:lnTo>
                    <a:pt x="2371914" y="17881"/>
                  </a:lnTo>
                  <a:lnTo>
                    <a:pt x="120658" y="17881"/>
                  </a:lnTo>
                  <a:lnTo>
                    <a:pt x="80112" y="25777"/>
                  </a:lnTo>
                  <a:lnTo>
                    <a:pt x="47506" y="47501"/>
                  </a:lnTo>
                  <a:lnTo>
                    <a:pt x="25783" y="80107"/>
                  </a:lnTo>
                  <a:lnTo>
                    <a:pt x="17889" y="120650"/>
                  </a:lnTo>
                  <a:lnTo>
                    <a:pt x="17889" y="221411"/>
                  </a:lnTo>
                  <a:lnTo>
                    <a:pt x="2432885" y="221411"/>
                  </a:lnTo>
                  <a:lnTo>
                    <a:pt x="2432885" y="239115"/>
                  </a:lnTo>
                  <a:close/>
                </a:path>
                <a:path w="2433320" h="239394">
                  <a:moveTo>
                    <a:pt x="2432885" y="221411"/>
                  </a:moveTo>
                  <a:lnTo>
                    <a:pt x="2415004" y="221411"/>
                  </a:lnTo>
                  <a:lnTo>
                    <a:pt x="2415004" y="120650"/>
                  </a:lnTo>
                  <a:lnTo>
                    <a:pt x="2407108" y="80107"/>
                  </a:lnTo>
                  <a:lnTo>
                    <a:pt x="2385384" y="47501"/>
                  </a:lnTo>
                  <a:lnTo>
                    <a:pt x="2352778" y="25777"/>
                  </a:lnTo>
                  <a:lnTo>
                    <a:pt x="2312235" y="17881"/>
                  </a:lnTo>
                  <a:lnTo>
                    <a:pt x="2371914" y="17881"/>
                  </a:lnTo>
                  <a:lnTo>
                    <a:pt x="2397678" y="35202"/>
                  </a:lnTo>
                  <a:lnTo>
                    <a:pt x="2423453" y="73535"/>
                  </a:lnTo>
                  <a:lnTo>
                    <a:pt x="2432885" y="120650"/>
                  </a:lnTo>
                  <a:lnTo>
                    <a:pt x="2432885" y="22141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25720" y="2494292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457" y="1052334"/>
                  </a:moveTo>
                  <a:lnTo>
                    <a:pt x="109349" y="1052334"/>
                  </a:lnTo>
                  <a:lnTo>
                    <a:pt x="66848" y="1043377"/>
                  </a:lnTo>
                  <a:lnTo>
                    <a:pt x="32083" y="1019140"/>
                  </a:lnTo>
                  <a:lnTo>
                    <a:pt x="8614" y="983572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7" y="0"/>
                  </a:lnTo>
                  <a:lnTo>
                    <a:pt x="2346406" y="8676"/>
                  </a:lnTo>
                  <a:lnTo>
                    <a:pt x="2381978" y="32446"/>
                  </a:lnTo>
                  <a:lnTo>
                    <a:pt x="2406220" y="67920"/>
                  </a:lnTo>
                  <a:lnTo>
                    <a:pt x="2415179" y="111709"/>
                  </a:lnTo>
                  <a:lnTo>
                    <a:pt x="2415179" y="940625"/>
                  </a:lnTo>
                  <a:lnTo>
                    <a:pt x="2406220" y="983572"/>
                  </a:lnTo>
                  <a:lnTo>
                    <a:pt x="2381978" y="1019140"/>
                  </a:lnTo>
                  <a:lnTo>
                    <a:pt x="2346406" y="1043377"/>
                  </a:lnTo>
                  <a:lnTo>
                    <a:pt x="2303457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6776" y="2485351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79" h="1068070">
                  <a:moveTo>
                    <a:pt x="2312224" y="1068031"/>
                  </a:moveTo>
                  <a:lnTo>
                    <a:pt x="118286" y="1068031"/>
                  </a:lnTo>
                  <a:lnTo>
                    <a:pt x="72543" y="1058635"/>
                  </a:lnTo>
                  <a:lnTo>
                    <a:pt x="34911" y="1033102"/>
                  </a:lnTo>
                  <a:lnTo>
                    <a:pt x="9395" y="995417"/>
                  </a:lnTo>
                  <a:lnTo>
                    <a:pt x="0" y="949566"/>
                  </a:lnTo>
                  <a:lnTo>
                    <a:pt x="0" y="120650"/>
                  </a:lnTo>
                  <a:lnTo>
                    <a:pt x="9395" y="73541"/>
                  </a:lnTo>
                  <a:lnTo>
                    <a:pt x="34911" y="35207"/>
                  </a:lnTo>
                  <a:lnTo>
                    <a:pt x="72543" y="9432"/>
                  </a:lnTo>
                  <a:lnTo>
                    <a:pt x="118286" y="0"/>
                  </a:lnTo>
                  <a:lnTo>
                    <a:pt x="2312224" y="0"/>
                  </a:lnTo>
                  <a:lnTo>
                    <a:pt x="2358152" y="9432"/>
                  </a:lnTo>
                  <a:lnTo>
                    <a:pt x="2370504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949566"/>
                  </a:lnTo>
                  <a:lnTo>
                    <a:pt x="23745" y="989187"/>
                  </a:lnTo>
                  <a:lnTo>
                    <a:pt x="46023" y="1021895"/>
                  </a:lnTo>
                  <a:lnTo>
                    <a:pt x="78740" y="1044131"/>
                  </a:lnTo>
                  <a:lnTo>
                    <a:pt x="118286" y="1052334"/>
                  </a:lnTo>
                  <a:lnTo>
                    <a:pt x="2367450" y="1052334"/>
                  </a:lnTo>
                  <a:lnTo>
                    <a:pt x="2358152" y="1058635"/>
                  </a:lnTo>
                  <a:lnTo>
                    <a:pt x="2312224" y="1068031"/>
                  </a:lnTo>
                  <a:close/>
                </a:path>
                <a:path w="2430779" h="1068070">
                  <a:moveTo>
                    <a:pt x="2367450" y="1052334"/>
                  </a:moveTo>
                  <a:lnTo>
                    <a:pt x="2312224" y="1052334"/>
                  </a:lnTo>
                  <a:lnTo>
                    <a:pt x="2351927" y="1044131"/>
                  </a:lnTo>
                  <a:lnTo>
                    <a:pt x="2384631" y="1021895"/>
                  </a:lnTo>
                  <a:lnTo>
                    <a:pt x="2406827" y="989187"/>
                  </a:lnTo>
                  <a:lnTo>
                    <a:pt x="2415005" y="949566"/>
                  </a:lnTo>
                  <a:lnTo>
                    <a:pt x="2415005" y="120650"/>
                  </a:lnTo>
                  <a:lnTo>
                    <a:pt x="2406827" y="80107"/>
                  </a:lnTo>
                  <a:lnTo>
                    <a:pt x="2384631" y="47501"/>
                  </a:lnTo>
                  <a:lnTo>
                    <a:pt x="2351927" y="25777"/>
                  </a:lnTo>
                  <a:lnTo>
                    <a:pt x="2312224" y="17881"/>
                  </a:lnTo>
                  <a:lnTo>
                    <a:pt x="2370504" y="17881"/>
                  </a:lnTo>
                  <a:lnTo>
                    <a:pt x="2395833" y="35207"/>
                  </a:lnTo>
                  <a:lnTo>
                    <a:pt x="2421328" y="73541"/>
                  </a:lnTo>
                  <a:lnTo>
                    <a:pt x="2430702" y="120650"/>
                  </a:lnTo>
                  <a:lnTo>
                    <a:pt x="2430702" y="949566"/>
                  </a:lnTo>
                  <a:lnTo>
                    <a:pt x="2421328" y="995417"/>
                  </a:lnTo>
                  <a:lnTo>
                    <a:pt x="2395833" y="1033102"/>
                  </a:lnTo>
                  <a:lnTo>
                    <a:pt x="2367450" y="10523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5720" y="2494292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79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7" y="0"/>
                  </a:lnTo>
                  <a:lnTo>
                    <a:pt x="2346406" y="8676"/>
                  </a:lnTo>
                  <a:lnTo>
                    <a:pt x="2381978" y="32446"/>
                  </a:lnTo>
                  <a:lnTo>
                    <a:pt x="2406220" y="67920"/>
                  </a:lnTo>
                  <a:lnTo>
                    <a:pt x="2415179" y="111709"/>
                  </a:lnTo>
                  <a:lnTo>
                    <a:pt x="2415179" y="221233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6776" y="2485351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79" h="237489">
                  <a:moveTo>
                    <a:pt x="2430702" y="236931"/>
                  </a:moveTo>
                  <a:lnTo>
                    <a:pt x="0" y="236931"/>
                  </a:lnTo>
                  <a:lnTo>
                    <a:pt x="0" y="120650"/>
                  </a:lnTo>
                  <a:lnTo>
                    <a:pt x="9395" y="73541"/>
                  </a:lnTo>
                  <a:lnTo>
                    <a:pt x="34911" y="35207"/>
                  </a:lnTo>
                  <a:lnTo>
                    <a:pt x="72543" y="9432"/>
                  </a:lnTo>
                  <a:lnTo>
                    <a:pt x="118286" y="0"/>
                  </a:lnTo>
                  <a:lnTo>
                    <a:pt x="2312224" y="0"/>
                  </a:lnTo>
                  <a:lnTo>
                    <a:pt x="2358152" y="9432"/>
                  </a:lnTo>
                  <a:lnTo>
                    <a:pt x="2370504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221233"/>
                  </a:lnTo>
                  <a:lnTo>
                    <a:pt x="2430702" y="221233"/>
                  </a:lnTo>
                  <a:lnTo>
                    <a:pt x="2430702" y="236931"/>
                  </a:lnTo>
                  <a:close/>
                </a:path>
                <a:path w="2430779" h="237489">
                  <a:moveTo>
                    <a:pt x="2430702" y="221233"/>
                  </a:moveTo>
                  <a:lnTo>
                    <a:pt x="2415005" y="221233"/>
                  </a:lnTo>
                  <a:lnTo>
                    <a:pt x="2415005" y="120650"/>
                  </a:lnTo>
                  <a:lnTo>
                    <a:pt x="2406827" y="80107"/>
                  </a:lnTo>
                  <a:lnTo>
                    <a:pt x="2384631" y="47501"/>
                  </a:lnTo>
                  <a:lnTo>
                    <a:pt x="2351927" y="25777"/>
                  </a:lnTo>
                  <a:lnTo>
                    <a:pt x="2312224" y="17881"/>
                  </a:lnTo>
                  <a:lnTo>
                    <a:pt x="2370504" y="17881"/>
                  </a:lnTo>
                  <a:lnTo>
                    <a:pt x="2395833" y="35207"/>
                  </a:lnTo>
                  <a:lnTo>
                    <a:pt x="2421328" y="73541"/>
                  </a:lnTo>
                  <a:lnTo>
                    <a:pt x="2430702" y="120650"/>
                  </a:lnTo>
                  <a:lnTo>
                    <a:pt x="2430702" y="22123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9120" y="2679763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283" y="1052334"/>
                  </a:moveTo>
                  <a:lnTo>
                    <a:pt x="111714" y="1052334"/>
                  </a:lnTo>
                  <a:lnTo>
                    <a:pt x="67844" y="1043684"/>
                  </a:lnTo>
                  <a:lnTo>
                    <a:pt x="32378" y="1019959"/>
                  </a:lnTo>
                  <a:lnTo>
                    <a:pt x="8650" y="984494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50" y="68842"/>
                  </a:lnTo>
                  <a:lnTo>
                    <a:pt x="32378" y="33266"/>
                  </a:lnTo>
                  <a:lnTo>
                    <a:pt x="67844" y="8983"/>
                  </a:lnTo>
                  <a:lnTo>
                    <a:pt x="111714" y="0"/>
                  </a:lnTo>
                  <a:lnTo>
                    <a:pt x="2303283" y="0"/>
                  </a:lnTo>
                  <a:lnTo>
                    <a:pt x="2347152" y="8983"/>
                  </a:lnTo>
                  <a:lnTo>
                    <a:pt x="2382617" y="33266"/>
                  </a:lnTo>
                  <a:lnTo>
                    <a:pt x="2406342" y="68842"/>
                  </a:lnTo>
                  <a:lnTo>
                    <a:pt x="2414992" y="111709"/>
                  </a:lnTo>
                  <a:lnTo>
                    <a:pt x="2414992" y="940625"/>
                  </a:lnTo>
                  <a:lnTo>
                    <a:pt x="2406342" y="984494"/>
                  </a:lnTo>
                  <a:lnTo>
                    <a:pt x="2382617" y="1019959"/>
                  </a:lnTo>
                  <a:lnTo>
                    <a:pt x="2347152" y="1043684"/>
                  </a:lnTo>
                  <a:lnTo>
                    <a:pt x="2303283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0176" y="2673006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28" y="1068031"/>
                  </a:moveTo>
                  <a:lnTo>
                    <a:pt x="120658" y="1068031"/>
                  </a:lnTo>
                  <a:lnTo>
                    <a:pt x="73543" y="1058601"/>
                  </a:lnTo>
                  <a:lnTo>
                    <a:pt x="35207" y="1032829"/>
                  </a:lnTo>
                  <a:lnTo>
                    <a:pt x="9432" y="994495"/>
                  </a:lnTo>
                  <a:lnTo>
                    <a:pt x="0" y="947381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28" y="0"/>
                  </a:lnTo>
                  <a:lnTo>
                    <a:pt x="2359344" y="9089"/>
                  </a:lnTo>
                  <a:lnTo>
                    <a:pt x="2369468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947381"/>
                  </a:lnTo>
                  <a:lnTo>
                    <a:pt x="25783" y="987924"/>
                  </a:lnTo>
                  <a:lnTo>
                    <a:pt x="47506" y="1020530"/>
                  </a:lnTo>
                  <a:lnTo>
                    <a:pt x="80112" y="1042254"/>
                  </a:lnTo>
                  <a:lnTo>
                    <a:pt x="120658" y="1050150"/>
                  </a:lnTo>
                  <a:lnTo>
                    <a:pt x="2371915" y="1050150"/>
                  </a:lnTo>
                  <a:lnTo>
                    <a:pt x="2359344" y="1058601"/>
                  </a:lnTo>
                  <a:lnTo>
                    <a:pt x="2312228" y="1068031"/>
                  </a:lnTo>
                  <a:close/>
                </a:path>
                <a:path w="2433320" h="1068070">
                  <a:moveTo>
                    <a:pt x="2371915" y="1050150"/>
                  </a:moveTo>
                  <a:lnTo>
                    <a:pt x="2312228" y="1050150"/>
                  </a:lnTo>
                  <a:lnTo>
                    <a:pt x="2352776" y="1042254"/>
                  </a:lnTo>
                  <a:lnTo>
                    <a:pt x="2385381" y="1020530"/>
                  </a:lnTo>
                  <a:lnTo>
                    <a:pt x="2407102" y="987924"/>
                  </a:lnTo>
                  <a:lnTo>
                    <a:pt x="2414996" y="947381"/>
                  </a:lnTo>
                  <a:lnTo>
                    <a:pt x="2414996" y="118465"/>
                  </a:lnTo>
                  <a:lnTo>
                    <a:pt x="2407102" y="78844"/>
                  </a:lnTo>
                  <a:lnTo>
                    <a:pt x="2385381" y="46135"/>
                  </a:lnTo>
                  <a:lnTo>
                    <a:pt x="2352776" y="23900"/>
                  </a:lnTo>
                  <a:lnTo>
                    <a:pt x="2312228" y="15697"/>
                  </a:lnTo>
                  <a:lnTo>
                    <a:pt x="2369468" y="15697"/>
                  </a:lnTo>
                  <a:lnTo>
                    <a:pt x="2397681" y="34110"/>
                  </a:lnTo>
                  <a:lnTo>
                    <a:pt x="2423458" y="71692"/>
                  </a:lnTo>
                  <a:lnTo>
                    <a:pt x="2432890" y="118465"/>
                  </a:lnTo>
                  <a:lnTo>
                    <a:pt x="2432890" y="947381"/>
                  </a:lnTo>
                  <a:lnTo>
                    <a:pt x="2423458" y="994495"/>
                  </a:lnTo>
                  <a:lnTo>
                    <a:pt x="2397681" y="1032829"/>
                  </a:lnTo>
                  <a:lnTo>
                    <a:pt x="2371915" y="105015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9120" y="2679763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4992" y="221234"/>
                  </a:moveTo>
                  <a:lnTo>
                    <a:pt x="0" y="221234"/>
                  </a:lnTo>
                  <a:lnTo>
                    <a:pt x="0" y="111709"/>
                  </a:lnTo>
                  <a:lnTo>
                    <a:pt x="8650" y="68842"/>
                  </a:lnTo>
                  <a:lnTo>
                    <a:pt x="32378" y="33266"/>
                  </a:lnTo>
                  <a:lnTo>
                    <a:pt x="67844" y="8983"/>
                  </a:lnTo>
                  <a:lnTo>
                    <a:pt x="111714" y="0"/>
                  </a:lnTo>
                  <a:lnTo>
                    <a:pt x="2303283" y="0"/>
                  </a:lnTo>
                  <a:lnTo>
                    <a:pt x="2347152" y="8983"/>
                  </a:lnTo>
                  <a:lnTo>
                    <a:pt x="2382617" y="33266"/>
                  </a:lnTo>
                  <a:lnTo>
                    <a:pt x="2406342" y="68842"/>
                  </a:lnTo>
                  <a:lnTo>
                    <a:pt x="2414992" y="111709"/>
                  </a:lnTo>
                  <a:lnTo>
                    <a:pt x="2414992" y="221234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0176" y="2673006"/>
              <a:ext cx="2433320" cy="237490"/>
            </a:xfrm>
            <a:custGeom>
              <a:avLst/>
              <a:gdLst/>
              <a:ahLst/>
              <a:cxnLst/>
              <a:rect l="l" t="t" r="r" b="b"/>
              <a:pathLst>
                <a:path w="2433320" h="237489">
                  <a:moveTo>
                    <a:pt x="2432890" y="236931"/>
                  </a:moveTo>
                  <a:lnTo>
                    <a:pt x="0" y="236931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28" y="0"/>
                  </a:lnTo>
                  <a:lnTo>
                    <a:pt x="2359344" y="9089"/>
                  </a:lnTo>
                  <a:lnTo>
                    <a:pt x="2369468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219049"/>
                  </a:lnTo>
                  <a:lnTo>
                    <a:pt x="2432890" y="219049"/>
                  </a:lnTo>
                  <a:lnTo>
                    <a:pt x="2432890" y="236931"/>
                  </a:lnTo>
                  <a:close/>
                </a:path>
                <a:path w="2433320" h="237489">
                  <a:moveTo>
                    <a:pt x="2432890" y="219049"/>
                  </a:moveTo>
                  <a:lnTo>
                    <a:pt x="2414996" y="219049"/>
                  </a:lnTo>
                  <a:lnTo>
                    <a:pt x="2414996" y="118465"/>
                  </a:lnTo>
                  <a:lnTo>
                    <a:pt x="2407102" y="78844"/>
                  </a:lnTo>
                  <a:lnTo>
                    <a:pt x="2385381" y="46135"/>
                  </a:lnTo>
                  <a:lnTo>
                    <a:pt x="2352776" y="23900"/>
                  </a:lnTo>
                  <a:lnTo>
                    <a:pt x="2312228" y="15697"/>
                  </a:lnTo>
                  <a:lnTo>
                    <a:pt x="2369468" y="15697"/>
                  </a:lnTo>
                  <a:lnTo>
                    <a:pt x="2397681" y="34110"/>
                  </a:lnTo>
                  <a:lnTo>
                    <a:pt x="2423458" y="71692"/>
                  </a:lnTo>
                  <a:lnTo>
                    <a:pt x="2432890" y="118465"/>
                  </a:lnTo>
                  <a:lnTo>
                    <a:pt x="2432890" y="21904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481836" y="2864787"/>
            <a:ext cx="8483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Naive-  Bayes  Method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43998" cy="476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0" y="3700774"/>
            <a:ext cx="1271905" cy="1442720"/>
            <a:chOff x="0" y="3700774"/>
            <a:chExt cx="1271905" cy="1442720"/>
          </a:xfrm>
        </p:grpSpPr>
        <p:sp>
          <p:nvSpPr>
            <p:cNvPr id="44" name="object 44"/>
            <p:cNvSpPr/>
            <p:nvPr/>
          </p:nvSpPr>
          <p:spPr>
            <a:xfrm>
              <a:off x="0" y="3700779"/>
              <a:ext cx="1271905" cy="1442720"/>
            </a:xfrm>
            <a:custGeom>
              <a:avLst/>
              <a:gdLst/>
              <a:ahLst/>
              <a:cxnLst/>
              <a:rect l="l" t="t" r="r" b="b"/>
              <a:pathLst>
                <a:path w="1271905" h="1442720">
                  <a:moveTo>
                    <a:pt x="1271828" y="1278661"/>
                  </a:moveTo>
                  <a:lnTo>
                    <a:pt x="1224813" y="1275740"/>
                  </a:lnTo>
                  <a:lnTo>
                    <a:pt x="1179512" y="1267206"/>
                  </a:lnTo>
                  <a:lnTo>
                    <a:pt x="1136307" y="1253426"/>
                  </a:lnTo>
                  <a:lnTo>
                    <a:pt x="1095527" y="1234732"/>
                  </a:lnTo>
                  <a:lnTo>
                    <a:pt x="1057529" y="1211491"/>
                  </a:lnTo>
                  <a:lnTo>
                    <a:pt x="1022680" y="1184059"/>
                  </a:lnTo>
                  <a:lnTo>
                    <a:pt x="991323" y="1152766"/>
                  </a:lnTo>
                  <a:lnTo>
                    <a:pt x="963815" y="1117981"/>
                  </a:lnTo>
                  <a:lnTo>
                    <a:pt x="940523" y="1080033"/>
                  </a:lnTo>
                  <a:lnTo>
                    <a:pt x="921778" y="1039304"/>
                  </a:lnTo>
                  <a:lnTo>
                    <a:pt x="907961" y="996137"/>
                  </a:lnTo>
                  <a:lnTo>
                    <a:pt x="899401" y="950874"/>
                  </a:lnTo>
                  <a:lnTo>
                    <a:pt x="896480" y="903871"/>
                  </a:lnTo>
                  <a:lnTo>
                    <a:pt x="896480" y="852817"/>
                  </a:lnTo>
                  <a:lnTo>
                    <a:pt x="849452" y="849884"/>
                  </a:lnTo>
                  <a:lnTo>
                    <a:pt x="804189" y="841362"/>
                  </a:lnTo>
                  <a:lnTo>
                    <a:pt x="761022" y="827570"/>
                  </a:lnTo>
                  <a:lnTo>
                    <a:pt x="720293" y="808875"/>
                  </a:lnTo>
                  <a:lnTo>
                    <a:pt x="682358" y="785609"/>
                  </a:lnTo>
                  <a:lnTo>
                    <a:pt x="647560" y="758151"/>
                  </a:lnTo>
                  <a:lnTo>
                    <a:pt x="616280" y="726821"/>
                  </a:lnTo>
                  <a:lnTo>
                    <a:pt x="588835" y="691997"/>
                  </a:lnTo>
                  <a:lnTo>
                    <a:pt x="565594" y="653999"/>
                  </a:lnTo>
                  <a:lnTo>
                    <a:pt x="546900" y="613206"/>
                  </a:lnTo>
                  <a:lnTo>
                    <a:pt x="533120" y="569950"/>
                  </a:lnTo>
                  <a:lnTo>
                    <a:pt x="524586" y="524586"/>
                  </a:lnTo>
                  <a:lnTo>
                    <a:pt x="521677" y="477456"/>
                  </a:lnTo>
                  <a:lnTo>
                    <a:pt x="521677" y="426415"/>
                  </a:lnTo>
                  <a:lnTo>
                    <a:pt x="477989" y="424129"/>
                  </a:lnTo>
                  <a:lnTo>
                    <a:pt x="432282" y="415950"/>
                  </a:lnTo>
                  <a:lnTo>
                    <a:pt x="388696" y="402399"/>
                  </a:lnTo>
                  <a:lnTo>
                    <a:pt x="347560" y="383870"/>
                  </a:lnTo>
                  <a:lnTo>
                    <a:pt x="309245" y="360692"/>
                  </a:lnTo>
                  <a:lnTo>
                    <a:pt x="274104" y="333235"/>
                  </a:lnTo>
                  <a:lnTo>
                    <a:pt x="242493" y="301866"/>
                  </a:lnTo>
                  <a:lnTo>
                    <a:pt x="214757" y="266954"/>
                  </a:lnTo>
                  <a:lnTo>
                    <a:pt x="191274" y="228828"/>
                  </a:lnTo>
                  <a:lnTo>
                    <a:pt x="172389" y="187871"/>
                  </a:lnTo>
                  <a:lnTo>
                    <a:pt x="158457" y="144449"/>
                  </a:lnTo>
                  <a:lnTo>
                    <a:pt x="149834" y="98907"/>
                  </a:lnTo>
                  <a:lnTo>
                    <a:pt x="146888" y="51612"/>
                  </a:lnTo>
                  <a:lnTo>
                    <a:pt x="146888" y="0"/>
                  </a:lnTo>
                  <a:lnTo>
                    <a:pt x="0" y="0"/>
                  </a:lnTo>
                  <a:lnTo>
                    <a:pt x="0" y="1267777"/>
                  </a:lnTo>
                  <a:lnTo>
                    <a:pt x="3886" y="1268844"/>
                  </a:lnTo>
                  <a:lnTo>
                    <a:pt x="44450" y="1275448"/>
                  </a:lnTo>
                  <a:lnTo>
                    <a:pt x="44284" y="1278661"/>
                  </a:lnTo>
                  <a:lnTo>
                    <a:pt x="46786" y="1325181"/>
                  </a:lnTo>
                  <a:lnTo>
                    <a:pt x="54114" y="1370253"/>
                  </a:lnTo>
                  <a:lnTo>
                    <a:pt x="66027" y="1413586"/>
                  </a:lnTo>
                  <a:lnTo>
                    <a:pt x="77457" y="1442720"/>
                  </a:lnTo>
                  <a:lnTo>
                    <a:pt x="470687" y="1442720"/>
                  </a:lnTo>
                  <a:lnTo>
                    <a:pt x="863371" y="1442720"/>
                  </a:lnTo>
                  <a:lnTo>
                    <a:pt x="1271828" y="1442720"/>
                  </a:lnTo>
                  <a:lnTo>
                    <a:pt x="1271828" y="1278661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801186"/>
              <a:ext cx="1171575" cy="1342390"/>
            </a:xfrm>
            <a:custGeom>
              <a:avLst/>
              <a:gdLst/>
              <a:ahLst/>
              <a:cxnLst/>
              <a:rect l="l" t="t" r="r" b="b"/>
              <a:pathLst>
                <a:path w="1171575" h="1342389">
                  <a:moveTo>
                    <a:pt x="1171473" y="1279207"/>
                  </a:moveTo>
                  <a:lnTo>
                    <a:pt x="1124343" y="1276273"/>
                  </a:lnTo>
                  <a:lnTo>
                    <a:pt x="1078979" y="1267714"/>
                  </a:lnTo>
                  <a:lnTo>
                    <a:pt x="1035723" y="1253896"/>
                  </a:lnTo>
                  <a:lnTo>
                    <a:pt x="994930" y="1235151"/>
                  </a:lnTo>
                  <a:lnTo>
                    <a:pt x="956945" y="1211846"/>
                  </a:lnTo>
                  <a:lnTo>
                    <a:pt x="922108" y="1184338"/>
                  </a:lnTo>
                  <a:lnTo>
                    <a:pt x="890790" y="1152982"/>
                  </a:lnTo>
                  <a:lnTo>
                    <a:pt x="863320" y="1118120"/>
                  </a:lnTo>
                  <a:lnTo>
                    <a:pt x="840066" y="1080122"/>
                  </a:lnTo>
                  <a:lnTo>
                    <a:pt x="821372" y="1039342"/>
                  </a:lnTo>
                  <a:lnTo>
                    <a:pt x="807580" y="996124"/>
                  </a:lnTo>
                  <a:lnTo>
                    <a:pt x="799058" y="950823"/>
                  </a:lnTo>
                  <a:lnTo>
                    <a:pt x="796137" y="903820"/>
                  </a:lnTo>
                  <a:lnTo>
                    <a:pt x="796137" y="852805"/>
                  </a:lnTo>
                  <a:lnTo>
                    <a:pt x="749109" y="849884"/>
                  </a:lnTo>
                  <a:lnTo>
                    <a:pt x="703834" y="841349"/>
                  </a:lnTo>
                  <a:lnTo>
                    <a:pt x="660654" y="827557"/>
                  </a:lnTo>
                  <a:lnTo>
                    <a:pt x="619912" y="808863"/>
                  </a:lnTo>
                  <a:lnTo>
                    <a:pt x="581977" y="785609"/>
                  </a:lnTo>
                  <a:lnTo>
                    <a:pt x="547179" y="758139"/>
                  </a:lnTo>
                  <a:lnTo>
                    <a:pt x="515886" y="726821"/>
                  </a:lnTo>
                  <a:lnTo>
                    <a:pt x="488442" y="691984"/>
                  </a:lnTo>
                  <a:lnTo>
                    <a:pt x="465201" y="653999"/>
                  </a:lnTo>
                  <a:lnTo>
                    <a:pt x="446506" y="613194"/>
                  </a:lnTo>
                  <a:lnTo>
                    <a:pt x="432727" y="569937"/>
                  </a:lnTo>
                  <a:lnTo>
                    <a:pt x="424192" y="524573"/>
                  </a:lnTo>
                  <a:lnTo>
                    <a:pt x="421284" y="477456"/>
                  </a:lnTo>
                  <a:lnTo>
                    <a:pt x="421284" y="426402"/>
                  </a:lnTo>
                  <a:lnTo>
                    <a:pt x="377634" y="424129"/>
                  </a:lnTo>
                  <a:lnTo>
                    <a:pt x="331914" y="415937"/>
                  </a:lnTo>
                  <a:lnTo>
                    <a:pt x="288277" y="402399"/>
                  </a:lnTo>
                  <a:lnTo>
                    <a:pt x="247103" y="383857"/>
                  </a:lnTo>
                  <a:lnTo>
                    <a:pt x="208724" y="360680"/>
                  </a:lnTo>
                  <a:lnTo>
                    <a:pt x="173507" y="333235"/>
                  </a:lnTo>
                  <a:lnTo>
                    <a:pt x="141820" y="301866"/>
                  </a:lnTo>
                  <a:lnTo>
                    <a:pt x="114020" y="266928"/>
                  </a:lnTo>
                  <a:lnTo>
                    <a:pt x="90474" y="228815"/>
                  </a:lnTo>
                  <a:lnTo>
                    <a:pt x="71526" y="187845"/>
                  </a:lnTo>
                  <a:lnTo>
                    <a:pt x="57543" y="144411"/>
                  </a:lnTo>
                  <a:lnTo>
                    <a:pt x="48895" y="98869"/>
                  </a:lnTo>
                  <a:lnTo>
                    <a:pt x="45935" y="51562"/>
                  </a:lnTo>
                  <a:lnTo>
                    <a:pt x="45935" y="0"/>
                  </a:lnTo>
                  <a:lnTo>
                    <a:pt x="0" y="0"/>
                  </a:lnTo>
                  <a:lnTo>
                    <a:pt x="0" y="1279194"/>
                  </a:lnTo>
                  <a:lnTo>
                    <a:pt x="370293" y="1279194"/>
                  </a:lnTo>
                  <a:lnTo>
                    <a:pt x="370293" y="1342313"/>
                  </a:lnTo>
                  <a:lnTo>
                    <a:pt x="790829" y="1342313"/>
                  </a:lnTo>
                  <a:lnTo>
                    <a:pt x="1171473" y="1342313"/>
                  </a:lnTo>
                  <a:lnTo>
                    <a:pt x="1171473" y="1279207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546600" y="2702047"/>
            <a:ext cx="4597400" cy="2441575"/>
            <a:chOff x="4546600" y="2702047"/>
            <a:chExt cx="4597400" cy="2441575"/>
          </a:xfrm>
        </p:grpSpPr>
        <p:sp>
          <p:nvSpPr>
            <p:cNvPr id="47" name="object 47"/>
            <p:cNvSpPr/>
            <p:nvPr/>
          </p:nvSpPr>
          <p:spPr>
            <a:xfrm>
              <a:off x="6732930" y="2702051"/>
              <a:ext cx="2411095" cy="2441575"/>
            </a:xfrm>
            <a:custGeom>
              <a:avLst/>
              <a:gdLst/>
              <a:ahLst/>
              <a:cxnLst/>
              <a:rect l="l" t="t" r="r" b="b"/>
              <a:pathLst>
                <a:path w="2411095" h="2441575">
                  <a:moveTo>
                    <a:pt x="2411069" y="0"/>
                  </a:moveTo>
                  <a:lnTo>
                    <a:pt x="2364257" y="4749"/>
                  </a:lnTo>
                  <a:lnTo>
                    <a:pt x="2315934" y="12954"/>
                  </a:lnTo>
                  <a:lnTo>
                    <a:pt x="2268753" y="24244"/>
                  </a:lnTo>
                  <a:lnTo>
                    <a:pt x="2222804" y="38531"/>
                  </a:lnTo>
                  <a:lnTo>
                    <a:pt x="2178189" y="55689"/>
                  </a:lnTo>
                  <a:lnTo>
                    <a:pt x="2135047" y="75615"/>
                  </a:lnTo>
                  <a:lnTo>
                    <a:pt x="2093455" y="98196"/>
                  </a:lnTo>
                  <a:lnTo>
                    <a:pt x="2053539" y="123329"/>
                  </a:lnTo>
                  <a:lnTo>
                    <a:pt x="2015413" y="150888"/>
                  </a:lnTo>
                  <a:lnTo>
                    <a:pt x="1979180" y="180784"/>
                  </a:lnTo>
                  <a:lnTo>
                    <a:pt x="1944954" y="212915"/>
                  </a:lnTo>
                  <a:lnTo>
                    <a:pt x="1912835" y="247142"/>
                  </a:lnTo>
                  <a:lnTo>
                    <a:pt x="1882927" y="283375"/>
                  </a:lnTo>
                  <a:lnTo>
                    <a:pt x="1855368" y="321500"/>
                  </a:lnTo>
                  <a:lnTo>
                    <a:pt x="1830235" y="361416"/>
                  </a:lnTo>
                  <a:lnTo>
                    <a:pt x="1807654" y="403009"/>
                  </a:lnTo>
                  <a:lnTo>
                    <a:pt x="1787728" y="446151"/>
                  </a:lnTo>
                  <a:lnTo>
                    <a:pt x="1770557" y="490766"/>
                  </a:lnTo>
                  <a:lnTo>
                    <a:pt x="1756270" y="536727"/>
                  </a:lnTo>
                  <a:lnTo>
                    <a:pt x="1744967" y="583920"/>
                  </a:lnTo>
                  <a:lnTo>
                    <a:pt x="1736750" y="632244"/>
                  </a:lnTo>
                  <a:lnTo>
                    <a:pt x="1731733" y="681596"/>
                  </a:lnTo>
                  <a:lnTo>
                    <a:pt x="1730032" y="731850"/>
                  </a:lnTo>
                  <a:lnTo>
                    <a:pt x="1728774" y="782878"/>
                  </a:lnTo>
                  <a:lnTo>
                    <a:pt x="1725295" y="833310"/>
                  </a:lnTo>
                  <a:lnTo>
                    <a:pt x="1719618" y="883094"/>
                  </a:lnTo>
                  <a:lnTo>
                    <a:pt x="1711782" y="932205"/>
                  </a:lnTo>
                  <a:lnTo>
                    <a:pt x="1701838" y="980567"/>
                  </a:lnTo>
                  <a:lnTo>
                    <a:pt x="1689836" y="1028141"/>
                  </a:lnTo>
                  <a:lnTo>
                    <a:pt x="1675828" y="1074889"/>
                  </a:lnTo>
                  <a:lnTo>
                    <a:pt x="1659851" y="1120749"/>
                  </a:lnTo>
                  <a:lnTo>
                    <a:pt x="1641970" y="1165669"/>
                  </a:lnTo>
                  <a:lnTo>
                    <a:pt x="1622221" y="1209624"/>
                  </a:lnTo>
                  <a:lnTo>
                    <a:pt x="1600657" y="1252537"/>
                  </a:lnTo>
                  <a:lnTo>
                    <a:pt x="1577327" y="1294371"/>
                  </a:lnTo>
                  <a:lnTo>
                    <a:pt x="1552282" y="1335074"/>
                  </a:lnTo>
                  <a:lnTo>
                    <a:pt x="1525574" y="1374609"/>
                  </a:lnTo>
                  <a:lnTo>
                    <a:pt x="1497228" y="1412913"/>
                  </a:lnTo>
                  <a:lnTo>
                    <a:pt x="1467332" y="1449933"/>
                  </a:lnTo>
                  <a:lnTo>
                    <a:pt x="1413446" y="1496695"/>
                  </a:lnTo>
                  <a:lnTo>
                    <a:pt x="1375117" y="1525054"/>
                  </a:lnTo>
                  <a:lnTo>
                    <a:pt x="1335570" y="1551787"/>
                  </a:lnTo>
                  <a:lnTo>
                    <a:pt x="1294841" y="1576857"/>
                  </a:lnTo>
                  <a:lnTo>
                    <a:pt x="1252982" y="1600212"/>
                  </a:lnTo>
                  <a:lnTo>
                    <a:pt x="1210043" y="1621802"/>
                  </a:lnTo>
                  <a:lnTo>
                    <a:pt x="1166075" y="1641576"/>
                  </a:lnTo>
                  <a:lnTo>
                    <a:pt x="1121130" y="1659470"/>
                  </a:lnTo>
                  <a:lnTo>
                    <a:pt x="1075245" y="1675472"/>
                  </a:lnTo>
                  <a:lnTo>
                    <a:pt x="1028484" y="1689493"/>
                  </a:lnTo>
                  <a:lnTo>
                    <a:pt x="980884" y="1701520"/>
                  </a:lnTo>
                  <a:lnTo>
                    <a:pt x="932510" y="1711477"/>
                  </a:lnTo>
                  <a:lnTo>
                    <a:pt x="883386" y="1719326"/>
                  </a:lnTo>
                  <a:lnTo>
                    <a:pt x="833589" y="1725015"/>
                  </a:lnTo>
                  <a:lnTo>
                    <a:pt x="783158" y="1728495"/>
                  </a:lnTo>
                  <a:lnTo>
                    <a:pt x="732142" y="1729714"/>
                  </a:lnTo>
                  <a:lnTo>
                    <a:pt x="682015" y="1731314"/>
                  </a:lnTo>
                  <a:lnTo>
                    <a:pt x="632790" y="1736217"/>
                  </a:lnTo>
                  <a:lnTo>
                    <a:pt x="584568" y="1744332"/>
                  </a:lnTo>
                  <a:lnTo>
                    <a:pt x="537464" y="1755533"/>
                  </a:lnTo>
                  <a:lnTo>
                    <a:pt x="491591" y="1769745"/>
                  </a:lnTo>
                  <a:lnTo>
                    <a:pt x="447052" y="1786839"/>
                  </a:lnTo>
                  <a:lnTo>
                    <a:pt x="403961" y="1806702"/>
                  </a:lnTo>
                  <a:lnTo>
                    <a:pt x="362419" y="1829231"/>
                  </a:lnTo>
                  <a:lnTo>
                    <a:pt x="322554" y="1854314"/>
                  </a:lnTo>
                  <a:lnTo>
                    <a:pt x="284467" y="1881847"/>
                  </a:lnTo>
                  <a:lnTo>
                    <a:pt x="248259" y="1911718"/>
                  </a:lnTo>
                  <a:lnTo>
                    <a:pt x="214045" y="1943811"/>
                  </a:lnTo>
                  <a:lnTo>
                    <a:pt x="181965" y="1978012"/>
                  </a:lnTo>
                  <a:lnTo>
                    <a:pt x="152095" y="2014220"/>
                  </a:lnTo>
                  <a:lnTo>
                    <a:pt x="124548" y="2052320"/>
                  </a:lnTo>
                  <a:lnTo>
                    <a:pt x="99428" y="2092223"/>
                  </a:lnTo>
                  <a:lnTo>
                    <a:pt x="76860" y="2133803"/>
                  </a:lnTo>
                  <a:lnTo>
                    <a:pt x="56934" y="2176945"/>
                  </a:lnTo>
                  <a:lnTo>
                    <a:pt x="39776" y="2221560"/>
                  </a:lnTo>
                  <a:lnTo>
                    <a:pt x="25488" y="2267508"/>
                  </a:lnTo>
                  <a:lnTo>
                    <a:pt x="14185" y="2314702"/>
                  </a:lnTo>
                  <a:lnTo>
                    <a:pt x="5981" y="2363012"/>
                  </a:lnTo>
                  <a:lnTo>
                    <a:pt x="977" y="2412352"/>
                  </a:lnTo>
                  <a:lnTo>
                    <a:pt x="0" y="2441448"/>
                  </a:lnTo>
                  <a:lnTo>
                    <a:pt x="705840" y="2441448"/>
                  </a:lnTo>
                  <a:lnTo>
                    <a:pt x="1411325" y="2441448"/>
                  </a:lnTo>
                  <a:lnTo>
                    <a:pt x="1443875" y="2441448"/>
                  </a:lnTo>
                  <a:lnTo>
                    <a:pt x="1464284" y="2441448"/>
                  </a:lnTo>
                  <a:lnTo>
                    <a:pt x="1465440" y="2441448"/>
                  </a:lnTo>
                  <a:lnTo>
                    <a:pt x="1466215" y="2411361"/>
                  </a:lnTo>
                  <a:lnTo>
                    <a:pt x="1469898" y="2360853"/>
                  </a:lnTo>
                  <a:lnTo>
                    <a:pt x="1475917" y="2311044"/>
                  </a:lnTo>
                  <a:lnTo>
                    <a:pt x="1484210" y="2261959"/>
                  </a:lnTo>
                  <a:lnTo>
                    <a:pt x="1494739" y="2213686"/>
                  </a:lnTo>
                  <a:lnTo>
                    <a:pt x="1507426" y="2166264"/>
                  </a:lnTo>
                  <a:lnTo>
                    <a:pt x="1522222" y="2119744"/>
                  </a:lnTo>
                  <a:lnTo>
                    <a:pt x="1539087" y="2074189"/>
                  </a:lnTo>
                  <a:lnTo>
                    <a:pt x="1557947" y="2029650"/>
                  </a:lnTo>
                  <a:lnTo>
                    <a:pt x="1578749" y="1986191"/>
                  </a:lnTo>
                  <a:lnTo>
                    <a:pt x="1601457" y="1943862"/>
                  </a:lnTo>
                  <a:lnTo>
                    <a:pt x="1625993" y="1902701"/>
                  </a:lnTo>
                  <a:lnTo>
                    <a:pt x="1652320" y="1862785"/>
                  </a:lnTo>
                  <a:lnTo>
                    <a:pt x="1680375" y="1824164"/>
                  </a:lnTo>
                  <a:lnTo>
                    <a:pt x="1710093" y="1786890"/>
                  </a:lnTo>
                  <a:lnTo>
                    <a:pt x="1741436" y="1751025"/>
                  </a:lnTo>
                  <a:lnTo>
                    <a:pt x="1787601" y="1709381"/>
                  </a:lnTo>
                  <a:lnTo>
                    <a:pt x="1824888" y="1679638"/>
                  </a:lnTo>
                  <a:lnTo>
                    <a:pt x="1863521" y="1651584"/>
                  </a:lnTo>
                  <a:lnTo>
                    <a:pt x="1903450" y="1625257"/>
                  </a:lnTo>
                  <a:lnTo>
                    <a:pt x="1944598" y="1600720"/>
                  </a:lnTo>
                  <a:lnTo>
                    <a:pt x="1986927" y="1578025"/>
                  </a:lnTo>
                  <a:lnTo>
                    <a:pt x="2030374" y="1557223"/>
                  </a:lnTo>
                  <a:lnTo>
                    <a:pt x="2074887" y="1538389"/>
                  </a:lnTo>
                  <a:lnTo>
                    <a:pt x="2120417" y="1521561"/>
                  </a:lnTo>
                  <a:lnTo>
                    <a:pt x="2166899" y="1506791"/>
                  </a:lnTo>
                  <a:lnTo>
                    <a:pt x="2214283" y="1494142"/>
                  </a:lnTo>
                  <a:lnTo>
                    <a:pt x="2262517" y="1483677"/>
                  </a:lnTo>
                  <a:lnTo>
                    <a:pt x="2311527" y="1475435"/>
                  </a:lnTo>
                  <a:lnTo>
                    <a:pt x="2361285" y="1469478"/>
                  </a:lnTo>
                  <a:lnTo>
                    <a:pt x="2411069" y="1465910"/>
                  </a:lnTo>
                  <a:lnTo>
                    <a:pt x="2411069" y="1462773"/>
                  </a:lnTo>
                  <a:lnTo>
                    <a:pt x="2411069" y="1413573"/>
                  </a:lnTo>
                  <a:lnTo>
                    <a:pt x="2411069" y="1412938"/>
                  </a:lnTo>
                  <a:lnTo>
                    <a:pt x="2411069" y="1079881"/>
                  </a:lnTo>
                  <a:lnTo>
                    <a:pt x="2411069" y="695579"/>
                  </a:lnTo>
                  <a:lnTo>
                    <a:pt x="2411069" y="0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48589" y="2926283"/>
              <a:ext cx="2195830" cy="2217420"/>
            </a:xfrm>
            <a:custGeom>
              <a:avLst/>
              <a:gdLst/>
              <a:ahLst/>
              <a:cxnLst/>
              <a:rect l="l" t="t" r="r" b="b"/>
              <a:pathLst>
                <a:path w="2195829" h="2217420">
                  <a:moveTo>
                    <a:pt x="2195411" y="0"/>
                  </a:moveTo>
                  <a:lnTo>
                    <a:pt x="2148840" y="17754"/>
                  </a:lnTo>
                  <a:lnTo>
                    <a:pt x="2105685" y="37680"/>
                  </a:lnTo>
                  <a:lnTo>
                    <a:pt x="2064092" y="60248"/>
                  </a:lnTo>
                  <a:lnTo>
                    <a:pt x="2024189" y="85382"/>
                  </a:lnTo>
                  <a:lnTo>
                    <a:pt x="1986051" y="112941"/>
                  </a:lnTo>
                  <a:lnTo>
                    <a:pt x="1949818" y="142836"/>
                  </a:lnTo>
                  <a:lnTo>
                    <a:pt x="1915591" y="174967"/>
                  </a:lnTo>
                  <a:lnTo>
                    <a:pt x="1883473" y="209194"/>
                  </a:lnTo>
                  <a:lnTo>
                    <a:pt x="1853565" y="245427"/>
                  </a:lnTo>
                  <a:lnTo>
                    <a:pt x="1826006" y="283565"/>
                  </a:lnTo>
                  <a:lnTo>
                    <a:pt x="1800872" y="323481"/>
                  </a:lnTo>
                  <a:lnTo>
                    <a:pt x="1778292" y="365074"/>
                  </a:lnTo>
                  <a:lnTo>
                    <a:pt x="1758365" y="408228"/>
                  </a:lnTo>
                  <a:lnTo>
                    <a:pt x="1741208" y="452843"/>
                  </a:lnTo>
                  <a:lnTo>
                    <a:pt x="1726933" y="498805"/>
                  </a:lnTo>
                  <a:lnTo>
                    <a:pt x="1715630" y="546023"/>
                  </a:lnTo>
                  <a:lnTo>
                    <a:pt x="1707426" y="594360"/>
                  </a:lnTo>
                  <a:lnTo>
                    <a:pt x="1702435" y="643724"/>
                  </a:lnTo>
                  <a:lnTo>
                    <a:pt x="1700733" y="693991"/>
                  </a:lnTo>
                  <a:lnTo>
                    <a:pt x="1699564" y="745096"/>
                  </a:lnTo>
                  <a:lnTo>
                    <a:pt x="1696148" y="795604"/>
                  </a:lnTo>
                  <a:lnTo>
                    <a:pt x="1690535" y="845451"/>
                  </a:lnTo>
                  <a:lnTo>
                    <a:pt x="1682762" y="894613"/>
                  </a:lnTo>
                  <a:lnTo>
                    <a:pt x="1672869" y="943025"/>
                  </a:lnTo>
                  <a:lnTo>
                    <a:pt x="1660918" y="990650"/>
                  </a:lnTo>
                  <a:lnTo>
                    <a:pt x="1646961" y="1037450"/>
                  </a:lnTo>
                  <a:lnTo>
                    <a:pt x="1631022" y="1083348"/>
                  </a:lnTo>
                  <a:lnTo>
                    <a:pt x="1613179" y="1128306"/>
                  </a:lnTo>
                  <a:lnTo>
                    <a:pt x="1593456" y="1172286"/>
                  </a:lnTo>
                  <a:lnTo>
                    <a:pt x="1571917" y="1215224"/>
                  </a:lnTo>
                  <a:lnTo>
                    <a:pt x="1548612" y="1257084"/>
                  </a:lnTo>
                  <a:lnTo>
                    <a:pt x="1523593" y="1297813"/>
                  </a:lnTo>
                  <a:lnTo>
                    <a:pt x="1496885" y="1337348"/>
                  </a:lnTo>
                  <a:lnTo>
                    <a:pt x="1468564" y="1375664"/>
                  </a:lnTo>
                  <a:lnTo>
                    <a:pt x="1438668" y="1412697"/>
                  </a:lnTo>
                  <a:lnTo>
                    <a:pt x="1384769" y="1459458"/>
                  </a:lnTo>
                  <a:lnTo>
                    <a:pt x="1346441" y="1487805"/>
                  </a:lnTo>
                  <a:lnTo>
                    <a:pt x="1306868" y="1514525"/>
                  </a:lnTo>
                  <a:lnTo>
                    <a:pt x="1266126" y="1539570"/>
                  </a:lnTo>
                  <a:lnTo>
                    <a:pt x="1224241" y="1562900"/>
                  </a:lnTo>
                  <a:lnTo>
                    <a:pt x="1181277" y="1584464"/>
                  </a:lnTo>
                  <a:lnTo>
                    <a:pt x="1137285" y="1604200"/>
                  </a:lnTo>
                  <a:lnTo>
                    <a:pt x="1092301" y="1622069"/>
                  </a:lnTo>
                  <a:lnTo>
                    <a:pt x="1046378" y="1638020"/>
                  </a:lnTo>
                  <a:lnTo>
                    <a:pt x="999566" y="1652003"/>
                  </a:lnTo>
                  <a:lnTo>
                    <a:pt x="951928" y="1663979"/>
                  </a:lnTo>
                  <a:lnTo>
                    <a:pt x="903490" y="1673885"/>
                  </a:lnTo>
                  <a:lnTo>
                    <a:pt x="854316" y="1681670"/>
                  </a:lnTo>
                  <a:lnTo>
                    <a:pt x="804456" y="1687296"/>
                  </a:lnTo>
                  <a:lnTo>
                    <a:pt x="753960" y="1690700"/>
                  </a:lnTo>
                  <a:lnTo>
                    <a:pt x="702868" y="1691855"/>
                  </a:lnTo>
                  <a:lnTo>
                    <a:pt x="652703" y="1693443"/>
                  </a:lnTo>
                  <a:lnTo>
                    <a:pt x="603465" y="1698332"/>
                  </a:lnTo>
                  <a:lnTo>
                    <a:pt x="555231" y="1706422"/>
                  </a:lnTo>
                  <a:lnTo>
                    <a:pt x="508114" y="1717624"/>
                  </a:lnTo>
                  <a:lnTo>
                    <a:pt x="462241" y="1731822"/>
                  </a:lnTo>
                  <a:lnTo>
                    <a:pt x="417690" y="1748904"/>
                  </a:lnTo>
                  <a:lnTo>
                    <a:pt x="374599" y="1768767"/>
                  </a:lnTo>
                  <a:lnTo>
                    <a:pt x="333057" y="1791296"/>
                  </a:lnTo>
                  <a:lnTo>
                    <a:pt x="293192" y="1816366"/>
                  </a:lnTo>
                  <a:lnTo>
                    <a:pt x="255104" y="1843900"/>
                  </a:lnTo>
                  <a:lnTo>
                    <a:pt x="218897" y="1873770"/>
                  </a:lnTo>
                  <a:lnTo>
                    <a:pt x="184683" y="1905863"/>
                  </a:lnTo>
                  <a:lnTo>
                    <a:pt x="152603" y="1940064"/>
                  </a:lnTo>
                  <a:lnTo>
                    <a:pt x="122732" y="1976272"/>
                  </a:lnTo>
                  <a:lnTo>
                    <a:pt x="95186" y="2014385"/>
                  </a:lnTo>
                  <a:lnTo>
                    <a:pt x="70065" y="2054288"/>
                  </a:lnTo>
                  <a:lnTo>
                    <a:pt x="47498" y="2095868"/>
                  </a:lnTo>
                  <a:lnTo>
                    <a:pt x="27584" y="2139023"/>
                  </a:lnTo>
                  <a:lnTo>
                    <a:pt x="10426" y="2183638"/>
                  </a:lnTo>
                  <a:lnTo>
                    <a:pt x="0" y="2217216"/>
                  </a:lnTo>
                  <a:lnTo>
                    <a:pt x="621512" y="2217216"/>
                  </a:lnTo>
                  <a:lnTo>
                    <a:pt x="1228229" y="2217216"/>
                  </a:lnTo>
                  <a:lnTo>
                    <a:pt x="1406194" y="2217216"/>
                  </a:lnTo>
                  <a:lnTo>
                    <a:pt x="1413802" y="2217216"/>
                  </a:lnTo>
                  <a:lnTo>
                    <a:pt x="1457579" y="2217216"/>
                  </a:lnTo>
                  <a:lnTo>
                    <a:pt x="1466392" y="2176767"/>
                  </a:lnTo>
                  <a:lnTo>
                    <a:pt x="1479054" y="2129434"/>
                  </a:lnTo>
                  <a:lnTo>
                    <a:pt x="1493888" y="2082825"/>
                  </a:lnTo>
                  <a:lnTo>
                    <a:pt x="1510741" y="2037283"/>
                  </a:lnTo>
                  <a:lnTo>
                    <a:pt x="1529600" y="1992744"/>
                  </a:lnTo>
                  <a:lnTo>
                    <a:pt x="1550416" y="1949272"/>
                  </a:lnTo>
                  <a:lnTo>
                    <a:pt x="1573110" y="1906943"/>
                  </a:lnTo>
                  <a:lnTo>
                    <a:pt x="1597660" y="1865782"/>
                  </a:lnTo>
                  <a:lnTo>
                    <a:pt x="1623974" y="1825866"/>
                  </a:lnTo>
                  <a:lnTo>
                    <a:pt x="1652028" y="1787245"/>
                  </a:lnTo>
                  <a:lnTo>
                    <a:pt x="1681746" y="1749971"/>
                  </a:lnTo>
                  <a:lnTo>
                    <a:pt x="1713090" y="1714106"/>
                  </a:lnTo>
                  <a:lnTo>
                    <a:pt x="1759267" y="1672463"/>
                  </a:lnTo>
                  <a:lnTo>
                    <a:pt x="1796554" y="1642732"/>
                  </a:lnTo>
                  <a:lnTo>
                    <a:pt x="1835188" y="1614665"/>
                  </a:lnTo>
                  <a:lnTo>
                    <a:pt x="1875104" y="1588338"/>
                  </a:lnTo>
                  <a:lnTo>
                    <a:pt x="1916252" y="1563801"/>
                  </a:lnTo>
                  <a:lnTo>
                    <a:pt x="1958581" y="1541106"/>
                  </a:lnTo>
                  <a:lnTo>
                    <a:pt x="2002028" y="1520317"/>
                  </a:lnTo>
                  <a:lnTo>
                    <a:pt x="2046554" y="1501470"/>
                  </a:lnTo>
                  <a:lnTo>
                    <a:pt x="2092071" y="1484642"/>
                  </a:lnTo>
                  <a:lnTo>
                    <a:pt x="2138553" y="1469872"/>
                  </a:lnTo>
                  <a:lnTo>
                    <a:pt x="2185936" y="1457223"/>
                  </a:lnTo>
                  <a:lnTo>
                    <a:pt x="2195411" y="1455178"/>
                  </a:lnTo>
                  <a:lnTo>
                    <a:pt x="2195411" y="1413090"/>
                  </a:lnTo>
                  <a:lnTo>
                    <a:pt x="2195411" y="602996"/>
                  </a:lnTo>
                  <a:lnTo>
                    <a:pt x="2195411" y="0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46600" y="3175000"/>
              <a:ext cx="3503549" cy="13378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15231" y="740544"/>
            <a:ext cx="402209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9525" indent="-3302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30" dirty="0">
                <a:solidFill>
                  <a:srgbClr val="424242"/>
                </a:solidFill>
                <a:latin typeface="Trebuchet MS"/>
                <a:cs typeface="Trebuchet MS"/>
              </a:rPr>
              <a:t>Model </a:t>
            </a:r>
            <a:r>
              <a:rPr sz="1600" spc="-70" dirty="0">
                <a:solidFill>
                  <a:srgbClr val="424242"/>
                </a:solidFill>
                <a:latin typeface="Trebuchet MS"/>
                <a:cs typeface="Trebuchet MS"/>
              </a:rPr>
              <a:t>fitted,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confusion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matrix </a:t>
            </a:r>
            <a:r>
              <a:rPr sz="1600" spc="65" dirty="0">
                <a:solidFill>
                  <a:srgbClr val="424242"/>
                </a:solidFill>
                <a:latin typeface="Trebuchet MS"/>
                <a:cs typeface="Trebuchet MS"/>
              </a:rPr>
              <a:t>was 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created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along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with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classification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report.</a:t>
            </a:r>
            <a:endParaRPr sz="1600">
              <a:latin typeface="Trebuchet MS"/>
              <a:cs typeface="Trebuchet MS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30" dirty="0">
                <a:solidFill>
                  <a:srgbClr val="424242"/>
                </a:solidFill>
                <a:latin typeface="Trebuchet MS"/>
                <a:cs typeface="Trebuchet MS"/>
              </a:rPr>
              <a:t>Model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saved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for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future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use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24242"/>
                </a:solidFill>
                <a:latin typeface="Trebuchet MS"/>
                <a:cs typeface="Trebuchet MS"/>
              </a:rPr>
              <a:t>so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that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424242"/>
                </a:solidFill>
                <a:latin typeface="Trebuchet MS"/>
                <a:cs typeface="Trebuchet MS"/>
              </a:rPr>
              <a:t>it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45431" y="1618368"/>
            <a:ext cx="3503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doesn’t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need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be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424242"/>
                </a:solidFill>
                <a:latin typeface="Trebuchet MS"/>
                <a:cs typeface="Trebuchet MS"/>
              </a:rPr>
              <a:t>fit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at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every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424242"/>
                </a:solidFill>
                <a:latin typeface="Trebuchet MS"/>
                <a:cs typeface="Trebuchet MS"/>
              </a:rPr>
              <a:t>runtime.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15231" y="1898782"/>
            <a:ext cx="2902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0.78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score.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15231" y="2179197"/>
            <a:ext cx="39389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Logistic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Regression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Trebuchet MS"/>
                <a:cs typeface="Trebuchet MS"/>
              </a:rPr>
              <a:t>may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not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be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24242"/>
                </a:solidFill>
                <a:latin typeface="Trebuchet MS"/>
                <a:cs typeface="Trebuchet MS"/>
              </a:rPr>
              <a:t>accurate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45431" y="2459614"/>
            <a:ext cx="2905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424242"/>
                </a:solidFill>
                <a:latin typeface="Trebuchet MS"/>
                <a:cs typeface="Trebuchet MS"/>
              </a:rPr>
              <a:t>at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times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if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dataset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424242"/>
                </a:solidFill>
                <a:latin typeface="Trebuchet MS"/>
                <a:cs typeface="Trebuchet MS"/>
              </a:rPr>
              <a:t>smaller.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33801" y="519437"/>
            <a:ext cx="3083560" cy="2053589"/>
            <a:chOff x="533801" y="519437"/>
            <a:chExt cx="3083560" cy="2053589"/>
          </a:xfrm>
        </p:grpSpPr>
        <p:sp>
          <p:nvSpPr>
            <p:cNvPr id="56" name="object 56"/>
            <p:cNvSpPr/>
            <p:nvPr/>
          </p:nvSpPr>
          <p:spPr>
            <a:xfrm>
              <a:off x="602987" y="528380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90">
                  <a:moveTo>
                    <a:pt x="2303636" y="1050152"/>
                  </a:moveTo>
                  <a:lnTo>
                    <a:pt x="109532" y="1050152"/>
                  </a:lnTo>
                  <a:lnTo>
                    <a:pt x="66926" y="1041538"/>
                  </a:lnTo>
                  <a:lnTo>
                    <a:pt x="32106" y="1018067"/>
                  </a:lnTo>
                  <a:lnTo>
                    <a:pt x="8617" y="983303"/>
                  </a:lnTo>
                  <a:lnTo>
                    <a:pt x="0" y="940805"/>
                  </a:lnTo>
                  <a:lnTo>
                    <a:pt x="0" y="111714"/>
                  </a:lnTo>
                  <a:lnTo>
                    <a:pt x="8617" y="67922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6" y="0"/>
                  </a:lnTo>
                  <a:lnTo>
                    <a:pt x="2346510" y="8676"/>
                  </a:lnTo>
                  <a:lnTo>
                    <a:pt x="2382090" y="32446"/>
                  </a:lnTo>
                  <a:lnTo>
                    <a:pt x="2406374" y="67922"/>
                  </a:lnTo>
                  <a:lnTo>
                    <a:pt x="2415358" y="111714"/>
                  </a:lnTo>
                  <a:lnTo>
                    <a:pt x="2415358" y="940805"/>
                  </a:lnTo>
                  <a:lnTo>
                    <a:pt x="2406374" y="983303"/>
                  </a:lnTo>
                  <a:lnTo>
                    <a:pt x="2382090" y="1018067"/>
                  </a:lnTo>
                  <a:lnTo>
                    <a:pt x="2346510" y="1041538"/>
                  </a:lnTo>
                  <a:lnTo>
                    <a:pt x="2303636" y="1050152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4039" y="519437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80" h="1068070">
                  <a:moveTo>
                    <a:pt x="2312405" y="1068036"/>
                  </a:moveTo>
                  <a:lnTo>
                    <a:pt x="118468" y="1068036"/>
                  </a:lnTo>
                  <a:lnTo>
                    <a:pt x="72619" y="1058641"/>
                  </a:lnTo>
                  <a:lnTo>
                    <a:pt x="34933" y="1033124"/>
                  </a:lnTo>
                  <a:lnTo>
                    <a:pt x="9397" y="995492"/>
                  </a:lnTo>
                  <a:lnTo>
                    <a:pt x="0" y="949749"/>
                  </a:lnTo>
                  <a:lnTo>
                    <a:pt x="0" y="120657"/>
                  </a:lnTo>
                  <a:lnTo>
                    <a:pt x="9397" y="73542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05" y="0"/>
                  </a:lnTo>
                  <a:lnTo>
                    <a:pt x="2359150" y="9432"/>
                  </a:lnTo>
                  <a:lnTo>
                    <a:pt x="2371460" y="17887"/>
                  </a:lnTo>
                  <a:lnTo>
                    <a:pt x="118468" y="17887"/>
                  </a:lnTo>
                  <a:lnTo>
                    <a:pt x="78845" y="25782"/>
                  </a:lnTo>
                  <a:lnTo>
                    <a:pt x="46136" y="47505"/>
                  </a:lnTo>
                  <a:lnTo>
                    <a:pt x="23901" y="80111"/>
                  </a:lnTo>
                  <a:lnTo>
                    <a:pt x="15698" y="120657"/>
                  </a:lnTo>
                  <a:lnTo>
                    <a:pt x="15698" y="949749"/>
                  </a:lnTo>
                  <a:lnTo>
                    <a:pt x="23901" y="989295"/>
                  </a:lnTo>
                  <a:lnTo>
                    <a:pt x="46136" y="1022012"/>
                  </a:lnTo>
                  <a:lnTo>
                    <a:pt x="78845" y="1044289"/>
                  </a:lnTo>
                  <a:lnTo>
                    <a:pt x="118468" y="1052517"/>
                  </a:lnTo>
                  <a:lnTo>
                    <a:pt x="2368155" y="1052517"/>
                  </a:lnTo>
                  <a:lnTo>
                    <a:pt x="2359150" y="1058641"/>
                  </a:lnTo>
                  <a:lnTo>
                    <a:pt x="2312405" y="1068036"/>
                  </a:lnTo>
                  <a:close/>
                </a:path>
                <a:path w="2430780" h="1068070">
                  <a:moveTo>
                    <a:pt x="2368155" y="1052517"/>
                  </a:moveTo>
                  <a:lnTo>
                    <a:pt x="2312405" y="1052517"/>
                  </a:lnTo>
                  <a:lnTo>
                    <a:pt x="2351954" y="1044289"/>
                  </a:lnTo>
                  <a:lnTo>
                    <a:pt x="2384675" y="1022012"/>
                  </a:lnTo>
                  <a:lnTo>
                    <a:pt x="2406956" y="989295"/>
                  </a:lnTo>
                  <a:lnTo>
                    <a:pt x="2415186" y="949749"/>
                  </a:lnTo>
                  <a:lnTo>
                    <a:pt x="2415186" y="120657"/>
                  </a:lnTo>
                  <a:lnTo>
                    <a:pt x="2406956" y="80111"/>
                  </a:lnTo>
                  <a:lnTo>
                    <a:pt x="2384675" y="47505"/>
                  </a:lnTo>
                  <a:lnTo>
                    <a:pt x="2351954" y="25782"/>
                  </a:lnTo>
                  <a:lnTo>
                    <a:pt x="2312405" y="17887"/>
                  </a:lnTo>
                  <a:lnTo>
                    <a:pt x="2371460" y="17887"/>
                  </a:lnTo>
                  <a:lnTo>
                    <a:pt x="2396671" y="35207"/>
                  </a:lnTo>
                  <a:lnTo>
                    <a:pt x="2421631" y="73542"/>
                  </a:lnTo>
                  <a:lnTo>
                    <a:pt x="2430693" y="120657"/>
                  </a:lnTo>
                  <a:lnTo>
                    <a:pt x="2430693" y="949749"/>
                  </a:lnTo>
                  <a:lnTo>
                    <a:pt x="2421631" y="995492"/>
                  </a:lnTo>
                  <a:lnTo>
                    <a:pt x="2396671" y="1033124"/>
                  </a:lnTo>
                  <a:lnTo>
                    <a:pt x="2368155" y="105251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2987" y="528380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5">
                  <a:moveTo>
                    <a:pt x="2415358" y="221419"/>
                  </a:moveTo>
                  <a:lnTo>
                    <a:pt x="0" y="221419"/>
                  </a:lnTo>
                  <a:lnTo>
                    <a:pt x="0" y="111714"/>
                  </a:lnTo>
                  <a:lnTo>
                    <a:pt x="8617" y="67922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6" y="0"/>
                  </a:lnTo>
                  <a:lnTo>
                    <a:pt x="2346510" y="8676"/>
                  </a:lnTo>
                  <a:lnTo>
                    <a:pt x="2382090" y="32446"/>
                  </a:lnTo>
                  <a:lnTo>
                    <a:pt x="2406374" y="67922"/>
                  </a:lnTo>
                  <a:lnTo>
                    <a:pt x="2415358" y="111714"/>
                  </a:lnTo>
                  <a:lnTo>
                    <a:pt x="2415358" y="221419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4039" y="519437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80" h="237490">
                  <a:moveTo>
                    <a:pt x="2430693" y="236935"/>
                  </a:moveTo>
                  <a:lnTo>
                    <a:pt x="0" y="236935"/>
                  </a:lnTo>
                  <a:lnTo>
                    <a:pt x="0" y="120657"/>
                  </a:lnTo>
                  <a:lnTo>
                    <a:pt x="9397" y="73542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05" y="0"/>
                  </a:lnTo>
                  <a:lnTo>
                    <a:pt x="2359150" y="9432"/>
                  </a:lnTo>
                  <a:lnTo>
                    <a:pt x="2371460" y="17887"/>
                  </a:lnTo>
                  <a:lnTo>
                    <a:pt x="118468" y="17887"/>
                  </a:lnTo>
                  <a:lnTo>
                    <a:pt x="78845" y="25782"/>
                  </a:lnTo>
                  <a:lnTo>
                    <a:pt x="46136" y="47505"/>
                  </a:lnTo>
                  <a:lnTo>
                    <a:pt x="23901" y="80111"/>
                  </a:lnTo>
                  <a:lnTo>
                    <a:pt x="15698" y="120657"/>
                  </a:lnTo>
                  <a:lnTo>
                    <a:pt x="15698" y="221419"/>
                  </a:lnTo>
                  <a:lnTo>
                    <a:pt x="2430693" y="221419"/>
                  </a:lnTo>
                  <a:lnTo>
                    <a:pt x="2430693" y="236935"/>
                  </a:lnTo>
                  <a:close/>
                </a:path>
                <a:path w="2430780" h="237490">
                  <a:moveTo>
                    <a:pt x="2430693" y="221419"/>
                  </a:moveTo>
                  <a:lnTo>
                    <a:pt x="2415186" y="221419"/>
                  </a:lnTo>
                  <a:lnTo>
                    <a:pt x="2415186" y="120657"/>
                  </a:lnTo>
                  <a:lnTo>
                    <a:pt x="2406956" y="80111"/>
                  </a:lnTo>
                  <a:lnTo>
                    <a:pt x="2384675" y="47505"/>
                  </a:lnTo>
                  <a:lnTo>
                    <a:pt x="2351954" y="25782"/>
                  </a:lnTo>
                  <a:lnTo>
                    <a:pt x="2312405" y="17887"/>
                  </a:lnTo>
                  <a:lnTo>
                    <a:pt x="2371460" y="17887"/>
                  </a:lnTo>
                  <a:lnTo>
                    <a:pt x="2396671" y="35207"/>
                  </a:lnTo>
                  <a:lnTo>
                    <a:pt x="2421631" y="73542"/>
                  </a:lnTo>
                  <a:lnTo>
                    <a:pt x="2430693" y="120657"/>
                  </a:lnTo>
                  <a:lnTo>
                    <a:pt x="2430693" y="22141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5122" y="666930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655" y="1050147"/>
                  </a:moveTo>
                  <a:lnTo>
                    <a:pt x="111714" y="1050147"/>
                  </a:lnTo>
                  <a:lnTo>
                    <a:pt x="68768" y="1041508"/>
                  </a:lnTo>
                  <a:lnTo>
                    <a:pt x="33199" y="1017997"/>
                  </a:lnTo>
                  <a:lnTo>
                    <a:pt x="8958" y="983228"/>
                  </a:lnTo>
                  <a:lnTo>
                    <a:pt x="0" y="940813"/>
                  </a:lnTo>
                  <a:lnTo>
                    <a:pt x="0" y="109523"/>
                  </a:lnTo>
                  <a:lnTo>
                    <a:pt x="8958" y="66997"/>
                  </a:lnTo>
                  <a:lnTo>
                    <a:pt x="33199" y="32172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5" y="0"/>
                  </a:lnTo>
                  <a:lnTo>
                    <a:pt x="2348153" y="8642"/>
                  </a:lnTo>
                  <a:lnTo>
                    <a:pt x="2382917" y="32172"/>
                  </a:lnTo>
                  <a:lnTo>
                    <a:pt x="2406388" y="66997"/>
                  </a:lnTo>
                  <a:lnTo>
                    <a:pt x="2415002" y="109523"/>
                  </a:lnTo>
                  <a:lnTo>
                    <a:pt x="2415002" y="940813"/>
                  </a:lnTo>
                  <a:lnTo>
                    <a:pt x="2406388" y="983228"/>
                  </a:lnTo>
                  <a:lnTo>
                    <a:pt x="2382917" y="1017997"/>
                  </a:lnTo>
                  <a:lnTo>
                    <a:pt x="2348153" y="1041508"/>
                  </a:lnTo>
                  <a:lnTo>
                    <a:pt x="2305655" y="1050147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8187" y="657985"/>
              <a:ext cx="2431415" cy="1068070"/>
            </a:xfrm>
            <a:custGeom>
              <a:avLst/>
              <a:gdLst/>
              <a:ahLst/>
              <a:cxnLst/>
              <a:rect l="l" t="t" r="r" b="b"/>
              <a:pathLst>
                <a:path w="2431415" h="1068070">
                  <a:moveTo>
                    <a:pt x="2312591" y="1068033"/>
                  </a:moveTo>
                  <a:lnTo>
                    <a:pt x="118649" y="1068033"/>
                  </a:lnTo>
                  <a:lnTo>
                    <a:pt x="72695" y="1058639"/>
                  </a:lnTo>
                  <a:lnTo>
                    <a:pt x="34956" y="1033127"/>
                  </a:lnTo>
                  <a:lnTo>
                    <a:pt x="9400" y="995499"/>
                  </a:lnTo>
                  <a:lnTo>
                    <a:pt x="0" y="949758"/>
                  </a:lnTo>
                  <a:lnTo>
                    <a:pt x="0" y="118468"/>
                  </a:lnTo>
                  <a:lnTo>
                    <a:pt x="9400" y="72619"/>
                  </a:lnTo>
                  <a:lnTo>
                    <a:pt x="34956" y="34933"/>
                  </a:lnTo>
                  <a:lnTo>
                    <a:pt x="72695" y="9398"/>
                  </a:lnTo>
                  <a:lnTo>
                    <a:pt x="118649" y="0"/>
                  </a:lnTo>
                  <a:lnTo>
                    <a:pt x="2312591" y="0"/>
                  </a:lnTo>
                  <a:lnTo>
                    <a:pt x="2358334" y="9398"/>
                  </a:lnTo>
                  <a:lnTo>
                    <a:pt x="2367619" y="15698"/>
                  </a:lnTo>
                  <a:lnTo>
                    <a:pt x="118649" y="15698"/>
                  </a:lnTo>
                  <a:lnTo>
                    <a:pt x="78950" y="23901"/>
                  </a:lnTo>
                  <a:lnTo>
                    <a:pt x="46250" y="46136"/>
                  </a:lnTo>
                  <a:lnTo>
                    <a:pt x="24057" y="78845"/>
                  </a:lnTo>
                  <a:lnTo>
                    <a:pt x="15880" y="118468"/>
                  </a:lnTo>
                  <a:lnTo>
                    <a:pt x="15880" y="949758"/>
                  </a:lnTo>
                  <a:lnTo>
                    <a:pt x="24057" y="988927"/>
                  </a:lnTo>
                  <a:lnTo>
                    <a:pt x="46250" y="1020828"/>
                  </a:lnTo>
                  <a:lnTo>
                    <a:pt x="78950" y="1042292"/>
                  </a:lnTo>
                  <a:lnTo>
                    <a:pt x="118649" y="1050151"/>
                  </a:lnTo>
                  <a:lnTo>
                    <a:pt x="2370854" y="1050151"/>
                  </a:lnTo>
                  <a:lnTo>
                    <a:pt x="2358334" y="1058639"/>
                  </a:lnTo>
                  <a:lnTo>
                    <a:pt x="2312591" y="1068033"/>
                  </a:lnTo>
                  <a:close/>
                </a:path>
                <a:path w="2431415" h="1068070">
                  <a:moveTo>
                    <a:pt x="2370854" y="1050151"/>
                  </a:moveTo>
                  <a:lnTo>
                    <a:pt x="2312591" y="1050151"/>
                  </a:lnTo>
                  <a:lnTo>
                    <a:pt x="2352137" y="1042292"/>
                  </a:lnTo>
                  <a:lnTo>
                    <a:pt x="2384854" y="1020828"/>
                  </a:lnTo>
                  <a:lnTo>
                    <a:pt x="2407131" y="988927"/>
                  </a:lnTo>
                  <a:lnTo>
                    <a:pt x="2415359" y="949758"/>
                  </a:lnTo>
                  <a:lnTo>
                    <a:pt x="2415359" y="118468"/>
                  </a:lnTo>
                  <a:lnTo>
                    <a:pt x="2407131" y="78845"/>
                  </a:lnTo>
                  <a:lnTo>
                    <a:pt x="2384854" y="46136"/>
                  </a:lnTo>
                  <a:lnTo>
                    <a:pt x="2352137" y="23901"/>
                  </a:lnTo>
                  <a:lnTo>
                    <a:pt x="2312591" y="15698"/>
                  </a:lnTo>
                  <a:lnTo>
                    <a:pt x="2367619" y="15698"/>
                  </a:lnTo>
                  <a:lnTo>
                    <a:pt x="2395966" y="34933"/>
                  </a:lnTo>
                  <a:lnTo>
                    <a:pt x="2421483" y="72619"/>
                  </a:lnTo>
                  <a:lnTo>
                    <a:pt x="2430879" y="118468"/>
                  </a:lnTo>
                  <a:lnTo>
                    <a:pt x="2430879" y="949758"/>
                  </a:lnTo>
                  <a:lnTo>
                    <a:pt x="2421483" y="995499"/>
                  </a:lnTo>
                  <a:lnTo>
                    <a:pt x="2395966" y="1033127"/>
                  </a:lnTo>
                  <a:lnTo>
                    <a:pt x="2370854" y="105015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5122" y="666930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002" y="219047"/>
                  </a:moveTo>
                  <a:lnTo>
                    <a:pt x="0" y="219047"/>
                  </a:lnTo>
                  <a:lnTo>
                    <a:pt x="0" y="109523"/>
                  </a:lnTo>
                  <a:lnTo>
                    <a:pt x="8958" y="66997"/>
                  </a:lnTo>
                  <a:lnTo>
                    <a:pt x="33199" y="32172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5" y="0"/>
                  </a:lnTo>
                  <a:lnTo>
                    <a:pt x="2348153" y="8642"/>
                  </a:lnTo>
                  <a:lnTo>
                    <a:pt x="2382917" y="32172"/>
                  </a:lnTo>
                  <a:lnTo>
                    <a:pt x="2406388" y="66997"/>
                  </a:lnTo>
                  <a:lnTo>
                    <a:pt x="2415002" y="109523"/>
                  </a:lnTo>
                  <a:lnTo>
                    <a:pt x="2415002" y="219047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8187" y="657985"/>
              <a:ext cx="2431415" cy="237490"/>
            </a:xfrm>
            <a:custGeom>
              <a:avLst/>
              <a:gdLst/>
              <a:ahLst/>
              <a:cxnLst/>
              <a:rect l="l" t="t" r="r" b="b"/>
              <a:pathLst>
                <a:path w="2431415" h="237490">
                  <a:moveTo>
                    <a:pt x="2430879" y="236936"/>
                  </a:moveTo>
                  <a:lnTo>
                    <a:pt x="0" y="236936"/>
                  </a:lnTo>
                  <a:lnTo>
                    <a:pt x="0" y="118468"/>
                  </a:lnTo>
                  <a:lnTo>
                    <a:pt x="9400" y="72619"/>
                  </a:lnTo>
                  <a:lnTo>
                    <a:pt x="34956" y="34933"/>
                  </a:lnTo>
                  <a:lnTo>
                    <a:pt x="72695" y="9398"/>
                  </a:lnTo>
                  <a:lnTo>
                    <a:pt x="118649" y="0"/>
                  </a:lnTo>
                  <a:lnTo>
                    <a:pt x="2312591" y="0"/>
                  </a:lnTo>
                  <a:lnTo>
                    <a:pt x="2358334" y="9398"/>
                  </a:lnTo>
                  <a:lnTo>
                    <a:pt x="2367619" y="15698"/>
                  </a:lnTo>
                  <a:lnTo>
                    <a:pt x="118649" y="15698"/>
                  </a:lnTo>
                  <a:lnTo>
                    <a:pt x="78950" y="23901"/>
                  </a:lnTo>
                  <a:lnTo>
                    <a:pt x="46250" y="46136"/>
                  </a:lnTo>
                  <a:lnTo>
                    <a:pt x="24057" y="78845"/>
                  </a:lnTo>
                  <a:lnTo>
                    <a:pt x="15880" y="118468"/>
                  </a:lnTo>
                  <a:lnTo>
                    <a:pt x="15880" y="221237"/>
                  </a:lnTo>
                  <a:lnTo>
                    <a:pt x="2430879" y="221237"/>
                  </a:lnTo>
                  <a:lnTo>
                    <a:pt x="2430879" y="236936"/>
                  </a:lnTo>
                  <a:close/>
                </a:path>
                <a:path w="2431415" h="237490">
                  <a:moveTo>
                    <a:pt x="2430879" y="221237"/>
                  </a:moveTo>
                  <a:lnTo>
                    <a:pt x="2415359" y="221237"/>
                  </a:lnTo>
                  <a:lnTo>
                    <a:pt x="2415359" y="118468"/>
                  </a:lnTo>
                  <a:lnTo>
                    <a:pt x="2407131" y="78845"/>
                  </a:lnTo>
                  <a:lnTo>
                    <a:pt x="2384854" y="46136"/>
                  </a:lnTo>
                  <a:lnTo>
                    <a:pt x="2352137" y="23901"/>
                  </a:lnTo>
                  <a:lnTo>
                    <a:pt x="2312591" y="15698"/>
                  </a:lnTo>
                  <a:lnTo>
                    <a:pt x="2367619" y="15698"/>
                  </a:lnTo>
                  <a:lnTo>
                    <a:pt x="2395966" y="34933"/>
                  </a:lnTo>
                  <a:lnTo>
                    <a:pt x="2421483" y="72619"/>
                  </a:lnTo>
                  <a:lnTo>
                    <a:pt x="2430879" y="118468"/>
                  </a:lnTo>
                  <a:lnTo>
                    <a:pt x="2430879" y="22123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73730" y="843633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828" y="1049962"/>
                  </a:moveTo>
                  <a:lnTo>
                    <a:pt x="111723" y="1049962"/>
                  </a:lnTo>
                  <a:lnTo>
                    <a:pt x="67927" y="1041312"/>
                  </a:lnTo>
                  <a:lnTo>
                    <a:pt x="32449" y="1017586"/>
                  </a:lnTo>
                  <a:lnTo>
                    <a:pt x="8677" y="982121"/>
                  </a:lnTo>
                  <a:lnTo>
                    <a:pt x="0" y="938253"/>
                  </a:lnTo>
                  <a:lnTo>
                    <a:pt x="0" y="109340"/>
                  </a:lnTo>
                  <a:lnTo>
                    <a:pt x="8677" y="66843"/>
                  </a:lnTo>
                  <a:lnTo>
                    <a:pt x="32449" y="32081"/>
                  </a:lnTo>
                  <a:lnTo>
                    <a:pt x="67927" y="8613"/>
                  </a:lnTo>
                  <a:lnTo>
                    <a:pt x="111723" y="0"/>
                  </a:lnTo>
                  <a:lnTo>
                    <a:pt x="2305828" y="0"/>
                  </a:lnTo>
                  <a:lnTo>
                    <a:pt x="2348463" y="8613"/>
                  </a:lnTo>
                  <a:lnTo>
                    <a:pt x="2383346" y="32081"/>
                  </a:lnTo>
                  <a:lnTo>
                    <a:pt x="2406898" y="66843"/>
                  </a:lnTo>
                  <a:lnTo>
                    <a:pt x="2415543" y="109340"/>
                  </a:lnTo>
                  <a:lnTo>
                    <a:pt x="2415543" y="938253"/>
                  </a:lnTo>
                  <a:lnTo>
                    <a:pt x="2406898" y="982121"/>
                  </a:lnTo>
                  <a:lnTo>
                    <a:pt x="2383346" y="1017586"/>
                  </a:lnTo>
                  <a:lnTo>
                    <a:pt x="2348463" y="1041312"/>
                  </a:lnTo>
                  <a:lnTo>
                    <a:pt x="2305828" y="1049962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64970" y="834689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4423" y="1067859"/>
                  </a:moveTo>
                  <a:lnTo>
                    <a:pt x="120476" y="1067859"/>
                  </a:lnTo>
                  <a:lnTo>
                    <a:pt x="73389" y="1058426"/>
                  </a:lnTo>
                  <a:lnTo>
                    <a:pt x="35115" y="1032650"/>
                  </a:lnTo>
                  <a:lnTo>
                    <a:pt x="9403" y="994312"/>
                  </a:lnTo>
                  <a:lnTo>
                    <a:pt x="0" y="947196"/>
                  </a:lnTo>
                  <a:lnTo>
                    <a:pt x="0" y="118285"/>
                  </a:lnTo>
                  <a:lnTo>
                    <a:pt x="9403" y="72464"/>
                  </a:lnTo>
                  <a:lnTo>
                    <a:pt x="35115" y="34841"/>
                  </a:lnTo>
                  <a:lnTo>
                    <a:pt x="73389" y="9369"/>
                  </a:lnTo>
                  <a:lnTo>
                    <a:pt x="120476" y="0"/>
                  </a:lnTo>
                  <a:lnTo>
                    <a:pt x="2314423" y="0"/>
                  </a:lnTo>
                  <a:lnTo>
                    <a:pt x="2360377" y="9369"/>
                  </a:lnTo>
                  <a:lnTo>
                    <a:pt x="2369483" y="15515"/>
                  </a:lnTo>
                  <a:lnTo>
                    <a:pt x="120476" y="15515"/>
                  </a:lnTo>
                  <a:lnTo>
                    <a:pt x="79929" y="23718"/>
                  </a:lnTo>
                  <a:lnTo>
                    <a:pt x="47323" y="45953"/>
                  </a:lnTo>
                  <a:lnTo>
                    <a:pt x="25601" y="78662"/>
                  </a:lnTo>
                  <a:lnTo>
                    <a:pt x="17706" y="118285"/>
                  </a:lnTo>
                  <a:lnTo>
                    <a:pt x="17706" y="947196"/>
                  </a:lnTo>
                  <a:lnTo>
                    <a:pt x="25601" y="987744"/>
                  </a:lnTo>
                  <a:lnTo>
                    <a:pt x="47323" y="1020350"/>
                  </a:lnTo>
                  <a:lnTo>
                    <a:pt x="79929" y="1042070"/>
                  </a:lnTo>
                  <a:lnTo>
                    <a:pt x="120476" y="1049964"/>
                  </a:lnTo>
                  <a:lnTo>
                    <a:pt x="2372765" y="1049964"/>
                  </a:lnTo>
                  <a:lnTo>
                    <a:pt x="2360377" y="1058426"/>
                  </a:lnTo>
                  <a:lnTo>
                    <a:pt x="2314423" y="1067859"/>
                  </a:lnTo>
                  <a:close/>
                </a:path>
                <a:path w="2433320" h="1068070">
                  <a:moveTo>
                    <a:pt x="2372765" y="1049964"/>
                  </a:moveTo>
                  <a:lnTo>
                    <a:pt x="2314423" y="1049964"/>
                  </a:lnTo>
                  <a:lnTo>
                    <a:pt x="2353806" y="1042070"/>
                  </a:lnTo>
                  <a:lnTo>
                    <a:pt x="2385816" y="1020350"/>
                  </a:lnTo>
                  <a:lnTo>
                    <a:pt x="2407321" y="987744"/>
                  </a:lnTo>
                  <a:lnTo>
                    <a:pt x="2415185" y="947196"/>
                  </a:lnTo>
                  <a:lnTo>
                    <a:pt x="2415185" y="118285"/>
                  </a:lnTo>
                  <a:lnTo>
                    <a:pt x="2407321" y="78662"/>
                  </a:lnTo>
                  <a:lnTo>
                    <a:pt x="2385816" y="45953"/>
                  </a:lnTo>
                  <a:lnTo>
                    <a:pt x="2353806" y="23718"/>
                  </a:lnTo>
                  <a:lnTo>
                    <a:pt x="2314423" y="15515"/>
                  </a:lnTo>
                  <a:lnTo>
                    <a:pt x="2369483" y="15515"/>
                  </a:lnTo>
                  <a:lnTo>
                    <a:pt x="2398115" y="34841"/>
                  </a:lnTo>
                  <a:lnTo>
                    <a:pt x="2423667" y="72464"/>
                  </a:lnTo>
                  <a:lnTo>
                    <a:pt x="2433067" y="118285"/>
                  </a:lnTo>
                  <a:lnTo>
                    <a:pt x="2433067" y="947196"/>
                  </a:lnTo>
                  <a:lnTo>
                    <a:pt x="2423667" y="994312"/>
                  </a:lnTo>
                  <a:lnTo>
                    <a:pt x="2398115" y="1032650"/>
                  </a:lnTo>
                  <a:lnTo>
                    <a:pt x="2372765" y="104996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3730" y="843633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543" y="218864"/>
                  </a:moveTo>
                  <a:lnTo>
                    <a:pt x="0" y="218864"/>
                  </a:lnTo>
                  <a:lnTo>
                    <a:pt x="0" y="109340"/>
                  </a:lnTo>
                  <a:lnTo>
                    <a:pt x="8677" y="66843"/>
                  </a:lnTo>
                  <a:lnTo>
                    <a:pt x="32449" y="32081"/>
                  </a:lnTo>
                  <a:lnTo>
                    <a:pt x="67927" y="8613"/>
                  </a:lnTo>
                  <a:lnTo>
                    <a:pt x="111723" y="0"/>
                  </a:lnTo>
                  <a:lnTo>
                    <a:pt x="2305828" y="0"/>
                  </a:lnTo>
                  <a:lnTo>
                    <a:pt x="2348463" y="8613"/>
                  </a:lnTo>
                  <a:lnTo>
                    <a:pt x="2383346" y="32081"/>
                  </a:lnTo>
                  <a:lnTo>
                    <a:pt x="2406898" y="66843"/>
                  </a:lnTo>
                  <a:lnTo>
                    <a:pt x="2415543" y="109340"/>
                  </a:lnTo>
                  <a:lnTo>
                    <a:pt x="2415543" y="218864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64970" y="834688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7" y="236752"/>
                  </a:moveTo>
                  <a:lnTo>
                    <a:pt x="0" y="236752"/>
                  </a:lnTo>
                  <a:lnTo>
                    <a:pt x="0" y="118285"/>
                  </a:lnTo>
                  <a:lnTo>
                    <a:pt x="9403" y="72465"/>
                  </a:lnTo>
                  <a:lnTo>
                    <a:pt x="35115" y="34842"/>
                  </a:lnTo>
                  <a:lnTo>
                    <a:pt x="73389" y="9369"/>
                  </a:lnTo>
                  <a:lnTo>
                    <a:pt x="120476" y="0"/>
                  </a:lnTo>
                  <a:lnTo>
                    <a:pt x="2314423" y="0"/>
                  </a:lnTo>
                  <a:lnTo>
                    <a:pt x="2360377" y="9369"/>
                  </a:lnTo>
                  <a:lnTo>
                    <a:pt x="2369484" y="15516"/>
                  </a:lnTo>
                  <a:lnTo>
                    <a:pt x="120476" y="15516"/>
                  </a:lnTo>
                  <a:lnTo>
                    <a:pt x="79929" y="23719"/>
                  </a:lnTo>
                  <a:lnTo>
                    <a:pt x="47323" y="45954"/>
                  </a:lnTo>
                  <a:lnTo>
                    <a:pt x="25601" y="78662"/>
                  </a:lnTo>
                  <a:lnTo>
                    <a:pt x="17706" y="118285"/>
                  </a:lnTo>
                  <a:lnTo>
                    <a:pt x="17706" y="221054"/>
                  </a:lnTo>
                  <a:lnTo>
                    <a:pt x="2433067" y="221054"/>
                  </a:lnTo>
                  <a:lnTo>
                    <a:pt x="2433067" y="236752"/>
                  </a:lnTo>
                  <a:close/>
                </a:path>
                <a:path w="2433320" h="236855">
                  <a:moveTo>
                    <a:pt x="2433067" y="221054"/>
                  </a:moveTo>
                  <a:lnTo>
                    <a:pt x="2415185" y="221054"/>
                  </a:lnTo>
                  <a:lnTo>
                    <a:pt x="2415185" y="118285"/>
                  </a:lnTo>
                  <a:lnTo>
                    <a:pt x="2407321" y="78662"/>
                  </a:lnTo>
                  <a:lnTo>
                    <a:pt x="2385816" y="45954"/>
                  </a:lnTo>
                  <a:lnTo>
                    <a:pt x="2353806" y="23719"/>
                  </a:lnTo>
                  <a:lnTo>
                    <a:pt x="2314423" y="15516"/>
                  </a:lnTo>
                  <a:lnTo>
                    <a:pt x="2369484" y="15516"/>
                  </a:lnTo>
                  <a:lnTo>
                    <a:pt x="2398115" y="34842"/>
                  </a:lnTo>
                  <a:lnTo>
                    <a:pt x="2423667" y="72465"/>
                  </a:lnTo>
                  <a:lnTo>
                    <a:pt x="2433067" y="118285"/>
                  </a:lnTo>
                  <a:lnTo>
                    <a:pt x="2433067" y="22105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92784" y="1028912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30">
                  <a:moveTo>
                    <a:pt x="2303462" y="1052338"/>
                  </a:moveTo>
                  <a:lnTo>
                    <a:pt x="109524" y="1052338"/>
                  </a:lnTo>
                  <a:lnTo>
                    <a:pt x="66921" y="1043688"/>
                  </a:lnTo>
                  <a:lnTo>
                    <a:pt x="32104" y="1019963"/>
                  </a:lnTo>
                  <a:lnTo>
                    <a:pt x="8616" y="984497"/>
                  </a:lnTo>
                  <a:lnTo>
                    <a:pt x="0" y="940629"/>
                  </a:lnTo>
                  <a:lnTo>
                    <a:pt x="0" y="111714"/>
                  </a:lnTo>
                  <a:lnTo>
                    <a:pt x="8616" y="67844"/>
                  </a:lnTo>
                  <a:lnTo>
                    <a:pt x="32104" y="32378"/>
                  </a:lnTo>
                  <a:lnTo>
                    <a:pt x="66921" y="8650"/>
                  </a:lnTo>
                  <a:lnTo>
                    <a:pt x="109524" y="0"/>
                  </a:lnTo>
                  <a:lnTo>
                    <a:pt x="2303462" y="0"/>
                  </a:lnTo>
                  <a:lnTo>
                    <a:pt x="2347333" y="8650"/>
                  </a:lnTo>
                  <a:lnTo>
                    <a:pt x="2382802" y="32378"/>
                  </a:lnTo>
                  <a:lnTo>
                    <a:pt x="2406532" y="67844"/>
                  </a:lnTo>
                  <a:lnTo>
                    <a:pt x="2415184" y="111714"/>
                  </a:lnTo>
                  <a:lnTo>
                    <a:pt x="2415184" y="940629"/>
                  </a:lnTo>
                  <a:lnTo>
                    <a:pt x="2406532" y="984497"/>
                  </a:lnTo>
                  <a:lnTo>
                    <a:pt x="2382802" y="1019963"/>
                  </a:lnTo>
                  <a:lnTo>
                    <a:pt x="2347333" y="1043688"/>
                  </a:lnTo>
                  <a:lnTo>
                    <a:pt x="2303462" y="1052338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83839" y="1022341"/>
              <a:ext cx="2433320" cy="1065530"/>
            </a:xfrm>
            <a:custGeom>
              <a:avLst/>
              <a:gdLst/>
              <a:ahLst/>
              <a:cxnLst/>
              <a:rect l="l" t="t" r="r" b="b"/>
              <a:pathLst>
                <a:path w="2433320" h="1065530">
                  <a:moveTo>
                    <a:pt x="2312407" y="1065475"/>
                  </a:moveTo>
                  <a:lnTo>
                    <a:pt x="118469" y="1065475"/>
                  </a:lnTo>
                  <a:lnTo>
                    <a:pt x="72620" y="1056415"/>
                  </a:lnTo>
                  <a:lnTo>
                    <a:pt x="34934" y="1031460"/>
                  </a:lnTo>
                  <a:lnTo>
                    <a:pt x="9398" y="993943"/>
                  </a:lnTo>
                  <a:lnTo>
                    <a:pt x="0" y="947200"/>
                  </a:lnTo>
                  <a:lnTo>
                    <a:pt x="0" y="118285"/>
                  </a:lnTo>
                  <a:lnTo>
                    <a:pt x="9398" y="71541"/>
                  </a:lnTo>
                  <a:lnTo>
                    <a:pt x="34934" y="34020"/>
                  </a:lnTo>
                  <a:lnTo>
                    <a:pt x="72620" y="9061"/>
                  </a:lnTo>
                  <a:lnTo>
                    <a:pt x="118469" y="0"/>
                  </a:lnTo>
                  <a:lnTo>
                    <a:pt x="2312407" y="0"/>
                  </a:lnTo>
                  <a:lnTo>
                    <a:pt x="2359523" y="9061"/>
                  </a:lnTo>
                  <a:lnTo>
                    <a:pt x="2369436" y="15515"/>
                  </a:lnTo>
                  <a:lnTo>
                    <a:pt x="118469" y="15515"/>
                  </a:lnTo>
                  <a:lnTo>
                    <a:pt x="79188" y="23744"/>
                  </a:lnTo>
                  <a:lnTo>
                    <a:pt x="47232" y="46022"/>
                  </a:lnTo>
                  <a:lnTo>
                    <a:pt x="25749" y="78739"/>
                  </a:lnTo>
                  <a:lnTo>
                    <a:pt x="17889" y="118285"/>
                  </a:lnTo>
                  <a:lnTo>
                    <a:pt x="17889" y="947200"/>
                  </a:lnTo>
                  <a:lnTo>
                    <a:pt x="25749" y="986821"/>
                  </a:lnTo>
                  <a:lnTo>
                    <a:pt x="47232" y="1019529"/>
                  </a:lnTo>
                  <a:lnTo>
                    <a:pt x="79188" y="1041765"/>
                  </a:lnTo>
                  <a:lnTo>
                    <a:pt x="118469" y="1049968"/>
                  </a:lnTo>
                  <a:lnTo>
                    <a:pt x="2369427" y="1049968"/>
                  </a:lnTo>
                  <a:lnTo>
                    <a:pt x="2359523" y="1056415"/>
                  </a:lnTo>
                  <a:lnTo>
                    <a:pt x="2312407" y="1065475"/>
                  </a:lnTo>
                  <a:close/>
                </a:path>
                <a:path w="2433320" h="1065530">
                  <a:moveTo>
                    <a:pt x="2369427" y="1049968"/>
                  </a:moveTo>
                  <a:lnTo>
                    <a:pt x="2312407" y="1049968"/>
                  </a:lnTo>
                  <a:lnTo>
                    <a:pt x="2352955" y="1041765"/>
                  </a:lnTo>
                  <a:lnTo>
                    <a:pt x="2385560" y="1019529"/>
                  </a:lnTo>
                  <a:lnTo>
                    <a:pt x="2407281" y="986821"/>
                  </a:lnTo>
                  <a:lnTo>
                    <a:pt x="2415175" y="947200"/>
                  </a:lnTo>
                  <a:lnTo>
                    <a:pt x="2415175" y="118285"/>
                  </a:lnTo>
                  <a:lnTo>
                    <a:pt x="2407281" y="78739"/>
                  </a:lnTo>
                  <a:lnTo>
                    <a:pt x="2385560" y="46022"/>
                  </a:lnTo>
                  <a:lnTo>
                    <a:pt x="2352955" y="23744"/>
                  </a:lnTo>
                  <a:lnTo>
                    <a:pt x="2312407" y="15515"/>
                  </a:lnTo>
                  <a:lnTo>
                    <a:pt x="2369436" y="15515"/>
                  </a:lnTo>
                  <a:lnTo>
                    <a:pt x="2397860" y="34020"/>
                  </a:lnTo>
                  <a:lnTo>
                    <a:pt x="2423637" y="71541"/>
                  </a:lnTo>
                  <a:lnTo>
                    <a:pt x="2433069" y="118285"/>
                  </a:lnTo>
                  <a:lnTo>
                    <a:pt x="2433069" y="947200"/>
                  </a:lnTo>
                  <a:lnTo>
                    <a:pt x="2423637" y="993943"/>
                  </a:lnTo>
                  <a:lnTo>
                    <a:pt x="2397860" y="1031460"/>
                  </a:lnTo>
                  <a:lnTo>
                    <a:pt x="2369427" y="104996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92784" y="1028912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5">
                  <a:moveTo>
                    <a:pt x="2415184" y="221236"/>
                  </a:moveTo>
                  <a:lnTo>
                    <a:pt x="0" y="221236"/>
                  </a:lnTo>
                  <a:lnTo>
                    <a:pt x="0" y="111714"/>
                  </a:lnTo>
                  <a:lnTo>
                    <a:pt x="8616" y="67844"/>
                  </a:lnTo>
                  <a:lnTo>
                    <a:pt x="32104" y="32378"/>
                  </a:lnTo>
                  <a:lnTo>
                    <a:pt x="66921" y="8650"/>
                  </a:lnTo>
                  <a:lnTo>
                    <a:pt x="109524" y="0"/>
                  </a:lnTo>
                  <a:lnTo>
                    <a:pt x="2303462" y="0"/>
                  </a:lnTo>
                  <a:lnTo>
                    <a:pt x="2347333" y="8650"/>
                  </a:lnTo>
                  <a:lnTo>
                    <a:pt x="2382802" y="32378"/>
                  </a:lnTo>
                  <a:lnTo>
                    <a:pt x="2406532" y="67844"/>
                  </a:lnTo>
                  <a:lnTo>
                    <a:pt x="2415184" y="111714"/>
                  </a:lnTo>
                  <a:lnTo>
                    <a:pt x="2415184" y="221236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83839" y="1022341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9" y="236752"/>
                  </a:moveTo>
                  <a:lnTo>
                    <a:pt x="0" y="236752"/>
                  </a:lnTo>
                  <a:lnTo>
                    <a:pt x="0" y="118283"/>
                  </a:lnTo>
                  <a:lnTo>
                    <a:pt x="9398" y="71540"/>
                  </a:lnTo>
                  <a:lnTo>
                    <a:pt x="34934" y="34020"/>
                  </a:lnTo>
                  <a:lnTo>
                    <a:pt x="72620" y="9061"/>
                  </a:lnTo>
                  <a:lnTo>
                    <a:pt x="118469" y="0"/>
                  </a:lnTo>
                  <a:lnTo>
                    <a:pt x="2312407" y="0"/>
                  </a:lnTo>
                  <a:lnTo>
                    <a:pt x="2359523" y="9061"/>
                  </a:lnTo>
                  <a:lnTo>
                    <a:pt x="2369437" y="15515"/>
                  </a:lnTo>
                  <a:lnTo>
                    <a:pt x="118469" y="15515"/>
                  </a:lnTo>
                  <a:lnTo>
                    <a:pt x="79188" y="23744"/>
                  </a:lnTo>
                  <a:lnTo>
                    <a:pt x="47232" y="46022"/>
                  </a:lnTo>
                  <a:lnTo>
                    <a:pt x="25749" y="78739"/>
                  </a:lnTo>
                  <a:lnTo>
                    <a:pt x="17889" y="118283"/>
                  </a:lnTo>
                  <a:lnTo>
                    <a:pt x="17889" y="218862"/>
                  </a:lnTo>
                  <a:lnTo>
                    <a:pt x="2433069" y="218862"/>
                  </a:lnTo>
                  <a:lnTo>
                    <a:pt x="2433069" y="236752"/>
                  </a:lnTo>
                  <a:close/>
                </a:path>
                <a:path w="2433320" h="236855">
                  <a:moveTo>
                    <a:pt x="2433069" y="218862"/>
                  </a:moveTo>
                  <a:lnTo>
                    <a:pt x="2415175" y="218862"/>
                  </a:lnTo>
                  <a:lnTo>
                    <a:pt x="2415175" y="118283"/>
                  </a:lnTo>
                  <a:lnTo>
                    <a:pt x="2407281" y="78739"/>
                  </a:lnTo>
                  <a:lnTo>
                    <a:pt x="2385560" y="46022"/>
                  </a:lnTo>
                  <a:lnTo>
                    <a:pt x="2352955" y="23744"/>
                  </a:lnTo>
                  <a:lnTo>
                    <a:pt x="2312407" y="15515"/>
                  </a:lnTo>
                  <a:lnTo>
                    <a:pt x="2369437" y="15515"/>
                  </a:lnTo>
                  <a:lnTo>
                    <a:pt x="2397860" y="34020"/>
                  </a:lnTo>
                  <a:lnTo>
                    <a:pt x="2423637" y="71540"/>
                  </a:lnTo>
                  <a:lnTo>
                    <a:pt x="2433069" y="118283"/>
                  </a:lnTo>
                  <a:lnTo>
                    <a:pt x="2433069" y="21886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27000" y="1180790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30">
                  <a:moveTo>
                    <a:pt x="2303459" y="1052517"/>
                  </a:moveTo>
                  <a:lnTo>
                    <a:pt x="111723" y="1052517"/>
                  </a:lnTo>
                  <a:lnTo>
                    <a:pt x="67850" y="1043533"/>
                  </a:lnTo>
                  <a:lnTo>
                    <a:pt x="32380" y="1019251"/>
                  </a:lnTo>
                  <a:lnTo>
                    <a:pt x="8651" y="983675"/>
                  </a:lnTo>
                  <a:lnTo>
                    <a:pt x="0" y="940808"/>
                  </a:lnTo>
                  <a:lnTo>
                    <a:pt x="0" y="111714"/>
                  </a:lnTo>
                  <a:lnTo>
                    <a:pt x="8651" y="67922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9" y="0"/>
                  </a:lnTo>
                  <a:lnTo>
                    <a:pt x="2347330" y="8676"/>
                  </a:lnTo>
                  <a:lnTo>
                    <a:pt x="2382800" y="32446"/>
                  </a:lnTo>
                  <a:lnTo>
                    <a:pt x="2406529" y="67922"/>
                  </a:lnTo>
                  <a:lnTo>
                    <a:pt x="2415181" y="111714"/>
                  </a:lnTo>
                  <a:lnTo>
                    <a:pt x="2415181" y="940808"/>
                  </a:lnTo>
                  <a:lnTo>
                    <a:pt x="2406529" y="983675"/>
                  </a:lnTo>
                  <a:lnTo>
                    <a:pt x="2382800" y="1019251"/>
                  </a:lnTo>
                  <a:lnTo>
                    <a:pt x="2347330" y="1043533"/>
                  </a:lnTo>
                  <a:lnTo>
                    <a:pt x="2303459" y="1052517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8057" y="1171846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25" y="1068039"/>
                  </a:moveTo>
                  <a:lnTo>
                    <a:pt x="120658" y="1068039"/>
                  </a:lnTo>
                  <a:lnTo>
                    <a:pt x="73543" y="1058643"/>
                  </a:lnTo>
                  <a:lnTo>
                    <a:pt x="35207" y="1033127"/>
                  </a:lnTo>
                  <a:lnTo>
                    <a:pt x="9432" y="995494"/>
                  </a:lnTo>
                  <a:lnTo>
                    <a:pt x="0" y="949751"/>
                  </a:lnTo>
                  <a:lnTo>
                    <a:pt x="0" y="120657"/>
                  </a:lnTo>
                  <a:lnTo>
                    <a:pt x="9432" y="73542"/>
                  </a:lnTo>
                  <a:lnTo>
                    <a:pt x="35207" y="35207"/>
                  </a:lnTo>
                  <a:lnTo>
                    <a:pt x="73543" y="9432"/>
                  </a:lnTo>
                  <a:lnTo>
                    <a:pt x="120658" y="0"/>
                  </a:lnTo>
                  <a:lnTo>
                    <a:pt x="2312225" y="0"/>
                  </a:lnTo>
                  <a:lnTo>
                    <a:pt x="2359341" y="9432"/>
                  </a:lnTo>
                  <a:lnTo>
                    <a:pt x="2371920" y="17889"/>
                  </a:lnTo>
                  <a:lnTo>
                    <a:pt x="120658" y="17889"/>
                  </a:lnTo>
                  <a:lnTo>
                    <a:pt x="80112" y="25783"/>
                  </a:lnTo>
                  <a:lnTo>
                    <a:pt x="47506" y="47505"/>
                  </a:lnTo>
                  <a:lnTo>
                    <a:pt x="25783" y="80111"/>
                  </a:lnTo>
                  <a:lnTo>
                    <a:pt x="17889" y="120657"/>
                  </a:lnTo>
                  <a:lnTo>
                    <a:pt x="17889" y="949751"/>
                  </a:lnTo>
                  <a:lnTo>
                    <a:pt x="25783" y="989297"/>
                  </a:lnTo>
                  <a:lnTo>
                    <a:pt x="47506" y="1022014"/>
                  </a:lnTo>
                  <a:lnTo>
                    <a:pt x="80112" y="1044292"/>
                  </a:lnTo>
                  <a:lnTo>
                    <a:pt x="120658" y="1052520"/>
                  </a:lnTo>
                  <a:lnTo>
                    <a:pt x="2368542" y="1052520"/>
                  </a:lnTo>
                  <a:lnTo>
                    <a:pt x="2359341" y="1058643"/>
                  </a:lnTo>
                  <a:lnTo>
                    <a:pt x="2312225" y="1068039"/>
                  </a:lnTo>
                  <a:close/>
                </a:path>
                <a:path w="2433320" h="1068070">
                  <a:moveTo>
                    <a:pt x="2368542" y="1052520"/>
                  </a:moveTo>
                  <a:lnTo>
                    <a:pt x="2312225" y="1052520"/>
                  </a:lnTo>
                  <a:lnTo>
                    <a:pt x="2352773" y="1044292"/>
                  </a:lnTo>
                  <a:lnTo>
                    <a:pt x="2385379" y="1022014"/>
                  </a:lnTo>
                  <a:lnTo>
                    <a:pt x="2407099" y="989297"/>
                  </a:lnTo>
                  <a:lnTo>
                    <a:pt x="2414993" y="949751"/>
                  </a:lnTo>
                  <a:lnTo>
                    <a:pt x="2414993" y="120657"/>
                  </a:lnTo>
                  <a:lnTo>
                    <a:pt x="2407099" y="80111"/>
                  </a:lnTo>
                  <a:lnTo>
                    <a:pt x="2385379" y="47505"/>
                  </a:lnTo>
                  <a:lnTo>
                    <a:pt x="2352773" y="25783"/>
                  </a:lnTo>
                  <a:lnTo>
                    <a:pt x="2312225" y="17889"/>
                  </a:lnTo>
                  <a:lnTo>
                    <a:pt x="2371920" y="17889"/>
                  </a:lnTo>
                  <a:lnTo>
                    <a:pt x="2397679" y="35207"/>
                  </a:lnTo>
                  <a:lnTo>
                    <a:pt x="2423455" y="73542"/>
                  </a:lnTo>
                  <a:lnTo>
                    <a:pt x="2432888" y="120657"/>
                  </a:lnTo>
                  <a:lnTo>
                    <a:pt x="2432888" y="949751"/>
                  </a:lnTo>
                  <a:lnTo>
                    <a:pt x="2423455" y="995494"/>
                  </a:lnTo>
                  <a:lnTo>
                    <a:pt x="2397679" y="1033127"/>
                  </a:lnTo>
                  <a:lnTo>
                    <a:pt x="2368542" y="105252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7000" y="1180790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5">
                  <a:moveTo>
                    <a:pt x="2415181" y="221239"/>
                  </a:moveTo>
                  <a:lnTo>
                    <a:pt x="0" y="221239"/>
                  </a:lnTo>
                  <a:lnTo>
                    <a:pt x="0" y="111714"/>
                  </a:lnTo>
                  <a:lnTo>
                    <a:pt x="8651" y="67922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9" y="0"/>
                  </a:lnTo>
                  <a:lnTo>
                    <a:pt x="2347330" y="8676"/>
                  </a:lnTo>
                  <a:lnTo>
                    <a:pt x="2382800" y="32446"/>
                  </a:lnTo>
                  <a:lnTo>
                    <a:pt x="2406529" y="67922"/>
                  </a:lnTo>
                  <a:lnTo>
                    <a:pt x="2415181" y="111714"/>
                  </a:lnTo>
                  <a:lnTo>
                    <a:pt x="2415181" y="221239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8057" y="1171846"/>
              <a:ext cx="2433320" cy="239395"/>
            </a:xfrm>
            <a:custGeom>
              <a:avLst/>
              <a:gdLst/>
              <a:ahLst/>
              <a:cxnLst/>
              <a:rect l="l" t="t" r="r" b="b"/>
              <a:pathLst>
                <a:path w="2433320" h="239394">
                  <a:moveTo>
                    <a:pt x="2432888" y="239123"/>
                  </a:moveTo>
                  <a:lnTo>
                    <a:pt x="0" y="239123"/>
                  </a:lnTo>
                  <a:lnTo>
                    <a:pt x="0" y="120657"/>
                  </a:lnTo>
                  <a:lnTo>
                    <a:pt x="9432" y="73542"/>
                  </a:lnTo>
                  <a:lnTo>
                    <a:pt x="35207" y="35207"/>
                  </a:lnTo>
                  <a:lnTo>
                    <a:pt x="73543" y="9432"/>
                  </a:lnTo>
                  <a:lnTo>
                    <a:pt x="120658" y="0"/>
                  </a:lnTo>
                  <a:lnTo>
                    <a:pt x="2312225" y="0"/>
                  </a:lnTo>
                  <a:lnTo>
                    <a:pt x="2359341" y="9432"/>
                  </a:lnTo>
                  <a:lnTo>
                    <a:pt x="2371918" y="17887"/>
                  </a:lnTo>
                  <a:lnTo>
                    <a:pt x="120658" y="17887"/>
                  </a:lnTo>
                  <a:lnTo>
                    <a:pt x="80112" y="25782"/>
                  </a:lnTo>
                  <a:lnTo>
                    <a:pt x="47506" y="47505"/>
                  </a:lnTo>
                  <a:lnTo>
                    <a:pt x="25783" y="80111"/>
                  </a:lnTo>
                  <a:lnTo>
                    <a:pt x="17889" y="120657"/>
                  </a:lnTo>
                  <a:lnTo>
                    <a:pt x="17889" y="221419"/>
                  </a:lnTo>
                  <a:lnTo>
                    <a:pt x="2432888" y="221419"/>
                  </a:lnTo>
                  <a:lnTo>
                    <a:pt x="2432888" y="239123"/>
                  </a:lnTo>
                  <a:close/>
                </a:path>
                <a:path w="2433320" h="239394">
                  <a:moveTo>
                    <a:pt x="2432888" y="221419"/>
                  </a:moveTo>
                  <a:lnTo>
                    <a:pt x="2414993" y="221419"/>
                  </a:lnTo>
                  <a:lnTo>
                    <a:pt x="2414993" y="120657"/>
                  </a:lnTo>
                  <a:lnTo>
                    <a:pt x="2407099" y="80111"/>
                  </a:lnTo>
                  <a:lnTo>
                    <a:pt x="2385379" y="47505"/>
                  </a:lnTo>
                  <a:lnTo>
                    <a:pt x="2352773" y="25782"/>
                  </a:lnTo>
                  <a:lnTo>
                    <a:pt x="2312225" y="17887"/>
                  </a:lnTo>
                  <a:lnTo>
                    <a:pt x="2371918" y="17887"/>
                  </a:lnTo>
                  <a:lnTo>
                    <a:pt x="2397679" y="35207"/>
                  </a:lnTo>
                  <a:lnTo>
                    <a:pt x="2423455" y="73542"/>
                  </a:lnTo>
                  <a:lnTo>
                    <a:pt x="2432888" y="120657"/>
                  </a:lnTo>
                  <a:lnTo>
                    <a:pt x="2432888" y="22141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9345" y="1326095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30">
                  <a:moveTo>
                    <a:pt x="2303459" y="1052334"/>
                  </a:moveTo>
                  <a:lnTo>
                    <a:pt x="109349" y="1052334"/>
                  </a:lnTo>
                  <a:lnTo>
                    <a:pt x="66848" y="1043375"/>
                  </a:lnTo>
                  <a:lnTo>
                    <a:pt x="32083" y="1019135"/>
                  </a:lnTo>
                  <a:lnTo>
                    <a:pt x="8614" y="983567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9" y="0"/>
                  </a:lnTo>
                  <a:lnTo>
                    <a:pt x="2346408" y="8676"/>
                  </a:lnTo>
                  <a:lnTo>
                    <a:pt x="2381980" y="32446"/>
                  </a:lnTo>
                  <a:lnTo>
                    <a:pt x="2406222" y="67920"/>
                  </a:lnTo>
                  <a:lnTo>
                    <a:pt x="2415181" y="111709"/>
                  </a:lnTo>
                  <a:lnTo>
                    <a:pt x="2415181" y="940625"/>
                  </a:lnTo>
                  <a:lnTo>
                    <a:pt x="2406222" y="983567"/>
                  </a:lnTo>
                  <a:lnTo>
                    <a:pt x="2381980" y="1019135"/>
                  </a:lnTo>
                  <a:lnTo>
                    <a:pt x="2346408" y="1043375"/>
                  </a:lnTo>
                  <a:lnTo>
                    <a:pt x="2303459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0401" y="1317155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80" h="1068070">
                  <a:moveTo>
                    <a:pt x="2312226" y="1068031"/>
                  </a:moveTo>
                  <a:lnTo>
                    <a:pt x="118286" y="1068031"/>
                  </a:lnTo>
                  <a:lnTo>
                    <a:pt x="72543" y="1058633"/>
                  </a:lnTo>
                  <a:lnTo>
                    <a:pt x="34911" y="1033097"/>
                  </a:lnTo>
                  <a:lnTo>
                    <a:pt x="9395" y="995412"/>
                  </a:lnTo>
                  <a:lnTo>
                    <a:pt x="0" y="949566"/>
                  </a:lnTo>
                  <a:lnTo>
                    <a:pt x="0" y="120650"/>
                  </a:lnTo>
                  <a:lnTo>
                    <a:pt x="9395" y="73535"/>
                  </a:lnTo>
                  <a:lnTo>
                    <a:pt x="34911" y="35202"/>
                  </a:lnTo>
                  <a:lnTo>
                    <a:pt x="72543" y="9430"/>
                  </a:lnTo>
                  <a:lnTo>
                    <a:pt x="118286" y="0"/>
                  </a:lnTo>
                  <a:lnTo>
                    <a:pt x="2312226" y="0"/>
                  </a:lnTo>
                  <a:lnTo>
                    <a:pt x="2358152" y="9430"/>
                  </a:lnTo>
                  <a:lnTo>
                    <a:pt x="2370507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949566"/>
                  </a:lnTo>
                  <a:lnTo>
                    <a:pt x="23745" y="989187"/>
                  </a:lnTo>
                  <a:lnTo>
                    <a:pt x="46023" y="1021895"/>
                  </a:lnTo>
                  <a:lnTo>
                    <a:pt x="78740" y="1044131"/>
                  </a:lnTo>
                  <a:lnTo>
                    <a:pt x="118286" y="1052334"/>
                  </a:lnTo>
                  <a:lnTo>
                    <a:pt x="2367446" y="1052334"/>
                  </a:lnTo>
                  <a:lnTo>
                    <a:pt x="2358152" y="1058633"/>
                  </a:lnTo>
                  <a:lnTo>
                    <a:pt x="2312226" y="1068031"/>
                  </a:lnTo>
                  <a:close/>
                </a:path>
                <a:path w="2430780" h="1068070">
                  <a:moveTo>
                    <a:pt x="2367446" y="1052334"/>
                  </a:moveTo>
                  <a:lnTo>
                    <a:pt x="2312226" y="1052334"/>
                  </a:lnTo>
                  <a:lnTo>
                    <a:pt x="2351928" y="1044131"/>
                  </a:lnTo>
                  <a:lnTo>
                    <a:pt x="2384627" y="1021895"/>
                  </a:lnTo>
                  <a:lnTo>
                    <a:pt x="2406818" y="989187"/>
                  </a:lnTo>
                  <a:lnTo>
                    <a:pt x="2414995" y="949566"/>
                  </a:lnTo>
                  <a:lnTo>
                    <a:pt x="2414995" y="120650"/>
                  </a:lnTo>
                  <a:lnTo>
                    <a:pt x="2406818" y="80107"/>
                  </a:lnTo>
                  <a:lnTo>
                    <a:pt x="2384627" y="47501"/>
                  </a:lnTo>
                  <a:lnTo>
                    <a:pt x="2351928" y="25777"/>
                  </a:lnTo>
                  <a:lnTo>
                    <a:pt x="2312226" y="17881"/>
                  </a:lnTo>
                  <a:lnTo>
                    <a:pt x="2370507" y="17881"/>
                  </a:lnTo>
                  <a:lnTo>
                    <a:pt x="2395829" y="35202"/>
                  </a:lnTo>
                  <a:lnTo>
                    <a:pt x="2421320" y="73535"/>
                  </a:lnTo>
                  <a:lnTo>
                    <a:pt x="2430692" y="120650"/>
                  </a:lnTo>
                  <a:lnTo>
                    <a:pt x="2430692" y="949566"/>
                  </a:lnTo>
                  <a:lnTo>
                    <a:pt x="2421320" y="995412"/>
                  </a:lnTo>
                  <a:lnTo>
                    <a:pt x="2395829" y="1033097"/>
                  </a:lnTo>
                  <a:lnTo>
                    <a:pt x="2367446" y="10523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9345" y="1326095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5">
                  <a:moveTo>
                    <a:pt x="2415181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9" y="0"/>
                  </a:lnTo>
                  <a:lnTo>
                    <a:pt x="2346408" y="8676"/>
                  </a:lnTo>
                  <a:lnTo>
                    <a:pt x="2381980" y="32446"/>
                  </a:lnTo>
                  <a:lnTo>
                    <a:pt x="2406222" y="67920"/>
                  </a:lnTo>
                  <a:lnTo>
                    <a:pt x="2415181" y="111709"/>
                  </a:lnTo>
                  <a:lnTo>
                    <a:pt x="2415181" y="221233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0401" y="1317155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80" h="237490">
                  <a:moveTo>
                    <a:pt x="2430692" y="236931"/>
                  </a:moveTo>
                  <a:lnTo>
                    <a:pt x="0" y="236931"/>
                  </a:lnTo>
                  <a:lnTo>
                    <a:pt x="0" y="120650"/>
                  </a:lnTo>
                  <a:lnTo>
                    <a:pt x="9395" y="73535"/>
                  </a:lnTo>
                  <a:lnTo>
                    <a:pt x="34911" y="35202"/>
                  </a:lnTo>
                  <a:lnTo>
                    <a:pt x="72543" y="9430"/>
                  </a:lnTo>
                  <a:lnTo>
                    <a:pt x="118286" y="0"/>
                  </a:lnTo>
                  <a:lnTo>
                    <a:pt x="2312226" y="0"/>
                  </a:lnTo>
                  <a:lnTo>
                    <a:pt x="2358152" y="9430"/>
                  </a:lnTo>
                  <a:lnTo>
                    <a:pt x="2370507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221234"/>
                  </a:lnTo>
                  <a:lnTo>
                    <a:pt x="2430692" y="221234"/>
                  </a:lnTo>
                  <a:lnTo>
                    <a:pt x="2430692" y="236931"/>
                  </a:lnTo>
                  <a:close/>
                </a:path>
                <a:path w="2430780" h="237490">
                  <a:moveTo>
                    <a:pt x="2430692" y="221234"/>
                  </a:moveTo>
                  <a:lnTo>
                    <a:pt x="2414995" y="221234"/>
                  </a:lnTo>
                  <a:lnTo>
                    <a:pt x="2414995" y="120650"/>
                  </a:lnTo>
                  <a:lnTo>
                    <a:pt x="2406818" y="80107"/>
                  </a:lnTo>
                  <a:lnTo>
                    <a:pt x="2384627" y="47501"/>
                  </a:lnTo>
                  <a:lnTo>
                    <a:pt x="2351928" y="25777"/>
                  </a:lnTo>
                  <a:lnTo>
                    <a:pt x="2312226" y="17881"/>
                  </a:lnTo>
                  <a:lnTo>
                    <a:pt x="2370507" y="17881"/>
                  </a:lnTo>
                  <a:lnTo>
                    <a:pt x="2395829" y="35202"/>
                  </a:lnTo>
                  <a:lnTo>
                    <a:pt x="2421320" y="73535"/>
                  </a:lnTo>
                  <a:lnTo>
                    <a:pt x="2430692" y="120650"/>
                  </a:lnTo>
                  <a:lnTo>
                    <a:pt x="2430692" y="2212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2745" y="1511554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30">
                  <a:moveTo>
                    <a:pt x="2303285" y="1052347"/>
                  </a:moveTo>
                  <a:lnTo>
                    <a:pt x="111714" y="1052347"/>
                  </a:lnTo>
                  <a:lnTo>
                    <a:pt x="67844" y="1043695"/>
                  </a:lnTo>
                  <a:lnTo>
                    <a:pt x="32378" y="1019965"/>
                  </a:lnTo>
                  <a:lnTo>
                    <a:pt x="8650" y="984496"/>
                  </a:lnTo>
                  <a:lnTo>
                    <a:pt x="0" y="940625"/>
                  </a:lnTo>
                  <a:lnTo>
                    <a:pt x="0" y="111721"/>
                  </a:lnTo>
                  <a:lnTo>
                    <a:pt x="8650" y="68853"/>
                  </a:lnTo>
                  <a:lnTo>
                    <a:pt x="32378" y="33272"/>
                  </a:lnTo>
                  <a:lnTo>
                    <a:pt x="67844" y="8985"/>
                  </a:lnTo>
                  <a:lnTo>
                    <a:pt x="111714" y="0"/>
                  </a:lnTo>
                  <a:lnTo>
                    <a:pt x="2303285" y="0"/>
                  </a:lnTo>
                  <a:lnTo>
                    <a:pt x="2347154" y="8985"/>
                  </a:lnTo>
                  <a:lnTo>
                    <a:pt x="2382619" y="33272"/>
                  </a:lnTo>
                  <a:lnTo>
                    <a:pt x="2406345" y="68853"/>
                  </a:lnTo>
                  <a:lnTo>
                    <a:pt x="2414995" y="111721"/>
                  </a:lnTo>
                  <a:lnTo>
                    <a:pt x="2414995" y="940625"/>
                  </a:lnTo>
                  <a:lnTo>
                    <a:pt x="2406345" y="984496"/>
                  </a:lnTo>
                  <a:lnTo>
                    <a:pt x="2382619" y="1019965"/>
                  </a:lnTo>
                  <a:lnTo>
                    <a:pt x="2347154" y="1043695"/>
                  </a:lnTo>
                  <a:lnTo>
                    <a:pt x="2303285" y="1052347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3801" y="1504810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30" y="1068031"/>
                  </a:moveTo>
                  <a:lnTo>
                    <a:pt x="120658" y="1068031"/>
                  </a:lnTo>
                  <a:lnTo>
                    <a:pt x="73543" y="1058599"/>
                  </a:lnTo>
                  <a:lnTo>
                    <a:pt x="35207" y="1032822"/>
                  </a:lnTo>
                  <a:lnTo>
                    <a:pt x="9432" y="994485"/>
                  </a:lnTo>
                  <a:lnTo>
                    <a:pt x="0" y="947369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30" y="0"/>
                  </a:lnTo>
                  <a:lnTo>
                    <a:pt x="2359344" y="9089"/>
                  </a:lnTo>
                  <a:lnTo>
                    <a:pt x="2369467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947369"/>
                  </a:lnTo>
                  <a:lnTo>
                    <a:pt x="25783" y="987917"/>
                  </a:lnTo>
                  <a:lnTo>
                    <a:pt x="47506" y="1020522"/>
                  </a:lnTo>
                  <a:lnTo>
                    <a:pt x="80112" y="1042243"/>
                  </a:lnTo>
                  <a:lnTo>
                    <a:pt x="120658" y="1050137"/>
                  </a:lnTo>
                  <a:lnTo>
                    <a:pt x="2371928" y="1050137"/>
                  </a:lnTo>
                  <a:lnTo>
                    <a:pt x="2359344" y="1058599"/>
                  </a:lnTo>
                  <a:lnTo>
                    <a:pt x="2312230" y="1068031"/>
                  </a:lnTo>
                  <a:close/>
                </a:path>
                <a:path w="2433320" h="1068070">
                  <a:moveTo>
                    <a:pt x="2371928" y="1050137"/>
                  </a:moveTo>
                  <a:lnTo>
                    <a:pt x="2312230" y="1050137"/>
                  </a:lnTo>
                  <a:lnTo>
                    <a:pt x="2352773" y="1042243"/>
                  </a:lnTo>
                  <a:lnTo>
                    <a:pt x="2385379" y="1020522"/>
                  </a:lnTo>
                  <a:lnTo>
                    <a:pt x="2407103" y="987917"/>
                  </a:lnTo>
                  <a:lnTo>
                    <a:pt x="2414998" y="947369"/>
                  </a:lnTo>
                  <a:lnTo>
                    <a:pt x="2414998" y="118465"/>
                  </a:lnTo>
                  <a:lnTo>
                    <a:pt x="2407103" y="78844"/>
                  </a:lnTo>
                  <a:lnTo>
                    <a:pt x="2385379" y="46135"/>
                  </a:lnTo>
                  <a:lnTo>
                    <a:pt x="2352773" y="23900"/>
                  </a:lnTo>
                  <a:lnTo>
                    <a:pt x="2312230" y="15697"/>
                  </a:lnTo>
                  <a:lnTo>
                    <a:pt x="2369467" y="15697"/>
                  </a:lnTo>
                  <a:lnTo>
                    <a:pt x="2397677" y="34110"/>
                  </a:lnTo>
                  <a:lnTo>
                    <a:pt x="2423449" y="71692"/>
                  </a:lnTo>
                  <a:lnTo>
                    <a:pt x="2432880" y="118465"/>
                  </a:lnTo>
                  <a:lnTo>
                    <a:pt x="2432880" y="947369"/>
                  </a:lnTo>
                  <a:lnTo>
                    <a:pt x="2423449" y="994485"/>
                  </a:lnTo>
                  <a:lnTo>
                    <a:pt x="2397677" y="1032822"/>
                  </a:lnTo>
                  <a:lnTo>
                    <a:pt x="2371928" y="105013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2745" y="1511554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4995" y="221246"/>
                  </a:moveTo>
                  <a:lnTo>
                    <a:pt x="0" y="221246"/>
                  </a:lnTo>
                  <a:lnTo>
                    <a:pt x="0" y="111721"/>
                  </a:lnTo>
                  <a:lnTo>
                    <a:pt x="8650" y="68853"/>
                  </a:lnTo>
                  <a:lnTo>
                    <a:pt x="32378" y="33272"/>
                  </a:lnTo>
                  <a:lnTo>
                    <a:pt x="67844" y="8985"/>
                  </a:lnTo>
                  <a:lnTo>
                    <a:pt x="111714" y="0"/>
                  </a:lnTo>
                  <a:lnTo>
                    <a:pt x="2303285" y="0"/>
                  </a:lnTo>
                  <a:lnTo>
                    <a:pt x="2347154" y="8985"/>
                  </a:lnTo>
                  <a:lnTo>
                    <a:pt x="2382619" y="33272"/>
                  </a:lnTo>
                  <a:lnTo>
                    <a:pt x="2406345" y="68853"/>
                  </a:lnTo>
                  <a:lnTo>
                    <a:pt x="2414995" y="111721"/>
                  </a:lnTo>
                  <a:lnTo>
                    <a:pt x="2414995" y="221246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3801" y="1504810"/>
              <a:ext cx="2433320" cy="237490"/>
            </a:xfrm>
            <a:custGeom>
              <a:avLst/>
              <a:gdLst/>
              <a:ahLst/>
              <a:cxnLst/>
              <a:rect l="l" t="t" r="r" b="b"/>
              <a:pathLst>
                <a:path w="2433320" h="237489">
                  <a:moveTo>
                    <a:pt x="2432880" y="236931"/>
                  </a:moveTo>
                  <a:lnTo>
                    <a:pt x="0" y="236931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30" y="0"/>
                  </a:lnTo>
                  <a:lnTo>
                    <a:pt x="2359344" y="9089"/>
                  </a:lnTo>
                  <a:lnTo>
                    <a:pt x="2369467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219036"/>
                  </a:lnTo>
                  <a:lnTo>
                    <a:pt x="2432880" y="219036"/>
                  </a:lnTo>
                  <a:lnTo>
                    <a:pt x="2432880" y="236931"/>
                  </a:lnTo>
                  <a:close/>
                </a:path>
                <a:path w="2433320" h="237489">
                  <a:moveTo>
                    <a:pt x="2432880" y="219036"/>
                  </a:moveTo>
                  <a:lnTo>
                    <a:pt x="2414998" y="219036"/>
                  </a:lnTo>
                  <a:lnTo>
                    <a:pt x="2414998" y="118465"/>
                  </a:lnTo>
                  <a:lnTo>
                    <a:pt x="2407103" y="78844"/>
                  </a:lnTo>
                  <a:lnTo>
                    <a:pt x="2385379" y="46135"/>
                  </a:lnTo>
                  <a:lnTo>
                    <a:pt x="2352773" y="23900"/>
                  </a:lnTo>
                  <a:lnTo>
                    <a:pt x="2312230" y="15697"/>
                  </a:lnTo>
                  <a:lnTo>
                    <a:pt x="2369467" y="15697"/>
                  </a:lnTo>
                  <a:lnTo>
                    <a:pt x="2397677" y="34110"/>
                  </a:lnTo>
                  <a:lnTo>
                    <a:pt x="2423449" y="71692"/>
                  </a:lnTo>
                  <a:lnTo>
                    <a:pt x="2432880" y="118465"/>
                  </a:lnTo>
                  <a:lnTo>
                    <a:pt x="2432880" y="21903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22410" y="1696578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Logistical  Regression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95460" y="2245217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Method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25500" y="2705100"/>
            <a:ext cx="3186201" cy="2291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9474" y="365949"/>
          <a:ext cx="9143998" cy="476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19050">
                      <a:solidFill>
                        <a:srgbClr val="99C3C8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  <a:lnB w="9525">
                      <a:solidFill>
                        <a:srgbClr val="E1ED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R w="9525">
                      <a:solidFill>
                        <a:srgbClr val="E1EDED"/>
                      </a:solidFill>
                      <a:prstDash val="solid"/>
                    </a:lnR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DED"/>
                      </a:solidFill>
                      <a:prstDash val="solid"/>
                    </a:lnL>
                    <a:lnT w="9525">
                      <a:solidFill>
                        <a:srgbClr val="E1ED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2762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58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55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11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470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742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38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534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319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278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3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119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515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127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3086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045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100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496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8922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2894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853" y="375499"/>
            <a:ext cx="9525" cy="4768215"/>
          </a:xfrm>
          <a:custGeom>
            <a:avLst/>
            <a:gdLst/>
            <a:ahLst/>
            <a:cxnLst/>
            <a:rect l="l" t="t" r="r" b="b"/>
            <a:pathLst>
              <a:path w="9525" h="4768215">
                <a:moveTo>
                  <a:pt x="0" y="0"/>
                </a:moveTo>
                <a:lnTo>
                  <a:pt x="9525" y="0"/>
                </a:lnTo>
                <a:lnTo>
                  <a:pt x="9525" y="4768000"/>
                </a:lnTo>
                <a:lnTo>
                  <a:pt x="0" y="4768000"/>
                </a:lnTo>
                <a:lnTo>
                  <a:pt x="0" y="0"/>
                </a:lnTo>
                <a:close/>
              </a:path>
            </a:pathLst>
          </a:custGeom>
          <a:solidFill>
            <a:srgbClr val="E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" y="365949"/>
            <a:ext cx="9138920" cy="4777740"/>
            <a:chOff x="50" y="365949"/>
            <a:chExt cx="9138920" cy="4777740"/>
          </a:xfrm>
        </p:grpSpPr>
        <p:sp>
          <p:nvSpPr>
            <p:cNvPr id="25" name="object 25"/>
            <p:cNvSpPr/>
            <p:nvPr/>
          </p:nvSpPr>
          <p:spPr>
            <a:xfrm>
              <a:off x="8790812" y="375499"/>
              <a:ext cx="9525" cy="4768215"/>
            </a:xfrm>
            <a:custGeom>
              <a:avLst/>
              <a:gdLst/>
              <a:ahLst/>
              <a:cxnLst/>
              <a:rect l="l" t="t" r="r" b="b"/>
              <a:pathLst>
                <a:path w="9525" h="4768215">
                  <a:moveTo>
                    <a:pt x="0" y="0"/>
                  </a:moveTo>
                  <a:lnTo>
                    <a:pt x="9525" y="0"/>
                  </a:lnTo>
                  <a:lnTo>
                    <a:pt x="9525" y="4768000"/>
                  </a:lnTo>
                  <a:lnTo>
                    <a:pt x="0" y="476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" y="375474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9C3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" y="71669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" y="1057931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" y="139914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" y="174036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" y="208160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" y="242282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" y="276406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" y="3105289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" y="344650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" y="3787736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" y="412896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" y="4470183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" y="4811420"/>
              <a:ext cx="9138920" cy="0"/>
            </a:xfrm>
            <a:custGeom>
              <a:avLst/>
              <a:gdLst/>
              <a:ahLst/>
              <a:cxnLst/>
              <a:rect l="l" t="t" r="r" b="b"/>
              <a:pathLst>
                <a:path w="9138920">
                  <a:moveTo>
                    <a:pt x="913860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1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8216100" y="11974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16100" y="19538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6100" y="2710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19050">
            <a:solidFill>
              <a:srgbClr val="99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0" y="3700774"/>
            <a:ext cx="1271905" cy="1442720"/>
            <a:chOff x="0" y="3700774"/>
            <a:chExt cx="1271905" cy="1442720"/>
          </a:xfrm>
        </p:grpSpPr>
        <p:sp>
          <p:nvSpPr>
            <p:cNvPr id="44" name="object 44"/>
            <p:cNvSpPr/>
            <p:nvPr/>
          </p:nvSpPr>
          <p:spPr>
            <a:xfrm>
              <a:off x="0" y="3700779"/>
              <a:ext cx="1271905" cy="1442720"/>
            </a:xfrm>
            <a:custGeom>
              <a:avLst/>
              <a:gdLst/>
              <a:ahLst/>
              <a:cxnLst/>
              <a:rect l="l" t="t" r="r" b="b"/>
              <a:pathLst>
                <a:path w="1271905" h="1442720">
                  <a:moveTo>
                    <a:pt x="1271828" y="1278661"/>
                  </a:moveTo>
                  <a:lnTo>
                    <a:pt x="1224813" y="1275740"/>
                  </a:lnTo>
                  <a:lnTo>
                    <a:pt x="1179512" y="1267206"/>
                  </a:lnTo>
                  <a:lnTo>
                    <a:pt x="1136307" y="1253426"/>
                  </a:lnTo>
                  <a:lnTo>
                    <a:pt x="1095527" y="1234732"/>
                  </a:lnTo>
                  <a:lnTo>
                    <a:pt x="1057529" y="1211491"/>
                  </a:lnTo>
                  <a:lnTo>
                    <a:pt x="1022680" y="1184059"/>
                  </a:lnTo>
                  <a:lnTo>
                    <a:pt x="991323" y="1152766"/>
                  </a:lnTo>
                  <a:lnTo>
                    <a:pt x="963815" y="1117981"/>
                  </a:lnTo>
                  <a:lnTo>
                    <a:pt x="940523" y="1080033"/>
                  </a:lnTo>
                  <a:lnTo>
                    <a:pt x="921778" y="1039304"/>
                  </a:lnTo>
                  <a:lnTo>
                    <a:pt x="907961" y="996137"/>
                  </a:lnTo>
                  <a:lnTo>
                    <a:pt x="899401" y="950874"/>
                  </a:lnTo>
                  <a:lnTo>
                    <a:pt x="896480" y="903871"/>
                  </a:lnTo>
                  <a:lnTo>
                    <a:pt x="896480" y="852817"/>
                  </a:lnTo>
                  <a:lnTo>
                    <a:pt x="849452" y="849884"/>
                  </a:lnTo>
                  <a:lnTo>
                    <a:pt x="804189" y="841362"/>
                  </a:lnTo>
                  <a:lnTo>
                    <a:pt x="761022" y="827570"/>
                  </a:lnTo>
                  <a:lnTo>
                    <a:pt x="720293" y="808875"/>
                  </a:lnTo>
                  <a:lnTo>
                    <a:pt x="682358" y="785609"/>
                  </a:lnTo>
                  <a:lnTo>
                    <a:pt x="647560" y="758151"/>
                  </a:lnTo>
                  <a:lnTo>
                    <a:pt x="616280" y="726821"/>
                  </a:lnTo>
                  <a:lnTo>
                    <a:pt x="588835" y="691997"/>
                  </a:lnTo>
                  <a:lnTo>
                    <a:pt x="565594" y="653999"/>
                  </a:lnTo>
                  <a:lnTo>
                    <a:pt x="546900" y="613206"/>
                  </a:lnTo>
                  <a:lnTo>
                    <a:pt x="533120" y="569950"/>
                  </a:lnTo>
                  <a:lnTo>
                    <a:pt x="524586" y="524586"/>
                  </a:lnTo>
                  <a:lnTo>
                    <a:pt x="521677" y="477456"/>
                  </a:lnTo>
                  <a:lnTo>
                    <a:pt x="521677" y="426415"/>
                  </a:lnTo>
                  <a:lnTo>
                    <a:pt x="477989" y="424129"/>
                  </a:lnTo>
                  <a:lnTo>
                    <a:pt x="432282" y="415950"/>
                  </a:lnTo>
                  <a:lnTo>
                    <a:pt x="388696" y="402399"/>
                  </a:lnTo>
                  <a:lnTo>
                    <a:pt x="347560" y="383870"/>
                  </a:lnTo>
                  <a:lnTo>
                    <a:pt x="309245" y="360692"/>
                  </a:lnTo>
                  <a:lnTo>
                    <a:pt x="274104" y="333235"/>
                  </a:lnTo>
                  <a:lnTo>
                    <a:pt x="242493" y="301866"/>
                  </a:lnTo>
                  <a:lnTo>
                    <a:pt x="214757" y="266954"/>
                  </a:lnTo>
                  <a:lnTo>
                    <a:pt x="191274" y="228828"/>
                  </a:lnTo>
                  <a:lnTo>
                    <a:pt x="172389" y="187871"/>
                  </a:lnTo>
                  <a:lnTo>
                    <a:pt x="158457" y="144449"/>
                  </a:lnTo>
                  <a:lnTo>
                    <a:pt x="149834" y="98907"/>
                  </a:lnTo>
                  <a:lnTo>
                    <a:pt x="146888" y="51612"/>
                  </a:lnTo>
                  <a:lnTo>
                    <a:pt x="146888" y="0"/>
                  </a:lnTo>
                  <a:lnTo>
                    <a:pt x="0" y="0"/>
                  </a:lnTo>
                  <a:lnTo>
                    <a:pt x="0" y="1267777"/>
                  </a:lnTo>
                  <a:lnTo>
                    <a:pt x="3886" y="1268844"/>
                  </a:lnTo>
                  <a:lnTo>
                    <a:pt x="44450" y="1275448"/>
                  </a:lnTo>
                  <a:lnTo>
                    <a:pt x="44284" y="1278661"/>
                  </a:lnTo>
                  <a:lnTo>
                    <a:pt x="46786" y="1325181"/>
                  </a:lnTo>
                  <a:lnTo>
                    <a:pt x="54114" y="1370253"/>
                  </a:lnTo>
                  <a:lnTo>
                    <a:pt x="66027" y="1413586"/>
                  </a:lnTo>
                  <a:lnTo>
                    <a:pt x="77457" y="1442720"/>
                  </a:lnTo>
                  <a:lnTo>
                    <a:pt x="470687" y="1442720"/>
                  </a:lnTo>
                  <a:lnTo>
                    <a:pt x="863371" y="1442720"/>
                  </a:lnTo>
                  <a:lnTo>
                    <a:pt x="1271828" y="1442720"/>
                  </a:lnTo>
                  <a:lnTo>
                    <a:pt x="1271828" y="1278661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801186"/>
              <a:ext cx="1171575" cy="1342390"/>
            </a:xfrm>
            <a:custGeom>
              <a:avLst/>
              <a:gdLst/>
              <a:ahLst/>
              <a:cxnLst/>
              <a:rect l="l" t="t" r="r" b="b"/>
              <a:pathLst>
                <a:path w="1171575" h="1342389">
                  <a:moveTo>
                    <a:pt x="1171473" y="1279207"/>
                  </a:moveTo>
                  <a:lnTo>
                    <a:pt x="1124343" y="1276273"/>
                  </a:lnTo>
                  <a:lnTo>
                    <a:pt x="1078979" y="1267714"/>
                  </a:lnTo>
                  <a:lnTo>
                    <a:pt x="1035723" y="1253896"/>
                  </a:lnTo>
                  <a:lnTo>
                    <a:pt x="994930" y="1235151"/>
                  </a:lnTo>
                  <a:lnTo>
                    <a:pt x="956945" y="1211846"/>
                  </a:lnTo>
                  <a:lnTo>
                    <a:pt x="922108" y="1184338"/>
                  </a:lnTo>
                  <a:lnTo>
                    <a:pt x="890790" y="1152982"/>
                  </a:lnTo>
                  <a:lnTo>
                    <a:pt x="863320" y="1118120"/>
                  </a:lnTo>
                  <a:lnTo>
                    <a:pt x="840066" y="1080122"/>
                  </a:lnTo>
                  <a:lnTo>
                    <a:pt x="821372" y="1039342"/>
                  </a:lnTo>
                  <a:lnTo>
                    <a:pt x="807580" y="996124"/>
                  </a:lnTo>
                  <a:lnTo>
                    <a:pt x="799058" y="950823"/>
                  </a:lnTo>
                  <a:lnTo>
                    <a:pt x="796137" y="903820"/>
                  </a:lnTo>
                  <a:lnTo>
                    <a:pt x="796137" y="852805"/>
                  </a:lnTo>
                  <a:lnTo>
                    <a:pt x="749109" y="849884"/>
                  </a:lnTo>
                  <a:lnTo>
                    <a:pt x="703834" y="841349"/>
                  </a:lnTo>
                  <a:lnTo>
                    <a:pt x="660654" y="827557"/>
                  </a:lnTo>
                  <a:lnTo>
                    <a:pt x="619912" y="808863"/>
                  </a:lnTo>
                  <a:lnTo>
                    <a:pt x="581977" y="785609"/>
                  </a:lnTo>
                  <a:lnTo>
                    <a:pt x="547179" y="758139"/>
                  </a:lnTo>
                  <a:lnTo>
                    <a:pt x="515886" y="726821"/>
                  </a:lnTo>
                  <a:lnTo>
                    <a:pt x="488442" y="691984"/>
                  </a:lnTo>
                  <a:lnTo>
                    <a:pt x="465201" y="653999"/>
                  </a:lnTo>
                  <a:lnTo>
                    <a:pt x="446506" y="613194"/>
                  </a:lnTo>
                  <a:lnTo>
                    <a:pt x="432727" y="569937"/>
                  </a:lnTo>
                  <a:lnTo>
                    <a:pt x="424192" y="524573"/>
                  </a:lnTo>
                  <a:lnTo>
                    <a:pt x="421284" y="477456"/>
                  </a:lnTo>
                  <a:lnTo>
                    <a:pt x="421284" y="426402"/>
                  </a:lnTo>
                  <a:lnTo>
                    <a:pt x="377634" y="424129"/>
                  </a:lnTo>
                  <a:lnTo>
                    <a:pt x="331914" y="415937"/>
                  </a:lnTo>
                  <a:lnTo>
                    <a:pt x="288277" y="402399"/>
                  </a:lnTo>
                  <a:lnTo>
                    <a:pt x="247103" y="383857"/>
                  </a:lnTo>
                  <a:lnTo>
                    <a:pt x="208724" y="360680"/>
                  </a:lnTo>
                  <a:lnTo>
                    <a:pt x="173507" y="333235"/>
                  </a:lnTo>
                  <a:lnTo>
                    <a:pt x="141820" y="301866"/>
                  </a:lnTo>
                  <a:lnTo>
                    <a:pt x="114020" y="266928"/>
                  </a:lnTo>
                  <a:lnTo>
                    <a:pt x="90474" y="228815"/>
                  </a:lnTo>
                  <a:lnTo>
                    <a:pt x="71526" y="187845"/>
                  </a:lnTo>
                  <a:lnTo>
                    <a:pt x="57543" y="144411"/>
                  </a:lnTo>
                  <a:lnTo>
                    <a:pt x="48895" y="98869"/>
                  </a:lnTo>
                  <a:lnTo>
                    <a:pt x="45935" y="51562"/>
                  </a:lnTo>
                  <a:lnTo>
                    <a:pt x="45935" y="0"/>
                  </a:lnTo>
                  <a:lnTo>
                    <a:pt x="0" y="0"/>
                  </a:lnTo>
                  <a:lnTo>
                    <a:pt x="0" y="1279194"/>
                  </a:lnTo>
                  <a:lnTo>
                    <a:pt x="370293" y="1279194"/>
                  </a:lnTo>
                  <a:lnTo>
                    <a:pt x="370293" y="1342313"/>
                  </a:lnTo>
                  <a:lnTo>
                    <a:pt x="790829" y="1342313"/>
                  </a:lnTo>
                  <a:lnTo>
                    <a:pt x="1171473" y="1342313"/>
                  </a:lnTo>
                  <a:lnTo>
                    <a:pt x="1171473" y="1279207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673600" y="2702047"/>
            <a:ext cx="4470400" cy="2441575"/>
            <a:chOff x="4673600" y="2702047"/>
            <a:chExt cx="4470400" cy="2441575"/>
          </a:xfrm>
        </p:grpSpPr>
        <p:sp>
          <p:nvSpPr>
            <p:cNvPr id="47" name="object 47"/>
            <p:cNvSpPr/>
            <p:nvPr/>
          </p:nvSpPr>
          <p:spPr>
            <a:xfrm>
              <a:off x="6732930" y="2702051"/>
              <a:ext cx="2411095" cy="2441575"/>
            </a:xfrm>
            <a:custGeom>
              <a:avLst/>
              <a:gdLst/>
              <a:ahLst/>
              <a:cxnLst/>
              <a:rect l="l" t="t" r="r" b="b"/>
              <a:pathLst>
                <a:path w="2411095" h="2441575">
                  <a:moveTo>
                    <a:pt x="2411069" y="0"/>
                  </a:moveTo>
                  <a:lnTo>
                    <a:pt x="2364257" y="4749"/>
                  </a:lnTo>
                  <a:lnTo>
                    <a:pt x="2315934" y="12954"/>
                  </a:lnTo>
                  <a:lnTo>
                    <a:pt x="2268753" y="24244"/>
                  </a:lnTo>
                  <a:lnTo>
                    <a:pt x="2222804" y="38531"/>
                  </a:lnTo>
                  <a:lnTo>
                    <a:pt x="2178189" y="55689"/>
                  </a:lnTo>
                  <a:lnTo>
                    <a:pt x="2135047" y="75615"/>
                  </a:lnTo>
                  <a:lnTo>
                    <a:pt x="2093455" y="98196"/>
                  </a:lnTo>
                  <a:lnTo>
                    <a:pt x="2053539" y="123329"/>
                  </a:lnTo>
                  <a:lnTo>
                    <a:pt x="2015413" y="150888"/>
                  </a:lnTo>
                  <a:lnTo>
                    <a:pt x="1979180" y="180784"/>
                  </a:lnTo>
                  <a:lnTo>
                    <a:pt x="1944954" y="212915"/>
                  </a:lnTo>
                  <a:lnTo>
                    <a:pt x="1912835" y="247142"/>
                  </a:lnTo>
                  <a:lnTo>
                    <a:pt x="1882927" y="283375"/>
                  </a:lnTo>
                  <a:lnTo>
                    <a:pt x="1855368" y="321500"/>
                  </a:lnTo>
                  <a:lnTo>
                    <a:pt x="1830235" y="361416"/>
                  </a:lnTo>
                  <a:lnTo>
                    <a:pt x="1807654" y="403009"/>
                  </a:lnTo>
                  <a:lnTo>
                    <a:pt x="1787728" y="446151"/>
                  </a:lnTo>
                  <a:lnTo>
                    <a:pt x="1770557" y="490766"/>
                  </a:lnTo>
                  <a:lnTo>
                    <a:pt x="1756270" y="536727"/>
                  </a:lnTo>
                  <a:lnTo>
                    <a:pt x="1744967" y="583920"/>
                  </a:lnTo>
                  <a:lnTo>
                    <a:pt x="1736750" y="632244"/>
                  </a:lnTo>
                  <a:lnTo>
                    <a:pt x="1731733" y="681596"/>
                  </a:lnTo>
                  <a:lnTo>
                    <a:pt x="1730032" y="731850"/>
                  </a:lnTo>
                  <a:lnTo>
                    <a:pt x="1728774" y="782878"/>
                  </a:lnTo>
                  <a:lnTo>
                    <a:pt x="1725295" y="833310"/>
                  </a:lnTo>
                  <a:lnTo>
                    <a:pt x="1719618" y="883094"/>
                  </a:lnTo>
                  <a:lnTo>
                    <a:pt x="1711782" y="932205"/>
                  </a:lnTo>
                  <a:lnTo>
                    <a:pt x="1701838" y="980567"/>
                  </a:lnTo>
                  <a:lnTo>
                    <a:pt x="1689836" y="1028141"/>
                  </a:lnTo>
                  <a:lnTo>
                    <a:pt x="1675828" y="1074889"/>
                  </a:lnTo>
                  <a:lnTo>
                    <a:pt x="1659851" y="1120749"/>
                  </a:lnTo>
                  <a:lnTo>
                    <a:pt x="1641970" y="1165669"/>
                  </a:lnTo>
                  <a:lnTo>
                    <a:pt x="1622221" y="1209624"/>
                  </a:lnTo>
                  <a:lnTo>
                    <a:pt x="1600657" y="1252537"/>
                  </a:lnTo>
                  <a:lnTo>
                    <a:pt x="1577327" y="1294371"/>
                  </a:lnTo>
                  <a:lnTo>
                    <a:pt x="1552282" y="1335074"/>
                  </a:lnTo>
                  <a:lnTo>
                    <a:pt x="1525574" y="1374609"/>
                  </a:lnTo>
                  <a:lnTo>
                    <a:pt x="1497228" y="1412913"/>
                  </a:lnTo>
                  <a:lnTo>
                    <a:pt x="1467332" y="1449933"/>
                  </a:lnTo>
                  <a:lnTo>
                    <a:pt x="1413446" y="1496695"/>
                  </a:lnTo>
                  <a:lnTo>
                    <a:pt x="1375117" y="1525054"/>
                  </a:lnTo>
                  <a:lnTo>
                    <a:pt x="1335570" y="1551787"/>
                  </a:lnTo>
                  <a:lnTo>
                    <a:pt x="1294841" y="1576857"/>
                  </a:lnTo>
                  <a:lnTo>
                    <a:pt x="1252982" y="1600212"/>
                  </a:lnTo>
                  <a:lnTo>
                    <a:pt x="1210043" y="1621802"/>
                  </a:lnTo>
                  <a:lnTo>
                    <a:pt x="1166075" y="1641576"/>
                  </a:lnTo>
                  <a:lnTo>
                    <a:pt x="1121130" y="1659470"/>
                  </a:lnTo>
                  <a:lnTo>
                    <a:pt x="1075245" y="1675472"/>
                  </a:lnTo>
                  <a:lnTo>
                    <a:pt x="1028484" y="1689493"/>
                  </a:lnTo>
                  <a:lnTo>
                    <a:pt x="980884" y="1701520"/>
                  </a:lnTo>
                  <a:lnTo>
                    <a:pt x="932510" y="1711477"/>
                  </a:lnTo>
                  <a:lnTo>
                    <a:pt x="883386" y="1719326"/>
                  </a:lnTo>
                  <a:lnTo>
                    <a:pt x="833589" y="1725015"/>
                  </a:lnTo>
                  <a:lnTo>
                    <a:pt x="783158" y="1728495"/>
                  </a:lnTo>
                  <a:lnTo>
                    <a:pt x="732142" y="1729714"/>
                  </a:lnTo>
                  <a:lnTo>
                    <a:pt x="682015" y="1731314"/>
                  </a:lnTo>
                  <a:lnTo>
                    <a:pt x="632790" y="1736217"/>
                  </a:lnTo>
                  <a:lnTo>
                    <a:pt x="584568" y="1744332"/>
                  </a:lnTo>
                  <a:lnTo>
                    <a:pt x="537464" y="1755533"/>
                  </a:lnTo>
                  <a:lnTo>
                    <a:pt x="491591" y="1769745"/>
                  </a:lnTo>
                  <a:lnTo>
                    <a:pt x="447052" y="1786839"/>
                  </a:lnTo>
                  <a:lnTo>
                    <a:pt x="403961" y="1806702"/>
                  </a:lnTo>
                  <a:lnTo>
                    <a:pt x="362419" y="1829231"/>
                  </a:lnTo>
                  <a:lnTo>
                    <a:pt x="322554" y="1854314"/>
                  </a:lnTo>
                  <a:lnTo>
                    <a:pt x="284467" y="1881847"/>
                  </a:lnTo>
                  <a:lnTo>
                    <a:pt x="248259" y="1911718"/>
                  </a:lnTo>
                  <a:lnTo>
                    <a:pt x="214045" y="1943811"/>
                  </a:lnTo>
                  <a:lnTo>
                    <a:pt x="181965" y="1978012"/>
                  </a:lnTo>
                  <a:lnTo>
                    <a:pt x="152095" y="2014220"/>
                  </a:lnTo>
                  <a:lnTo>
                    <a:pt x="124548" y="2052320"/>
                  </a:lnTo>
                  <a:lnTo>
                    <a:pt x="99428" y="2092223"/>
                  </a:lnTo>
                  <a:lnTo>
                    <a:pt x="76860" y="2133803"/>
                  </a:lnTo>
                  <a:lnTo>
                    <a:pt x="56934" y="2176945"/>
                  </a:lnTo>
                  <a:lnTo>
                    <a:pt x="39776" y="2221560"/>
                  </a:lnTo>
                  <a:lnTo>
                    <a:pt x="25488" y="2267508"/>
                  </a:lnTo>
                  <a:lnTo>
                    <a:pt x="14185" y="2314702"/>
                  </a:lnTo>
                  <a:lnTo>
                    <a:pt x="5981" y="2363012"/>
                  </a:lnTo>
                  <a:lnTo>
                    <a:pt x="977" y="2412352"/>
                  </a:lnTo>
                  <a:lnTo>
                    <a:pt x="0" y="2441448"/>
                  </a:lnTo>
                  <a:lnTo>
                    <a:pt x="705840" y="2441448"/>
                  </a:lnTo>
                  <a:lnTo>
                    <a:pt x="1411325" y="2441448"/>
                  </a:lnTo>
                  <a:lnTo>
                    <a:pt x="1443875" y="2441448"/>
                  </a:lnTo>
                  <a:lnTo>
                    <a:pt x="1464284" y="2441448"/>
                  </a:lnTo>
                  <a:lnTo>
                    <a:pt x="1465440" y="2441448"/>
                  </a:lnTo>
                  <a:lnTo>
                    <a:pt x="1466215" y="2411361"/>
                  </a:lnTo>
                  <a:lnTo>
                    <a:pt x="1469898" y="2360853"/>
                  </a:lnTo>
                  <a:lnTo>
                    <a:pt x="1475917" y="2311044"/>
                  </a:lnTo>
                  <a:lnTo>
                    <a:pt x="1484210" y="2261959"/>
                  </a:lnTo>
                  <a:lnTo>
                    <a:pt x="1494739" y="2213686"/>
                  </a:lnTo>
                  <a:lnTo>
                    <a:pt x="1507426" y="2166264"/>
                  </a:lnTo>
                  <a:lnTo>
                    <a:pt x="1522222" y="2119744"/>
                  </a:lnTo>
                  <a:lnTo>
                    <a:pt x="1539087" y="2074189"/>
                  </a:lnTo>
                  <a:lnTo>
                    <a:pt x="1557947" y="2029650"/>
                  </a:lnTo>
                  <a:lnTo>
                    <a:pt x="1578749" y="1986191"/>
                  </a:lnTo>
                  <a:lnTo>
                    <a:pt x="1601457" y="1943862"/>
                  </a:lnTo>
                  <a:lnTo>
                    <a:pt x="1625993" y="1902701"/>
                  </a:lnTo>
                  <a:lnTo>
                    <a:pt x="1652320" y="1862785"/>
                  </a:lnTo>
                  <a:lnTo>
                    <a:pt x="1680375" y="1824164"/>
                  </a:lnTo>
                  <a:lnTo>
                    <a:pt x="1710093" y="1786890"/>
                  </a:lnTo>
                  <a:lnTo>
                    <a:pt x="1741436" y="1751025"/>
                  </a:lnTo>
                  <a:lnTo>
                    <a:pt x="1787601" y="1709381"/>
                  </a:lnTo>
                  <a:lnTo>
                    <a:pt x="1824888" y="1679638"/>
                  </a:lnTo>
                  <a:lnTo>
                    <a:pt x="1863521" y="1651584"/>
                  </a:lnTo>
                  <a:lnTo>
                    <a:pt x="1903450" y="1625257"/>
                  </a:lnTo>
                  <a:lnTo>
                    <a:pt x="1944598" y="1600720"/>
                  </a:lnTo>
                  <a:lnTo>
                    <a:pt x="1986927" y="1578025"/>
                  </a:lnTo>
                  <a:lnTo>
                    <a:pt x="2030374" y="1557223"/>
                  </a:lnTo>
                  <a:lnTo>
                    <a:pt x="2074887" y="1538389"/>
                  </a:lnTo>
                  <a:lnTo>
                    <a:pt x="2120417" y="1521561"/>
                  </a:lnTo>
                  <a:lnTo>
                    <a:pt x="2166899" y="1506791"/>
                  </a:lnTo>
                  <a:lnTo>
                    <a:pt x="2214283" y="1494142"/>
                  </a:lnTo>
                  <a:lnTo>
                    <a:pt x="2262517" y="1483677"/>
                  </a:lnTo>
                  <a:lnTo>
                    <a:pt x="2311527" y="1475435"/>
                  </a:lnTo>
                  <a:lnTo>
                    <a:pt x="2361285" y="1469478"/>
                  </a:lnTo>
                  <a:lnTo>
                    <a:pt x="2411069" y="1465910"/>
                  </a:lnTo>
                  <a:lnTo>
                    <a:pt x="2411069" y="1462773"/>
                  </a:lnTo>
                  <a:lnTo>
                    <a:pt x="2411069" y="1413573"/>
                  </a:lnTo>
                  <a:lnTo>
                    <a:pt x="2411069" y="1412938"/>
                  </a:lnTo>
                  <a:lnTo>
                    <a:pt x="2411069" y="1079881"/>
                  </a:lnTo>
                  <a:lnTo>
                    <a:pt x="2411069" y="695579"/>
                  </a:lnTo>
                  <a:lnTo>
                    <a:pt x="2411069" y="0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48589" y="2926283"/>
              <a:ext cx="2195830" cy="2217420"/>
            </a:xfrm>
            <a:custGeom>
              <a:avLst/>
              <a:gdLst/>
              <a:ahLst/>
              <a:cxnLst/>
              <a:rect l="l" t="t" r="r" b="b"/>
              <a:pathLst>
                <a:path w="2195829" h="2217420">
                  <a:moveTo>
                    <a:pt x="2195411" y="0"/>
                  </a:moveTo>
                  <a:lnTo>
                    <a:pt x="2148840" y="17754"/>
                  </a:lnTo>
                  <a:lnTo>
                    <a:pt x="2105685" y="37680"/>
                  </a:lnTo>
                  <a:lnTo>
                    <a:pt x="2064092" y="60248"/>
                  </a:lnTo>
                  <a:lnTo>
                    <a:pt x="2024189" y="85382"/>
                  </a:lnTo>
                  <a:lnTo>
                    <a:pt x="1986051" y="112941"/>
                  </a:lnTo>
                  <a:lnTo>
                    <a:pt x="1949818" y="142836"/>
                  </a:lnTo>
                  <a:lnTo>
                    <a:pt x="1915591" y="174967"/>
                  </a:lnTo>
                  <a:lnTo>
                    <a:pt x="1883473" y="209194"/>
                  </a:lnTo>
                  <a:lnTo>
                    <a:pt x="1853565" y="245427"/>
                  </a:lnTo>
                  <a:lnTo>
                    <a:pt x="1826006" y="283565"/>
                  </a:lnTo>
                  <a:lnTo>
                    <a:pt x="1800872" y="323481"/>
                  </a:lnTo>
                  <a:lnTo>
                    <a:pt x="1778292" y="365074"/>
                  </a:lnTo>
                  <a:lnTo>
                    <a:pt x="1758365" y="408228"/>
                  </a:lnTo>
                  <a:lnTo>
                    <a:pt x="1741208" y="452843"/>
                  </a:lnTo>
                  <a:lnTo>
                    <a:pt x="1726933" y="498805"/>
                  </a:lnTo>
                  <a:lnTo>
                    <a:pt x="1715630" y="546023"/>
                  </a:lnTo>
                  <a:lnTo>
                    <a:pt x="1707426" y="594360"/>
                  </a:lnTo>
                  <a:lnTo>
                    <a:pt x="1702435" y="643724"/>
                  </a:lnTo>
                  <a:lnTo>
                    <a:pt x="1700733" y="693991"/>
                  </a:lnTo>
                  <a:lnTo>
                    <a:pt x="1699564" y="745096"/>
                  </a:lnTo>
                  <a:lnTo>
                    <a:pt x="1696148" y="795604"/>
                  </a:lnTo>
                  <a:lnTo>
                    <a:pt x="1690535" y="845451"/>
                  </a:lnTo>
                  <a:lnTo>
                    <a:pt x="1682762" y="894613"/>
                  </a:lnTo>
                  <a:lnTo>
                    <a:pt x="1672869" y="943025"/>
                  </a:lnTo>
                  <a:lnTo>
                    <a:pt x="1660918" y="990650"/>
                  </a:lnTo>
                  <a:lnTo>
                    <a:pt x="1646961" y="1037450"/>
                  </a:lnTo>
                  <a:lnTo>
                    <a:pt x="1631022" y="1083348"/>
                  </a:lnTo>
                  <a:lnTo>
                    <a:pt x="1613179" y="1128306"/>
                  </a:lnTo>
                  <a:lnTo>
                    <a:pt x="1593456" y="1172286"/>
                  </a:lnTo>
                  <a:lnTo>
                    <a:pt x="1571917" y="1215224"/>
                  </a:lnTo>
                  <a:lnTo>
                    <a:pt x="1548612" y="1257084"/>
                  </a:lnTo>
                  <a:lnTo>
                    <a:pt x="1523593" y="1297813"/>
                  </a:lnTo>
                  <a:lnTo>
                    <a:pt x="1496885" y="1337348"/>
                  </a:lnTo>
                  <a:lnTo>
                    <a:pt x="1468564" y="1375664"/>
                  </a:lnTo>
                  <a:lnTo>
                    <a:pt x="1438668" y="1412697"/>
                  </a:lnTo>
                  <a:lnTo>
                    <a:pt x="1384769" y="1459458"/>
                  </a:lnTo>
                  <a:lnTo>
                    <a:pt x="1346441" y="1487805"/>
                  </a:lnTo>
                  <a:lnTo>
                    <a:pt x="1306868" y="1514525"/>
                  </a:lnTo>
                  <a:lnTo>
                    <a:pt x="1266126" y="1539570"/>
                  </a:lnTo>
                  <a:lnTo>
                    <a:pt x="1224241" y="1562900"/>
                  </a:lnTo>
                  <a:lnTo>
                    <a:pt x="1181277" y="1584464"/>
                  </a:lnTo>
                  <a:lnTo>
                    <a:pt x="1137285" y="1604200"/>
                  </a:lnTo>
                  <a:lnTo>
                    <a:pt x="1092301" y="1622069"/>
                  </a:lnTo>
                  <a:lnTo>
                    <a:pt x="1046378" y="1638020"/>
                  </a:lnTo>
                  <a:lnTo>
                    <a:pt x="999566" y="1652003"/>
                  </a:lnTo>
                  <a:lnTo>
                    <a:pt x="951928" y="1663979"/>
                  </a:lnTo>
                  <a:lnTo>
                    <a:pt x="903490" y="1673885"/>
                  </a:lnTo>
                  <a:lnTo>
                    <a:pt x="854316" y="1681670"/>
                  </a:lnTo>
                  <a:lnTo>
                    <a:pt x="804456" y="1687296"/>
                  </a:lnTo>
                  <a:lnTo>
                    <a:pt x="753960" y="1690700"/>
                  </a:lnTo>
                  <a:lnTo>
                    <a:pt x="702868" y="1691855"/>
                  </a:lnTo>
                  <a:lnTo>
                    <a:pt x="652703" y="1693443"/>
                  </a:lnTo>
                  <a:lnTo>
                    <a:pt x="603465" y="1698332"/>
                  </a:lnTo>
                  <a:lnTo>
                    <a:pt x="555231" y="1706422"/>
                  </a:lnTo>
                  <a:lnTo>
                    <a:pt x="508114" y="1717624"/>
                  </a:lnTo>
                  <a:lnTo>
                    <a:pt x="462241" y="1731822"/>
                  </a:lnTo>
                  <a:lnTo>
                    <a:pt x="417690" y="1748904"/>
                  </a:lnTo>
                  <a:lnTo>
                    <a:pt x="374599" y="1768767"/>
                  </a:lnTo>
                  <a:lnTo>
                    <a:pt x="333057" y="1791296"/>
                  </a:lnTo>
                  <a:lnTo>
                    <a:pt x="293192" y="1816366"/>
                  </a:lnTo>
                  <a:lnTo>
                    <a:pt x="255104" y="1843900"/>
                  </a:lnTo>
                  <a:lnTo>
                    <a:pt x="218897" y="1873770"/>
                  </a:lnTo>
                  <a:lnTo>
                    <a:pt x="184683" y="1905863"/>
                  </a:lnTo>
                  <a:lnTo>
                    <a:pt x="152603" y="1940064"/>
                  </a:lnTo>
                  <a:lnTo>
                    <a:pt x="122732" y="1976272"/>
                  </a:lnTo>
                  <a:lnTo>
                    <a:pt x="95186" y="2014385"/>
                  </a:lnTo>
                  <a:lnTo>
                    <a:pt x="70065" y="2054288"/>
                  </a:lnTo>
                  <a:lnTo>
                    <a:pt x="47498" y="2095868"/>
                  </a:lnTo>
                  <a:lnTo>
                    <a:pt x="27584" y="2139023"/>
                  </a:lnTo>
                  <a:lnTo>
                    <a:pt x="10426" y="2183638"/>
                  </a:lnTo>
                  <a:lnTo>
                    <a:pt x="0" y="2217216"/>
                  </a:lnTo>
                  <a:lnTo>
                    <a:pt x="621512" y="2217216"/>
                  </a:lnTo>
                  <a:lnTo>
                    <a:pt x="1228229" y="2217216"/>
                  </a:lnTo>
                  <a:lnTo>
                    <a:pt x="1406194" y="2217216"/>
                  </a:lnTo>
                  <a:lnTo>
                    <a:pt x="1413802" y="2217216"/>
                  </a:lnTo>
                  <a:lnTo>
                    <a:pt x="1457579" y="2217216"/>
                  </a:lnTo>
                  <a:lnTo>
                    <a:pt x="1466392" y="2176767"/>
                  </a:lnTo>
                  <a:lnTo>
                    <a:pt x="1479054" y="2129434"/>
                  </a:lnTo>
                  <a:lnTo>
                    <a:pt x="1493888" y="2082825"/>
                  </a:lnTo>
                  <a:lnTo>
                    <a:pt x="1510741" y="2037283"/>
                  </a:lnTo>
                  <a:lnTo>
                    <a:pt x="1529600" y="1992744"/>
                  </a:lnTo>
                  <a:lnTo>
                    <a:pt x="1550416" y="1949272"/>
                  </a:lnTo>
                  <a:lnTo>
                    <a:pt x="1573110" y="1906943"/>
                  </a:lnTo>
                  <a:lnTo>
                    <a:pt x="1597660" y="1865782"/>
                  </a:lnTo>
                  <a:lnTo>
                    <a:pt x="1623974" y="1825866"/>
                  </a:lnTo>
                  <a:lnTo>
                    <a:pt x="1652028" y="1787245"/>
                  </a:lnTo>
                  <a:lnTo>
                    <a:pt x="1681746" y="1749971"/>
                  </a:lnTo>
                  <a:lnTo>
                    <a:pt x="1713090" y="1714106"/>
                  </a:lnTo>
                  <a:lnTo>
                    <a:pt x="1759267" y="1672463"/>
                  </a:lnTo>
                  <a:lnTo>
                    <a:pt x="1796554" y="1642732"/>
                  </a:lnTo>
                  <a:lnTo>
                    <a:pt x="1835188" y="1614665"/>
                  </a:lnTo>
                  <a:lnTo>
                    <a:pt x="1875104" y="1588338"/>
                  </a:lnTo>
                  <a:lnTo>
                    <a:pt x="1916252" y="1563801"/>
                  </a:lnTo>
                  <a:lnTo>
                    <a:pt x="1958581" y="1541106"/>
                  </a:lnTo>
                  <a:lnTo>
                    <a:pt x="2002028" y="1520317"/>
                  </a:lnTo>
                  <a:lnTo>
                    <a:pt x="2046554" y="1501470"/>
                  </a:lnTo>
                  <a:lnTo>
                    <a:pt x="2092071" y="1484642"/>
                  </a:lnTo>
                  <a:lnTo>
                    <a:pt x="2138553" y="1469872"/>
                  </a:lnTo>
                  <a:lnTo>
                    <a:pt x="2185936" y="1457223"/>
                  </a:lnTo>
                  <a:lnTo>
                    <a:pt x="2195411" y="1455178"/>
                  </a:lnTo>
                  <a:lnTo>
                    <a:pt x="2195411" y="1413090"/>
                  </a:lnTo>
                  <a:lnTo>
                    <a:pt x="2195411" y="602996"/>
                  </a:lnTo>
                  <a:lnTo>
                    <a:pt x="2195411" y="0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73600" y="2806700"/>
              <a:ext cx="3549421" cy="2136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15231" y="740544"/>
            <a:ext cx="401574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13030" indent="-3302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Fitted,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24242"/>
                </a:solidFill>
                <a:latin typeface="Trebuchet MS"/>
                <a:cs typeface="Trebuchet MS"/>
              </a:rPr>
              <a:t>dumped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loaded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model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in 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system.</a:t>
            </a:r>
            <a:endParaRPr sz="1600">
              <a:latin typeface="Trebuchet MS"/>
              <a:cs typeface="Trebuchet MS"/>
            </a:endParaRPr>
          </a:p>
          <a:p>
            <a:pPr marL="342900" marR="301625" indent="-330200">
              <a:lnSpc>
                <a:spcPct val="114999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Accurate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score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Trebuchet MS"/>
                <a:cs typeface="Trebuchet MS"/>
              </a:rPr>
              <a:t>measure</a:t>
            </a:r>
            <a:r>
              <a:rPr sz="16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from</a:t>
            </a:r>
            <a:r>
              <a:rPr sz="1600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the 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loaded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model.</a:t>
            </a:r>
            <a:endParaRPr sz="1600">
              <a:latin typeface="Trebuchet MS"/>
              <a:cs typeface="Trebuchet MS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0.79 </a:t>
            </a:r>
            <a:r>
              <a:rPr sz="1600" spc="70" dirty="0">
                <a:solidFill>
                  <a:srgbClr val="424242"/>
                </a:solidFill>
                <a:latin typeface="Trebuchet MS"/>
                <a:cs typeface="Trebuchet MS"/>
              </a:rPr>
              <a:t>was</a:t>
            </a:r>
            <a:r>
              <a:rPr sz="1600" spc="-3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600" spc="-35" dirty="0">
                <a:solidFill>
                  <a:srgbClr val="424242"/>
                </a:solidFill>
                <a:latin typeface="Trebuchet MS"/>
                <a:cs typeface="Trebuchet MS"/>
              </a:rPr>
              <a:t>accuracy </a:t>
            </a:r>
            <a:r>
              <a:rPr sz="1600" spc="-55" dirty="0">
                <a:solidFill>
                  <a:srgbClr val="424242"/>
                </a:solidFill>
                <a:latin typeface="Trebuchet MS"/>
                <a:cs typeface="Trebuchet MS"/>
              </a:rPr>
              <a:t>score.</a:t>
            </a:r>
            <a:endParaRPr sz="1600">
              <a:latin typeface="Trebuchet MS"/>
              <a:cs typeface="Trebuchet MS"/>
            </a:endParaRPr>
          </a:p>
          <a:p>
            <a:pPr marL="342900" marR="5080" indent="-330200">
              <a:lnSpc>
                <a:spcPct val="114999"/>
              </a:lnSpc>
              <a:buFont typeface="Arial"/>
              <a:buChar char="●"/>
              <a:tabLst>
                <a:tab pos="342265" algn="l"/>
                <a:tab pos="342900" algn="l"/>
              </a:tabLst>
            </a:pPr>
            <a:r>
              <a:rPr sz="1600" spc="150" dirty="0">
                <a:solidFill>
                  <a:srgbClr val="424242"/>
                </a:solidFill>
                <a:latin typeface="Trebuchet MS"/>
                <a:cs typeface="Trebuchet MS"/>
              </a:rPr>
              <a:t>NN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424242"/>
                </a:solidFill>
                <a:latin typeface="Trebuchet MS"/>
                <a:cs typeface="Trebuchet MS"/>
              </a:rPr>
              <a:t>showed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424242"/>
                </a:solidFill>
                <a:latin typeface="Trebuchet MS"/>
                <a:cs typeface="Trebuchet MS"/>
              </a:rPr>
              <a:t>good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results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Trebuchet MS"/>
                <a:cs typeface="Trebuchet MS"/>
              </a:rPr>
              <a:t>but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runtime  </a:t>
            </a:r>
            <a:r>
              <a:rPr sz="1600" spc="25" dirty="0">
                <a:solidFill>
                  <a:srgbClr val="424242"/>
                </a:solidFill>
                <a:latin typeface="Trebuchet MS"/>
                <a:cs typeface="Trebuchet MS"/>
              </a:rPr>
              <a:t>using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our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Trebuchet MS"/>
                <a:cs typeface="Trebuchet MS"/>
              </a:rPr>
              <a:t>dataset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Trebuchet MS"/>
                <a:cs typeface="Trebuchet MS"/>
              </a:rPr>
              <a:t>took</a:t>
            </a:r>
            <a:r>
              <a:rPr sz="1600" spc="-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6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24242"/>
                </a:solidFill>
                <a:latin typeface="Trebuchet MS"/>
                <a:cs typeface="Trebuchet MS"/>
              </a:rPr>
              <a:t>longest.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0176" y="1687639"/>
            <a:ext cx="3083560" cy="2053589"/>
            <a:chOff x="720176" y="1687639"/>
            <a:chExt cx="3083560" cy="2053589"/>
          </a:xfrm>
        </p:grpSpPr>
        <p:sp>
          <p:nvSpPr>
            <p:cNvPr id="52" name="object 52"/>
            <p:cNvSpPr/>
            <p:nvPr/>
          </p:nvSpPr>
          <p:spPr>
            <a:xfrm>
              <a:off x="789362" y="1696580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3633" y="1050150"/>
                  </a:moveTo>
                  <a:lnTo>
                    <a:pt x="109532" y="1050150"/>
                  </a:lnTo>
                  <a:lnTo>
                    <a:pt x="66926" y="1041537"/>
                  </a:lnTo>
                  <a:lnTo>
                    <a:pt x="32106" y="1018070"/>
                  </a:lnTo>
                  <a:lnTo>
                    <a:pt x="8617" y="983306"/>
                  </a:lnTo>
                  <a:lnTo>
                    <a:pt x="0" y="940803"/>
                  </a:lnTo>
                  <a:lnTo>
                    <a:pt x="0" y="111709"/>
                  </a:lnTo>
                  <a:lnTo>
                    <a:pt x="8617" y="67920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3" y="0"/>
                  </a:lnTo>
                  <a:lnTo>
                    <a:pt x="2346507" y="8676"/>
                  </a:lnTo>
                  <a:lnTo>
                    <a:pt x="2382088" y="32446"/>
                  </a:lnTo>
                  <a:lnTo>
                    <a:pt x="2406371" y="67920"/>
                  </a:lnTo>
                  <a:lnTo>
                    <a:pt x="2415355" y="111709"/>
                  </a:lnTo>
                  <a:lnTo>
                    <a:pt x="2415355" y="940803"/>
                  </a:lnTo>
                  <a:lnTo>
                    <a:pt x="2406371" y="983306"/>
                  </a:lnTo>
                  <a:lnTo>
                    <a:pt x="2382088" y="1018070"/>
                  </a:lnTo>
                  <a:lnTo>
                    <a:pt x="2346507" y="1041537"/>
                  </a:lnTo>
                  <a:lnTo>
                    <a:pt x="2303633" y="105015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414" y="1687639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80" h="1068070">
                  <a:moveTo>
                    <a:pt x="2312416" y="1068031"/>
                  </a:moveTo>
                  <a:lnTo>
                    <a:pt x="118468" y="1068031"/>
                  </a:lnTo>
                  <a:lnTo>
                    <a:pt x="72619" y="1058638"/>
                  </a:lnTo>
                  <a:lnTo>
                    <a:pt x="34933" y="1033124"/>
                  </a:lnTo>
                  <a:lnTo>
                    <a:pt x="9397" y="995492"/>
                  </a:lnTo>
                  <a:lnTo>
                    <a:pt x="0" y="949744"/>
                  </a:lnTo>
                  <a:lnTo>
                    <a:pt x="0" y="120650"/>
                  </a:lnTo>
                  <a:lnTo>
                    <a:pt x="9397" y="73541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16" y="0"/>
                  </a:lnTo>
                  <a:lnTo>
                    <a:pt x="2359158" y="9432"/>
                  </a:lnTo>
                  <a:lnTo>
                    <a:pt x="2371456" y="17881"/>
                  </a:lnTo>
                  <a:lnTo>
                    <a:pt x="118468" y="17881"/>
                  </a:lnTo>
                  <a:lnTo>
                    <a:pt x="78845" y="25777"/>
                  </a:lnTo>
                  <a:lnTo>
                    <a:pt x="46136" y="47501"/>
                  </a:lnTo>
                  <a:lnTo>
                    <a:pt x="23901" y="80107"/>
                  </a:lnTo>
                  <a:lnTo>
                    <a:pt x="15698" y="120650"/>
                  </a:lnTo>
                  <a:lnTo>
                    <a:pt x="15698" y="949744"/>
                  </a:lnTo>
                  <a:lnTo>
                    <a:pt x="23901" y="989292"/>
                  </a:lnTo>
                  <a:lnTo>
                    <a:pt x="46136" y="1022013"/>
                  </a:lnTo>
                  <a:lnTo>
                    <a:pt x="78845" y="1044295"/>
                  </a:lnTo>
                  <a:lnTo>
                    <a:pt x="118468" y="1052525"/>
                  </a:lnTo>
                  <a:lnTo>
                    <a:pt x="2368147" y="1052525"/>
                  </a:lnTo>
                  <a:lnTo>
                    <a:pt x="2359158" y="1058638"/>
                  </a:lnTo>
                  <a:lnTo>
                    <a:pt x="2312416" y="1068031"/>
                  </a:lnTo>
                  <a:close/>
                </a:path>
                <a:path w="2430780" h="1068070">
                  <a:moveTo>
                    <a:pt x="2368147" y="1052525"/>
                  </a:moveTo>
                  <a:lnTo>
                    <a:pt x="2312416" y="1052525"/>
                  </a:lnTo>
                  <a:lnTo>
                    <a:pt x="2351956" y="1044295"/>
                  </a:lnTo>
                  <a:lnTo>
                    <a:pt x="2384674" y="1022013"/>
                  </a:lnTo>
                  <a:lnTo>
                    <a:pt x="2406954" y="989292"/>
                  </a:lnTo>
                  <a:lnTo>
                    <a:pt x="2415184" y="949744"/>
                  </a:lnTo>
                  <a:lnTo>
                    <a:pt x="2415184" y="120650"/>
                  </a:lnTo>
                  <a:lnTo>
                    <a:pt x="2406954" y="80107"/>
                  </a:lnTo>
                  <a:lnTo>
                    <a:pt x="2384674" y="47501"/>
                  </a:lnTo>
                  <a:lnTo>
                    <a:pt x="2351956" y="25777"/>
                  </a:lnTo>
                  <a:lnTo>
                    <a:pt x="2312416" y="17881"/>
                  </a:lnTo>
                  <a:lnTo>
                    <a:pt x="2371456" y="17881"/>
                  </a:lnTo>
                  <a:lnTo>
                    <a:pt x="2396675" y="35207"/>
                  </a:lnTo>
                  <a:lnTo>
                    <a:pt x="2421631" y="73541"/>
                  </a:lnTo>
                  <a:lnTo>
                    <a:pt x="2430691" y="120650"/>
                  </a:lnTo>
                  <a:lnTo>
                    <a:pt x="2430691" y="949744"/>
                  </a:lnTo>
                  <a:lnTo>
                    <a:pt x="2421631" y="995492"/>
                  </a:lnTo>
                  <a:lnTo>
                    <a:pt x="2396675" y="1033124"/>
                  </a:lnTo>
                  <a:lnTo>
                    <a:pt x="2368147" y="105252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9362" y="1696580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355" y="221424"/>
                  </a:moveTo>
                  <a:lnTo>
                    <a:pt x="0" y="221424"/>
                  </a:lnTo>
                  <a:lnTo>
                    <a:pt x="0" y="111709"/>
                  </a:lnTo>
                  <a:lnTo>
                    <a:pt x="8617" y="67920"/>
                  </a:lnTo>
                  <a:lnTo>
                    <a:pt x="32106" y="32446"/>
                  </a:lnTo>
                  <a:lnTo>
                    <a:pt x="66926" y="8676"/>
                  </a:lnTo>
                  <a:lnTo>
                    <a:pt x="109532" y="0"/>
                  </a:lnTo>
                  <a:lnTo>
                    <a:pt x="2303633" y="0"/>
                  </a:lnTo>
                  <a:lnTo>
                    <a:pt x="2346507" y="8676"/>
                  </a:lnTo>
                  <a:lnTo>
                    <a:pt x="2382088" y="32446"/>
                  </a:lnTo>
                  <a:lnTo>
                    <a:pt x="2406371" y="67920"/>
                  </a:lnTo>
                  <a:lnTo>
                    <a:pt x="2415355" y="111709"/>
                  </a:lnTo>
                  <a:lnTo>
                    <a:pt x="2415355" y="221424"/>
                  </a:lnTo>
                  <a:close/>
                </a:path>
              </a:pathLst>
            </a:custGeom>
            <a:solidFill>
              <a:srgbClr val="93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0414" y="1687639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80" h="237489">
                  <a:moveTo>
                    <a:pt x="2430691" y="236931"/>
                  </a:moveTo>
                  <a:lnTo>
                    <a:pt x="0" y="236931"/>
                  </a:lnTo>
                  <a:lnTo>
                    <a:pt x="0" y="120650"/>
                  </a:lnTo>
                  <a:lnTo>
                    <a:pt x="9397" y="73541"/>
                  </a:lnTo>
                  <a:lnTo>
                    <a:pt x="34933" y="35207"/>
                  </a:lnTo>
                  <a:lnTo>
                    <a:pt x="72619" y="9432"/>
                  </a:lnTo>
                  <a:lnTo>
                    <a:pt x="118468" y="0"/>
                  </a:lnTo>
                  <a:lnTo>
                    <a:pt x="2312416" y="0"/>
                  </a:lnTo>
                  <a:lnTo>
                    <a:pt x="2359158" y="9432"/>
                  </a:lnTo>
                  <a:lnTo>
                    <a:pt x="2371456" y="17881"/>
                  </a:lnTo>
                  <a:lnTo>
                    <a:pt x="118468" y="17881"/>
                  </a:lnTo>
                  <a:lnTo>
                    <a:pt x="78845" y="25777"/>
                  </a:lnTo>
                  <a:lnTo>
                    <a:pt x="46136" y="47501"/>
                  </a:lnTo>
                  <a:lnTo>
                    <a:pt x="23901" y="80107"/>
                  </a:lnTo>
                  <a:lnTo>
                    <a:pt x="15698" y="120650"/>
                  </a:lnTo>
                  <a:lnTo>
                    <a:pt x="15698" y="221411"/>
                  </a:lnTo>
                  <a:lnTo>
                    <a:pt x="2430691" y="221411"/>
                  </a:lnTo>
                  <a:lnTo>
                    <a:pt x="2430691" y="236931"/>
                  </a:lnTo>
                  <a:close/>
                </a:path>
                <a:path w="2430780" h="237489">
                  <a:moveTo>
                    <a:pt x="2430691" y="221411"/>
                  </a:moveTo>
                  <a:lnTo>
                    <a:pt x="2415184" y="221411"/>
                  </a:lnTo>
                  <a:lnTo>
                    <a:pt x="2415184" y="120650"/>
                  </a:lnTo>
                  <a:lnTo>
                    <a:pt x="2406954" y="80107"/>
                  </a:lnTo>
                  <a:lnTo>
                    <a:pt x="2384674" y="47501"/>
                  </a:lnTo>
                  <a:lnTo>
                    <a:pt x="2351956" y="25777"/>
                  </a:lnTo>
                  <a:lnTo>
                    <a:pt x="2312416" y="17881"/>
                  </a:lnTo>
                  <a:lnTo>
                    <a:pt x="2371456" y="17881"/>
                  </a:lnTo>
                  <a:lnTo>
                    <a:pt x="2396675" y="35207"/>
                  </a:lnTo>
                  <a:lnTo>
                    <a:pt x="2421631" y="73541"/>
                  </a:lnTo>
                  <a:lnTo>
                    <a:pt x="2430691" y="120650"/>
                  </a:lnTo>
                  <a:lnTo>
                    <a:pt x="2430691" y="22141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61497" y="1835124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653" y="1050150"/>
                  </a:moveTo>
                  <a:lnTo>
                    <a:pt x="111714" y="1050150"/>
                  </a:lnTo>
                  <a:lnTo>
                    <a:pt x="68768" y="1041512"/>
                  </a:lnTo>
                  <a:lnTo>
                    <a:pt x="33199" y="1018005"/>
                  </a:lnTo>
                  <a:lnTo>
                    <a:pt x="8958" y="983236"/>
                  </a:lnTo>
                  <a:lnTo>
                    <a:pt x="0" y="940816"/>
                  </a:lnTo>
                  <a:lnTo>
                    <a:pt x="0" y="109524"/>
                  </a:lnTo>
                  <a:lnTo>
                    <a:pt x="8958" y="66999"/>
                  </a:lnTo>
                  <a:lnTo>
                    <a:pt x="33199" y="32173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3" y="0"/>
                  </a:lnTo>
                  <a:lnTo>
                    <a:pt x="2348150" y="8642"/>
                  </a:lnTo>
                  <a:lnTo>
                    <a:pt x="2382915" y="32173"/>
                  </a:lnTo>
                  <a:lnTo>
                    <a:pt x="2406385" y="66999"/>
                  </a:lnTo>
                  <a:lnTo>
                    <a:pt x="2415000" y="109524"/>
                  </a:lnTo>
                  <a:lnTo>
                    <a:pt x="2415000" y="940816"/>
                  </a:lnTo>
                  <a:lnTo>
                    <a:pt x="2406385" y="983236"/>
                  </a:lnTo>
                  <a:lnTo>
                    <a:pt x="2382915" y="1018005"/>
                  </a:lnTo>
                  <a:lnTo>
                    <a:pt x="2348150" y="1041512"/>
                  </a:lnTo>
                  <a:lnTo>
                    <a:pt x="2305653" y="105015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54561" y="1826183"/>
              <a:ext cx="2431415" cy="1068070"/>
            </a:xfrm>
            <a:custGeom>
              <a:avLst/>
              <a:gdLst/>
              <a:ahLst/>
              <a:cxnLst/>
              <a:rect l="l" t="t" r="r" b="b"/>
              <a:pathLst>
                <a:path w="2431415" h="1068070">
                  <a:moveTo>
                    <a:pt x="2312589" y="1068044"/>
                  </a:moveTo>
                  <a:lnTo>
                    <a:pt x="118651" y="1068044"/>
                  </a:lnTo>
                  <a:lnTo>
                    <a:pt x="72696" y="1058648"/>
                  </a:lnTo>
                  <a:lnTo>
                    <a:pt x="34956" y="1033132"/>
                  </a:lnTo>
                  <a:lnTo>
                    <a:pt x="9400" y="995499"/>
                  </a:lnTo>
                  <a:lnTo>
                    <a:pt x="0" y="949756"/>
                  </a:lnTo>
                  <a:lnTo>
                    <a:pt x="0" y="118465"/>
                  </a:lnTo>
                  <a:lnTo>
                    <a:pt x="9400" y="72619"/>
                  </a:lnTo>
                  <a:lnTo>
                    <a:pt x="34956" y="34934"/>
                  </a:lnTo>
                  <a:lnTo>
                    <a:pt x="72696" y="9398"/>
                  </a:lnTo>
                  <a:lnTo>
                    <a:pt x="118651" y="0"/>
                  </a:lnTo>
                  <a:lnTo>
                    <a:pt x="2312589" y="0"/>
                  </a:lnTo>
                  <a:lnTo>
                    <a:pt x="2358333" y="9398"/>
                  </a:lnTo>
                  <a:lnTo>
                    <a:pt x="2367615" y="15697"/>
                  </a:lnTo>
                  <a:lnTo>
                    <a:pt x="118651" y="15697"/>
                  </a:lnTo>
                  <a:lnTo>
                    <a:pt x="78951" y="23900"/>
                  </a:lnTo>
                  <a:lnTo>
                    <a:pt x="46251" y="46135"/>
                  </a:lnTo>
                  <a:lnTo>
                    <a:pt x="24058" y="78844"/>
                  </a:lnTo>
                  <a:lnTo>
                    <a:pt x="15881" y="118465"/>
                  </a:lnTo>
                  <a:lnTo>
                    <a:pt x="15881" y="949756"/>
                  </a:lnTo>
                  <a:lnTo>
                    <a:pt x="24058" y="988931"/>
                  </a:lnTo>
                  <a:lnTo>
                    <a:pt x="46251" y="1020832"/>
                  </a:lnTo>
                  <a:lnTo>
                    <a:pt x="78951" y="1042293"/>
                  </a:lnTo>
                  <a:lnTo>
                    <a:pt x="118651" y="1050150"/>
                  </a:lnTo>
                  <a:lnTo>
                    <a:pt x="2370867" y="1050150"/>
                  </a:lnTo>
                  <a:lnTo>
                    <a:pt x="2358333" y="1058648"/>
                  </a:lnTo>
                  <a:lnTo>
                    <a:pt x="2312589" y="1068044"/>
                  </a:lnTo>
                  <a:close/>
                </a:path>
                <a:path w="2431415" h="1068070">
                  <a:moveTo>
                    <a:pt x="2370867" y="1050150"/>
                  </a:moveTo>
                  <a:lnTo>
                    <a:pt x="2312589" y="1050150"/>
                  </a:lnTo>
                  <a:lnTo>
                    <a:pt x="2352136" y="1042293"/>
                  </a:lnTo>
                  <a:lnTo>
                    <a:pt x="2384852" y="1020832"/>
                  </a:lnTo>
                  <a:lnTo>
                    <a:pt x="2407130" y="988931"/>
                  </a:lnTo>
                  <a:lnTo>
                    <a:pt x="2415358" y="949756"/>
                  </a:lnTo>
                  <a:lnTo>
                    <a:pt x="2415358" y="118465"/>
                  </a:lnTo>
                  <a:lnTo>
                    <a:pt x="2407130" y="78844"/>
                  </a:lnTo>
                  <a:lnTo>
                    <a:pt x="2384852" y="46135"/>
                  </a:lnTo>
                  <a:lnTo>
                    <a:pt x="2352136" y="23900"/>
                  </a:lnTo>
                  <a:lnTo>
                    <a:pt x="2312589" y="15697"/>
                  </a:lnTo>
                  <a:lnTo>
                    <a:pt x="2367615" y="15697"/>
                  </a:lnTo>
                  <a:lnTo>
                    <a:pt x="2395965" y="34934"/>
                  </a:lnTo>
                  <a:lnTo>
                    <a:pt x="2421482" y="72619"/>
                  </a:lnTo>
                  <a:lnTo>
                    <a:pt x="2430877" y="118465"/>
                  </a:lnTo>
                  <a:lnTo>
                    <a:pt x="2430877" y="949756"/>
                  </a:lnTo>
                  <a:lnTo>
                    <a:pt x="2421482" y="995499"/>
                  </a:lnTo>
                  <a:lnTo>
                    <a:pt x="2395965" y="1033132"/>
                  </a:lnTo>
                  <a:lnTo>
                    <a:pt x="2370867" y="105015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1497" y="1835124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000" y="219049"/>
                  </a:moveTo>
                  <a:lnTo>
                    <a:pt x="0" y="219049"/>
                  </a:lnTo>
                  <a:lnTo>
                    <a:pt x="0" y="109524"/>
                  </a:lnTo>
                  <a:lnTo>
                    <a:pt x="8958" y="66999"/>
                  </a:lnTo>
                  <a:lnTo>
                    <a:pt x="33199" y="32173"/>
                  </a:lnTo>
                  <a:lnTo>
                    <a:pt x="68768" y="8642"/>
                  </a:lnTo>
                  <a:lnTo>
                    <a:pt x="111714" y="0"/>
                  </a:lnTo>
                  <a:lnTo>
                    <a:pt x="2305653" y="0"/>
                  </a:lnTo>
                  <a:lnTo>
                    <a:pt x="2348150" y="8642"/>
                  </a:lnTo>
                  <a:lnTo>
                    <a:pt x="2382915" y="32173"/>
                  </a:lnTo>
                  <a:lnTo>
                    <a:pt x="2406385" y="66999"/>
                  </a:lnTo>
                  <a:lnTo>
                    <a:pt x="2415000" y="109524"/>
                  </a:lnTo>
                  <a:lnTo>
                    <a:pt x="2415000" y="219049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4561" y="1826183"/>
              <a:ext cx="2431415" cy="237490"/>
            </a:xfrm>
            <a:custGeom>
              <a:avLst/>
              <a:gdLst/>
              <a:ahLst/>
              <a:cxnLst/>
              <a:rect l="l" t="t" r="r" b="b"/>
              <a:pathLst>
                <a:path w="2431415" h="237489">
                  <a:moveTo>
                    <a:pt x="2430877" y="236943"/>
                  </a:moveTo>
                  <a:lnTo>
                    <a:pt x="0" y="236943"/>
                  </a:lnTo>
                  <a:lnTo>
                    <a:pt x="0" y="118465"/>
                  </a:lnTo>
                  <a:lnTo>
                    <a:pt x="9400" y="72619"/>
                  </a:lnTo>
                  <a:lnTo>
                    <a:pt x="34956" y="34934"/>
                  </a:lnTo>
                  <a:lnTo>
                    <a:pt x="72696" y="9398"/>
                  </a:lnTo>
                  <a:lnTo>
                    <a:pt x="118651" y="0"/>
                  </a:lnTo>
                  <a:lnTo>
                    <a:pt x="2312589" y="0"/>
                  </a:lnTo>
                  <a:lnTo>
                    <a:pt x="2358333" y="9398"/>
                  </a:lnTo>
                  <a:lnTo>
                    <a:pt x="2367615" y="15697"/>
                  </a:lnTo>
                  <a:lnTo>
                    <a:pt x="118651" y="15697"/>
                  </a:lnTo>
                  <a:lnTo>
                    <a:pt x="78951" y="23900"/>
                  </a:lnTo>
                  <a:lnTo>
                    <a:pt x="46251" y="46135"/>
                  </a:lnTo>
                  <a:lnTo>
                    <a:pt x="24058" y="78844"/>
                  </a:lnTo>
                  <a:lnTo>
                    <a:pt x="15881" y="118465"/>
                  </a:lnTo>
                  <a:lnTo>
                    <a:pt x="15881" y="221234"/>
                  </a:lnTo>
                  <a:lnTo>
                    <a:pt x="2430877" y="221234"/>
                  </a:lnTo>
                  <a:lnTo>
                    <a:pt x="2430877" y="236943"/>
                  </a:lnTo>
                  <a:close/>
                </a:path>
                <a:path w="2431415" h="237489">
                  <a:moveTo>
                    <a:pt x="2430877" y="221234"/>
                  </a:moveTo>
                  <a:lnTo>
                    <a:pt x="2415358" y="221234"/>
                  </a:lnTo>
                  <a:lnTo>
                    <a:pt x="2415358" y="118465"/>
                  </a:lnTo>
                  <a:lnTo>
                    <a:pt x="2407130" y="78844"/>
                  </a:lnTo>
                  <a:lnTo>
                    <a:pt x="2384852" y="46135"/>
                  </a:lnTo>
                  <a:lnTo>
                    <a:pt x="2352136" y="23900"/>
                  </a:lnTo>
                  <a:lnTo>
                    <a:pt x="2312589" y="15697"/>
                  </a:lnTo>
                  <a:lnTo>
                    <a:pt x="2367615" y="15697"/>
                  </a:lnTo>
                  <a:lnTo>
                    <a:pt x="2395965" y="34934"/>
                  </a:lnTo>
                  <a:lnTo>
                    <a:pt x="2421482" y="72619"/>
                  </a:lnTo>
                  <a:lnTo>
                    <a:pt x="2430877" y="118465"/>
                  </a:lnTo>
                  <a:lnTo>
                    <a:pt x="2430877" y="2212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60105" y="2011832"/>
              <a:ext cx="2415540" cy="1050290"/>
            </a:xfrm>
            <a:custGeom>
              <a:avLst/>
              <a:gdLst/>
              <a:ahLst/>
              <a:cxnLst/>
              <a:rect l="l" t="t" r="r" b="b"/>
              <a:pathLst>
                <a:path w="2415540" h="1050289">
                  <a:moveTo>
                    <a:pt x="2305825" y="1049972"/>
                  </a:moveTo>
                  <a:lnTo>
                    <a:pt x="111723" y="1049972"/>
                  </a:lnTo>
                  <a:lnTo>
                    <a:pt x="67927" y="1041320"/>
                  </a:lnTo>
                  <a:lnTo>
                    <a:pt x="32449" y="1017590"/>
                  </a:lnTo>
                  <a:lnTo>
                    <a:pt x="8677" y="982121"/>
                  </a:lnTo>
                  <a:lnTo>
                    <a:pt x="0" y="938250"/>
                  </a:lnTo>
                  <a:lnTo>
                    <a:pt x="0" y="109346"/>
                  </a:lnTo>
                  <a:lnTo>
                    <a:pt x="8677" y="66844"/>
                  </a:lnTo>
                  <a:lnTo>
                    <a:pt x="32449" y="32080"/>
                  </a:lnTo>
                  <a:lnTo>
                    <a:pt x="67927" y="8612"/>
                  </a:lnTo>
                  <a:lnTo>
                    <a:pt x="111723" y="0"/>
                  </a:lnTo>
                  <a:lnTo>
                    <a:pt x="2305825" y="0"/>
                  </a:lnTo>
                  <a:lnTo>
                    <a:pt x="2348461" y="8612"/>
                  </a:lnTo>
                  <a:lnTo>
                    <a:pt x="2383343" y="32080"/>
                  </a:lnTo>
                  <a:lnTo>
                    <a:pt x="2406895" y="66844"/>
                  </a:lnTo>
                  <a:lnTo>
                    <a:pt x="2415541" y="109346"/>
                  </a:lnTo>
                  <a:lnTo>
                    <a:pt x="2415541" y="938250"/>
                  </a:lnTo>
                  <a:lnTo>
                    <a:pt x="2406895" y="982121"/>
                  </a:lnTo>
                  <a:lnTo>
                    <a:pt x="2383343" y="1017590"/>
                  </a:lnTo>
                  <a:lnTo>
                    <a:pt x="2348461" y="1041320"/>
                  </a:lnTo>
                  <a:lnTo>
                    <a:pt x="2305825" y="1049972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1345" y="2002891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4421" y="1067854"/>
                  </a:moveTo>
                  <a:lnTo>
                    <a:pt x="120470" y="1067854"/>
                  </a:lnTo>
                  <a:lnTo>
                    <a:pt x="73387" y="1058421"/>
                  </a:lnTo>
                  <a:lnTo>
                    <a:pt x="35115" y="1032644"/>
                  </a:lnTo>
                  <a:lnTo>
                    <a:pt x="9403" y="994307"/>
                  </a:lnTo>
                  <a:lnTo>
                    <a:pt x="0" y="947191"/>
                  </a:lnTo>
                  <a:lnTo>
                    <a:pt x="0" y="118287"/>
                  </a:lnTo>
                  <a:lnTo>
                    <a:pt x="9403" y="72464"/>
                  </a:lnTo>
                  <a:lnTo>
                    <a:pt x="35115" y="34840"/>
                  </a:lnTo>
                  <a:lnTo>
                    <a:pt x="73387" y="9368"/>
                  </a:lnTo>
                  <a:lnTo>
                    <a:pt x="120470" y="0"/>
                  </a:lnTo>
                  <a:lnTo>
                    <a:pt x="2314421" y="0"/>
                  </a:lnTo>
                  <a:lnTo>
                    <a:pt x="2360375" y="9368"/>
                  </a:lnTo>
                  <a:lnTo>
                    <a:pt x="2369487" y="15519"/>
                  </a:lnTo>
                  <a:lnTo>
                    <a:pt x="120470" y="15519"/>
                  </a:lnTo>
                  <a:lnTo>
                    <a:pt x="79927" y="23720"/>
                  </a:lnTo>
                  <a:lnTo>
                    <a:pt x="47322" y="45953"/>
                  </a:lnTo>
                  <a:lnTo>
                    <a:pt x="25601" y="78661"/>
                  </a:lnTo>
                  <a:lnTo>
                    <a:pt x="17706" y="118287"/>
                  </a:lnTo>
                  <a:lnTo>
                    <a:pt x="17706" y="947191"/>
                  </a:lnTo>
                  <a:lnTo>
                    <a:pt x="25601" y="987741"/>
                  </a:lnTo>
                  <a:lnTo>
                    <a:pt x="47322" y="1020351"/>
                  </a:lnTo>
                  <a:lnTo>
                    <a:pt x="79927" y="1042076"/>
                  </a:lnTo>
                  <a:lnTo>
                    <a:pt x="120470" y="1049972"/>
                  </a:lnTo>
                  <a:lnTo>
                    <a:pt x="2372744" y="1049972"/>
                  </a:lnTo>
                  <a:lnTo>
                    <a:pt x="2360375" y="1058421"/>
                  </a:lnTo>
                  <a:lnTo>
                    <a:pt x="2314421" y="1067854"/>
                  </a:lnTo>
                  <a:close/>
                </a:path>
                <a:path w="2433320" h="1068070">
                  <a:moveTo>
                    <a:pt x="2372744" y="1049972"/>
                  </a:moveTo>
                  <a:lnTo>
                    <a:pt x="2314421" y="1049972"/>
                  </a:lnTo>
                  <a:lnTo>
                    <a:pt x="2353804" y="1042076"/>
                  </a:lnTo>
                  <a:lnTo>
                    <a:pt x="2385814" y="1020351"/>
                  </a:lnTo>
                  <a:lnTo>
                    <a:pt x="2407318" y="987741"/>
                  </a:lnTo>
                  <a:lnTo>
                    <a:pt x="2415183" y="947191"/>
                  </a:lnTo>
                  <a:lnTo>
                    <a:pt x="2415183" y="118287"/>
                  </a:lnTo>
                  <a:lnTo>
                    <a:pt x="2407318" y="78661"/>
                  </a:lnTo>
                  <a:lnTo>
                    <a:pt x="2385814" y="45953"/>
                  </a:lnTo>
                  <a:lnTo>
                    <a:pt x="2353804" y="23720"/>
                  </a:lnTo>
                  <a:lnTo>
                    <a:pt x="2314421" y="15519"/>
                  </a:lnTo>
                  <a:lnTo>
                    <a:pt x="2369487" y="15519"/>
                  </a:lnTo>
                  <a:lnTo>
                    <a:pt x="2398112" y="34840"/>
                  </a:lnTo>
                  <a:lnTo>
                    <a:pt x="2423665" y="72464"/>
                  </a:lnTo>
                  <a:lnTo>
                    <a:pt x="2433064" y="118287"/>
                  </a:lnTo>
                  <a:lnTo>
                    <a:pt x="2433064" y="947191"/>
                  </a:lnTo>
                  <a:lnTo>
                    <a:pt x="2423665" y="994307"/>
                  </a:lnTo>
                  <a:lnTo>
                    <a:pt x="2398112" y="1032644"/>
                  </a:lnTo>
                  <a:lnTo>
                    <a:pt x="2372744" y="104997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60105" y="2011832"/>
              <a:ext cx="2415540" cy="219075"/>
            </a:xfrm>
            <a:custGeom>
              <a:avLst/>
              <a:gdLst/>
              <a:ahLst/>
              <a:cxnLst/>
              <a:rect l="l" t="t" r="r" b="b"/>
              <a:pathLst>
                <a:path w="2415540" h="219075">
                  <a:moveTo>
                    <a:pt x="2415541" y="218859"/>
                  </a:moveTo>
                  <a:lnTo>
                    <a:pt x="0" y="218859"/>
                  </a:lnTo>
                  <a:lnTo>
                    <a:pt x="0" y="109346"/>
                  </a:lnTo>
                  <a:lnTo>
                    <a:pt x="8677" y="66844"/>
                  </a:lnTo>
                  <a:lnTo>
                    <a:pt x="32449" y="32080"/>
                  </a:lnTo>
                  <a:lnTo>
                    <a:pt x="67927" y="8612"/>
                  </a:lnTo>
                  <a:lnTo>
                    <a:pt x="111723" y="0"/>
                  </a:lnTo>
                  <a:lnTo>
                    <a:pt x="2305825" y="0"/>
                  </a:lnTo>
                  <a:lnTo>
                    <a:pt x="2348461" y="8612"/>
                  </a:lnTo>
                  <a:lnTo>
                    <a:pt x="2383343" y="32080"/>
                  </a:lnTo>
                  <a:lnTo>
                    <a:pt x="2406895" y="66844"/>
                  </a:lnTo>
                  <a:lnTo>
                    <a:pt x="2415541" y="109346"/>
                  </a:lnTo>
                  <a:lnTo>
                    <a:pt x="2415541" y="218859"/>
                  </a:lnTo>
                  <a:close/>
                </a:path>
              </a:pathLst>
            </a:custGeom>
            <a:solidFill>
              <a:srgbClr val="344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51345" y="2002891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4" y="236753"/>
                  </a:moveTo>
                  <a:lnTo>
                    <a:pt x="0" y="236753"/>
                  </a:lnTo>
                  <a:lnTo>
                    <a:pt x="0" y="118287"/>
                  </a:lnTo>
                  <a:lnTo>
                    <a:pt x="9403" y="72464"/>
                  </a:lnTo>
                  <a:lnTo>
                    <a:pt x="35115" y="34840"/>
                  </a:lnTo>
                  <a:lnTo>
                    <a:pt x="73387" y="9368"/>
                  </a:lnTo>
                  <a:lnTo>
                    <a:pt x="120470" y="0"/>
                  </a:lnTo>
                  <a:lnTo>
                    <a:pt x="2314421" y="0"/>
                  </a:lnTo>
                  <a:lnTo>
                    <a:pt x="2360375" y="9368"/>
                  </a:lnTo>
                  <a:lnTo>
                    <a:pt x="2369487" y="15519"/>
                  </a:lnTo>
                  <a:lnTo>
                    <a:pt x="120470" y="15519"/>
                  </a:lnTo>
                  <a:lnTo>
                    <a:pt x="79927" y="23720"/>
                  </a:lnTo>
                  <a:lnTo>
                    <a:pt x="47322" y="45953"/>
                  </a:lnTo>
                  <a:lnTo>
                    <a:pt x="25601" y="78661"/>
                  </a:lnTo>
                  <a:lnTo>
                    <a:pt x="17706" y="118287"/>
                  </a:lnTo>
                  <a:lnTo>
                    <a:pt x="17706" y="221056"/>
                  </a:lnTo>
                  <a:lnTo>
                    <a:pt x="2433064" y="221056"/>
                  </a:lnTo>
                  <a:lnTo>
                    <a:pt x="2433064" y="236753"/>
                  </a:lnTo>
                  <a:close/>
                </a:path>
                <a:path w="2433320" h="236855">
                  <a:moveTo>
                    <a:pt x="2433064" y="221056"/>
                  </a:moveTo>
                  <a:lnTo>
                    <a:pt x="2415183" y="221056"/>
                  </a:lnTo>
                  <a:lnTo>
                    <a:pt x="2415183" y="118287"/>
                  </a:lnTo>
                  <a:lnTo>
                    <a:pt x="2407318" y="78661"/>
                  </a:lnTo>
                  <a:lnTo>
                    <a:pt x="2385814" y="45953"/>
                  </a:lnTo>
                  <a:lnTo>
                    <a:pt x="2353804" y="23720"/>
                  </a:lnTo>
                  <a:lnTo>
                    <a:pt x="2314421" y="15519"/>
                  </a:lnTo>
                  <a:lnTo>
                    <a:pt x="2369487" y="15519"/>
                  </a:lnTo>
                  <a:lnTo>
                    <a:pt x="2398112" y="34840"/>
                  </a:lnTo>
                  <a:lnTo>
                    <a:pt x="2423665" y="72464"/>
                  </a:lnTo>
                  <a:lnTo>
                    <a:pt x="2433064" y="118287"/>
                  </a:lnTo>
                  <a:lnTo>
                    <a:pt x="2433064" y="22105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79156" y="2197112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30">
                  <a:moveTo>
                    <a:pt x="2303475" y="1052334"/>
                  </a:moveTo>
                  <a:lnTo>
                    <a:pt x="109524" y="1052334"/>
                  </a:lnTo>
                  <a:lnTo>
                    <a:pt x="66924" y="1043684"/>
                  </a:lnTo>
                  <a:lnTo>
                    <a:pt x="32107" y="1019959"/>
                  </a:lnTo>
                  <a:lnTo>
                    <a:pt x="8617" y="984494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17" y="67840"/>
                  </a:lnTo>
                  <a:lnTo>
                    <a:pt x="32107" y="32375"/>
                  </a:lnTo>
                  <a:lnTo>
                    <a:pt x="66924" y="8649"/>
                  </a:lnTo>
                  <a:lnTo>
                    <a:pt x="109524" y="0"/>
                  </a:lnTo>
                  <a:lnTo>
                    <a:pt x="2303475" y="0"/>
                  </a:lnTo>
                  <a:lnTo>
                    <a:pt x="2347343" y="8649"/>
                  </a:lnTo>
                  <a:lnTo>
                    <a:pt x="2382808" y="32375"/>
                  </a:lnTo>
                  <a:lnTo>
                    <a:pt x="2406534" y="67840"/>
                  </a:lnTo>
                  <a:lnTo>
                    <a:pt x="2415184" y="111709"/>
                  </a:lnTo>
                  <a:lnTo>
                    <a:pt x="2415184" y="940625"/>
                  </a:lnTo>
                  <a:lnTo>
                    <a:pt x="2406534" y="984494"/>
                  </a:lnTo>
                  <a:lnTo>
                    <a:pt x="2382808" y="1019959"/>
                  </a:lnTo>
                  <a:lnTo>
                    <a:pt x="2347343" y="1043684"/>
                  </a:lnTo>
                  <a:lnTo>
                    <a:pt x="2303475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70215" y="2190546"/>
              <a:ext cx="2433320" cy="1065530"/>
            </a:xfrm>
            <a:custGeom>
              <a:avLst/>
              <a:gdLst/>
              <a:ahLst/>
              <a:cxnLst/>
              <a:rect l="l" t="t" r="r" b="b"/>
              <a:pathLst>
                <a:path w="2433320" h="1065529">
                  <a:moveTo>
                    <a:pt x="2312416" y="1065479"/>
                  </a:moveTo>
                  <a:lnTo>
                    <a:pt x="118465" y="1065479"/>
                  </a:lnTo>
                  <a:lnTo>
                    <a:pt x="72619" y="1056417"/>
                  </a:lnTo>
                  <a:lnTo>
                    <a:pt x="34934" y="1031457"/>
                  </a:lnTo>
                  <a:lnTo>
                    <a:pt x="9398" y="993936"/>
                  </a:lnTo>
                  <a:lnTo>
                    <a:pt x="0" y="947191"/>
                  </a:lnTo>
                  <a:lnTo>
                    <a:pt x="0" y="118275"/>
                  </a:lnTo>
                  <a:lnTo>
                    <a:pt x="9398" y="71532"/>
                  </a:lnTo>
                  <a:lnTo>
                    <a:pt x="34934" y="34015"/>
                  </a:lnTo>
                  <a:lnTo>
                    <a:pt x="72619" y="9059"/>
                  </a:lnTo>
                  <a:lnTo>
                    <a:pt x="118465" y="0"/>
                  </a:lnTo>
                  <a:lnTo>
                    <a:pt x="2312416" y="0"/>
                  </a:lnTo>
                  <a:lnTo>
                    <a:pt x="2359530" y="9059"/>
                  </a:lnTo>
                  <a:lnTo>
                    <a:pt x="2369432" y="15506"/>
                  </a:lnTo>
                  <a:lnTo>
                    <a:pt x="118465" y="15506"/>
                  </a:lnTo>
                  <a:lnTo>
                    <a:pt x="79187" y="23736"/>
                  </a:lnTo>
                  <a:lnTo>
                    <a:pt x="47234" y="46016"/>
                  </a:lnTo>
                  <a:lnTo>
                    <a:pt x="25754" y="78734"/>
                  </a:lnTo>
                  <a:lnTo>
                    <a:pt x="17894" y="118275"/>
                  </a:lnTo>
                  <a:lnTo>
                    <a:pt x="17894" y="947191"/>
                  </a:lnTo>
                  <a:lnTo>
                    <a:pt x="25754" y="986812"/>
                  </a:lnTo>
                  <a:lnTo>
                    <a:pt x="47234" y="1019521"/>
                  </a:lnTo>
                  <a:lnTo>
                    <a:pt x="79187" y="1041756"/>
                  </a:lnTo>
                  <a:lnTo>
                    <a:pt x="118465" y="1049959"/>
                  </a:lnTo>
                  <a:lnTo>
                    <a:pt x="2369447" y="1049959"/>
                  </a:lnTo>
                  <a:lnTo>
                    <a:pt x="2359530" y="1056417"/>
                  </a:lnTo>
                  <a:lnTo>
                    <a:pt x="2312416" y="1065479"/>
                  </a:lnTo>
                  <a:close/>
                </a:path>
                <a:path w="2433320" h="1065529">
                  <a:moveTo>
                    <a:pt x="2369447" y="1049959"/>
                  </a:moveTo>
                  <a:lnTo>
                    <a:pt x="2312416" y="1049959"/>
                  </a:lnTo>
                  <a:lnTo>
                    <a:pt x="2352958" y="1041756"/>
                  </a:lnTo>
                  <a:lnTo>
                    <a:pt x="2385564" y="1019521"/>
                  </a:lnTo>
                  <a:lnTo>
                    <a:pt x="2407288" y="986812"/>
                  </a:lnTo>
                  <a:lnTo>
                    <a:pt x="2415184" y="947191"/>
                  </a:lnTo>
                  <a:lnTo>
                    <a:pt x="2415184" y="118275"/>
                  </a:lnTo>
                  <a:lnTo>
                    <a:pt x="2407288" y="78734"/>
                  </a:lnTo>
                  <a:lnTo>
                    <a:pt x="2385564" y="46016"/>
                  </a:lnTo>
                  <a:lnTo>
                    <a:pt x="2352958" y="23736"/>
                  </a:lnTo>
                  <a:lnTo>
                    <a:pt x="2312416" y="15506"/>
                  </a:lnTo>
                  <a:lnTo>
                    <a:pt x="2369432" y="15506"/>
                  </a:lnTo>
                  <a:lnTo>
                    <a:pt x="2397863" y="34015"/>
                  </a:lnTo>
                  <a:lnTo>
                    <a:pt x="2423635" y="71532"/>
                  </a:lnTo>
                  <a:lnTo>
                    <a:pt x="2433066" y="118275"/>
                  </a:lnTo>
                  <a:lnTo>
                    <a:pt x="2433066" y="947191"/>
                  </a:lnTo>
                  <a:lnTo>
                    <a:pt x="2423635" y="993936"/>
                  </a:lnTo>
                  <a:lnTo>
                    <a:pt x="2397863" y="1031457"/>
                  </a:lnTo>
                  <a:lnTo>
                    <a:pt x="2369447" y="104995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79156" y="2197112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84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17" y="67840"/>
                  </a:lnTo>
                  <a:lnTo>
                    <a:pt x="32107" y="32375"/>
                  </a:lnTo>
                  <a:lnTo>
                    <a:pt x="66924" y="8649"/>
                  </a:lnTo>
                  <a:lnTo>
                    <a:pt x="109524" y="0"/>
                  </a:lnTo>
                  <a:lnTo>
                    <a:pt x="2303475" y="0"/>
                  </a:lnTo>
                  <a:lnTo>
                    <a:pt x="2347343" y="8649"/>
                  </a:lnTo>
                  <a:lnTo>
                    <a:pt x="2382808" y="32375"/>
                  </a:lnTo>
                  <a:lnTo>
                    <a:pt x="2406534" y="67840"/>
                  </a:lnTo>
                  <a:lnTo>
                    <a:pt x="2415184" y="111709"/>
                  </a:lnTo>
                  <a:lnTo>
                    <a:pt x="2415184" y="221233"/>
                  </a:lnTo>
                  <a:close/>
                </a:path>
              </a:pathLst>
            </a:custGeom>
            <a:solidFill>
              <a:srgbClr val="599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70215" y="2190546"/>
              <a:ext cx="2433320" cy="236854"/>
            </a:xfrm>
            <a:custGeom>
              <a:avLst/>
              <a:gdLst/>
              <a:ahLst/>
              <a:cxnLst/>
              <a:rect l="l" t="t" r="r" b="b"/>
              <a:pathLst>
                <a:path w="2433320" h="236855">
                  <a:moveTo>
                    <a:pt x="2433066" y="236740"/>
                  </a:moveTo>
                  <a:lnTo>
                    <a:pt x="0" y="236740"/>
                  </a:lnTo>
                  <a:lnTo>
                    <a:pt x="0" y="118275"/>
                  </a:lnTo>
                  <a:lnTo>
                    <a:pt x="9398" y="71532"/>
                  </a:lnTo>
                  <a:lnTo>
                    <a:pt x="34934" y="34015"/>
                  </a:lnTo>
                  <a:lnTo>
                    <a:pt x="72619" y="9059"/>
                  </a:lnTo>
                  <a:lnTo>
                    <a:pt x="118465" y="0"/>
                  </a:lnTo>
                  <a:lnTo>
                    <a:pt x="2312416" y="0"/>
                  </a:lnTo>
                  <a:lnTo>
                    <a:pt x="2359530" y="9059"/>
                  </a:lnTo>
                  <a:lnTo>
                    <a:pt x="2369432" y="15506"/>
                  </a:lnTo>
                  <a:lnTo>
                    <a:pt x="118465" y="15506"/>
                  </a:lnTo>
                  <a:lnTo>
                    <a:pt x="79187" y="23736"/>
                  </a:lnTo>
                  <a:lnTo>
                    <a:pt x="47234" y="46016"/>
                  </a:lnTo>
                  <a:lnTo>
                    <a:pt x="25754" y="78734"/>
                  </a:lnTo>
                  <a:lnTo>
                    <a:pt x="17894" y="118275"/>
                  </a:lnTo>
                  <a:lnTo>
                    <a:pt x="17894" y="218859"/>
                  </a:lnTo>
                  <a:lnTo>
                    <a:pt x="2433066" y="218859"/>
                  </a:lnTo>
                  <a:lnTo>
                    <a:pt x="2433066" y="236740"/>
                  </a:lnTo>
                  <a:close/>
                </a:path>
                <a:path w="2433320" h="236855">
                  <a:moveTo>
                    <a:pt x="2433066" y="218859"/>
                  </a:moveTo>
                  <a:lnTo>
                    <a:pt x="2415184" y="218859"/>
                  </a:lnTo>
                  <a:lnTo>
                    <a:pt x="2415184" y="118275"/>
                  </a:lnTo>
                  <a:lnTo>
                    <a:pt x="2407288" y="78734"/>
                  </a:lnTo>
                  <a:lnTo>
                    <a:pt x="2385564" y="46016"/>
                  </a:lnTo>
                  <a:lnTo>
                    <a:pt x="2352958" y="23736"/>
                  </a:lnTo>
                  <a:lnTo>
                    <a:pt x="2312416" y="15506"/>
                  </a:lnTo>
                  <a:lnTo>
                    <a:pt x="2369432" y="15506"/>
                  </a:lnTo>
                  <a:lnTo>
                    <a:pt x="2397863" y="34015"/>
                  </a:lnTo>
                  <a:lnTo>
                    <a:pt x="2423635" y="71532"/>
                  </a:lnTo>
                  <a:lnTo>
                    <a:pt x="2433066" y="118275"/>
                  </a:lnTo>
                  <a:lnTo>
                    <a:pt x="2433066" y="21885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3375" y="2348991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457" y="1052525"/>
                  </a:moveTo>
                  <a:lnTo>
                    <a:pt x="111723" y="1052525"/>
                  </a:lnTo>
                  <a:lnTo>
                    <a:pt x="67850" y="1043539"/>
                  </a:lnTo>
                  <a:lnTo>
                    <a:pt x="32380" y="1019252"/>
                  </a:lnTo>
                  <a:lnTo>
                    <a:pt x="8651" y="983671"/>
                  </a:lnTo>
                  <a:lnTo>
                    <a:pt x="0" y="940803"/>
                  </a:lnTo>
                  <a:lnTo>
                    <a:pt x="0" y="111709"/>
                  </a:lnTo>
                  <a:lnTo>
                    <a:pt x="8651" y="67920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7" y="0"/>
                  </a:lnTo>
                  <a:lnTo>
                    <a:pt x="2347327" y="8676"/>
                  </a:lnTo>
                  <a:lnTo>
                    <a:pt x="2382797" y="32446"/>
                  </a:lnTo>
                  <a:lnTo>
                    <a:pt x="2406527" y="67920"/>
                  </a:lnTo>
                  <a:lnTo>
                    <a:pt x="2415179" y="111709"/>
                  </a:lnTo>
                  <a:lnTo>
                    <a:pt x="2415179" y="940803"/>
                  </a:lnTo>
                  <a:lnTo>
                    <a:pt x="2406527" y="983671"/>
                  </a:lnTo>
                  <a:lnTo>
                    <a:pt x="2382797" y="1019252"/>
                  </a:lnTo>
                  <a:lnTo>
                    <a:pt x="2347327" y="1043539"/>
                  </a:lnTo>
                  <a:lnTo>
                    <a:pt x="2303457" y="1052525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04432" y="2340051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35" y="1068031"/>
                  </a:moveTo>
                  <a:lnTo>
                    <a:pt x="120658" y="1068031"/>
                  </a:lnTo>
                  <a:lnTo>
                    <a:pt x="73543" y="1058636"/>
                  </a:lnTo>
                  <a:lnTo>
                    <a:pt x="35207" y="1033119"/>
                  </a:lnTo>
                  <a:lnTo>
                    <a:pt x="9432" y="995487"/>
                  </a:lnTo>
                  <a:lnTo>
                    <a:pt x="0" y="949744"/>
                  </a:lnTo>
                  <a:lnTo>
                    <a:pt x="0" y="120650"/>
                  </a:lnTo>
                  <a:lnTo>
                    <a:pt x="9432" y="73535"/>
                  </a:lnTo>
                  <a:lnTo>
                    <a:pt x="35207" y="35202"/>
                  </a:lnTo>
                  <a:lnTo>
                    <a:pt x="73543" y="9430"/>
                  </a:lnTo>
                  <a:lnTo>
                    <a:pt x="120658" y="0"/>
                  </a:lnTo>
                  <a:lnTo>
                    <a:pt x="2312235" y="0"/>
                  </a:lnTo>
                  <a:lnTo>
                    <a:pt x="2359344" y="9430"/>
                  </a:lnTo>
                  <a:lnTo>
                    <a:pt x="2371914" y="17881"/>
                  </a:lnTo>
                  <a:lnTo>
                    <a:pt x="120658" y="17881"/>
                  </a:lnTo>
                  <a:lnTo>
                    <a:pt x="80112" y="25777"/>
                  </a:lnTo>
                  <a:lnTo>
                    <a:pt x="47506" y="47501"/>
                  </a:lnTo>
                  <a:lnTo>
                    <a:pt x="25783" y="80107"/>
                  </a:lnTo>
                  <a:lnTo>
                    <a:pt x="17889" y="120650"/>
                  </a:lnTo>
                  <a:lnTo>
                    <a:pt x="17889" y="949744"/>
                  </a:lnTo>
                  <a:lnTo>
                    <a:pt x="25783" y="989290"/>
                  </a:lnTo>
                  <a:lnTo>
                    <a:pt x="47506" y="1022007"/>
                  </a:lnTo>
                  <a:lnTo>
                    <a:pt x="80112" y="1044284"/>
                  </a:lnTo>
                  <a:lnTo>
                    <a:pt x="120658" y="1052512"/>
                  </a:lnTo>
                  <a:lnTo>
                    <a:pt x="2368544" y="1052512"/>
                  </a:lnTo>
                  <a:lnTo>
                    <a:pt x="2359344" y="1058636"/>
                  </a:lnTo>
                  <a:lnTo>
                    <a:pt x="2312235" y="1068031"/>
                  </a:lnTo>
                  <a:close/>
                </a:path>
                <a:path w="2433320" h="1068070">
                  <a:moveTo>
                    <a:pt x="2368544" y="1052512"/>
                  </a:moveTo>
                  <a:lnTo>
                    <a:pt x="2312235" y="1052512"/>
                  </a:lnTo>
                  <a:lnTo>
                    <a:pt x="2352778" y="1044284"/>
                  </a:lnTo>
                  <a:lnTo>
                    <a:pt x="2385384" y="1022007"/>
                  </a:lnTo>
                  <a:lnTo>
                    <a:pt x="2407108" y="989290"/>
                  </a:lnTo>
                  <a:lnTo>
                    <a:pt x="2415004" y="949744"/>
                  </a:lnTo>
                  <a:lnTo>
                    <a:pt x="2415004" y="120650"/>
                  </a:lnTo>
                  <a:lnTo>
                    <a:pt x="2407108" y="80107"/>
                  </a:lnTo>
                  <a:lnTo>
                    <a:pt x="2385384" y="47501"/>
                  </a:lnTo>
                  <a:lnTo>
                    <a:pt x="2352778" y="25777"/>
                  </a:lnTo>
                  <a:lnTo>
                    <a:pt x="2312235" y="17881"/>
                  </a:lnTo>
                  <a:lnTo>
                    <a:pt x="2371914" y="17881"/>
                  </a:lnTo>
                  <a:lnTo>
                    <a:pt x="2397678" y="35202"/>
                  </a:lnTo>
                  <a:lnTo>
                    <a:pt x="2423453" y="73535"/>
                  </a:lnTo>
                  <a:lnTo>
                    <a:pt x="2432885" y="120650"/>
                  </a:lnTo>
                  <a:lnTo>
                    <a:pt x="2432885" y="949744"/>
                  </a:lnTo>
                  <a:lnTo>
                    <a:pt x="2423453" y="995487"/>
                  </a:lnTo>
                  <a:lnTo>
                    <a:pt x="2397678" y="1033119"/>
                  </a:lnTo>
                  <a:lnTo>
                    <a:pt x="2368544" y="105251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3375" y="2348991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79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51" y="67920"/>
                  </a:lnTo>
                  <a:lnTo>
                    <a:pt x="32380" y="32446"/>
                  </a:lnTo>
                  <a:lnTo>
                    <a:pt x="67850" y="8676"/>
                  </a:lnTo>
                  <a:lnTo>
                    <a:pt x="111723" y="0"/>
                  </a:lnTo>
                  <a:lnTo>
                    <a:pt x="2303457" y="0"/>
                  </a:lnTo>
                  <a:lnTo>
                    <a:pt x="2347327" y="8676"/>
                  </a:lnTo>
                  <a:lnTo>
                    <a:pt x="2382797" y="32446"/>
                  </a:lnTo>
                  <a:lnTo>
                    <a:pt x="2406527" y="67920"/>
                  </a:lnTo>
                  <a:lnTo>
                    <a:pt x="2415179" y="111709"/>
                  </a:lnTo>
                  <a:lnTo>
                    <a:pt x="2415179" y="221233"/>
                  </a:lnTo>
                  <a:close/>
                </a:path>
              </a:pathLst>
            </a:custGeom>
            <a:solidFill>
              <a:srgbClr val="7C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04432" y="2340051"/>
              <a:ext cx="2433320" cy="239395"/>
            </a:xfrm>
            <a:custGeom>
              <a:avLst/>
              <a:gdLst/>
              <a:ahLst/>
              <a:cxnLst/>
              <a:rect l="l" t="t" r="r" b="b"/>
              <a:pathLst>
                <a:path w="2433320" h="239394">
                  <a:moveTo>
                    <a:pt x="2432885" y="239115"/>
                  </a:moveTo>
                  <a:lnTo>
                    <a:pt x="0" y="239115"/>
                  </a:lnTo>
                  <a:lnTo>
                    <a:pt x="0" y="120650"/>
                  </a:lnTo>
                  <a:lnTo>
                    <a:pt x="9432" y="73535"/>
                  </a:lnTo>
                  <a:lnTo>
                    <a:pt x="35207" y="35202"/>
                  </a:lnTo>
                  <a:lnTo>
                    <a:pt x="73543" y="9430"/>
                  </a:lnTo>
                  <a:lnTo>
                    <a:pt x="120658" y="0"/>
                  </a:lnTo>
                  <a:lnTo>
                    <a:pt x="2312235" y="0"/>
                  </a:lnTo>
                  <a:lnTo>
                    <a:pt x="2359344" y="9430"/>
                  </a:lnTo>
                  <a:lnTo>
                    <a:pt x="2371914" y="17881"/>
                  </a:lnTo>
                  <a:lnTo>
                    <a:pt x="120658" y="17881"/>
                  </a:lnTo>
                  <a:lnTo>
                    <a:pt x="80112" y="25777"/>
                  </a:lnTo>
                  <a:lnTo>
                    <a:pt x="47506" y="47501"/>
                  </a:lnTo>
                  <a:lnTo>
                    <a:pt x="25783" y="80107"/>
                  </a:lnTo>
                  <a:lnTo>
                    <a:pt x="17889" y="120650"/>
                  </a:lnTo>
                  <a:lnTo>
                    <a:pt x="17889" y="221411"/>
                  </a:lnTo>
                  <a:lnTo>
                    <a:pt x="2432885" y="221411"/>
                  </a:lnTo>
                  <a:lnTo>
                    <a:pt x="2432885" y="239115"/>
                  </a:lnTo>
                  <a:close/>
                </a:path>
                <a:path w="2433320" h="239394">
                  <a:moveTo>
                    <a:pt x="2432885" y="221411"/>
                  </a:moveTo>
                  <a:lnTo>
                    <a:pt x="2415004" y="221411"/>
                  </a:lnTo>
                  <a:lnTo>
                    <a:pt x="2415004" y="120650"/>
                  </a:lnTo>
                  <a:lnTo>
                    <a:pt x="2407108" y="80107"/>
                  </a:lnTo>
                  <a:lnTo>
                    <a:pt x="2385384" y="47501"/>
                  </a:lnTo>
                  <a:lnTo>
                    <a:pt x="2352778" y="25777"/>
                  </a:lnTo>
                  <a:lnTo>
                    <a:pt x="2312235" y="17881"/>
                  </a:lnTo>
                  <a:lnTo>
                    <a:pt x="2371914" y="17881"/>
                  </a:lnTo>
                  <a:lnTo>
                    <a:pt x="2397678" y="35202"/>
                  </a:lnTo>
                  <a:lnTo>
                    <a:pt x="2423453" y="73535"/>
                  </a:lnTo>
                  <a:lnTo>
                    <a:pt x="2432885" y="120650"/>
                  </a:lnTo>
                  <a:lnTo>
                    <a:pt x="2432885" y="221411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25720" y="2494292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457" y="1052334"/>
                  </a:moveTo>
                  <a:lnTo>
                    <a:pt x="109349" y="1052334"/>
                  </a:lnTo>
                  <a:lnTo>
                    <a:pt x="66848" y="1043377"/>
                  </a:lnTo>
                  <a:lnTo>
                    <a:pt x="32083" y="1019140"/>
                  </a:lnTo>
                  <a:lnTo>
                    <a:pt x="8614" y="983572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7" y="0"/>
                  </a:lnTo>
                  <a:lnTo>
                    <a:pt x="2346406" y="8676"/>
                  </a:lnTo>
                  <a:lnTo>
                    <a:pt x="2381978" y="32446"/>
                  </a:lnTo>
                  <a:lnTo>
                    <a:pt x="2406220" y="67920"/>
                  </a:lnTo>
                  <a:lnTo>
                    <a:pt x="2415179" y="111709"/>
                  </a:lnTo>
                  <a:lnTo>
                    <a:pt x="2415179" y="940625"/>
                  </a:lnTo>
                  <a:lnTo>
                    <a:pt x="2406220" y="983572"/>
                  </a:lnTo>
                  <a:lnTo>
                    <a:pt x="2381978" y="1019140"/>
                  </a:lnTo>
                  <a:lnTo>
                    <a:pt x="2346406" y="1043377"/>
                  </a:lnTo>
                  <a:lnTo>
                    <a:pt x="2303457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6776" y="2485351"/>
              <a:ext cx="2430780" cy="1068070"/>
            </a:xfrm>
            <a:custGeom>
              <a:avLst/>
              <a:gdLst/>
              <a:ahLst/>
              <a:cxnLst/>
              <a:rect l="l" t="t" r="r" b="b"/>
              <a:pathLst>
                <a:path w="2430779" h="1068070">
                  <a:moveTo>
                    <a:pt x="2312224" y="1068031"/>
                  </a:moveTo>
                  <a:lnTo>
                    <a:pt x="118286" y="1068031"/>
                  </a:lnTo>
                  <a:lnTo>
                    <a:pt x="72543" y="1058635"/>
                  </a:lnTo>
                  <a:lnTo>
                    <a:pt x="34911" y="1033102"/>
                  </a:lnTo>
                  <a:lnTo>
                    <a:pt x="9395" y="995417"/>
                  </a:lnTo>
                  <a:lnTo>
                    <a:pt x="0" y="949566"/>
                  </a:lnTo>
                  <a:lnTo>
                    <a:pt x="0" y="120650"/>
                  </a:lnTo>
                  <a:lnTo>
                    <a:pt x="9395" y="73541"/>
                  </a:lnTo>
                  <a:lnTo>
                    <a:pt x="34911" y="35207"/>
                  </a:lnTo>
                  <a:lnTo>
                    <a:pt x="72543" y="9432"/>
                  </a:lnTo>
                  <a:lnTo>
                    <a:pt x="118286" y="0"/>
                  </a:lnTo>
                  <a:lnTo>
                    <a:pt x="2312224" y="0"/>
                  </a:lnTo>
                  <a:lnTo>
                    <a:pt x="2358152" y="9432"/>
                  </a:lnTo>
                  <a:lnTo>
                    <a:pt x="2370504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949566"/>
                  </a:lnTo>
                  <a:lnTo>
                    <a:pt x="23745" y="989187"/>
                  </a:lnTo>
                  <a:lnTo>
                    <a:pt x="46023" y="1021895"/>
                  </a:lnTo>
                  <a:lnTo>
                    <a:pt x="78740" y="1044131"/>
                  </a:lnTo>
                  <a:lnTo>
                    <a:pt x="118286" y="1052334"/>
                  </a:lnTo>
                  <a:lnTo>
                    <a:pt x="2367450" y="1052334"/>
                  </a:lnTo>
                  <a:lnTo>
                    <a:pt x="2358152" y="1058635"/>
                  </a:lnTo>
                  <a:lnTo>
                    <a:pt x="2312224" y="1068031"/>
                  </a:lnTo>
                  <a:close/>
                </a:path>
                <a:path w="2430779" h="1068070">
                  <a:moveTo>
                    <a:pt x="2367450" y="1052334"/>
                  </a:moveTo>
                  <a:lnTo>
                    <a:pt x="2312224" y="1052334"/>
                  </a:lnTo>
                  <a:lnTo>
                    <a:pt x="2351927" y="1044131"/>
                  </a:lnTo>
                  <a:lnTo>
                    <a:pt x="2384631" y="1021895"/>
                  </a:lnTo>
                  <a:lnTo>
                    <a:pt x="2406827" y="989187"/>
                  </a:lnTo>
                  <a:lnTo>
                    <a:pt x="2415005" y="949566"/>
                  </a:lnTo>
                  <a:lnTo>
                    <a:pt x="2415005" y="120650"/>
                  </a:lnTo>
                  <a:lnTo>
                    <a:pt x="2406827" y="80107"/>
                  </a:lnTo>
                  <a:lnTo>
                    <a:pt x="2384631" y="47501"/>
                  </a:lnTo>
                  <a:lnTo>
                    <a:pt x="2351927" y="25777"/>
                  </a:lnTo>
                  <a:lnTo>
                    <a:pt x="2312224" y="17881"/>
                  </a:lnTo>
                  <a:lnTo>
                    <a:pt x="2370504" y="17881"/>
                  </a:lnTo>
                  <a:lnTo>
                    <a:pt x="2395833" y="35207"/>
                  </a:lnTo>
                  <a:lnTo>
                    <a:pt x="2421328" y="73541"/>
                  </a:lnTo>
                  <a:lnTo>
                    <a:pt x="2430702" y="120650"/>
                  </a:lnTo>
                  <a:lnTo>
                    <a:pt x="2430702" y="949566"/>
                  </a:lnTo>
                  <a:lnTo>
                    <a:pt x="2421328" y="995417"/>
                  </a:lnTo>
                  <a:lnTo>
                    <a:pt x="2395833" y="1033102"/>
                  </a:lnTo>
                  <a:lnTo>
                    <a:pt x="2367450" y="105233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5720" y="2494292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5179" y="221233"/>
                  </a:moveTo>
                  <a:lnTo>
                    <a:pt x="0" y="221233"/>
                  </a:lnTo>
                  <a:lnTo>
                    <a:pt x="0" y="111709"/>
                  </a:lnTo>
                  <a:lnTo>
                    <a:pt x="8614" y="67920"/>
                  </a:lnTo>
                  <a:lnTo>
                    <a:pt x="32083" y="32446"/>
                  </a:lnTo>
                  <a:lnTo>
                    <a:pt x="66848" y="8676"/>
                  </a:lnTo>
                  <a:lnTo>
                    <a:pt x="109349" y="0"/>
                  </a:lnTo>
                  <a:lnTo>
                    <a:pt x="2303457" y="0"/>
                  </a:lnTo>
                  <a:lnTo>
                    <a:pt x="2346406" y="8676"/>
                  </a:lnTo>
                  <a:lnTo>
                    <a:pt x="2381978" y="32446"/>
                  </a:lnTo>
                  <a:lnTo>
                    <a:pt x="2406220" y="67920"/>
                  </a:lnTo>
                  <a:lnTo>
                    <a:pt x="2415179" y="111709"/>
                  </a:lnTo>
                  <a:lnTo>
                    <a:pt x="2415179" y="221233"/>
                  </a:lnTo>
                  <a:close/>
                </a:path>
              </a:pathLst>
            </a:custGeom>
            <a:solidFill>
              <a:srgbClr val="99C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6776" y="2485351"/>
              <a:ext cx="2430780" cy="237490"/>
            </a:xfrm>
            <a:custGeom>
              <a:avLst/>
              <a:gdLst/>
              <a:ahLst/>
              <a:cxnLst/>
              <a:rect l="l" t="t" r="r" b="b"/>
              <a:pathLst>
                <a:path w="2430779" h="237489">
                  <a:moveTo>
                    <a:pt x="2430702" y="236931"/>
                  </a:moveTo>
                  <a:lnTo>
                    <a:pt x="0" y="236931"/>
                  </a:lnTo>
                  <a:lnTo>
                    <a:pt x="0" y="120650"/>
                  </a:lnTo>
                  <a:lnTo>
                    <a:pt x="9395" y="73541"/>
                  </a:lnTo>
                  <a:lnTo>
                    <a:pt x="34911" y="35207"/>
                  </a:lnTo>
                  <a:lnTo>
                    <a:pt x="72543" y="9432"/>
                  </a:lnTo>
                  <a:lnTo>
                    <a:pt x="118286" y="0"/>
                  </a:lnTo>
                  <a:lnTo>
                    <a:pt x="2312224" y="0"/>
                  </a:lnTo>
                  <a:lnTo>
                    <a:pt x="2358152" y="9432"/>
                  </a:lnTo>
                  <a:lnTo>
                    <a:pt x="2370504" y="17881"/>
                  </a:lnTo>
                  <a:lnTo>
                    <a:pt x="118286" y="17881"/>
                  </a:lnTo>
                  <a:lnTo>
                    <a:pt x="78740" y="25777"/>
                  </a:lnTo>
                  <a:lnTo>
                    <a:pt x="46023" y="47501"/>
                  </a:lnTo>
                  <a:lnTo>
                    <a:pt x="23745" y="80107"/>
                  </a:lnTo>
                  <a:lnTo>
                    <a:pt x="15516" y="120650"/>
                  </a:lnTo>
                  <a:lnTo>
                    <a:pt x="15516" y="221233"/>
                  </a:lnTo>
                  <a:lnTo>
                    <a:pt x="2430702" y="221233"/>
                  </a:lnTo>
                  <a:lnTo>
                    <a:pt x="2430702" y="236931"/>
                  </a:lnTo>
                  <a:close/>
                </a:path>
                <a:path w="2430779" h="237489">
                  <a:moveTo>
                    <a:pt x="2430702" y="221233"/>
                  </a:moveTo>
                  <a:lnTo>
                    <a:pt x="2415005" y="221233"/>
                  </a:lnTo>
                  <a:lnTo>
                    <a:pt x="2415005" y="120650"/>
                  </a:lnTo>
                  <a:lnTo>
                    <a:pt x="2406827" y="80107"/>
                  </a:lnTo>
                  <a:lnTo>
                    <a:pt x="2384631" y="47501"/>
                  </a:lnTo>
                  <a:lnTo>
                    <a:pt x="2351927" y="25777"/>
                  </a:lnTo>
                  <a:lnTo>
                    <a:pt x="2312224" y="17881"/>
                  </a:lnTo>
                  <a:lnTo>
                    <a:pt x="2370504" y="17881"/>
                  </a:lnTo>
                  <a:lnTo>
                    <a:pt x="2395833" y="35207"/>
                  </a:lnTo>
                  <a:lnTo>
                    <a:pt x="2421328" y="73541"/>
                  </a:lnTo>
                  <a:lnTo>
                    <a:pt x="2430702" y="120650"/>
                  </a:lnTo>
                  <a:lnTo>
                    <a:pt x="2430702" y="22123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9120" y="2679763"/>
              <a:ext cx="2415540" cy="1052830"/>
            </a:xfrm>
            <a:custGeom>
              <a:avLst/>
              <a:gdLst/>
              <a:ahLst/>
              <a:cxnLst/>
              <a:rect l="l" t="t" r="r" b="b"/>
              <a:pathLst>
                <a:path w="2415540" h="1052829">
                  <a:moveTo>
                    <a:pt x="2303283" y="1052334"/>
                  </a:moveTo>
                  <a:lnTo>
                    <a:pt x="111714" y="1052334"/>
                  </a:lnTo>
                  <a:lnTo>
                    <a:pt x="67844" y="1043684"/>
                  </a:lnTo>
                  <a:lnTo>
                    <a:pt x="32378" y="1019959"/>
                  </a:lnTo>
                  <a:lnTo>
                    <a:pt x="8650" y="984494"/>
                  </a:lnTo>
                  <a:lnTo>
                    <a:pt x="0" y="940625"/>
                  </a:lnTo>
                  <a:lnTo>
                    <a:pt x="0" y="111709"/>
                  </a:lnTo>
                  <a:lnTo>
                    <a:pt x="8650" y="68842"/>
                  </a:lnTo>
                  <a:lnTo>
                    <a:pt x="32378" y="33266"/>
                  </a:lnTo>
                  <a:lnTo>
                    <a:pt x="67844" y="8983"/>
                  </a:lnTo>
                  <a:lnTo>
                    <a:pt x="111714" y="0"/>
                  </a:lnTo>
                  <a:lnTo>
                    <a:pt x="2303283" y="0"/>
                  </a:lnTo>
                  <a:lnTo>
                    <a:pt x="2347152" y="8983"/>
                  </a:lnTo>
                  <a:lnTo>
                    <a:pt x="2382617" y="33266"/>
                  </a:lnTo>
                  <a:lnTo>
                    <a:pt x="2406342" y="68842"/>
                  </a:lnTo>
                  <a:lnTo>
                    <a:pt x="2414992" y="111709"/>
                  </a:lnTo>
                  <a:lnTo>
                    <a:pt x="2414992" y="940625"/>
                  </a:lnTo>
                  <a:lnTo>
                    <a:pt x="2406342" y="984494"/>
                  </a:lnTo>
                  <a:lnTo>
                    <a:pt x="2382617" y="1019959"/>
                  </a:lnTo>
                  <a:lnTo>
                    <a:pt x="2347152" y="1043684"/>
                  </a:lnTo>
                  <a:lnTo>
                    <a:pt x="2303283" y="1052334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0176" y="2673006"/>
              <a:ext cx="2433320" cy="1068070"/>
            </a:xfrm>
            <a:custGeom>
              <a:avLst/>
              <a:gdLst/>
              <a:ahLst/>
              <a:cxnLst/>
              <a:rect l="l" t="t" r="r" b="b"/>
              <a:pathLst>
                <a:path w="2433320" h="1068070">
                  <a:moveTo>
                    <a:pt x="2312228" y="1068031"/>
                  </a:moveTo>
                  <a:lnTo>
                    <a:pt x="120658" y="1068031"/>
                  </a:lnTo>
                  <a:lnTo>
                    <a:pt x="73543" y="1058601"/>
                  </a:lnTo>
                  <a:lnTo>
                    <a:pt x="35207" y="1032829"/>
                  </a:lnTo>
                  <a:lnTo>
                    <a:pt x="9432" y="994495"/>
                  </a:lnTo>
                  <a:lnTo>
                    <a:pt x="0" y="947381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28" y="0"/>
                  </a:lnTo>
                  <a:lnTo>
                    <a:pt x="2359344" y="9089"/>
                  </a:lnTo>
                  <a:lnTo>
                    <a:pt x="2369468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947381"/>
                  </a:lnTo>
                  <a:lnTo>
                    <a:pt x="25783" y="987924"/>
                  </a:lnTo>
                  <a:lnTo>
                    <a:pt x="47506" y="1020530"/>
                  </a:lnTo>
                  <a:lnTo>
                    <a:pt x="80112" y="1042254"/>
                  </a:lnTo>
                  <a:lnTo>
                    <a:pt x="120658" y="1050150"/>
                  </a:lnTo>
                  <a:lnTo>
                    <a:pt x="2371915" y="1050150"/>
                  </a:lnTo>
                  <a:lnTo>
                    <a:pt x="2359344" y="1058601"/>
                  </a:lnTo>
                  <a:lnTo>
                    <a:pt x="2312228" y="1068031"/>
                  </a:lnTo>
                  <a:close/>
                </a:path>
                <a:path w="2433320" h="1068070">
                  <a:moveTo>
                    <a:pt x="2371915" y="1050150"/>
                  </a:moveTo>
                  <a:lnTo>
                    <a:pt x="2312228" y="1050150"/>
                  </a:lnTo>
                  <a:lnTo>
                    <a:pt x="2352776" y="1042254"/>
                  </a:lnTo>
                  <a:lnTo>
                    <a:pt x="2385381" y="1020530"/>
                  </a:lnTo>
                  <a:lnTo>
                    <a:pt x="2407102" y="987924"/>
                  </a:lnTo>
                  <a:lnTo>
                    <a:pt x="2414996" y="947381"/>
                  </a:lnTo>
                  <a:lnTo>
                    <a:pt x="2414996" y="118465"/>
                  </a:lnTo>
                  <a:lnTo>
                    <a:pt x="2407102" y="78844"/>
                  </a:lnTo>
                  <a:lnTo>
                    <a:pt x="2385381" y="46135"/>
                  </a:lnTo>
                  <a:lnTo>
                    <a:pt x="2352776" y="23900"/>
                  </a:lnTo>
                  <a:lnTo>
                    <a:pt x="2312228" y="15697"/>
                  </a:lnTo>
                  <a:lnTo>
                    <a:pt x="2369468" y="15697"/>
                  </a:lnTo>
                  <a:lnTo>
                    <a:pt x="2397681" y="34110"/>
                  </a:lnTo>
                  <a:lnTo>
                    <a:pt x="2423458" y="71692"/>
                  </a:lnTo>
                  <a:lnTo>
                    <a:pt x="2432890" y="118465"/>
                  </a:lnTo>
                  <a:lnTo>
                    <a:pt x="2432890" y="947381"/>
                  </a:lnTo>
                  <a:lnTo>
                    <a:pt x="2423458" y="994495"/>
                  </a:lnTo>
                  <a:lnTo>
                    <a:pt x="2397681" y="1032829"/>
                  </a:lnTo>
                  <a:lnTo>
                    <a:pt x="2371915" y="105015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9120" y="2679763"/>
              <a:ext cx="2415540" cy="221615"/>
            </a:xfrm>
            <a:custGeom>
              <a:avLst/>
              <a:gdLst/>
              <a:ahLst/>
              <a:cxnLst/>
              <a:rect l="l" t="t" r="r" b="b"/>
              <a:pathLst>
                <a:path w="2415540" h="221614">
                  <a:moveTo>
                    <a:pt x="2414992" y="221234"/>
                  </a:moveTo>
                  <a:lnTo>
                    <a:pt x="0" y="221234"/>
                  </a:lnTo>
                  <a:lnTo>
                    <a:pt x="0" y="111709"/>
                  </a:lnTo>
                  <a:lnTo>
                    <a:pt x="8650" y="68842"/>
                  </a:lnTo>
                  <a:lnTo>
                    <a:pt x="32378" y="33266"/>
                  </a:lnTo>
                  <a:lnTo>
                    <a:pt x="67844" y="8983"/>
                  </a:lnTo>
                  <a:lnTo>
                    <a:pt x="111714" y="0"/>
                  </a:lnTo>
                  <a:lnTo>
                    <a:pt x="2303283" y="0"/>
                  </a:lnTo>
                  <a:lnTo>
                    <a:pt x="2347152" y="8983"/>
                  </a:lnTo>
                  <a:lnTo>
                    <a:pt x="2382617" y="33266"/>
                  </a:lnTo>
                  <a:lnTo>
                    <a:pt x="2406342" y="68842"/>
                  </a:lnTo>
                  <a:lnTo>
                    <a:pt x="2414992" y="111709"/>
                  </a:lnTo>
                  <a:lnTo>
                    <a:pt x="2414992" y="221234"/>
                  </a:lnTo>
                  <a:close/>
                </a:path>
              </a:pathLst>
            </a:custGeom>
            <a:solidFill>
              <a:srgbClr val="AE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0176" y="2673006"/>
              <a:ext cx="2433320" cy="237490"/>
            </a:xfrm>
            <a:custGeom>
              <a:avLst/>
              <a:gdLst/>
              <a:ahLst/>
              <a:cxnLst/>
              <a:rect l="l" t="t" r="r" b="b"/>
              <a:pathLst>
                <a:path w="2433320" h="237489">
                  <a:moveTo>
                    <a:pt x="2432890" y="236931"/>
                  </a:moveTo>
                  <a:lnTo>
                    <a:pt x="0" y="236931"/>
                  </a:lnTo>
                  <a:lnTo>
                    <a:pt x="0" y="118465"/>
                  </a:lnTo>
                  <a:lnTo>
                    <a:pt x="9432" y="71692"/>
                  </a:lnTo>
                  <a:lnTo>
                    <a:pt x="35207" y="34110"/>
                  </a:lnTo>
                  <a:lnTo>
                    <a:pt x="73543" y="9089"/>
                  </a:lnTo>
                  <a:lnTo>
                    <a:pt x="120658" y="0"/>
                  </a:lnTo>
                  <a:lnTo>
                    <a:pt x="2312228" y="0"/>
                  </a:lnTo>
                  <a:lnTo>
                    <a:pt x="2359344" y="9089"/>
                  </a:lnTo>
                  <a:lnTo>
                    <a:pt x="2369468" y="15697"/>
                  </a:lnTo>
                  <a:lnTo>
                    <a:pt x="120658" y="15697"/>
                  </a:lnTo>
                  <a:lnTo>
                    <a:pt x="80112" y="23900"/>
                  </a:lnTo>
                  <a:lnTo>
                    <a:pt x="47506" y="46135"/>
                  </a:lnTo>
                  <a:lnTo>
                    <a:pt x="25783" y="78844"/>
                  </a:lnTo>
                  <a:lnTo>
                    <a:pt x="17889" y="118465"/>
                  </a:lnTo>
                  <a:lnTo>
                    <a:pt x="17889" y="219049"/>
                  </a:lnTo>
                  <a:lnTo>
                    <a:pt x="2432890" y="219049"/>
                  </a:lnTo>
                  <a:lnTo>
                    <a:pt x="2432890" y="236931"/>
                  </a:lnTo>
                  <a:close/>
                </a:path>
                <a:path w="2433320" h="237489">
                  <a:moveTo>
                    <a:pt x="2432890" y="219049"/>
                  </a:moveTo>
                  <a:lnTo>
                    <a:pt x="2414996" y="219049"/>
                  </a:lnTo>
                  <a:lnTo>
                    <a:pt x="2414996" y="118465"/>
                  </a:lnTo>
                  <a:lnTo>
                    <a:pt x="2407102" y="78844"/>
                  </a:lnTo>
                  <a:lnTo>
                    <a:pt x="2385381" y="46135"/>
                  </a:lnTo>
                  <a:lnTo>
                    <a:pt x="2352776" y="23900"/>
                  </a:lnTo>
                  <a:lnTo>
                    <a:pt x="2312228" y="15697"/>
                  </a:lnTo>
                  <a:lnTo>
                    <a:pt x="2369468" y="15697"/>
                  </a:lnTo>
                  <a:lnTo>
                    <a:pt x="2397681" y="34110"/>
                  </a:lnTo>
                  <a:lnTo>
                    <a:pt x="2423458" y="71692"/>
                  </a:lnTo>
                  <a:lnTo>
                    <a:pt x="2432890" y="118465"/>
                  </a:lnTo>
                  <a:lnTo>
                    <a:pt x="2432890" y="21904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208785" y="2864787"/>
            <a:ext cx="1397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24242"/>
                </a:solidFill>
                <a:latin typeface="Courier New"/>
                <a:cs typeface="Courier New"/>
              </a:rPr>
              <a:t>Neural  Network  Classifier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562</Words>
  <Application>Microsoft Office PowerPoint</Application>
  <PresentationFormat>On-screen Show (16:9)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Trebuchet MS</vt:lpstr>
      <vt:lpstr>Office Theme</vt:lpstr>
      <vt:lpstr>CSE498R.15</vt:lpstr>
      <vt:lpstr>DESIGNED AND IMPLEMENTED BY:</vt:lpstr>
      <vt:lpstr>Table of contents</vt:lpstr>
      <vt:lpstr>Amazon and Walmart Dataset</vt:lpstr>
      <vt:lpstr>PowerPoint Presentation</vt:lpstr>
      <vt:lpstr>Decision Tree Classifier</vt:lpstr>
      <vt:lpstr>PowerPoint Presentation</vt:lpstr>
      <vt:lpstr>PowerPoint Presentation</vt:lpstr>
      <vt:lpstr>PowerPoint Presentation</vt:lpstr>
      <vt:lpstr>Why did we chose DTC for our System</vt:lpstr>
      <vt:lpstr>Why did we chose DTC for our System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</dc:title>
  <dc:creator>HP</dc:creator>
  <cp:lastModifiedBy>Sadman Kabir</cp:lastModifiedBy>
  <cp:revision>3</cp:revision>
  <dcterms:created xsi:type="dcterms:W3CDTF">2023-06-16T12:56:30Z</dcterms:created>
  <dcterms:modified xsi:type="dcterms:W3CDTF">2023-06-18T15:32:58Z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 Ltd.</vt:lpwstr>
  </property>
  <property fmtid="{D5CDD505-2E9C-101B-9397-08002B2CF9AE}" pid="3" name="LastSaved">
    <vt:filetime>2023-06-16T00:00:00Z</vt:filetime>
  </property>
</Properties>
</file>