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6665913" cy="2112963"/>
  <p:notesSz cx="6858000" cy="9144000"/>
  <p:defaultTextStyle>
    <a:defPPr>
      <a:defRPr lang="en-US"/>
    </a:defPPr>
    <a:lvl1pPr marL="0" algn="l" defTabSz="45705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50" algn="l" defTabSz="45705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01" algn="l" defTabSz="45705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151" algn="l" defTabSz="45705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202" algn="l" defTabSz="45705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252" algn="l" defTabSz="45705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302" algn="l" defTabSz="45705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352" algn="l" defTabSz="45705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403" algn="l" defTabSz="45705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2357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CD37C-A0BC-4ABE-A2A1-57AFA0B4C632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438275" y="1143000"/>
            <a:ext cx="97345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2C5CCF-847A-4005-B73C-26306B91D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32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21149" rtl="0" eaLnBrk="1" latinLnBrk="0" hangingPunct="1">
      <a:defRPr sz="553" kern="1200">
        <a:solidFill>
          <a:schemeClr val="tx1"/>
        </a:solidFill>
        <a:latin typeface="+mn-lt"/>
        <a:ea typeface="+mn-ea"/>
        <a:cs typeface="+mn-cs"/>
      </a:defRPr>
    </a:lvl1pPr>
    <a:lvl2pPr marL="210575" algn="l" defTabSz="421149" rtl="0" eaLnBrk="1" latinLnBrk="0" hangingPunct="1">
      <a:defRPr sz="553" kern="1200">
        <a:solidFill>
          <a:schemeClr val="tx1"/>
        </a:solidFill>
        <a:latin typeface="+mn-lt"/>
        <a:ea typeface="+mn-ea"/>
        <a:cs typeface="+mn-cs"/>
      </a:defRPr>
    </a:lvl2pPr>
    <a:lvl3pPr marL="421149" algn="l" defTabSz="421149" rtl="0" eaLnBrk="1" latinLnBrk="0" hangingPunct="1">
      <a:defRPr sz="553" kern="1200">
        <a:solidFill>
          <a:schemeClr val="tx1"/>
        </a:solidFill>
        <a:latin typeface="+mn-lt"/>
        <a:ea typeface="+mn-ea"/>
        <a:cs typeface="+mn-cs"/>
      </a:defRPr>
    </a:lvl3pPr>
    <a:lvl4pPr marL="631723" algn="l" defTabSz="421149" rtl="0" eaLnBrk="1" latinLnBrk="0" hangingPunct="1">
      <a:defRPr sz="553" kern="1200">
        <a:solidFill>
          <a:schemeClr val="tx1"/>
        </a:solidFill>
        <a:latin typeface="+mn-lt"/>
        <a:ea typeface="+mn-ea"/>
        <a:cs typeface="+mn-cs"/>
      </a:defRPr>
    </a:lvl4pPr>
    <a:lvl5pPr marL="842297" algn="l" defTabSz="421149" rtl="0" eaLnBrk="1" latinLnBrk="0" hangingPunct="1">
      <a:defRPr sz="553" kern="1200">
        <a:solidFill>
          <a:schemeClr val="tx1"/>
        </a:solidFill>
        <a:latin typeface="+mn-lt"/>
        <a:ea typeface="+mn-ea"/>
        <a:cs typeface="+mn-cs"/>
      </a:defRPr>
    </a:lvl5pPr>
    <a:lvl6pPr marL="1052872" algn="l" defTabSz="421149" rtl="0" eaLnBrk="1" latinLnBrk="0" hangingPunct="1">
      <a:defRPr sz="553" kern="1200">
        <a:solidFill>
          <a:schemeClr val="tx1"/>
        </a:solidFill>
        <a:latin typeface="+mn-lt"/>
        <a:ea typeface="+mn-ea"/>
        <a:cs typeface="+mn-cs"/>
      </a:defRPr>
    </a:lvl6pPr>
    <a:lvl7pPr marL="1263446" algn="l" defTabSz="421149" rtl="0" eaLnBrk="1" latinLnBrk="0" hangingPunct="1">
      <a:defRPr sz="553" kern="1200">
        <a:solidFill>
          <a:schemeClr val="tx1"/>
        </a:solidFill>
        <a:latin typeface="+mn-lt"/>
        <a:ea typeface="+mn-ea"/>
        <a:cs typeface="+mn-cs"/>
      </a:defRPr>
    </a:lvl7pPr>
    <a:lvl8pPr marL="1474020" algn="l" defTabSz="421149" rtl="0" eaLnBrk="1" latinLnBrk="0" hangingPunct="1">
      <a:defRPr sz="553" kern="1200">
        <a:solidFill>
          <a:schemeClr val="tx1"/>
        </a:solidFill>
        <a:latin typeface="+mn-lt"/>
        <a:ea typeface="+mn-ea"/>
        <a:cs typeface="+mn-cs"/>
      </a:defRPr>
    </a:lvl8pPr>
    <a:lvl9pPr marL="1684594" algn="l" defTabSz="421149" rtl="0" eaLnBrk="1" latinLnBrk="0" hangingPunct="1">
      <a:defRPr sz="55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38275" y="1143000"/>
            <a:ext cx="97345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2C5CCF-847A-4005-B73C-26306B91D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21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3241" y="345802"/>
            <a:ext cx="4999435" cy="735624"/>
          </a:xfrm>
        </p:spPr>
        <p:txBody>
          <a:bodyPr anchor="b"/>
          <a:lstStyle>
            <a:lvl1pPr algn="ctr">
              <a:defRPr sz="18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3241" y="1109797"/>
            <a:ext cx="4999435" cy="510143"/>
          </a:xfrm>
        </p:spPr>
        <p:txBody>
          <a:bodyPr/>
          <a:lstStyle>
            <a:lvl1pPr marL="0" indent="0" algn="ctr">
              <a:buNone/>
              <a:defRPr sz="739"/>
            </a:lvl1pPr>
            <a:lvl2pPr marL="140869" indent="0" algn="ctr">
              <a:buNone/>
              <a:defRPr sz="616"/>
            </a:lvl2pPr>
            <a:lvl3pPr marL="281739" indent="0" algn="ctr">
              <a:buNone/>
              <a:defRPr sz="555"/>
            </a:lvl3pPr>
            <a:lvl4pPr marL="422608" indent="0" algn="ctr">
              <a:buNone/>
              <a:defRPr sz="493"/>
            </a:lvl4pPr>
            <a:lvl5pPr marL="563478" indent="0" algn="ctr">
              <a:buNone/>
              <a:defRPr sz="493"/>
            </a:lvl5pPr>
            <a:lvl6pPr marL="704348" indent="0" algn="ctr">
              <a:buNone/>
              <a:defRPr sz="493"/>
            </a:lvl6pPr>
            <a:lvl7pPr marL="845216" indent="0" algn="ctr">
              <a:buNone/>
              <a:defRPr sz="493"/>
            </a:lvl7pPr>
            <a:lvl8pPr marL="986085" indent="0" algn="ctr">
              <a:buNone/>
              <a:defRPr sz="493"/>
            </a:lvl8pPr>
            <a:lvl9pPr marL="1126956" indent="0" algn="ctr">
              <a:buNone/>
              <a:defRPr sz="49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C3868-C603-4F42-9BF8-F6701637CCFB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B146-C9BE-4F40-B8A3-58383634A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99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C3868-C603-4F42-9BF8-F6701637CCFB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B146-C9BE-4F40-B8A3-58383634A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01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70296" y="112496"/>
            <a:ext cx="1437337" cy="17906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283" y="112496"/>
            <a:ext cx="4228689" cy="17906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C3868-C603-4F42-9BF8-F6701637CCFB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B146-C9BE-4F40-B8A3-58383634A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01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C3868-C603-4F42-9BF8-F6701637CCFB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B146-C9BE-4F40-B8A3-58383634A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90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810" y="526774"/>
            <a:ext cx="5749350" cy="878934"/>
          </a:xfrm>
        </p:spPr>
        <p:txBody>
          <a:bodyPr anchor="b"/>
          <a:lstStyle>
            <a:lvl1pPr>
              <a:defRPr sz="18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810" y="1414024"/>
            <a:ext cx="5749350" cy="462211"/>
          </a:xfrm>
        </p:spPr>
        <p:txBody>
          <a:bodyPr/>
          <a:lstStyle>
            <a:lvl1pPr marL="0" indent="0">
              <a:buNone/>
              <a:defRPr sz="739">
                <a:solidFill>
                  <a:schemeClr val="tx1">
                    <a:tint val="75000"/>
                  </a:schemeClr>
                </a:solidFill>
              </a:defRPr>
            </a:lvl1pPr>
            <a:lvl2pPr marL="140869" indent="0">
              <a:buNone/>
              <a:defRPr sz="616">
                <a:solidFill>
                  <a:schemeClr val="tx1">
                    <a:tint val="75000"/>
                  </a:schemeClr>
                </a:solidFill>
              </a:defRPr>
            </a:lvl2pPr>
            <a:lvl3pPr marL="281739" indent="0">
              <a:buNone/>
              <a:defRPr sz="555">
                <a:solidFill>
                  <a:schemeClr val="tx1">
                    <a:tint val="75000"/>
                  </a:schemeClr>
                </a:solidFill>
              </a:defRPr>
            </a:lvl3pPr>
            <a:lvl4pPr marL="422608" indent="0">
              <a:buNone/>
              <a:defRPr sz="493">
                <a:solidFill>
                  <a:schemeClr val="tx1">
                    <a:tint val="75000"/>
                  </a:schemeClr>
                </a:solidFill>
              </a:defRPr>
            </a:lvl4pPr>
            <a:lvl5pPr marL="563478" indent="0">
              <a:buNone/>
              <a:defRPr sz="493">
                <a:solidFill>
                  <a:schemeClr val="tx1">
                    <a:tint val="75000"/>
                  </a:schemeClr>
                </a:solidFill>
              </a:defRPr>
            </a:lvl5pPr>
            <a:lvl6pPr marL="704348" indent="0">
              <a:buNone/>
              <a:defRPr sz="493">
                <a:solidFill>
                  <a:schemeClr val="tx1">
                    <a:tint val="75000"/>
                  </a:schemeClr>
                </a:solidFill>
              </a:defRPr>
            </a:lvl6pPr>
            <a:lvl7pPr marL="845216" indent="0">
              <a:buNone/>
              <a:defRPr sz="493">
                <a:solidFill>
                  <a:schemeClr val="tx1">
                    <a:tint val="75000"/>
                  </a:schemeClr>
                </a:solidFill>
              </a:defRPr>
            </a:lvl7pPr>
            <a:lvl8pPr marL="986085" indent="0">
              <a:buNone/>
              <a:defRPr sz="493">
                <a:solidFill>
                  <a:schemeClr val="tx1">
                    <a:tint val="75000"/>
                  </a:schemeClr>
                </a:solidFill>
              </a:defRPr>
            </a:lvl8pPr>
            <a:lvl9pPr marL="1126956" indent="0">
              <a:buNone/>
              <a:defRPr sz="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C3868-C603-4F42-9BF8-F6701637CCFB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B146-C9BE-4F40-B8A3-58383634A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9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284" y="562478"/>
            <a:ext cx="2833013" cy="13406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4620" y="562478"/>
            <a:ext cx="2833013" cy="13406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C3868-C603-4F42-9BF8-F6701637CCFB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B146-C9BE-4F40-B8A3-58383634A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58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150" y="112498"/>
            <a:ext cx="5749350" cy="4084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152" y="517971"/>
            <a:ext cx="2819993" cy="253849"/>
          </a:xfrm>
        </p:spPr>
        <p:txBody>
          <a:bodyPr anchor="b"/>
          <a:lstStyle>
            <a:lvl1pPr marL="0" indent="0">
              <a:buNone/>
              <a:defRPr sz="739" b="1"/>
            </a:lvl1pPr>
            <a:lvl2pPr marL="140869" indent="0">
              <a:buNone/>
              <a:defRPr sz="616" b="1"/>
            </a:lvl2pPr>
            <a:lvl3pPr marL="281739" indent="0">
              <a:buNone/>
              <a:defRPr sz="555" b="1"/>
            </a:lvl3pPr>
            <a:lvl4pPr marL="422608" indent="0">
              <a:buNone/>
              <a:defRPr sz="493" b="1"/>
            </a:lvl4pPr>
            <a:lvl5pPr marL="563478" indent="0">
              <a:buNone/>
              <a:defRPr sz="493" b="1"/>
            </a:lvl5pPr>
            <a:lvl6pPr marL="704348" indent="0">
              <a:buNone/>
              <a:defRPr sz="493" b="1"/>
            </a:lvl6pPr>
            <a:lvl7pPr marL="845216" indent="0">
              <a:buNone/>
              <a:defRPr sz="493" b="1"/>
            </a:lvl7pPr>
            <a:lvl8pPr marL="986085" indent="0">
              <a:buNone/>
              <a:defRPr sz="493" b="1"/>
            </a:lvl8pPr>
            <a:lvl9pPr marL="1126956" indent="0">
              <a:buNone/>
              <a:defRPr sz="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152" y="771819"/>
            <a:ext cx="2819993" cy="11352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74621" y="517971"/>
            <a:ext cx="2833881" cy="253849"/>
          </a:xfrm>
        </p:spPr>
        <p:txBody>
          <a:bodyPr anchor="b"/>
          <a:lstStyle>
            <a:lvl1pPr marL="0" indent="0">
              <a:buNone/>
              <a:defRPr sz="739" b="1"/>
            </a:lvl1pPr>
            <a:lvl2pPr marL="140869" indent="0">
              <a:buNone/>
              <a:defRPr sz="616" b="1"/>
            </a:lvl2pPr>
            <a:lvl3pPr marL="281739" indent="0">
              <a:buNone/>
              <a:defRPr sz="555" b="1"/>
            </a:lvl3pPr>
            <a:lvl4pPr marL="422608" indent="0">
              <a:buNone/>
              <a:defRPr sz="493" b="1"/>
            </a:lvl4pPr>
            <a:lvl5pPr marL="563478" indent="0">
              <a:buNone/>
              <a:defRPr sz="493" b="1"/>
            </a:lvl5pPr>
            <a:lvl6pPr marL="704348" indent="0">
              <a:buNone/>
              <a:defRPr sz="493" b="1"/>
            </a:lvl6pPr>
            <a:lvl7pPr marL="845216" indent="0">
              <a:buNone/>
              <a:defRPr sz="493" b="1"/>
            </a:lvl7pPr>
            <a:lvl8pPr marL="986085" indent="0">
              <a:buNone/>
              <a:defRPr sz="493" b="1"/>
            </a:lvl8pPr>
            <a:lvl9pPr marL="1126956" indent="0">
              <a:buNone/>
              <a:defRPr sz="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74621" y="771819"/>
            <a:ext cx="2833881" cy="11352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C3868-C603-4F42-9BF8-F6701637CCFB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B146-C9BE-4F40-B8A3-58383634A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37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C3868-C603-4F42-9BF8-F6701637CCFB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B146-C9BE-4F40-B8A3-58383634A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9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C3868-C603-4F42-9BF8-F6701637CCFB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B146-C9BE-4F40-B8A3-58383634A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074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152" y="140866"/>
            <a:ext cx="2149930" cy="493025"/>
          </a:xfrm>
        </p:spPr>
        <p:txBody>
          <a:bodyPr anchor="b"/>
          <a:lstStyle>
            <a:lvl1pPr>
              <a:defRPr sz="9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3881" y="304230"/>
            <a:ext cx="3374618" cy="1501573"/>
          </a:xfrm>
        </p:spPr>
        <p:txBody>
          <a:bodyPr/>
          <a:lstStyle>
            <a:lvl1pPr>
              <a:defRPr sz="986"/>
            </a:lvl1pPr>
            <a:lvl2pPr>
              <a:defRPr sz="863"/>
            </a:lvl2pPr>
            <a:lvl3pPr>
              <a:defRPr sz="739"/>
            </a:lvl3pPr>
            <a:lvl4pPr>
              <a:defRPr sz="616"/>
            </a:lvl4pPr>
            <a:lvl5pPr>
              <a:defRPr sz="616"/>
            </a:lvl5pPr>
            <a:lvl6pPr>
              <a:defRPr sz="616"/>
            </a:lvl6pPr>
            <a:lvl7pPr>
              <a:defRPr sz="616"/>
            </a:lvl7pPr>
            <a:lvl8pPr>
              <a:defRPr sz="616"/>
            </a:lvl8pPr>
            <a:lvl9pPr>
              <a:defRPr sz="61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9152" y="633889"/>
            <a:ext cx="2149930" cy="1174358"/>
          </a:xfrm>
        </p:spPr>
        <p:txBody>
          <a:bodyPr/>
          <a:lstStyle>
            <a:lvl1pPr marL="0" indent="0">
              <a:buNone/>
              <a:defRPr sz="493"/>
            </a:lvl1pPr>
            <a:lvl2pPr marL="140869" indent="0">
              <a:buNone/>
              <a:defRPr sz="431"/>
            </a:lvl2pPr>
            <a:lvl3pPr marL="281739" indent="0">
              <a:buNone/>
              <a:defRPr sz="370"/>
            </a:lvl3pPr>
            <a:lvl4pPr marL="422608" indent="0">
              <a:buNone/>
              <a:defRPr sz="308"/>
            </a:lvl4pPr>
            <a:lvl5pPr marL="563478" indent="0">
              <a:buNone/>
              <a:defRPr sz="308"/>
            </a:lvl5pPr>
            <a:lvl6pPr marL="704348" indent="0">
              <a:buNone/>
              <a:defRPr sz="308"/>
            </a:lvl6pPr>
            <a:lvl7pPr marL="845216" indent="0">
              <a:buNone/>
              <a:defRPr sz="308"/>
            </a:lvl7pPr>
            <a:lvl8pPr marL="986085" indent="0">
              <a:buNone/>
              <a:defRPr sz="308"/>
            </a:lvl8pPr>
            <a:lvl9pPr marL="1126956" indent="0">
              <a:buNone/>
              <a:defRPr sz="30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C3868-C603-4F42-9BF8-F6701637CCFB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B146-C9BE-4F40-B8A3-58383634A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49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152" y="140866"/>
            <a:ext cx="2149930" cy="493025"/>
          </a:xfrm>
        </p:spPr>
        <p:txBody>
          <a:bodyPr anchor="b"/>
          <a:lstStyle>
            <a:lvl1pPr>
              <a:defRPr sz="9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3881" y="304230"/>
            <a:ext cx="3374618" cy="1501573"/>
          </a:xfrm>
        </p:spPr>
        <p:txBody>
          <a:bodyPr anchor="t"/>
          <a:lstStyle>
            <a:lvl1pPr marL="0" indent="0">
              <a:buNone/>
              <a:defRPr sz="986"/>
            </a:lvl1pPr>
            <a:lvl2pPr marL="140869" indent="0">
              <a:buNone/>
              <a:defRPr sz="863"/>
            </a:lvl2pPr>
            <a:lvl3pPr marL="281739" indent="0">
              <a:buNone/>
              <a:defRPr sz="739"/>
            </a:lvl3pPr>
            <a:lvl4pPr marL="422608" indent="0">
              <a:buNone/>
              <a:defRPr sz="616"/>
            </a:lvl4pPr>
            <a:lvl5pPr marL="563478" indent="0">
              <a:buNone/>
              <a:defRPr sz="616"/>
            </a:lvl5pPr>
            <a:lvl6pPr marL="704348" indent="0">
              <a:buNone/>
              <a:defRPr sz="616"/>
            </a:lvl6pPr>
            <a:lvl7pPr marL="845216" indent="0">
              <a:buNone/>
              <a:defRPr sz="616"/>
            </a:lvl7pPr>
            <a:lvl8pPr marL="986085" indent="0">
              <a:buNone/>
              <a:defRPr sz="616"/>
            </a:lvl8pPr>
            <a:lvl9pPr marL="1126956" indent="0">
              <a:buNone/>
              <a:defRPr sz="61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9152" y="633889"/>
            <a:ext cx="2149930" cy="1174358"/>
          </a:xfrm>
        </p:spPr>
        <p:txBody>
          <a:bodyPr/>
          <a:lstStyle>
            <a:lvl1pPr marL="0" indent="0">
              <a:buNone/>
              <a:defRPr sz="493"/>
            </a:lvl1pPr>
            <a:lvl2pPr marL="140869" indent="0">
              <a:buNone/>
              <a:defRPr sz="431"/>
            </a:lvl2pPr>
            <a:lvl3pPr marL="281739" indent="0">
              <a:buNone/>
              <a:defRPr sz="370"/>
            </a:lvl3pPr>
            <a:lvl4pPr marL="422608" indent="0">
              <a:buNone/>
              <a:defRPr sz="308"/>
            </a:lvl4pPr>
            <a:lvl5pPr marL="563478" indent="0">
              <a:buNone/>
              <a:defRPr sz="308"/>
            </a:lvl5pPr>
            <a:lvl6pPr marL="704348" indent="0">
              <a:buNone/>
              <a:defRPr sz="308"/>
            </a:lvl6pPr>
            <a:lvl7pPr marL="845216" indent="0">
              <a:buNone/>
              <a:defRPr sz="308"/>
            </a:lvl7pPr>
            <a:lvl8pPr marL="986085" indent="0">
              <a:buNone/>
              <a:defRPr sz="308"/>
            </a:lvl8pPr>
            <a:lvl9pPr marL="1126956" indent="0">
              <a:buNone/>
              <a:defRPr sz="30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C3868-C603-4F42-9BF8-F6701637CCFB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B146-C9BE-4F40-B8A3-58383634A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66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8282" y="112498"/>
            <a:ext cx="5749350" cy="408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8282" y="562478"/>
            <a:ext cx="5749350" cy="1340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8282" y="1958404"/>
            <a:ext cx="1499830" cy="1124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C3868-C603-4F42-9BF8-F6701637CCFB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8084" y="1958404"/>
            <a:ext cx="2249746" cy="1124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07801" y="1958404"/>
            <a:ext cx="1499830" cy="1124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DB146-C9BE-4F40-B8A3-58383634A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64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1739" rtl="0" eaLnBrk="1" latinLnBrk="0" hangingPunct="1">
        <a:lnSpc>
          <a:spcPct val="90000"/>
        </a:lnSpc>
        <a:spcBef>
          <a:spcPct val="0"/>
        </a:spcBef>
        <a:buNone/>
        <a:defRPr sz="13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0435" indent="-70435" algn="l" defTabSz="281739" rtl="0" eaLnBrk="1" latinLnBrk="0" hangingPunct="1">
        <a:lnSpc>
          <a:spcPct val="90000"/>
        </a:lnSpc>
        <a:spcBef>
          <a:spcPts val="308"/>
        </a:spcBef>
        <a:buFont typeface="Arial" panose="020B0604020202020204" pitchFamily="34" charset="0"/>
        <a:buChar char="•"/>
        <a:defRPr sz="863" kern="1200">
          <a:solidFill>
            <a:schemeClr val="tx1"/>
          </a:solidFill>
          <a:latin typeface="+mn-lt"/>
          <a:ea typeface="+mn-ea"/>
          <a:cs typeface="+mn-cs"/>
        </a:defRPr>
      </a:lvl1pPr>
      <a:lvl2pPr marL="211303" indent="-70435" algn="l" defTabSz="281739" rtl="0" eaLnBrk="1" latinLnBrk="0" hangingPunct="1">
        <a:lnSpc>
          <a:spcPct val="90000"/>
        </a:lnSpc>
        <a:spcBef>
          <a:spcPts val="154"/>
        </a:spcBef>
        <a:buFont typeface="Arial" panose="020B0604020202020204" pitchFamily="34" charset="0"/>
        <a:buChar char="•"/>
        <a:defRPr sz="739" kern="1200">
          <a:solidFill>
            <a:schemeClr val="tx1"/>
          </a:solidFill>
          <a:latin typeface="+mn-lt"/>
          <a:ea typeface="+mn-ea"/>
          <a:cs typeface="+mn-cs"/>
        </a:defRPr>
      </a:lvl2pPr>
      <a:lvl3pPr marL="352173" indent="-70435" algn="l" defTabSz="281739" rtl="0" eaLnBrk="1" latinLnBrk="0" hangingPunct="1">
        <a:lnSpc>
          <a:spcPct val="90000"/>
        </a:lnSpc>
        <a:spcBef>
          <a:spcPts val="154"/>
        </a:spcBef>
        <a:buFont typeface="Arial" panose="020B0604020202020204" pitchFamily="34" charset="0"/>
        <a:buChar char="•"/>
        <a:defRPr sz="616" kern="1200">
          <a:solidFill>
            <a:schemeClr val="tx1"/>
          </a:solidFill>
          <a:latin typeface="+mn-lt"/>
          <a:ea typeface="+mn-ea"/>
          <a:cs typeface="+mn-cs"/>
        </a:defRPr>
      </a:lvl3pPr>
      <a:lvl4pPr marL="493043" indent="-70435" algn="l" defTabSz="281739" rtl="0" eaLnBrk="1" latinLnBrk="0" hangingPunct="1">
        <a:lnSpc>
          <a:spcPct val="90000"/>
        </a:lnSpc>
        <a:spcBef>
          <a:spcPts val="154"/>
        </a:spcBef>
        <a:buFont typeface="Arial" panose="020B0604020202020204" pitchFamily="34" charset="0"/>
        <a:buChar char="•"/>
        <a:defRPr sz="555" kern="1200">
          <a:solidFill>
            <a:schemeClr val="tx1"/>
          </a:solidFill>
          <a:latin typeface="+mn-lt"/>
          <a:ea typeface="+mn-ea"/>
          <a:cs typeface="+mn-cs"/>
        </a:defRPr>
      </a:lvl4pPr>
      <a:lvl5pPr marL="633913" indent="-70435" algn="l" defTabSz="281739" rtl="0" eaLnBrk="1" latinLnBrk="0" hangingPunct="1">
        <a:lnSpc>
          <a:spcPct val="90000"/>
        </a:lnSpc>
        <a:spcBef>
          <a:spcPts val="154"/>
        </a:spcBef>
        <a:buFont typeface="Arial" panose="020B0604020202020204" pitchFamily="34" charset="0"/>
        <a:buChar char="•"/>
        <a:defRPr sz="555" kern="1200">
          <a:solidFill>
            <a:schemeClr val="tx1"/>
          </a:solidFill>
          <a:latin typeface="+mn-lt"/>
          <a:ea typeface="+mn-ea"/>
          <a:cs typeface="+mn-cs"/>
        </a:defRPr>
      </a:lvl5pPr>
      <a:lvl6pPr marL="774782" indent="-70435" algn="l" defTabSz="281739" rtl="0" eaLnBrk="1" latinLnBrk="0" hangingPunct="1">
        <a:lnSpc>
          <a:spcPct val="90000"/>
        </a:lnSpc>
        <a:spcBef>
          <a:spcPts val="154"/>
        </a:spcBef>
        <a:buFont typeface="Arial" panose="020B0604020202020204" pitchFamily="34" charset="0"/>
        <a:buChar char="•"/>
        <a:defRPr sz="555" kern="1200">
          <a:solidFill>
            <a:schemeClr val="tx1"/>
          </a:solidFill>
          <a:latin typeface="+mn-lt"/>
          <a:ea typeface="+mn-ea"/>
          <a:cs typeface="+mn-cs"/>
        </a:defRPr>
      </a:lvl6pPr>
      <a:lvl7pPr marL="915652" indent="-70435" algn="l" defTabSz="281739" rtl="0" eaLnBrk="1" latinLnBrk="0" hangingPunct="1">
        <a:lnSpc>
          <a:spcPct val="90000"/>
        </a:lnSpc>
        <a:spcBef>
          <a:spcPts val="154"/>
        </a:spcBef>
        <a:buFont typeface="Arial" panose="020B0604020202020204" pitchFamily="34" charset="0"/>
        <a:buChar char="•"/>
        <a:defRPr sz="555" kern="1200">
          <a:solidFill>
            <a:schemeClr val="tx1"/>
          </a:solidFill>
          <a:latin typeface="+mn-lt"/>
          <a:ea typeface="+mn-ea"/>
          <a:cs typeface="+mn-cs"/>
        </a:defRPr>
      </a:lvl7pPr>
      <a:lvl8pPr marL="1056521" indent="-70435" algn="l" defTabSz="281739" rtl="0" eaLnBrk="1" latinLnBrk="0" hangingPunct="1">
        <a:lnSpc>
          <a:spcPct val="90000"/>
        </a:lnSpc>
        <a:spcBef>
          <a:spcPts val="154"/>
        </a:spcBef>
        <a:buFont typeface="Arial" panose="020B0604020202020204" pitchFamily="34" charset="0"/>
        <a:buChar char="•"/>
        <a:defRPr sz="555" kern="1200">
          <a:solidFill>
            <a:schemeClr val="tx1"/>
          </a:solidFill>
          <a:latin typeface="+mn-lt"/>
          <a:ea typeface="+mn-ea"/>
          <a:cs typeface="+mn-cs"/>
        </a:defRPr>
      </a:lvl8pPr>
      <a:lvl9pPr marL="1197390" indent="-70435" algn="l" defTabSz="281739" rtl="0" eaLnBrk="1" latinLnBrk="0" hangingPunct="1">
        <a:lnSpc>
          <a:spcPct val="90000"/>
        </a:lnSpc>
        <a:spcBef>
          <a:spcPts val="154"/>
        </a:spcBef>
        <a:buFont typeface="Arial" panose="020B0604020202020204" pitchFamily="34" charset="0"/>
        <a:buChar char="•"/>
        <a:defRPr sz="5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1739" rtl="0" eaLnBrk="1" latinLnBrk="0" hangingPunct="1">
        <a:defRPr sz="555" kern="1200">
          <a:solidFill>
            <a:schemeClr val="tx1"/>
          </a:solidFill>
          <a:latin typeface="+mn-lt"/>
          <a:ea typeface="+mn-ea"/>
          <a:cs typeface="+mn-cs"/>
        </a:defRPr>
      </a:lvl1pPr>
      <a:lvl2pPr marL="140869" algn="l" defTabSz="281739" rtl="0" eaLnBrk="1" latinLnBrk="0" hangingPunct="1">
        <a:defRPr sz="555" kern="1200">
          <a:solidFill>
            <a:schemeClr val="tx1"/>
          </a:solidFill>
          <a:latin typeface="+mn-lt"/>
          <a:ea typeface="+mn-ea"/>
          <a:cs typeface="+mn-cs"/>
        </a:defRPr>
      </a:lvl2pPr>
      <a:lvl3pPr marL="281739" algn="l" defTabSz="281739" rtl="0" eaLnBrk="1" latinLnBrk="0" hangingPunct="1">
        <a:defRPr sz="555" kern="1200">
          <a:solidFill>
            <a:schemeClr val="tx1"/>
          </a:solidFill>
          <a:latin typeface="+mn-lt"/>
          <a:ea typeface="+mn-ea"/>
          <a:cs typeface="+mn-cs"/>
        </a:defRPr>
      </a:lvl3pPr>
      <a:lvl4pPr marL="422608" algn="l" defTabSz="281739" rtl="0" eaLnBrk="1" latinLnBrk="0" hangingPunct="1">
        <a:defRPr sz="555" kern="1200">
          <a:solidFill>
            <a:schemeClr val="tx1"/>
          </a:solidFill>
          <a:latin typeface="+mn-lt"/>
          <a:ea typeface="+mn-ea"/>
          <a:cs typeface="+mn-cs"/>
        </a:defRPr>
      </a:lvl4pPr>
      <a:lvl5pPr marL="563478" algn="l" defTabSz="281739" rtl="0" eaLnBrk="1" latinLnBrk="0" hangingPunct="1">
        <a:defRPr sz="555" kern="1200">
          <a:solidFill>
            <a:schemeClr val="tx1"/>
          </a:solidFill>
          <a:latin typeface="+mn-lt"/>
          <a:ea typeface="+mn-ea"/>
          <a:cs typeface="+mn-cs"/>
        </a:defRPr>
      </a:lvl5pPr>
      <a:lvl6pPr marL="704348" algn="l" defTabSz="281739" rtl="0" eaLnBrk="1" latinLnBrk="0" hangingPunct="1">
        <a:defRPr sz="555" kern="1200">
          <a:solidFill>
            <a:schemeClr val="tx1"/>
          </a:solidFill>
          <a:latin typeface="+mn-lt"/>
          <a:ea typeface="+mn-ea"/>
          <a:cs typeface="+mn-cs"/>
        </a:defRPr>
      </a:lvl6pPr>
      <a:lvl7pPr marL="845216" algn="l" defTabSz="281739" rtl="0" eaLnBrk="1" latinLnBrk="0" hangingPunct="1">
        <a:defRPr sz="555" kern="1200">
          <a:solidFill>
            <a:schemeClr val="tx1"/>
          </a:solidFill>
          <a:latin typeface="+mn-lt"/>
          <a:ea typeface="+mn-ea"/>
          <a:cs typeface="+mn-cs"/>
        </a:defRPr>
      </a:lvl7pPr>
      <a:lvl8pPr marL="986085" algn="l" defTabSz="281739" rtl="0" eaLnBrk="1" latinLnBrk="0" hangingPunct="1">
        <a:defRPr sz="555" kern="1200">
          <a:solidFill>
            <a:schemeClr val="tx1"/>
          </a:solidFill>
          <a:latin typeface="+mn-lt"/>
          <a:ea typeface="+mn-ea"/>
          <a:cs typeface="+mn-cs"/>
        </a:defRPr>
      </a:lvl8pPr>
      <a:lvl9pPr marL="1126956" algn="l" defTabSz="281739" rtl="0" eaLnBrk="1" latinLnBrk="0" hangingPunct="1">
        <a:defRPr sz="5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6A3BD1-337E-4D64-BB75-1B1D19166C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-1322"/>
            <a:ext cx="6666667" cy="2114286"/>
          </a:xfrm>
          <a:prstGeom prst="rect">
            <a:avLst/>
          </a:prstGeom>
        </p:spPr>
      </p:pic>
      <p:sp>
        <p:nvSpPr>
          <p:cNvPr id="3" name="Parallelogram 2">
            <a:extLst>
              <a:ext uri="{FF2B5EF4-FFF2-40B4-BE49-F238E27FC236}">
                <a16:creationId xmlns:a16="http://schemas.microsoft.com/office/drawing/2014/main" id="{978B007E-90CC-440F-AD18-15820B3C838C}"/>
              </a:ext>
            </a:extLst>
          </p:cNvPr>
          <p:cNvSpPr/>
          <p:nvPr/>
        </p:nvSpPr>
        <p:spPr>
          <a:xfrm>
            <a:off x="653145" y="86993"/>
            <a:ext cx="1447799" cy="794751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5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B5D5C792-830F-42D0-ABDC-8F9DD0B8229A}"/>
              </a:ext>
            </a:extLst>
          </p:cNvPr>
          <p:cNvSpPr/>
          <p:nvPr/>
        </p:nvSpPr>
        <p:spPr>
          <a:xfrm>
            <a:off x="729344" y="562364"/>
            <a:ext cx="1447799" cy="794751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50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3654F90F-184E-41C7-ACAB-886D4C9E2E23}"/>
              </a:ext>
            </a:extLst>
          </p:cNvPr>
          <p:cNvSpPr/>
          <p:nvPr/>
        </p:nvSpPr>
        <p:spPr>
          <a:xfrm>
            <a:off x="1885158" y="326573"/>
            <a:ext cx="4780756" cy="904649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5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984ED1-D6E9-438E-992C-35C7AAAB8496}"/>
              </a:ext>
            </a:extLst>
          </p:cNvPr>
          <p:cNvSpPr txBox="1"/>
          <p:nvPr/>
        </p:nvSpPr>
        <p:spPr>
          <a:xfrm>
            <a:off x="729344" y="50829"/>
            <a:ext cx="57931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00B05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</a:t>
            </a:r>
            <a:r>
              <a:rPr lang="en-US" sz="9600" dirty="0">
                <a:solidFill>
                  <a:srgbClr val="00B050"/>
                </a:solidFill>
                <a:latin typeface="Bauhaus 93" panose="04030905020B02020C02" pitchFamily="82" charset="0"/>
              </a:rPr>
              <a:t>-</a:t>
            </a:r>
            <a:r>
              <a:rPr lang="en-US" sz="6600" dirty="0">
                <a:solidFill>
                  <a:srgbClr val="00B050"/>
                </a:solidFill>
                <a:latin typeface="Bauhaus 93" panose="04030905020B02020C02" pitchFamily="82" charset="0"/>
              </a:rPr>
              <a:t> </a:t>
            </a:r>
            <a:r>
              <a:rPr lang="en-US" sz="8000" dirty="0">
                <a:solidFill>
                  <a:srgbClr val="00B050"/>
                </a:solidFill>
                <a:latin typeface="Franklin Gothic Demi" panose="020B0703020102020204" pitchFamily="34" charset="0"/>
              </a:rPr>
              <a:t>Grocery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8B6655-9E54-40BF-8A5A-4750DD2CE962}"/>
              </a:ext>
            </a:extLst>
          </p:cNvPr>
          <p:cNvSpPr txBox="1"/>
          <p:nvPr/>
        </p:nvSpPr>
        <p:spPr>
          <a:xfrm>
            <a:off x="4274571" y="1020324"/>
            <a:ext cx="2247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00B050"/>
                </a:solidFill>
                <a:latin typeface="Adobe Garamond Pro Bold" panose="02020702060506020403" pitchFamily="18" charset="0"/>
                <a:ea typeface="Adobe Gothic Std B" panose="020B0800000000000000" pitchFamily="34" charset="-128"/>
              </a:rPr>
              <a:t>.com</a:t>
            </a:r>
            <a:endParaRPr lang="en-US" sz="7200" dirty="0">
              <a:solidFill>
                <a:srgbClr val="00B050"/>
              </a:solidFill>
              <a:latin typeface="Adobe Garamond Pro Bold" panose="020207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304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5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Adobe Gothic Std B</vt:lpstr>
      <vt:lpstr>Adobe Garamond Pro Bold</vt:lpstr>
      <vt:lpstr>Arial</vt:lpstr>
      <vt:lpstr>Bauhaus 93</vt:lpstr>
      <vt:lpstr>Calibri</vt:lpstr>
      <vt:lpstr>Calibri Light</vt:lpstr>
      <vt:lpstr>Franklin Gothic Demi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4</cp:revision>
  <dcterms:created xsi:type="dcterms:W3CDTF">2022-02-19T18:16:56Z</dcterms:created>
  <dcterms:modified xsi:type="dcterms:W3CDTF">2022-02-19T18:58:20Z</dcterms:modified>
</cp:coreProperties>
</file>