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F8F3-8B44-429C-B6F2-474E5A4D1F0E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57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F8F3-8B44-429C-B6F2-474E5A4D1F0E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53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F8F3-8B44-429C-B6F2-474E5A4D1F0E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35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F8F3-8B44-429C-B6F2-474E5A4D1F0E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52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F8F3-8B44-429C-B6F2-474E5A4D1F0E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08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F8F3-8B44-429C-B6F2-474E5A4D1F0E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89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F8F3-8B44-429C-B6F2-474E5A4D1F0E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F8F3-8B44-429C-B6F2-474E5A4D1F0E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11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F8F3-8B44-429C-B6F2-474E5A4D1F0E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77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F8F3-8B44-429C-B6F2-474E5A4D1F0E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5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F8F3-8B44-429C-B6F2-474E5A4D1F0E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78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F8F3-8B44-429C-B6F2-474E5A4D1F0E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889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3878"/>
          </a:xfrm>
        </p:spPr>
        <p:txBody>
          <a:bodyPr/>
          <a:lstStyle/>
          <a:p>
            <a:r>
              <a:rPr lang="zh-TW" altLang="en-US" dirty="0"/>
              <a:t>考試規則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129006"/>
            <a:ext cx="9144000" cy="572899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時間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14:00 ~18:00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只可帶書</a:t>
            </a:r>
            <a:r>
              <a:rPr lang="en-US" altLang="zh-TW" dirty="0" smtClean="0"/>
              <a:t>/</a:t>
            </a:r>
            <a:r>
              <a:rPr lang="zh-TW" altLang="en-US" dirty="0" smtClean="0"/>
              <a:t>不可帶手機</a:t>
            </a:r>
            <a:r>
              <a:rPr lang="en-US" altLang="zh-TW" dirty="0" smtClean="0"/>
              <a:t>/</a:t>
            </a:r>
            <a:r>
              <a:rPr lang="zh-TW" altLang="en-US" dirty="0" smtClean="0"/>
              <a:t>隨身碟，包包請放</a:t>
            </a:r>
            <a:r>
              <a:rPr lang="zh-TW" altLang="en-US" dirty="0" smtClean="0"/>
              <a:t>前面</a:t>
            </a:r>
            <a:endParaRPr lang="en-US" altLang="zh-TW" dirty="0" smtClean="0"/>
          </a:p>
          <a:p>
            <a:r>
              <a:rPr lang="zh-TW" altLang="en-US" dirty="0" smtClean="0"/>
              <a:t>所有檔案存在</a:t>
            </a:r>
            <a:r>
              <a:rPr lang="en-US" altLang="zh-TW" dirty="0" smtClean="0"/>
              <a:t>D</a:t>
            </a:r>
            <a:r>
              <a:rPr lang="zh-TW" altLang="en-US" dirty="0" smtClean="0"/>
              <a:t>槽的資料夾</a:t>
            </a:r>
            <a:r>
              <a:rPr lang="en-US" altLang="zh-TW" dirty="0" smtClean="0"/>
              <a:t>s1234567(</a:t>
            </a:r>
            <a:r>
              <a:rPr lang="zh-TW" altLang="en-US" dirty="0" smtClean="0"/>
              <a:t>自行建立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zh-TW" altLang="en-US" dirty="0"/>
              <a:t>檔案</a:t>
            </a:r>
            <a:r>
              <a:rPr lang="zh-TW" altLang="en-US" dirty="0" smtClean="0"/>
              <a:t>命名 </a:t>
            </a:r>
            <a:r>
              <a:rPr lang="en-US" altLang="zh-TW" dirty="0" smtClean="0"/>
              <a:t>(</a:t>
            </a:r>
            <a:r>
              <a:rPr lang="zh-TW" altLang="en-US" dirty="0" smtClean="0"/>
              <a:t>範例學號</a:t>
            </a:r>
            <a:r>
              <a:rPr lang="en-US" altLang="zh-TW" dirty="0" smtClean="0"/>
              <a:t>s1234567)</a:t>
            </a:r>
          </a:p>
          <a:p>
            <a:pPr lvl="1"/>
            <a:r>
              <a:rPr lang="en-US" altLang="zh-TW" dirty="0"/>
              <a:t>s1234567_main.cpp </a:t>
            </a:r>
            <a:r>
              <a:rPr lang="en-US" altLang="zh-TW" dirty="0" smtClean="0"/>
              <a:t>(</a:t>
            </a:r>
            <a:r>
              <a:rPr lang="en-US" altLang="zh-TW" dirty="0"/>
              <a:t>midterm.cpp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可註解無法編譯的部分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s1234567_String.h (PG2String.h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/>
              <a:t>可延伸</a:t>
            </a:r>
            <a:r>
              <a:rPr lang="en-US" altLang="zh-TW" dirty="0"/>
              <a:t>/</a:t>
            </a:r>
            <a:r>
              <a:rPr lang="zh-TW" altLang="en-US" dirty="0"/>
              <a:t>追加需要的功能</a:t>
            </a:r>
            <a:r>
              <a:rPr lang="zh-TW" altLang="en-US" dirty="0" smtClean="0"/>
              <a:t>，</a:t>
            </a:r>
            <a:r>
              <a:rPr lang="zh-TW" altLang="en-US" dirty="0"/>
              <a:t>未完成部分可</a:t>
            </a:r>
            <a:r>
              <a:rPr lang="zh-TW" altLang="en-US" dirty="0" smtClean="0"/>
              <a:t>註解掉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s1234567_String.cpp (your own file)</a:t>
            </a:r>
            <a:endParaRPr lang="en-US" altLang="zh-TW" dirty="0"/>
          </a:p>
          <a:p>
            <a:pPr lvl="1"/>
            <a:r>
              <a:rPr lang="en-US" altLang="zh-TW" dirty="0" smtClean="0"/>
              <a:t>s1234567_ans10018.cpp</a:t>
            </a:r>
          </a:p>
          <a:p>
            <a:pPr lvl="1"/>
            <a:r>
              <a:rPr lang="en-US" altLang="zh-TW" dirty="0"/>
              <a:t>s1234567_ans10323.cpp </a:t>
            </a:r>
            <a:r>
              <a:rPr lang="en-US" altLang="zh-TW" dirty="0" smtClean="0"/>
              <a:t>(ref: uva10323_readfile.cpp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FF00"/>
                </a:solidFill>
              </a:rPr>
              <a:t>請用</a:t>
            </a:r>
            <a:r>
              <a:rPr lang="en-US" altLang="zh-TW" dirty="0" err="1" smtClean="0">
                <a:solidFill>
                  <a:srgbClr val="FFFF00"/>
                </a:solidFill>
              </a:rPr>
              <a:t>git</a:t>
            </a:r>
            <a:r>
              <a:rPr lang="zh-TW" altLang="en-US" dirty="0" smtClean="0">
                <a:solidFill>
                  <a:srgbClr val="FFFF00"/>
                </a:solidFill>
              </a:rPr>
              <a:t>做一次</a:t>
            </a:r>
            <a:r>
              <a:rPr lang="en-US" altLang="zh-TW" dirty="0" smtClean="0">
                <a:solidFill>
                  <a:srgbClr val="FFFF00"/>
                </a:solidFill>
              </a:rPr>
              <a:t>commit</a:t>
            </a:r>
          </a:p>
          <a:p>
            <a:r>
              <a:rPr lang="zh-TW" altLang="en-US" dirty="0" smtClean="0">
                <a:solidFill>
                  <a:srgbClr val="FFFF00"/>
                </a:solidFill>
              </a:rPr>
              <a:t>請勿</a:t>
            </a:r>
            <a:r>
              <a:rPr lang="zh-TW" altLang="en-US" dirty="0" smtClean="0">
                <a:solidFill>
                  <a:srgbClr val="FFFF00"/>
                </a:solidFill>
              </a:rPr>
              <a:t>作弊 </a:t>
            </a:r>
            <a:r>
              <a:rPr lang="en-US" altLang="zh-TW" dirty="0" smtClean="0">
                <a:solidFill>
                  <a:srgbClr val="FFFF00"/>
                </a:solidFill>
              </a:rPr>
              <a:t>(</a:t>
            </a:r>
            <a:r>
              <a:rPr lang="zh-TW" altLang="en-US" dirty="0" smtClean="0">
                <a:solidFill>
                  <a:srgbClr val="FFFF00"/>
                </a:solidFill>
              </a:rPr>
              <a:t>由助教認定</a:t>
            </a:r>
            <a:r>
              <a:rPr lang="en-US" altLang="zh-TW" dirty="0" smtClean="0">
                <a:solidFill>
                  <a:srgbClr val="FFFF00"/>
                </a:solidFill>
              </a:rPr>
              <a:t>) – </a:t>
            </a:r>
            <a:r>
              <a:rPr lang="zh-TW" altLang="en-US" dirty="0" smtClean="0">
                <a:solidFill>
                  <a:srgbClr val="FFFF00"/>
                </a:solidFill>
              </a:rPr>
              <a:t>可編譯才批改！</a:t>
            </a:r>
            <a:endParaRPr lang="en-US" altLang="zh-TW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47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105</Words>
  <Application>Microsoft Office PowerPoint</Application>
  <PresentationFormat>如螢幕大小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Theme</vt:lpstr>
      <vt:lpstr>考試規則</vt:lpstr>
    </vt:vector>
  </TitlesOfParts>
  <Company>Yuan Ze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考試規則</dc:title>
  <dc:creator>葉奕成</dc:creator>
  <cp:lastModifiedBy>user</cp:lastModifiedBy>
  <cp:revision>2</cp:revision>
  <dcterms:created xsi:type="dcterms:W3CDTF">2015-05-02T05:07:14Z</dcterms:created>
  <dcterms:modified xsi:type="dcterms:W3CDTF">2015-05-02T05:34:59Z</dcterms:modified>
</cp:coreProperties>
</file>