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286E4-91B5-4EAE-9A61-A103D76C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F237E9-5A68-4ABC-ABE4-D8F98C669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1EFE4-C4AB-4E03-88CB-C447E91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31B46-9F00-460C-BDE7-B5D788AA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379DF1-0C58-4FE8-8106-FA02031E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405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43D16-B118-48EC-BFAB-30EB13BE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B72E2-51B5-4164-9768-CAC32B96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D333C0-6A99-4842-89E8-4F544990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FB776F-FCE3-4C94-9632-0EA60B77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288742-E3E6-4127-A949-38CDE38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5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678435-2A19-4741-B020-59AE36835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E9E57F-0B56-4449-B7C1-73A813480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4666F-8B47-4144-B112-C0A251A7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418063-B11A-4703-BADE-CD4FB200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680FB-8B40-4CC8-829B-94705FB8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0A45B-AF05-4651-8AE5-BB3A29FD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C6C03-2041-4CFB-B7E0-C748B1BE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6401C-EAFD-46E5-9E79-4BBEF80A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D4C18-8D20-4A21-B6CE-3364D46D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1FFCA-DC98-4638-83F7-2BD28E8B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249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6DE0F-E131-467E-8FA2-43A2A196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B17EAC-6CC7-403B-A60A-605D847D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750B39-042F-4D98-A7BF-EDB41606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FE066-2177-4723-A771-FAA6F409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9D82C-8545-44A0-BD32-ED4DA1D5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68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0E279-77F0-405A-B7FD-2D2F3E4D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51B36-DE9A-4B44-92C0-C2C7E2E9D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7DBF8-79BF-44CE-A877-EC56C9ED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127F3F-FF3D-4715-8837-C1B0B82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61D19-3E97-453F-9512-D43A0988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4FAFA-E965-4C57-A951-B0096621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54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A6212-4D79-4A93-AEA3-B8613558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50A976-9A1B-4BFE-A6C0-F759E610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7870F5-01D1-4DE0-AFD7-B850D8999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E28B21-A4A4-42F4-AD2B-55F243BFD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275078-7C50-409D-A397-E9C4D87F2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2EB781-B357-4EA6-A6FE-9B9D9514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F2C511-88E6-4978-AA90-60145942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0CD342-D3B5-4E19-B975-86FA342B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1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9B1F1-E5AD-4E98-A248-0D44A8A3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9C667C-F197-4CD3-BF08-5819001E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0D4265-C05F-4297-9059-6BC90FF8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EBB752-F7B9-4DE3-9BE0-466B8C01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90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CF32B4-259F-49E3-B32F-3692C9AF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BD105B-6E58-4183-87F8-A28B95EF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BD02A6-1F36-421D-8835-6E6FA79B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7F504-92D2-45E6-84AD-A49894C2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E55E5-959B-4EA6-830C-2B212395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39CF7E-0064-430E-A095-3E2056AA4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D1CA5-1983-472E-A192-127832C1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2C1170-C417-4B24-8DCE-EE5E0D58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7E5044-3513-4999-B228-3BD988CC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82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DA1BB-B482-4663-92EB-9DA5ED8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2EA0CC-6E7F-4D4A-9ADF-0C19807F0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235C0A-6056-45F9-B103-319C972B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6C411C-CDE2-499A-B98F-70E18253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79FABA-87D6-4082-BF1C-478EC9B0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3ECF0-4CCB-4BA1-9E2D-A972ADC3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39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A51F51-1AEF-4361-9DD1-F621766C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E6A2E-1B9E-4448-AED7-99F5D0A5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49D0-6506-42CF-85D7-C7FBBFDD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F7D7-3A45-450A-8079-0C59F3FB3F5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853F0-0FD5-4D72-B2E6-C23F8E69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DABFF-A5A9-40F5-8A1A-115112D51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D4D8-86A6-41D5-A5BE-4D04484E8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57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627F1A4-14D7-4709-ADA3-CCE4CC8E3ACE}"/>
              </a:ext>
            </a:extLst>
          </p:cNvPr>
          <p:cNvSpPr/>
          <p:nvPr/>
        </p:nvSpPr>
        <p:spPr>
          <a:xfrm rot="19647715">
            <a:off x="4488780" y="4328812"/>
            <a:ext cx="2804863" cy="1192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FD32E1F-8F47-4947-9D95-16F7E9CF8E53}"/>
              </a:ext>
            </a:extLst>
          </p:cNvPr>
          <p:cNvSpPr/>
          <p:nvPr/>
        </p:nvSpPr>
        <p:spPr>
          <a:xfrm rot="1975125">
            <a:off x="4488781" y="4328813"/>
            <a:ext cx="2804863" cy="1192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301A9EEC-B26E-463C-9D6F-701B5697C853}"/>
              </a:ext>
            </a:extLst>
          </p:cNvPr>
          <p:cNvSpPr/>
          <p:nvPr/>
        </p:nvSpPr>
        <p:spPr>
          <a:xfrm>
            <a:off x="4371975" y="5267325"/>
            <a:ext cx="819150" cy="733425"/>
          </a:xfrm>
          <a:prstGeom prst="donut">
            <a:avLst>
              <a:gd name="adj" fmla="val 256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61D38C-33F8-4083-92F9-DBBAE72EEA6C}"/>
              </a:ext>
            </a:extLst>
          </p:cNvPr>
          <p:cNvSpPr/>
          <p:nvPr/>
        </p:nvSpPr>
        <p:spPr>
          <a:xfrm>
            <a:off x="5000626" y="5048250"/>
            <a:ext cx="1819274" cy="438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CC3602-FA3C-40C4-89D3-187BF16297AF}"/>
              </a:ext>
            </a:extLst>
          </p:cNvPr>
          <p:cNvSpPr/>
          <p:nvPr/>
        </p:nvSpPr>
        <p:spPr>
          <a:xfrm>
            <a:off x="4371975" y="5048250"/>
            <a:ext cx="3038477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14BEF7-AC5F-47C5-B835-881B48196A57}"/>
              </a:ext>
            </a:extLst>
          </p:cNvPr>
          <p:cNvSpPr/>
          <p:nvPr/>
        </p:nvSpPr>
        <p:spPr>
          <a:xfrm rot="1993254">
            <a:off x="4488781" y="2852439"/>
            <a:ext cx="2804863" cy="1192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B0BB68-476C-4702-8252-6B3CA7BFA1E8}"/>
              </a:ext>
            </a:extLst>
          </p:cNvPr>
          <p:cNvSpPr/>
          <p:nvPr/>
        </p:nvSpPr>
        <p:spPr>
          <a:xfrm rot="19641501">
            <a:off x="4498306" y="2856102"/>
            <a:ext cx="2804863" cy="1192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8B83A7-36DB-45B9-ADDD-CF35E04FC4CF}"/>
              </a:ext>
            </a:extLst>
          </p:cNvPr>
          <p:cNvSpPr/>
          <p:nvPr/>
        </p:nvSpPr>
        <p:spPr>
          <a:xfrm>
            <a:off x="4219575" y="1123950"/>
            <a:ext cx="3438525" cy="11264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7D2519C-9CA5-4EF7-8F3F-D65538DC092F}"/>
              </a:ext>
            </a:extLst>
          </p:cNvPr>
          <p:cNvSpPr/>
          <p:nvPr/>
        </p:nvSpPr>
        <p:spPr>
          <a:xfrm>
            <a:off x="4361467" y="1190624"/>
            <a:ext cx="865793" cy="85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D47EB-DA71-4E04-ACCF-D90F94E06A67}"/>
              </a:ext>
            </a:extLst>
          </p:cNvPr>
          <p:cNvSpPr/>
          <p:nvPr/>
        </p:nvSpPr>
        <p:spPr>
          <a:xfrm>
            <a:off x="5352068" y="1190624"/>
            <a:ext cx="1047750" cy="85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64DB478-A7AC-488C-BC83-4B559A32ED75}"/>
              </a:ext>
            </a:extLst>
          </p:cNvPr>
          <p:cNvSpPr/>
          <p:nvPr/>
        </p:nvSpPr>
        <p:spPr>
          <a:xfrm>
            <a:off x="6524625" y="1190625"/>
            <a:ext cx="876300" cy="844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Kreis: nicht ausgefüllt 18">
            <a:extLst>
              <a:ext uri="{FF2B5EF4-FFF2-40B4-BE49-F238E27FC236}">
                <a16:creationId xmlns:a16="http://schemas.microsoft.com/office/drawing/2014/main" id="{0B842ABB-391E-435E-A8F3-A139B2A7EFAD}"/>
              </a:ext>
            </a:extLst>
          </p:cNvPr>
          <p:cNvSpPr/>
          <p:nvPr/>
        </p:nvSpPr>
        <p:spPr>
          <a:xfrm>
            <a:off x="6591302" y="5267325"/>
            <a:ext cx="819150" cy="733425"/>
          </a:xfrm>
          <a:prstGeom prst="donut">
            <a:avLst>
              <a:gd name="adj" fmla="val 256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3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5BDCACC5-9E4C-4579-9115-9FC20558064C}"/>
              </a:ext>
            </a:extLst>
          </p:cNvPr>
          <p:cNvSpPr/>
          <p:nvPr/>
        </p:nvSpPr>
        <p:spPr>
          <a:xfrm rot="2875945">
            <a:off x="5479819" y="3439876"/>
            <a:ext cx="127859" cy="123731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C64DC05-6DAE-46BB-A3B9-C6442907D0BC}"/>
              </a:ext>
            </a:extLst>
          </p:cNvPr>
          <p:cNvSpPr/>
          <p:nvPr/>
        </p:nvSpPr>
        <p:spPr>
          <a:xfrm>
            <a:off x="5755495" y="3000375"/>
            <a:ext cx="2824163" cy="15621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8362740A-4C96-4C26-9F8A-6A6CDFAEE380}"/>
              </a:ext>
            </a:extLst>
          </p:cNvPr>
          <p:cNvSpPr/>
          <p:nvPr/>
        </p:nvSpPr>
        <p:spPr>
          <a:xfrm>
            <a:off x="7129477" y="4100513"/>
            <a:ext cx="1014398" cy="923924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CD4A07-6C96-4422-9781-AD66CF71E17D}"/>
              </a:ext>
            </a:extLst>
          </p:cNvPr>
          <p:cNvSpPr/>
          <p:nvPr/>
        </p:nvSpPr>
        <p:spPr>
          <a:xfrm>
            <a:off x="7391407" y="4354116"/>
            <a:ext cx="485768" cy="4167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B812087-27EA-450C-B8E8-55D5610A26FC}"/>
              </a:ext>
            </a:extLst>
          </p:cNvPr>
          <p:cNvSpPr/>
          <p:nvPr/>
        </p:nvSpPr>
        <p:spPr>
          <a:xfrm>
            <a:off x="4162424" y="4373762"/>
            <a:ext cx="3200407" cy="188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CA86167E-D0FA-4D30-82F7-86F16CC39B98}"/>
              </a:ext>
            </a:extLst>
          </p:cNvPr>
          <p:cNvSpPr/>
          <p:nvPr/>
        </p:nvSpPr>
        <p:spPr>
          <a:xfrm>
            <a:off x="4524374" y="3852863"/>
            <a:ext cx="152985" cy="9239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E4128134-A66B-4014-9731-44106F51611E}"/>
              </a:ext>
            </a:extLst>
          </p:cNvPr>
          <p:cNvSpPr/>
          <p:nvPr/>
        </p:nvSpPr>
        <p:spPr>
          <a:xfrm>
            <a:off x="4371389" y="4741664"/>
            <a:ext cx="305971" cy="282773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DAD02E65-E303-47C4-AB35-78C4D1E66211}"/>
              </a:ext>
            </a:extLst>
          </p:cNvPr>
          <p:cNvSpPr/>
          <p:nvPr/>
        </p:nvSpPr>
        <p:spPr>
          <a:xfrm rot="5400000">
            <a:off x="4168984" y="3750484"/>
            <a:ext cx="95250" cy="134778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Halbbogen 11">
            <a:extLst>
              <a:ext uri="{FF2B5EF4-FFF2-40B4-BE49-F238E27FC236}">
                <a16:creationId xmlns:a16="http://schemas.microsoft.com/office/drawing/2014/main" id="{08228FCD-60EA-45BF-B1F6-07E02BB21EA7}"/>
              </a:ext>
            </a:extLst>
          </p:cNvPr>
          <p:cNvSpPr/>
          <p:nvPr/>
        </p:nvSpPr>
        <p:spPr>
          <a:xfrm>
            <a:off x="3378740" y="4373761"/>
            <a:ext cx="305971" cy="397073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135774EA-7833-4CA2-97E0-DCB474363E53}"/>
              </a:ext>
            </a:extLst>
          </p:cNvPr>
          <p:cNvSpPr/>
          <p:nvPr/>
        </p:nvSpPr>
        <p:spPr>
          <a:xfrm rot="5400000" flipH="1">
            <a:off x="4478308" y="3598306"/>
            <a:ext cx="45719" cy="56911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4C7E4A6D-FF78-4BE0-86B3-816B24656EC3}"/>
              </a:ext>
            </a:extLst>
          </p:cNvPr>
          <p:cNvSpPr/>
          <p:nvPr/>
        </p:nvSpPr>
        <p:spPr>
          <a:xfrm>
            <a:off x="4216608" y="3645693"/>
            <a:ext cx="45719" cy="23717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Kreis: nicht ausgefüllt 15">
            <a:extLst>
              <a:ext uri="{FF2B5EF4-FFF2-40B4-BE49-F238E27FC236}">
                <a16:creationId xmlns:a16="http://schemas.microsoft.com/office/drawing/2014/main" id="{CD7B963E-384D-47E3-B1D3-15D366B6FCD1}"/>
              </a:ext>
            </a:extLst>
          </p:cNvPr>
          <p:cNvSpPr/>
          <p:nvPr/>
        </p:nvSpPr>
        <p:spPr>
          <a:xfrm>
            <a:off x="4174403" y="3548946"/>
            <a:ext cx="130127" cy="95251"/>
          </a:xfrm>
          <a:prstGeom prst="donut">
            <a:avLst>
              <a:gd name="adj" fmla="val 466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50B4B7F-1305-4D11-B83E-D54B2C3A1539}"/>
              </a:ext>
            </a:extLst>
          </p:cNvPr>
          <p:cNvSpPr/>
          <p:nvPr/>
        </p:nvSpPr>
        <p:spPr>
          <a:xfrm>
            <a:off x="5048250" y="5376862"/>
            <a:ext cx="2390775" cy="2190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8493B405-1786-4923-B750-F38EF9243F6A}"/>
              </a:ext>
            </a:extLst>
          </p:cNvPr>
          <p:cNvSpPr/>
          <p:nvPr/>
        </p:nvSpPr>
        <p:spPr>
          <a:xfrm>
            <a:off x="4371975" y="5267325"/>
            <a:ext cx="819150" cy="733425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Kreis: nicht ausgefüllt 4">
            <a:extLst>
              <a:ext uri="{FF2B5EF4-FFF2-40B4-BE49-F238E27FC236}">
                <a16:creationId xmlns:a16="http://schemas.microsoft.com/office/drawing/2014/main" id="{A67EA66B-1725-40B3-913D-836054714F9F}"/>
              </a:ext>
            </a:extLst>
          </p:cNvPr>
          <p:cNvSpPr/>
          <p:nvPr/>
        </p:nvSpPr>
        <p:spPr>
          <a:xfrm>
            <a:off x="7305677" y="5267324"/>
            <a:ext cx="819150" cy="733425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321480-4E4B-4156-8B27-942F262720F5}"/>
              </a:ext>
            </a:extLst>
          </p:cNvPr>
          <p:cNvSpPr/>
          <p:nvPr/>
        </p:nvSpPr>
        <p:spPr>
          <a:xfrm>
            <a:off x="6419847" y="5157786"/>
            <a:ext cx="933454" cy="2190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9DC4FCE2-4E8D-4FFD-929F-F7FD9956725E}"/>
              </a:ext>
            </a:extLst>
          </p:cNvPr>
          <p:cNvSpPr/>
          <p:nvPr/>
        </p:nvSpPr>
        <p:spPr>
          <a:xfrm>
            <a:off x="5514975" y="4314825"/>
            <a:ext cx="2390775" cy="842960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D69037-8196-4125-8840-8892B55706CD}"/>
              </a:ext>
            </a:extLst>
          </p:cNvPr>
          <p:cNvSpPr/>
          <p:nvPr/>
        </p:nvSpPr>
        <p:spPr>
          <a:xfrm rot="20487682">
            <a:off x="6305548" y="4162424"/>
            <a:ext cx="32004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CD2B40-60AD-4033-B675-F9C07461E6C2}"/>
              </a:ext>
            </a:extLst>
          </p:cNvPr>
          <p:cNvSpPr/>
          <p:nvPr/>
        </p:nvSpPr>
        <p:spPr>
          <a:xfrm rot="761063">
            <a:off x="3750826" y="3058706"/>
            <a:ext cx="5753100" cy="3429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Kreis: nicht ausgefüllt 11">
            <a:extLst>
              <a:ext uri="{FF2B5EF4-FFF2-40B4-BE49-F238E27FC236}">
                <a16:creationId xmlns:a16="http://schemas.microsoft.com/office/drawing/2014/main" id="{EFF5B5AB-E7BB-48CA-B71A-9B08E823D1F3}"/>
              </a:ext>
            </a:extLst>
          </p:cNvPr>
          <p:cNvSpPr/>
          <p:nvPr/>
        </p:nvSpPr>
        <p:spPr>
          <a:xfrm>
            <a:off x="3562350" y="2431256"/>
            <a:ext cx="323850" cy="302419"/>
          </a:xfrm>
          <a:prstGeom prst="don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9B1FC6E-AED7-445F-B1CB-D0C49DC1264B}"/>
              </a:ext>
            </a:extLst>
          </p:cNvPr>
          <p:cNvSpPr/>
          <p:nvPr/>
        </p:nvSpPr>
        <p:spPr>
          <a:xfrm rot="20615154">
            <a:off x="2233283" y="2738400"/>
            <a:ext cx="1438275" cy="2166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AB7B26-6249-47E6-9F8E-F101C8FED8AC}"/>
              </a:ext>
            </a:extLst>
          </p:cNvPr>
          <p:cNvSpPr/>
          <p:nvPr/>
        </p:nvSpPr>
        <p:spPr>
          <a:xfrm>
            <a:off x="1476375" y="2124075"/>
            <a:ext cx="838200" cy="1123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9F77A63-6023-456A-80F7-F95D5E2CBA91}"/>
              </a:ext>
            </a:extLst>
          </p:cNvPr>
          <p:cNvSpPr/>
          <p:nvPr/>
        </p:nvSpPr>
        <p:spPr>
          <a:xfrm>
            <a:off x="1538287" y="2271713"/>
            <a:ext cx="714375" cy="528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942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06C2715-7560-4C42-A400-750B9CE910E0}"/>
              </a:ext>
            </a:extLst>
          </p:cNvPr>
          <p:cNvSpPr/>
          <p:nvPr/>
        </p:nvSpPr>
        <p:spPr>
          <a:xfrm>
            <a:off x="6905627" y="4686301"/>
            <a:ext cx="495298" cy="457200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7689DAE0-27FF-43E0-91E2-C106F9EE0090}"/>
              </a:ext>
            </a:extLst>
          </p:cNvPr>
          <p:cNvSpPr/>
          <p:nvPr/>
        </p:nvSpPr>
        <p:spPr>
          <a:xfrm>
            <a:off x="4924440" y="4686301"/>
            <a:ext cx="495298" cy="457200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9573224C-8EA7-482C-A72B-1930C4C74411}"/>
              </a:ext>
            </a:extLst>
          </p:cNvPr>
          <p:cNvSpPr/>
          <p:nvPr/>
        </p:nvSpPr>
        <p:spPr>
          <a:xfrm>
            <a:off x="5419738" y="4686301"/>
            <a:ext cx="495298" cy="457200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C9CF79D9-1A2D-48B5-BCBD-97EC39A4F5CC}"/>
              </a:ext>
            </a:extLst>
          </p:cNvPr>
          <p:cNvSpPr/>
          <p:nvPr/>
        </p:nvSpPr>
        <p:spPr>
          <a:xfrm>
            <a:off x="5915036" y="4686301"/>
            <a:ext cx="495298" cy="457200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Kreis: nicht ausgefüllt 10">
            <a:extLst>
              <a:ext uri="{FF2B5EF4-FFF2-40B4-BE49-F238E27FC236}">
                <a16:creationId xmlns:a16="http://schemas.microsoft.com/office/drawing/2014/main" id="{BC485831-EB69-4B95-AEFE-7FDB9E4FA25A}"/>
              </a:ext>
            </a:extLst>
          </p:cNvPr>
          <p:cNvSpPr/>
          <p:nvPr/>
        </p:nvSpPr>
        <p:spPr>
          <a:xfrm>
            <a:off x="6410329" y="4686301"/>
            <a:ext cx="495298" cy="457200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66BB8F-A409-4E54-AD30-C81C73480AFB}"/>
              </a:ext>
            </a:extLst>
          </p:cNvPr>
          <p:cNvSpPr/>
          <p:nvPr/>
        </p:nvSpPr>
        <p:spPr>
          <a:xfrm>
            <a:off x="5172090" y="4686301"/>
            <a:ext cx="198118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F565BD8-87C5-4CA2-A428-169F72AA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900" y="5088632"/>
            <a:ext cx="1993565" cy="5486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5A04583-EF76-4B18-B0E0-E6BAAE0515E1}"/>
              </a:ext>
            </a:extLst>
          </p:cNvPr>
          <p:cNvSpPr/>
          <p:nvPr/>
        </p:nvSpPr>
        <p:spPr>
          <a:xfrm>
            <a:off x="4714875" y="4276725"/>
            <a:ext cx="2895600" cy="4095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041513E-41F8-4AB7-B17B-65FE520D35F4}"/>
              </a:ext>
            </a:extLst>
          </p:cNvPr>
          <p:cNvSpPr/>
          <p:nvPr/>
        </p:nvSpPr>
        <p:spPr>
          <a:xfrm rot="1589346">
            <a:off x="7099744" y="4736410"/>
            <a:ext cx="1832150" cy="1911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116118-65DD-485A-9EE9-EBA21854FB8C}"/>
              </a:ext>
            </a:extLst>
          </p:cNvPr>
          <p:cNvSpPr/>
          <p:nvPr/>
        </p:nvSpPr>
        <p:spPr>
          <a:xfrm rot="19959156">
            <a:off x="3471165" y="4724823"/>
            <a:ext cx="1832150" cy="1911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: obere Ecken abgeschnitten 18">
            <a:extLst>
              <a:ext uri="{FF2B5EF4-FFF2-40B4-BE49-F238E27FC236}">
                <a16:creationId xmlns:a16="http://schemas.microsoft.com/office/drawing/2014/main" id="{8BCA7E5E-16A2-449B-B29A-C3CAC9A713BA}"/>
              </a:ext>
            </a:extLst>
          </p:cNvPr>
          <p:cNvSpPr/>
          <p:nvPr/>
        </p:nvSpPr>
        <p:spPr>
          <a:xfrm>
            <a:off x="3286125" y="5221381"/>
            <a:ext cx="742950" cy="104775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: obere Ecken abgeschnitten 19">
            <a:extLst>
              <a:ext uri="{FF2B5EF4-FFF2-40B4-BE49-F238E27FC236}">
                <a16:creationId xmlns:a16="http://schemas.microsoft.com/office/drawing/2014/main" id="{E96DE629-1567-4869-AE58-D775405623EB}"/>
              </a:ext>
            </a:extLst>
          </p:cNvPr>
          <p:cNvSpPr/>
          <p:nvPr/>
        </p:nvSpPr>
        <p:spPr>
          <a:xfrm>
            <a:off x="8305800" y="5221380"/>
            <a:ext cx="742950" cy="104775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93D25CD-D123-43B2-ACB5-267B4FB7AD1A}"/>
              </a:ext>
            </a:extLst>
          </p:cNvPr>
          <p:cNvSpPr/>
          <p:nvPr/>
        </p:nvSpPr>
        <p:spPr>
          <a:xfrm rot="20767983">
            <a:off x="3622147" y="2748328"/>
            <a:ext cx="4947705" cy="3000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83904F1-B990-40F8-9948-2F3D292A1EF1}"/>
              </a:ext>
            </a:extLst>
          </p:cNvPr>
          <p:cNvSpPr/>
          <p:nvPr/>
        </p:nvSpPr>
        <p:spPr>
          <a:xfrm rot="889422">
            <a:off x="3542345" y="3800227"/>
            <a:ext cx="3867879" cy="3862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56FC914-9156-482C-8CDE-F3B5DA650C4F}"/>
              </a:ext>
            </a:extLst>
          </p:cNvPr>
          <p:cNvSpPr/>
          <p:nvPr/>
        </p:nvSpPr>
        <p:spPr>
          <a:xfrm>
            <a:off x="3576472" y="2123751"/>
            <a:ext cx="4947705" cy="3000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Kreis: nicht ausgefüllt 24">
            <a:extLst>
              <a:ext uri="{FF2B5EF4-FFF2-40B4-BE49-F238E27FC236}">
                <a16:creationId xmlns:a16="http://schemas.microsoft.com/office/drawing/2014/main" id="{1D8D96BB-4313-43C7-8FE4-AFD1C1517BBE}"/>
              </a:ext>
            </a:extLst>
          </p:cNvPr>
          <p:cNvSpPr/>
          <p:nvPr/>
        </p:nvSpPr>
        <p:spPr>
          <a:xfrm>
            <a:off x="3219785" y="2096354"/>
            <a:ext cx="381000" cy="354804"/>
          </a:xfrm>
          <a:prstGeom prst="donut">
            <a:avLst>
              <a:gd name="adj" fmla="val 2882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7E3A3060-8732-4DDD-AF55-0AD8A881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11" y="1430224"/>
            <a:ext cx="853514" cy="1140051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6907FC41-8AB8-4A16-AA8A-C57A3D181128}"/>
              </a:ext>
            </a:extLst>
          </p:cNvPr>
          <p:cNvSpPr/>
          <p:nvPr/>
        </p:nvSpPr>
        <p:spPr>
          <a:xfrm>
            <a:off x="2503780" y="1504949"/>
            <a:ext cx="706479" cy="75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228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2A64D35D-AC76-4BE7-8E69-1EB8AC04DD70}"/>
              </a:ext>
            </a:extLst>
          </p:cNvPr>
          <p:cNvSpPr/>
          <p:nvPr/>
        </p:nvSpPr>
        <p:spPr>
          <a:xfrm>
            <a:off x="4800614" y="4533900"/>
            <a:ext cx="685786" cy="609601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2CC847F-B498-44BE-908A-777418243B91}"/>
              </a:ext>
            </a:extLst>
          </p:cNvPr>
          <p:cNvSpPr/>
          <p:nvPr/>
        </p:nvSpPr>
        <p:spPr>
          <a:xfrm>
            <a:off x="4448175" y="4533901"/>
            <a:ext cx="44196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: obere Ecken abgeschnitten 6">
            <a:extLst>
              <a:ext uri="{FF2B5EF4-FFF2-40B4-BE49-F238E27FC236}">
                <a16:creationId xmlns:a16="http://schemas.microsoft.com/office/drawing/2014/main" id="{33EB961F-B9CC-4F24-8EED-C7CAF895487E}"/>
              </a:ext>
            </a:extLst>
          </p:cNvPr>
          <p:cNvSpPr/>
          <p:nvPr/>
        </p:nvSpPr>
        <p:spPr>
          <a:xfrm>
            <a:off x="4514850" y="3352800"/>
            <a:ext cx="1095375" cy="1181100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2A18D09F-43BD-4E32-A665-A82E100AEDF4}"/>
              </a:ext>
            </a:extLst>
          </p:cNvPr>
          <p:cNvSpPr/>
          <p:nvPr/>
        </p:nvSpPr>
        <p:spPr>
          <a:xfrm>
            <a:off x="7839089" y="4533900"/>
            <a:ext cx="685786" cy="609601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120FD-2281-4191-86E0-D456035B52B7}"/>
              </a:ext>
            </a:extLst>
          </p:cNvPr>
          <p:cNvSpPr/>
          <p:nvPr/>
        </p:nvSpPr>
        <p:spPr>
          <a:xfrm>
            <a:off x="5610225" y="4610100"/>
            <a:ext cx="2105039" cy="40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: obere Ecken abgeschnitten 9">
            <a:extLst>
              <a:ext uri="{FF2B5EF4-FFF2-40B4-BE49-F238E27FC236}">
                <a16:creationId xmlns:a16="http://schemas.microsoft.com/office/drawing/2014/main" id="{674A0654-4F9D-46F0-8A4A-08AC17FAC881}"/>
              </a:ext>
            </a:extLst>
          </p:cNvPr>
          <p:cNvSpPr/>
          <p:nvPr/>
        </p:nvSpPr>
        <p:spPr>
          <a:xfrm>
            <a:off x="5772164" y="2724150"/>
            <a:ext cx="533386" cy="1885950"/>
          </a:xfrm>
          <a:prstGeom prst="snip2SameRect">
            <a:avLst>
              <a:gd name="adj1" fmla="val 15385"/>
              <a:gd name="adj2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094399-2CA1-4D22-BD1F-30AEF5C6A64B}"/>
              </a:ext>
            </a:extLst>
          </p:cNvPr>
          <p:cNvSpPr/>
          <p:nvPr/>
        </p:nvSpPr>
        <p:spPr>
          <a:xfrm rot="1395213">
            <a:off x="5472926" y="3381019"/>
            <a:ext cx="4110380" cy="3956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winkliges Dreieck 11">
            <a:extLst>
              <a:ext uri="{FF2B5EF4-FFF2-40B4-BE49-F238E27FC236}">
                <a16:creationId xmlns:a16="http://schemas.microsoft.com/office/drawing/2014/main" id="{7F011300-CCA9-404D-8FFC-EAF4BB5E1230}"/>
              </a:ext>
            </a:extLst>
          </p:cNvPr>
          <p:cNvSpPr/>
          <p:nvPr/>
        </p:nvSpPr>
        <p:spPr>
          <a:xfrm>
            <a:off x="6229350" y="3429000"/>
            <a:ext cx="914414" cy="1181100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6538202-A580-4FE7-93D6-1C4ADDD1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252" y="3449524"/>
            <a:ext cx="853514" cy="114005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68D5071D-2015-45A7-B201-360299B44157}"/>
              </a:ext>
            </a:extLst>
          </p:cNvPr>
          <p:cNvSpPr/>
          <p:nvPr/>
        </p:nvSpPr>
        <p:spPr>
          <a:xfrm>
            <a:off x="9332769" y="3545511"/>
            <a:ext cx="706479" cy="75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D8C5C1-803C-4692-91E6-2F4CF3247AE5}"/>
              </a:ext>
            </a:extLst>
          </p:cNvPr>
          <p:cNvSpPr/>
          <p:nvPr/>
        </p:nvSpPr>
        <p:spPr>
          <a:xfrm>
            <a:off x="4708258" y="3567112"/>
            <a:ext cx="368581" cy="609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F5E4A5-1BA8-4C3C-9191-1FE497ED36C5}"/>
              </a:ext>
            </a:extLst>
          </p:cNvPr>
          <p:cNvSpPr/>
          <p:nvPr/>
        </p:nvSpPr>
        <p:spPr>
          <a:xfrm rot="5400000">
            <a:off x="5519723" y="4533900"/>
            <a:ext cx="923925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B245CD8-323B-4A33-894C-6C66509620C7}"/>
              </a:ext>
            </a:extLst>
          </p:cNvPr>
          <p:cNvSpPr/>
          <p:nvPr/>
        </p:nvSpPr>
        <p:spPr>
          <a:xfrm rot="5400000">
            <a:off x="8196276" y="4533901"/>
            <a:ext cx="923925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D525104-8948-4A2E-B713-5F7ACCBC36A2}"/>
              </a:ext>
            </a:extLst>
          </p:cNvPr>
          <p:cNvSpPr/>
          <p:nvPr/>
        </p:nvSpPr>
        <p:spPr>
          <a:xfrm rot="5400000">
            <a:off x="10047242" y="4590484"/>
            <a:ext cx="345849" cy="13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3010DF8-EDAB-4F38-BF60-2E982348EDBD}"/>
              </a:ext>
            </a:extLst>
          </p:cNvPr>
          <p:cNvSpPr/>
          <p:nvPr/>
        </p:nvSpPr>
        <p:spPr>
          <a:xfrm rot="10800000">
            <a:off x="8659005" y="4610100"/>
            <a:ext cx="1548330" cy="76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D7E4E4F-8182-41A0-9937-525241B4066F}"/>
              </a:ext>
            </a:extLst>
          </p:cNvPr>
          <p:cNvSpPr/>
          <p:nvPr/>
        </p:nvSpPr>
        <p:spPr>
          <a:xfrm rot="5400000">
            <a:off x="4367875" y="4618141"/>
            <a:ext cx="471488" cy="312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24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917D4A84-CA63-4DB9-A2EC-51A379FA5B9B}"/>
              </a:ext>
            </a:extLst>
          </p:cNvPr>
          <p:cNvSpPr/>
          <p:nvPr/>
        </p:nvSpPr>
        <p:spPr>
          <a:xfrm>
            <a:off x="4924440" y="4686301"/>
            <a:ext cx="495298" cy="457200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Kreis: nicht ausgefüllt 4">
            <a:extLst>
              <a:ext uri="{FF2B5EF4-FFF2-40B4-BE49-F238E27FC236}">
                <a16:creationId xmlns:a16="http://schemas.microsoft.com/office/drawing/2014/main" id="{2AC6841A-71E7-42B8-9B37-E874A4B5C15C}"/>
              </a:ext>
            </a:extLst>
          </p:cNvPr>
          <p:cNvSpPr/>
          <p:nvPr/>
        </p:nvSpPr>
        <p:spPr>
          <a:xfrm>
            <a:off x="6524615" y="4686301"/>
            <a:ext cx="495298" cy="457200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Rechteck: obere Ecken abgeschnitten 6">
            <a:extLst>
              <a:ext uri="{FF2B5EF4-FFF2-40B4-BE49-F238E27FC236}">
                <a16:creationId xmlns:a16="http://schemas.microsoft.com/office/drawing/2014/main" id="{F0785ADC-DBA3-4C57-9FA9-77DE53384C05}"/>
              </a:ext>
            </a:extLst>
          </p:cNvPr>
          <p:cNvSpPr/>
          <p:nvPr/>
        </p:nvSpPr>
        <p:spPr>
          <a:xfrm>
            <a:off x="5591175" y="3162300"/>
            <a:ext cx="1019175" cy="1628775"/>
          </a:xfrm>
          <a:prstGeom prst="snip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Diagonaler Streifen 7">
            <a:extLst>
              <a:ext uri="{FF2B5EF4-FFF2-40B4-BE49-F238E27FC236}">
                <a16:creationId xmlns:a16="http://schemas.microsoft.com/office/drawing/2014/main" id="{703A8859-7944-44BC-A134-B4B16CBF0152}"/>
              </a:ext>
            </a:extLst>
          </p:cNvPr>
          <p:cNvSpPr/>
          <p:nvPr/>
        </p:nvSpPr>
        <p:spPr>
          <a:xfrm>
            <a:off x="5349538" y="2769962"/>
            <a:ext cx="727412" cy="1628775"/>
          </a:xfrm>
          <a:prstGeom prst="diagStrip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D4A865-AB30-4984-AE65-B2179641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83" y="3441475"/>
            <a:ext cx="853514" cy="1140051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0CFBD94-F357-4E7C-8319-B7709F67E3A6}"/>
              </a:ext>
            </a:extLst>
          </p:cNvPr>
          <p:cNvSpPr/>
          <p:nvPr/>
        </p:nvSpPr>
        <p:spPr>
          <a:xfrm>
            <a:off x="4570371" y="3533775"/>
            <a:ext cx="706479" cy="75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: obere Ecken abgeschnitten 10">
            <a:extLst>
              <a:ext uri="{FF2B5EF4-FFF2-40B4-BE49-F238E27FC236}">
                <a16:creationId xmlns:a16="http://schemas.microsoft.com/office/drawing/2014/main" id="{23366D8F-ADF9-474F-849C-E05D9A92340B}"/>
              </a:ext>
            </a:extLst>
          </p:cNvPr>
          <p:cNvSpPr/>
          <p:nvPr/>
        </p:nvSpPr>
        <p:spPr>
          <a:xfrm>
            <a:off x="5905500" y="2586037"/>
            <a:ext cx="504859" cy="614363"/>
          </a:xfrm>
          <a:prstGeom prst="snip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69ABB4F-A28C-48D6-B8AC-A5DBC3CD7ECF}"/>
              </a:ext>
            </a:extLst>
          </p:cNvPr>
          <p:cNvSpPr/>
          <p:nvPr/>
        </p:nvSpPr>
        <p:spPr>
          <a:xfrm>
            <a:off x="5324475" y="4686301"/>
            <a:ext cx="1285875" cy="32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440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obere Ecken abgeschnitten 11">
            <a:extLst>
              <a:ext uri="{FF2B5EF4-FFF2-40B4-BE49-F238E27FC236}">
                <a16:creationId xmlns:a16="http://schemas.microsoft.com/office/drawing/2014/main" id="{0DD7B9DD-8370-4989-80C4-8279A8D7CE0E}"/>
              </a:ext>
            </a:extLst>
          </p:cNvPr>
          <p:cNvSpPr/>
          <p:nvPr/>
        </p:nvSpPr>
        <p:spPr>
          <a:xfrm>
            <a:off x="6553207" y="3133725"/>
            <a:ext cx="717255" cy="1123949"/>
          </a:xfrm>
          <a:prstGeom prst="snip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696725-C585-47F7-8463-D5F367D565C2}"/>
              </a:ext>
            </a:extLst>
          </p:cNvPr>
          <p:cNvSpPr/>
          <p:nvPr/>
        </p:nvSpPr>
        <p:spPr>
          <a:xfrm rot="761063">
            <a:off x="3370840" y="2837321"/>
            <a:ext cx="3923457" cy="267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FBDE0E87-1D29-4227-BE00-92D5ED222452}"/>
              </a:ext>
            </a:extLst>
          </p:cNvPr>
          <p:cNvSpPr/>
          <p:nvPr/>
        </p:nvSpPr>
        <p:spPr>
          <a:xfrm>
            <a:off x="4472002" y="4000499"/>
            <a:ext cx="838186" cy="771525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7CCF7-3ECC-4ADB-88BE-AF79E400B4EE}"/>
              </a:ext>
            </a:extLst>
          </p:cNvPr>
          <p:cNvSpPr/>
          <p:nvPr/>
        </p:nvSpPr>
        <p:spPr>
          <a:xfrm>
            <a:off x="4772025" y="4257674"/>
            <a:ext cx="2286000" cy="257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: obere Ecken abgeschnitten 6">
            <a:extLst>
              <a:ext uri="{FF2B5EF4-FFF2-40B4-BE49-F238E27FC236}">
                <a16:creationId xmlns:a16="http://schemas.microsoft.com/office/drawing/2014/main" id="{FD4E75B1-883C-4C39-AA48-EBD203FDAE4A}"/>
              </a:ext>
            </a:extLst>
          </p:cNvPr>
          <p:cNvSpPr/>
          <p:nvPr/>
        </p:nvSpPr>
        <p:spPr>
          <a:xfrm>
            <a:off x="5457832" y="3133725"/>
            <a:ext cx="1095375" cy="1181100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: obere Ecken abgeschnitten 7">
            <a:extLst>
              <a:ext uri="{FF2B5EF4-FFF2-40B4-BE49-F238E27FC236}">
                <a16:creationId xmlns:a16="http://schemas.microsoft.com/office/drawing/2014/main" id="{73ADCF96-1307-4D7F-951D-39B4BD1A13DB}"/>
              </a:ext>
            </a:extLst>
          </p:cNvPr>
          <p:cNvSpPr/>
          <p:nvPr/>
        </p:nvSpPr>
        <p:spPr>
          <a:xfrm>
            <a:off x="4752989" y="3924300"/>
            <a:ext cx="1466850" cy="590550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2F8A22C7-FB15-4E0B-A0EC-59A5915DB1AE}"/>
              </a:ext>
            </a:extLst>
          </p:cNvPr>
          <p:cNvSpPr/>
          <p:nvPr/>
        </p:nvSpPr>
        <p:spPr>
          <a:xfrm>
            <a:off x="6638932" y="4000498"/>
            <a:ext cx="838186" cy="771525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5ABF65C-C01B-460A-B317-5D69E156CCA4}"/>
              </a:ext>
            </a:extLst>
          </p:cNvPr>
          <p:cNvSpPr/>
          <p:nvPr/>
        </p:nvSpPr>
        <p:spPr>
          <a:xfrm>
            <a:off x="5670269" y="3371850"/>
            <a:ext cx="676282" cy="493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2177F4-C2B9-4A53-B838-B8D674FFAF29}"/>
              </a:ext>
            </a:extLst>
          </p:cNvPr>
          <p:cNvSpPr/>
          <p:nvPr/>
        </p:nvSpPr>
        <p:spPr>
          <a:xfrm rot="5695552">
            <a:off x="3031382" y="2266968"/>
            <a:ext cx="833086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F27FD2D-FC10-484F-8819-043E0D102ACB}"/>
              </a:ext>
            </a:extLst>
          </p:cNvPr>
          <p:cNvSpPr/>
          <p:nvPr/>
        </p:nvSpPr>
        <p:spPr>
          <a:xfrm rot="205700">
            <a:off x="2614218" y="2636208"/>
            <a:ext cx="833086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E5E81AE-9D17-4E8B-893F-B9498D5441E3}"/>
              </a:ext>
            </a:extLst>
          </p:cNvPr>
          <p:cNvSpPr/>
          <p:nvPr/>
        </p:nvSpPr>
        <p:spPr>
          <a:xfrm>
            <a:off x="4686560" y="4200524"/>
            <a:ext cx="447169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B0B4EEE-D310-4EC7-B815-3F62A831BB34}"/>
              </a:ext>
            </a:extLst>
          </p:cNvPr>
          <p:cNvSpPr/>
          <p:nvPr/>
        </p:nvSpPr>
        <p:spPr>
          <a:xfrm>
            <a:off x="6834440" y="4200524"/>
            <a:ext cx="447169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158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diagonal liegende Ecken abgerundet 5">
            <a:extLst>
              <a:ext uri="{FF2B5EF4-FFF2-40B4-BE49-F238E27FC236}">
                <a16:creationId xmlns:a16="http://schemas.microsoft.com/office/drawing/2014/main" id="{EA12E7FB-FB74-4108-85A2-F525A8951AD1}"/>
              </a:ext>
            </a:extLst>
          </p:cNvPr>
          <p:cNvSpPr/>
          <p:nvPr/>
        </p:nvSpPr>
        <p:spPr>
          <a:xfrm>
            <a:off x="5695949" y="3781424"/>
            <a:ext cx="1100138" cy="1638300"/>
          </a:xfrm>
          <a:prstGeom prst="round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17ACAC-A42D-4D71-A0EB-B64EA8F8C71E}"/>
              </a:ext>
            </a:extLst>
          </p:cNvPr>
          <p:cNvSpPr/>
          <p:nvPr/>
        </p:nvSpPr>
        <p:spPr>
          <a:xfrm rot="205700" flipV="1">
            <a:off x="5582509" y="4636793"/>
            <a:ext cx="316608" cy="5146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EABCCEA2-159E-4473-BE5B-FCAC3EA30C1C}"/>
              </a:ext>
            </a:extLst>
          </p:cNvPr>
          <p:cNvSpPr/>
          <p:nvPr/>
        </p:nvSpPr>
        <p:spPr>
          <a:xfrm>
            <a:off x="5569289" y="5076927"/>
            <a:ext cx="371475" cy="390525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Kreis: nicht ausgefüllt 4">
            <a:extLst>
              <a:ext uri="{FF2B5EF4-FFF2-40B4-BE49-F238E27FC236}">
                <a16:creationId xmlns:a16="http://schemas.microsoft.com/office/drawing/2014/main" id="{E3754BD3-49EE-4420-B7A4-929F3CD71B43}"/>
              </a:ext>
            </a:extLst>
          </p:cNvPr>
          <p:cNvSpPr/>
          <p:nvPr/>
        </p:nvSpPr>
        <p:spPr>
          <a:xfrm>
            <a:off x="6503018" y="5066717"/>
            <a:ext cx="371475" cy="390525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747DF20-6B26-4F92-ABD3-2AFFBBEA23CA}"/>
              </a:ext>
            </a:extLst>
          </p:cNvPr>
          <p:cNvSpPr/>
          <p:nvPr/>
        </p:nvSpPr>
        <p:spPr>
          <a:xfrm rot="939081">
            <a:off x="5664879" y="3465768"/>
            <a:ext cx="278559" cy="1169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F1754AF-E936-492A-B538-4E6BA5B2550D}"/>
              </a:ext>
            </a:extLst>
          </p:cNvPr>
          <p:cNvSpPr/>
          <p:nvPr/>
        </p:nvSpPr>
        <p:spPr>
          <a:xfrm>
            <a:off x="6610349" y="5182498"/>
            <a:ext cx="185738" cy="161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C97D842-43D3-42FA-ABB9-CA312FED509E}"/>
              </a:ext>
            </a:extLst>
          </p:cNvPr>
          <p:cNvSpPr/>
          <p:nvPr/>
        </p:nvSpPr>
        <p:spPr>
          <a:xfrm>
            <a:off x="5658303" y="5178214"/>
            <a:ext cx="185738" cy="161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85B9FF-1501-4900-B795-08BA20D47473}"/>
              </a:ext>
            </a:extLst>
          </p:cNvPr>
          <p:cNvSpPr/>
          <p:nvPr/>
        </p:nvSpPr>
        <p:spPr>
          <a:xfrm>
            <a:off x="6134098" y="3957636"/>
            <a:ext cx="513419" cy="714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8ABA87-9E3E-41A8-A564-81BCD635C780}"/>
              </a:ext>
            </a:extLst>
          </p:cNvPr>
          <p:cNvSpPr/>
          <p:nvPr/>
        </p:nvSpPr>
        <p:spPr>
          <a:xfrm rot="205700">
            <a:off x="4656227" y="5396864"/>
            <a:ext cx="833086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D3FA8C-4926-4BF0-9563-DF00AF63DF18}"/>
              </a:ext>
            </a:extLst>
          </p:cNvPr>
          <p:cNvSpPr/>
          <p:nvPr/>
        </p:nvSpPr>
        <p:spPr>
          <a:xfrm rot="16359687">
            <a:off x="4433185" y="4306696"/>
            <a:ext cx="2268441" cy="692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F3CBAA-9CBD-4560-AC2C-ED95D63729F7}"/>
              </a:ext>
            </a:extLst>
          </p:cNvPr>
          <p:cNvSpPr/>
          <p:nvPr/>
        </p:nvSpPr>
        <p:spPr>
          <a:xfrm>
            <a:off x="6796087" y="4600574"/>
            <a:ext cx="346818" cy="771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59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0C43C77-F111-4196-95EE-465A5BDF31AD}"/>
              </a:ext>
            </a:extLst>
          </p:cNvPr>
          <p:cNvSpPr/>
          <p:nvPr/>
        </p:nvSpPr>
        <p:spPr>
          <a:xfrm rot="5400000">
            <a:off x="5138919" y="4330307"/>
            <a:ext cx="1142997" cy="4262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4273793F-54FD-43BA-B5D0-B23D139CD551}"/>
              </a:ext>
            </a:extLst>
          </p:cNvPr>
          <p:cNvSpPr/>
          <p:nvPr/>
        </p:nvSpPr>
        <p:spPr>
          <a:xfrm>
            <a:off x="4624402" y="4733925"/>
            <a:ext cx="547673" cy="495299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C0F1A13-9FCB-4156-A70E-FD5D72D791D2}"/>
              </a:ext>
            </a:extLst>
          </p:cNvPr>
          <p:cNvSpPr/>
          <p:nvPr/>
        </p:nvSpPr>
        <p:spPr>
          <a:xfrm>
            <a:off x="4460088" y="3933825"/>
            <a:ext cx="1290623" cy="1219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821D2D3-D8B9-415C-922E-A7DB30B67DB7}"/>
              </a:ext>
            </a:extLst>
          </p:cNvPr>
          <p:cNvSpPr/>
          <p:nvPr/>
        </p:nvSpPr>
        <p:spPr>
          <a:xfrm rot="5400000">
            <a:off x="4044051" y="3177276"/>
            <a:ext cx="3924297" cy="179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76B5C3-8510-4089-BE4F-632A630D99FC}"/>
              </a:ext>
            </a:extLst>
          </p:cNvPr>
          <p:cNvSpPr/>
          <p:nvPr/>
        </p:nvSpPr>
        <p:spPr>
          <a:xfrm>
            <a:off x="5768387" y="5065303"/>
            <a:ext cx="2470738" cy="1639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0FAF11E-32A4-4EB5-8D15-FC85279CA9CC}"/>
              </a:ext>
            </a:extLst>
          </p:cNvPr>
          <p:cNvSpPr/>
          <p:nvPr/>
        </p:nvSpPr>
        <p:spPr>
          <a:xfrm rot="3097993">
            <a:off x="3475605" y="3832597"/>
            <a:ext cx="1878053" cy="1883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BFB7BF-D17C-4D19-945F-13BA2EAF5D96}"/>
              </a:ext>
            </a:extLst>
          </p:cNvPr>
          <p:cNvSpPr/>
          <p:nvPr/>
        </p:nvSpPr>
        <p:spPr>
          <a:xfrm>
            <a:off x="5793081" y="1222966"/>
            <a:ext cx="426235" cy="163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D29516-3B35-4604-9874-FD33F0FB08BB}"/>
              </a:ext>
            </a:extLst>
          </p:cNvPr>
          <p:cNvSpPr/>
          <p:nvPr/>
        </p:nvSpPr>
        <p:spPr>
          <a:xfrm rot="16200000">
            <a:off x="5184978" y="3589591"/>
            <a:ext cx="1078126" cy="163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: obere Ecken abgeschnitten 12">
            <a:extLst>
              <a:ext uri="{FF2B5EF4-FFF2-40B4-BE49-F238E27FC236}">
                <a16:creationId xmlns:a16="http://schemas.microsoft.com/office/drawing/2014/main" id="{BD910C76-D742-4E31-A13C-04BD9EBEE39A}"/>
              </a:ext>
            </a:extLst>
          </p:cNvPr>
          <p:cNvSpPr/>
          <p:nvPr/>
        </p:nvSpPr>
        <p:spPr>
          <a:xfrm>
            <a:off x="5011618" y="3189228"/>
            <a:ext cx="766533" cy="1078127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E030F821-4F45-48CF-AB96-63A95099AA94}"/>
              </a:ext>
            </a:extLst>
          </p:cNvPr>
          <p:cNvSpPr/>
          <p:nvPr/>
        </p:nvSpPr>
        <p:spPr>
          <a:xfrm>
            <a:off x="6219316" y="2952750"/>
            <a:ext cx="2152650" cy="2112552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Kreis: nicht ausgefüllt 15">
            <a:extLst>
              <a:ext uri="{FF2B5EF4-FFF2-40B4-BE49-F238E27FC236}">
                <a16:creationId xmlns:a16="http://schemas.microsoft.com/office/drawing/2014/main" id="{CF976F17-B4C6-4FD2-AD95-7808508E9888}"/>
              </a:ext>
            </a:extLst>
          </p:cNvPr>
          <p:cNvSpPr/>
          <p:nvPr/>
        </p:nvSpPr>
        <p:spPr>
          <a:xfrm>
            <a:off x="7003756" y="2479617"/>
            <a:ext cx="609600" cy="542922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C5A3A9-BA24-4DAD-A56B-101FF5718FEB}"/>
              </a:ext>
            </a:extLst>
          </p:cNvPr>
          <p:cNvSpPr txBox="1"/>
          <p:nvPr/>
        </p:nvSpPr>
        <p:spPr>
          <a:xfrm>
            <a:off x="6768602" y="3820487"/>
            <a:ext cx="120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chemeClr val="bg1"/>
                </a:solidFill>
              </a:rPr>
              <a:t>2000 kg</a:t>
            </a:r>
          </a:p>
        </p:txBody>
      </p:sp>
      <p:sp>
        <p:nvSpPr>
          <p:cNvPr id="18" name="Mond 17">
            <a:extLst>
              <a:ext uri="{FF2B5EF4-FFF2-40B4-BE49-F238E27FC236}">
                <a16:creationId xmlns:a16="http://schemas.microsoft.com/office/drawing/2014/main" id="{4C41D9B9-649B-4762-9CCC-9103CCA975F3}"/>
              </a:ext>
            </a:extLst>
          </p:cNvPr>
          <p:cNvSpPr/>
          <p:nvPr/>
        </p:nvSpPr>
        <p:spPr>
          <a:xfrm rot="12871161">
            <a:off x="3738015" y="2930580"/>
            <a:ext cx="179601" cy="434384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706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0C43C77-F111-4196-95EE-465A5BDF31AD}"/>
              </a:ext>
            </a:extLst>
          </p:cNvPr>
          <p:cNvSpPr/>
          <p:nvPr/>
        </p:nvSpPr>
        <p:spPr>
          <a:xfrm rot="5400000">
            <a:off x="5138919" y="4330307"/>
            <a:ext cx="1142997" cy="4262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4273793F-54FD-43BA-B5D0-B23D139CD551}"/>
              </a:ext>
            </a:extLst>
          </p:cNvPr>
          <p:cNvSpPr/>
          <p:nvPr/>
        </p:nvSpPr>
        <p:spPr>
          <a:xfrm>
            <a:off x="4624402" y="4733925"/>
            <a:ext cx="547673" cy="495299"/>
          </a:xfrm>
          <a:prstGeom prst="donut">
            <a:avLst>
              <a:gd name="adj" fmla="val 28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C0F1A13-9FCB-4156-A70E-FD5D72D791D2}"/>
              </a:ext>
            </a:extLst>
          </p:cNvPr>
          <p:cNvSpPr/>
          <p:nvPr/>
        </p:nvSpPr>
        <p:spPr>
          <a:xfrm>
            <a:off x="4460088" y="3933825"/>
            <a:ext cx="1290623" cy="1219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821D2D3-D8B9-415C-922E-A7DB30B67DB7}"/>
              </a:ext>
            </a:extLst>
          </p:cNvPr>
          <p:cNvSpPr/>
          <p:nvPr/>
        </p:nvSpPr>
        <p:spPr>
          <a:xfrm rot="5400000">
            <a:off x="4981440" y="4124190"/>
            <a:ext cx="2039995" cy="1700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76B5C3-8510-4089-BE4F-632A630D99FC}"/>
              </a:ext>
            </a:extLst>
          </p:cNvPr>
          <p:cNvSpPr/>
          <p:nvPr/>
        </p:nvSpPr>
        <p:spPr>
          <a:xfrm>
            <a:off x="5768387" y="5065303"/>
            <a:ext cx="2470738" cy="1639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0FAF11E-32A4-4EB5-8D15-FC85279CA9CC}"/>
              </a:ext>
            </a:extLst>
          </p:cNvPr>
          <p:cNvSpPr/>
          <p:nvPr/>
        </p:nvSpPr>
        <p:spPr>
          <a:xfrm rot="3097993">
            <a:off x="3475605" y="3832597"/>
            <a:ext cx="1878053" cy="1883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BFB7BF-D17C-4D19-945F-13BA2EAF5D96}"/>
              </a:ext>
            </a:extLst>
          </p:cNvPr>
          <p:cNvSpPr/>
          <p:nvPr/>
        </p:nvSpPr>
        <p:spPr>
          <a:xfrm>
            <a:off x="5737664" y="3136600"/>
            <a:ext cx="426235" cy="163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D29516-3B35-4604-9874-FD33F0FB08BB}"/>
              </a:ext>
            </a:extLst>
          </p:cNvPr>
          <p:cNvSpPr/>
          <p:nvPr/>
        </p:nvSpPr>
        <p:spPr>
          <a:xfrm rot="16200000">
            <a:off x="5184978" y="3589591"/>
            <a:ext cx="1078126" cy="163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: obere Ecken abgeschnitten 12">
            <a:extLst>
              <a:ext uri="{FF2B5EF4-FFF2-40B4-BE49-F238E27FC236}">
                <a16:creationId xmlns:a16="http://schemas.microsoft.com/office/drawing/2014/main" id="{BD910C76-D742-4E31-A13C-04BD9EBEE39A}"/>
              </a:ext>
            </a:extLst>
          </p:cNvPr>
          <p:cNvSpPr/>
          <p:nvPr/>
        </p:nvSpPr>
        <p:spPr>
          <a:xfrm>
            <a:off x="5011618" y="3189228"/>
            <a:ext cx="766533" cy="1078127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E030F821-4F45-48CF-AB96-63A95099AA94}"/>
              </a:ext>
            </a:extLst>
          </p:cNvPr>
          <p:cNvSpPr/>
          <p:nvPr/>
        </p:nvSpPr>
        <p:spPr>
          <a:xfrm>
            <a:off x="6219316" y="2952750"/>
            <a:ext cx="2152650" cy="2112552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Kreis: nicht ausgefüllt 15">
            <a:extLst>
              <a:ext uri="{FF2B5EF4-FFF2-40B4-BE49-F238E27FC236}">
                <a16:creationId xmlns:a16="http://schemas.microsoft.com/office/drawing/2014/main" id="{CF976F17-B4C6-4FD2-AD95-7808508E9888}"/>
              </a:ext>
            </a:extLst>
          </p:cNvPr>
          <p:cNvSpPr/>
          <p:nvPr/>
        </p:nvSpPr>
        <p:spPr>
          <a:xfrm>
            <a:off x="7003756" y="2479617"/>
            <a:ext cx="609600" cy="542922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C5A3A9-BA24-4DAD-A56B-101FF5718FEB}"/>
              </a:ext>
            </a:extLst>
          </p:cNvPr>
          <p:cNvSpPr txBox="1"/>
          <p:nvPr/>
        </p:nvSpPr>
        <p:spPr>
          <a:xfrm>
            <a:off x="6768602" y="3820487"/>
            <a:ext cx="120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chemeClr val="bg1"/>
                </a:solidFill>
              </a:rPr>
              <a:t>2000 kg</a:t>
            </a:r>
          </a:p>
        </p:txBody>
      </p:sp>
      <p:sp>
        <p:nvSpPr>
          <p:cNvPr id="18" name="Mond 17">
            <a:extLst>
              <a:ext uri="{FF2B5EF4-FFF2-40B4-BE49-F238E27FC236}">
                <a16:creationId xmlns:a16="http://schemas.microsoft.com/office/drawing/2014/main" id="{4C41D9B9-649B-4762-9CCC-9103CCA975F3}"/>
              </a:ext>
            </a:extLst>
          </p:cNvPr>
          <p:cNvSpPr/>
          <p:nvPr/>
        </p:nvSpPr>
        <p:spPr>
          <a:xfrm rot="12871161">
            <a:off x="3738015" y="2930580"/>
            <a:ext cx="179601" cy="434384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9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nedim.nedzibi</dc:creator>
  <cp:lastModifiedBy>nedim.nedzibi</cp:lastModifiedBy>
  <cp:revision>22</cp:revision>
  <dcterms:created xsi:type="dcterms:W3CDTF">2020-04-23T13:29:53Z</dcterms:created>
  <dcterms:modified xsi:type="dcterms:W3CDTF">2020-04-23T15:07:48Z</dcterms:modified>
</cp:coreProperties>
</file>